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1" r:id="rId5"/>
    <p:sldMasterId id="2147483723" r:id="rId6"/>
  </p:sldMasterIdLst>
  <p:notesMasterIdLst>
    <p:notesMasterId r:id="rId42"/>
  </p:notesMasterIdLst>
  <p:sldIdLst>
    <p:sldId id="331" r:id="rId7"/>
    <p:sldId id="263" r:id="rId8"/>
    <p:sldId id="265" r:id="rId9"/>
    <p:sldId id="261" r:id="rId10"/>
    <p:sldId id="268" r:id="rId11"/>
    <p:sldId id="271" r:id="rId12"/>
    <p:sldId id="284" r:id="rId13"/>
    <p:sldId id="257" r:id="rId14"/>
    <p:sldId id="270" r:id="rId15"/>
    <p:sldId id="332" r:id="rId16"/>
    <p:sldId id="287" r:id="rId17"/>
    <p:sldId id="333" r:id="rId18"/>
    <p:sldId id="303" r:id="rId19"/>
    <p:sldId id="334" r:id="rId20"/>
    <p:sldId id="335" r:id="rId21"/>
    <p:sldId id="279" r:id="rId22"/>
    <p:sldId id="266" r:id="rId23"/>
    <p:sldId id="336" r:id="rId24"/>
    <p:sldId id="337" r:id="rId25"/>
    <p:sldId id="272" r:id="rId26"/>
    <p:sldId id="273" r:id="rId27"/>
    <p:sldId id="274" r:id="rId28"/>
    <p:sldId id="275" r:id="rId29"/>
    <p:sldId id="276" r:id="rId30"/>
    <p:sldId id="277" r:id="rId31"/>
    <p:sldId id="278" r:id="rId32"/>
    <p:sldId id="338" r:id="rId33"/>
    <p:sldId id="280" r:id="rId34"/>
    <p:sldId id="281" r:id="rId35"/>
    <p:sldId id="282" r:id="rId36"/>
    <p:sldId id="283" r:id="rId37"/>
    <p:sldId id="339" r:id="rId38"/>
    <p:sldId id="285" r:id="rId39"/>
    <p:sldId id="286" r:id="rId40"/>
    <p:sldId id="34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250"/>
    <a:srgbClr val="FF505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21C65-0ED6-4D4F-8E58-3141B6BBC489}" type="datetimeFigureOut">
              <a:rPr lang="en-US" smtClean="0"/>
              <a:pPr/>
              <a:t>7/22/2021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C4DDD-ED43-4AA9-9003-D40454A2E510}" type="slidenum">
              <a:rPr lang="en-US" smtClean="0"/>
              <a:pPr/>
              <a:t>‹#›</a:t>
            </a:fld>
            <a:endParaRPr lang="en-US"/>
          </a:p>
        </p:txBody>
      </p:sp>
    </p:spTree>
    <p:extLst>
      <p:ext uri="{BB962C8B-B14F-4D97-AF65-F5344CB8AC3E}">
        <p14:creationId xmlns:p14="http://schemas.microsoft.com/office/powerpoint/2010/main" xmlns="" val="139880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Google Shape;361;p4:notes"/>
          <p:cNvSpPr txBox="1">
            <a:spLocks noGrp="1"/>
          </p:cNvSpPr>
          <p:nvPr>
            <p:ph type="body" idx="1"/>
          </p:nvPr>
        </p:nvSpPr>
        <p:spPr>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1507" name="Google Shape;362;p4: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xmlns="" val="106498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Google Shape;631;p11:notes"/>
          <p:cNvSpPr txBox="1">
            <a:spLocks noGrp="1"/>
          </p:cNvSpPr>
          <p:nvPr>
            <p:ph type="body" idx="1"/>
          </p:nvPr>
        </p:nvSpPr>
        <p:spPr>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5843" name="Google Shape;632;p11:notes"/>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5" name="Google Shape;10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23166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0" name="Google Shape;50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Титульный слайд">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14620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Заголовок раздела">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38202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Заголовок и объект">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18704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итульный слайд" userDrawn="1">
  <p:cSld name="1_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xmlns="" val="14566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8CB1C-0E10-43B8-9FAE-4DC654C65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FF6F04A-0711-4409-9DB4-4A9B935C8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6F7EDC8-93FE-44EB-B684-EB47B4ED6960}"/>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5" name="Footer Placeholder 4">
            <a:extLst>
              <a:ext uri="{FF2B5EF4-FFF2-40B4-BE49-F238E27FC236}">
                <a16:creationId xmlns:a16="http://schemas.microsoft.com/office/drawing/2014/main" xmlns="" id="{226BCAE1-B010-41E8-9532-284DF3A7C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50AED2-13F4-4163-B873-169C97F1C7ED}"/>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1394951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74DD39-B7AA-4434-8311-A9316A660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6E9CEC8-7397-41FE-8168-66F6377B5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6F617BE-B173-467D-9EB4-BD25C0A88064}"/>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5" name="Footer Placeholder 4">
            <a:extLst>
              <a:ext uri="{FF2B5EF4-FFF2-40B4-BE49-F238E27FC236}">
                <a16:creationId xmlns:a16="http://schemas.microsoft.com/office/drawing/2014/main" xmlns="" id="{B11123F0-D63E-4FBD-A66B-34CDBEFAA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A533FC-EAF5-439B-97E2-DD99EF9AD2D8}"/>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3386249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9FFED-562F-4797-9CDE-020BA1C4E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9D69D2B-203A-4441-AB8E-3867BC850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A2AD2A5-7EDC-46F1-9FF7-45DA81F17D63}"/>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5" name="Footer Placeholder 4">
            <a:extLst>
              <a:ext uri="{FF2B5EF4-FFF2-40B4-BE49-F238E27FC236}">
                <a16:creationId xmlns:a16="http://schemas.microsoft.com/office/drawing/2014/main" xmlns="" id="{1CE21306-A29B-48C6-A7AD-85713CA07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DE3CC8-33DF-47BD-A8BC-A85619410649}"/>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95478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63CA1-3E68-4FDD-AD1A-8B6B13567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C5095F5-811E-4FE7-8943-721F54C42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382BE97-EDBA-4996-A993-443C83401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044F9C9-3AFC-4A56-8114-166F51CA48AC}"/>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6" name="Footer Placeholder 5">
            <a:extLst>
              <a:ext uri="{FF2B5EF4-FFF2-40B4-BE49-F238E27FC236}">
                <a16:creationId xmlns:a16="http://schemas.microsoft.com/office/drawing/2014/main" xmlns="" id="{0AC8BCF5-D1B2-41C4-9E22-78F1D5561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B706650-FF73-43D8-AC8C-2B0B50BE8D2E}"/>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2892921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53B42-32DB-469D-9C1B-5C9C2C3D82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EE3E2C4-5AF7-4381-9CB7-5BE31A231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7BC8C89-4A5B-47D1-9128-C73B7BCB4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70AFDD2-23FD-42A1-A9D2-F70DC65F9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00DF136-AF4D-4C3E-B886-58936AF5B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6E3F29A-119F-4827-BD6C-CB0955EBB467}"/>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8" name="Footer Placeholder 7">
            <a:extLst>
              <a:ext uri="{FF2B5EF4-FFF2-40B4-BE49-F238E27FC236}">
                <a16:creationId xmlns:a16="http://schemas.microsoft.com/office/drawing/2014/main" xmlns="" id="{58BBC877-1B7C-4BB4-BEDA-DB0BCD4AE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6747624-D53C-4193-AFB1-18B95BE2CE69}"/>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482401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8029D-347E-44C0-A805-62B3C4012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6652607-B04A-4738-996C-267E1E9B1323}"/>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4" name="Footer Placeholder 3">
            <a:extLst>
              <a:ext uri="{FF2B5EF4-FFF2-40B4-BE49-F238E27FC236}">
                <a16:creationId xmlns:a16="http://schemas.microsoft.com/office/drawing/2014/main" xmlns="" id="{312C3B23-4C30-457B-9358-F045127865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B841243-E26A-4B7C-8066-9F991C1230F0}"/>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3021069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A54A6C7-6554-4338-90D9-DC9AB4C8BF27}"/>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3" name="Footer Placeholder 2">
            <a:extLst>
              <a:ext uri="{FF2B5EF4-FFF2-40B4-BE49-F238E27FC236}">
                <a16:creationId xmlns:a16="http://schemas.microsoft.com/office/drawing/2014/main" xmlns="" id="{146611F4-4876-48C1-B7D9-407416B339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C6BE59D-9B58-47F7-AFDB-1FA528A825F2}"/>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286442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Вертикальный заголовок и текст">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974412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8C39F2-9068-4C11-8665-008604D92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8061070-25C4-43B3-9A6B-E090F2852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8D9E76F-64DB-459A-A332-1DEADE79A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CB78BF7-60A8-4A03-8080-7A9D95E64A31}"/>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6" name="Footer Placeholder 5">
            <a:extLst>
              <a:ext uri="{FF2B5EF4-FFF2-40B4-BE49-F238E27FC236}">
                <a16:creationId xmlns:a16="http://schemas.microsoft.com/office/drawing/2014/main" xmlns="" id="{ECB5B2BD-40E7-429F-9EA3-A9A93F6FB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52C211A-1646-4EF7-9640-EF9A974004B7}"/>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406572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CE4C38-9D4C-4DB2-A442-05B97FE59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C18C7E9-695F-41BA-BCDF-BD7869A0F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C2FA6A-B093-4BB7-8AC3-F305B1437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0141389-CB8A-451C-B224-70539F67A3EE}"/>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6" name="Footer Placeholder 5">
            <a:extLst>
              <a:ext uri="{FF2B5EF4-FFF2-40B4-BE49-F238E27FC236}">
                <a16:creationId xmlns:a16="http://schemas.microsoft.com/office/drawing/2014/main" xmlns="" id="{9F3FB992-2062-4456-873C-5FD751218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20F983E-A75D-4948-9383-CBFEAB1B3099}"/>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1273167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91156D-8D2B-42A1-87A3-7092001CC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4E7D9FA-59EE-4E63-8C3B-A7D2741AD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02E50D-5D88-4B26-8ECA-F8B2A296B643}"/>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5" name="Footer Placeholder 4">
            <a:extLst>
              <a:ext uri="{FF2B5EF4-FFF2-40B4-BE49-F238E27FC236}">
                <a16:creationId xmlns:a16="http://schemas.microsoft.com/office/drawing/2014/main" xmlns="" id="{DC35BC60-9314-460A-8B83-139BD2B2E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B0556F-EDF8-422D-BA3D-31D300F37A4B}"/>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1698041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C614F5C-879F-40B8-98CA-1991E7390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1659B2-AF4E-44AF-A6A9-5DE6DDD6DA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24FD16C-2612-49E5-87B4-B9AAC23FBF78}"/>
              </a:ext>
            </a:extLst>
          </p:cNvPr>
          <p:cNvSpPr>
            <a:spLocks noGrp="1"/>
          </p:cNvSpPr>
          <p:nvPr>
            <p:ph type="dt" sz="half" idx="10"/>
          </p:nvPr>
        </p:nvSpPr>
        <p:spPr/>
        <p:txBody>
          <a:bodyPr/>
          <a:lstStyle/>
          <a:p>
            <a:fld id="{FDDB6E97-A816-48FF-986F-8F2F5F1967DF}" type="datetimeFigureOut">
              <a:rPr lang="en-US" smtClean="0"/>
              <a:pPr/>
              <a:t>7/22/2021</a:t>
            </a:fld>
            <a:endParaRPr lang="en-US"/>
          </a:p>
        </p:txBody>
      </p:sp>
      <p:sp>
        <p:nvSpPr>
          <p:cNvPr id="5" name="Footer Placeholder 4">
            <a:extLst>
              <a:ext uri="{FF2B5EF4-FFF2-40B4-BE49-F238E27FC236}">
                <a16:creationId xmlns:a16="http://schemas.microsoft.com/office/drawing/2014/main" xmlns="" id="{9C5CFB5E-4383-4D5F-8E48-781F9532A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35CC528-501D-4713-928D-0594E440374F}"/>
              </a:ext>
            </a:extLst>
          </p:cNvPr>
          <p:cNvSpPr>
            <a:spLocks noGrp="1"/>
          </p:cNvSpPr>
          <p:nvPr>
            <p:ph type="sldNum" sz="quarter" idx="12"/>
          </p:nvPr>
        </p:nvSpPr>
        <p:spPr/>
        <p:txBody>
          <a:body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3200215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146555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C2377642-152E-4BCE-A268-B2B1D6B6A883}"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0EED87E-5626-49C9-83D0-F0D35CA66235}" type="slidenum">
              <a:rPr lang="ru-RU"/>
              <a:pPr>
                <a:defRPr/>
              </a:pPr>
              <a:t>‹#›</a:t>
            </a:fld>
            <a:endParaRPr lang="ru-RU"/>
          </a:p>
        </p:txBody>
      </p:sp>
    </p:spTree>
    <p:extLst>
      <p:ext uri="{BB962C8B-B14F-4D97-AF65-F5344CB8AC3E}">
        <p14:creationId xmlns:p14="http://schemas.microsoft.com/office/powerpoint/2010/main" xmlns="" val="26398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11E7EE3E-A10A-4A72-93E4-7A2529187213}"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F310861-70EA-484A-9999-E9A91B6F46EB}" type="slidenum">
              <a:rPr lang="ru-RU"/>
              <a:pPr>
                <a:defRPr/>
              </a:pPr>
              <a:t>‹#›</a:t>
            </a:fld>
            <a:endParaRPr lang="ru-RU"/>
          </a:p>
        </p:txBody>
      </p:sp>
    </p:spTree>
    <p:extLst>
      <p:ext uri="{BB962C8B-B14F-4D97-AF65-F5344CB8AC3E}">
        <p14:creationId xmlns:p14="http://schemas.microsoft.com/office/powerpoint/2010/main" xmlns="" val="2882538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04229D1E-0925-4716-BDF4-4A9EF04C3D31}"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6D49BEA-7AAB-47B3-94F6-4214801C9618}" type="slidenum">
              <a:rPr lang="ru-RU"/>
              <a:pPr>
                <a:defRPr/>
              </a:pPr>
              <a:t>‹#›</a:t>
            </a:fld>
            <a:endParaRPr lang="ru-RU"/>
          </a:p>
        </p:txBody>
      </p:sp>
    </p:spTree>
    <p:extLst>
      <p:ext uri="{BB962C8B-B14F-4D97-AF65-F5344CB8AC3E}">
        <p14:creationId xmlns:p14="http://schemas.microsoft.com/office/powerpoint/2010/main" xmlns="" val="842854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CE6A4445-B46B-48F9-A7BE-D7FF1DB2BB30}" type="datetimeFigureOut">
              <a:rPr lang="ru-RU"/>
              <a:pPr>
                <a:defRPr/>
              </a:pPr>
              <a:t>22.07.2021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1D39D9F2-3169-4AE4-9BEB-168C01DB3753}" type="slidenum">
              <a:rPr lang="ru-RU"/>
              <a:pPr>
                <a:defRPr/>
              </a:pPr>
              <a:t>‹#›</a:t>
            </a:fld>
            <a:endParaRPr lang="ru-RU"/>
          </a:p>
        </p:txBody>
      </p:sp>
    </p:spTree>
    <p:extLst>
      <p:ext uri="{BB962C8B-B14F-4D97-AF65-F5344CB8AC3E}">
        <p14:creationId xmlns:p14="http://schemas.microsoft.com/office/powerpoint/2010/main" xmlns="" val="3725857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9FBF9566-06BB-4CA0-BB82-3DE018CB5C4E}" type="datetimeFigureOut">
              <a:rPr lang="ru-RU"/>
              <a:pPr>
                <a:defRPr/>
              </a:pPr>
              <a:t>22.07.2021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C29C8A4-89E2-43C6-B9D5-FE34AF1B51DE}" type="slidenum">
              <a:rPr lang="ru-RU"/>
              <a:pPr>
                <a:defRPr/>
              </a:pPr>
              <a:t>‹#›</a:t>
            </a:fld>
            <a:endParaRPr lang="ru-RU"/>
          </a:p>
        </p:txBody>
      </p:sp>
    </p:spTree>
    <p:extLst>
      <p:ext uri="{BB962C8B-B14F-4D97-AF65-F5344CB8AC3E}">
        <p14:creationId xmlns:p14="http://schemas.microsoft.com/office/powerpoint/2010/main" xmlns="" val="336766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Заголовок и вертикальный текст">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672212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50928B50-C2BD-47C0-B12E-DED754E2F18B}" type="datetimeFigureOut">
              <a:rPr lang="ru-RU"/>
              <a:pPr>
                <a:defRPr/>
              </a:pPr>
              <a:t>22.07.2021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542E57FF-3043-49C6-BACB-FF5AB844D9E3}" type="slidenum">
              <a:rPr lang="ru-RU"/>
              <a:pPr>
                <a:defRPr/>
              </a:pPr>
              <a:t>‹#›</a:t>
            </a:fld>
            <a:endParaRPr lang="ru-RU"/>
          </a:p>
        </p:txBody>
      </p:sp>
    </p:spTree>
    <p:extLst>
      <p:ext uri="{BB962C8B-B14F-4D97-AF65-F5344CB8AC3E}">
        <p14:creationId xmlns:p14="http://schemas.microsoft.com/office/powerpoint/2010/main" xmlns="" val="36293598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BC546FB3-523A-40B5-8223-A7F9135C190E}" type="datetimeFigureOut">
              <a:rPr lang="ru-RU"/>
              <a:pPr>
                <a:defRPr/>
              </a:pPr>
              <a:t>22.07.2021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52B0FA09-AD36-4DAE-8E12-0B60256C76ED}" type="slidenum">
              <a:rPr lang="ru-RU"/>
              <a:pPr>
                <a:defRPr/>
              </a:pPr>
              <a:t>‹#›</a:t>
            </a:fld>
            <a:endParaRPr lang="ru-RU"/>
          </a:p>
        </p:txBody>
      </p:sp>
    </p:spTree>
    <p:extLst>
      <p:ext uri="{BB962C8B-B14F-4D97-AF65-F5344CB8AC3E}">
        <p14:creationId xmlns:p14="http://schemas.microsoft.com/office/powerpoint/2010/main" xmlns="" val="3469596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17CD6590-9435-48BE-B686-F231E1DEE882}" type="datetimeFigureOut">
              <a:rPr lang="ru-RU"/>
              <a:pPr>
                <a:defRPr/>
              </a:pPr>
              <a:t>22.07.2021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163CEE1-B883-4903-AA44-894FEC1F246C}" type="slidenum">
              <a:rPr lang="ru-RU"/>
              <a:pPr>
                <a:defRPr/>
              </a:pPr>
              <a:t>‹#›</a:t>
            </a:fld>
            <a:endParaRPr lang="ru-RU"/>
          </a:p>
        </p:txBody>
      </p:sp>
    </p:spTree>
    <p:extLst>
      <p:ext uri="{BB962C8B-B14F-4D97-AF65-F5344CB8AC3E}">
        <p14:creationId xmlns:p14="http://schemas.microsoft.com/office/powerpoint/2010/main" xmlns="" val="576345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8B09B8B-478D-47B7-B2D8-0814E87DF522}" type="datetimeFigureOut">
              <a:rPr lang="ru-RU"/>
              <a:pPr>
                <a:defRPr/>
              </a:pPr>
              <a:t>22.07.2021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058EFA2-F877-47D5-A2DE-89F9E40E69B8}" type="slidenum">
              <a:rPr lang="ru-RU"/>
              <a:pPr>
                <a:defRPr/>
              </a:pPr>
              <a:t>‹#›</a:t>
            </a:fld>
            <a:endParaRPr lang="ru-RU"/>
          </a:p>
        </p:txBody>
      </p:sp>
    </p:spTree>
    <p:extLst>
      <p:ext uri="{BB962C8B-B14F-4D97-AF65-F5344CB8AC3E}">
        <p14:creationId xmlns:p14="http://schemas.microsoft.com/office/powerpoint/2010/main" xmlns="" val="1058870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B9F07018-5941-4870-BB9E-89B6C51D563E}"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BCFBD6F-079D-4487-9731-FD7C1158AB25}" type="slidenum">
              <a:rPr lang="ru-RU"/>
              <a:pPr>
                <a:defRPr/>
              </a:pPr>
              <a:t>‹#›</a:t>
            </a:fld>
            <a:endParaRPr lang="ru-RU"/>
          </a:p>
        </p:txBody>
      </p:sp>
    </p:spTree>
    <p:extLst>
      <p:ext uri="{BB962C8B-B14F-4D97-AF65-F5344CB8AC3E}">
        <p14:creationId xmlns:p14="http://schemas.microsoft.com/office/powerpoint/2010/main" xmlns="" val="38843349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A099929D-8965-4FDC-93B4-85B60A27968E}"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2CFA632-0329-49C6-9DD8-9DA49D8BF7FD}" type="slidenum">
              <a:rPr lang="ru-RU"/>
              <a:pPr>
                <a:defRPr/>
              </a:pPr>
              <a:t>‹#›</a:t>
            </a:fld>
            <a:endParaRPr lang="ru-RU"/>
          </a:p>
        </p:txBody>
      </p:sp>
    </p:spTree>
    <p:extLst>
      <p:ext uri="{BB962C8B-B14F-4D97-AF65-F5344CB8AC3E}">
        <p14:creationId xmlns:p14="http://schemas.microsoft.com/office/powerpoint/2010/main" xmlns="" val="155606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Титульный слайд" userDrawn="1">
  <p:cSld name="1_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xmlns="" val="2536103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8ECBA28C-F100-427F-B360-D3030F299027}"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D5302BA-042E-4FDF-AFF7-595840B5BDB0}" type="slidenum">
              <a:rPr lang="ru-RU"/>
              <a:pPr>
                <a:defRPr/>
              </a:pPr>
              <a:t>‹#›</a:t>
            </a:fld>
            <a:endParaRPr lang="ru-RU"/>
          </a:p>
        </p:txBody>
      </p:sp>
    </p:spTree>
    <p:extLst>
      <p:ext uri="{BB962C8B-B14F-4D97-AF65-F5344CB8AC3E}">
        <p14:creationId xmlns:p14="http://schemas.microsoft.com/office/powerpoint/2010/main" xmlns="" val="437972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91E98B9-F26B-4C47-B691-385D439ED305}"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C02CA00-A7E6-4AD9-9B8B-4FA011C910D7}" type="slidenum">
              <a:rPr lang="ru-RU"/>
              <a:pPr>
                <a:defRPr/>
              </a:pPr>
              <a:t>‹#›</a:t>
            </a:fld>
            <a:endParaRPr lang="ru-RU"/>
          </a:p>
        </p:txBody>
      </p:sp>
    </p:spTree>
    <p:extLst>
      <p:ext uri="{BB962C8B-B14F-4D97-AF65-F5344CB8AC3E}">
        <p14:creationId xmlns:p14="http://schemas.microsoft.com/office/powerpoint/2010/main" xmlns="" val="1112585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AF435E5B-F4DC-46BA-BC59-1EA9C1D50249}"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8C3AB40-47EA-4516-94C5-C8FF3996B5BC}" type="slidenum">
              <a:rPr lang="ru-RU"/>
              <a:pPr>
                <a:defRPr/>
              </a:pPr>
              <a:t>‹#›</a:t>
            </a:fld>
            <a:endParaRPr lang="ru-RU"/>
          </a:p>
        </p:txBody>
      </p:sp>
    </p:spTree>
    <p:extLst>
      <p:ext uri="{BB962C8B-B14F-4D97-AF65-F5344CB8AC3E}">
        <p14:creationId xmlns:p14="http://schemas.microsoft.com/office/powerpoint/2010/main" xmlns="" val="84941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Рисунок с подписью">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40763129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AC78D3DC-B008-45BF-81F4-5A6BA6F7D2B1}" type="datetimeFigureOut">
              <a:rPr lang="ru-RU"/>
              <a:pPr>
                <a:defRPr/>
              </a:pPr>
              <a:t>22.07.2021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6629051-A5B5-43FF-A0DF-6F553E937CAA}" type="slidenum">
              <a:rPr lang="ru-RU"/>
              <a:pPr>
                <a:defRPr/>
              </a:pPr>
              <a:t>‹#›</a:t>
            </a:fld>
            <a:endParaRPr lang="ru-RU"/>
          </a:p>
        </p:txBody>
      </p:sp>
    </p:spTree>
    <p:extLst>
      <p:ext uri="{BB962C8B-B14F-4D97-AF65-F5344CB8AC3E}">
        <p14:creationId xmlns:p14="http://schemas.microsoft.com/office/powerpoint/2010/main" xmlns="" val="42181629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F520170F-79AF-49FB-91C5-A25C346F6DBD}" type="datetimeFigureOut">
              <a:rPr lang="ru-RU"/>
              <a:pPr>
                <a:defRPr/>
              </a:pPr>
              <a:t>22.07.2021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1251072-4AF2-4778-8858-77C5770D282C}" type="slidenum">
              <a:rPr lang="ru-RU"/>
              <a:pPr>
                <a:defRPr/>
              </a:pPr>
              <a:t>‹#›</a:t>
            </a:fld>
            <a:endParaRPr lang="ru-RU"/>
          </a:p>
        </p:txBody>
      </p:sp>
    </p:spTree>
    <p:extLst>
      <p:ext uri="{BB962C8B-B14F-4D97-AF65-F5344CB8AC3E}">
        <p14:creationId xmlns:p14="http://schemas.microsoft.com/office/powerpoint/2010/main" xmlns="" val="40429674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FE484B87-19D1-48D0-B9F2-CCAC862CCA43}" type="datetimeFigureOut">
              <a:rPr lang="ru-RU"/>
              <a:pPr>
                <a:defRPr/>
              </a:pPr>
              <a:t>22.07.2021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7D4FC326-33CA-4707-A634-28DA06810CEE}" type="slidenum">
              <a:rPr lang="ru-RU"/>
              <a:pPr>
                <a:defRPr/>
              </a:pPr>
              <a:t>‹#›</a:t>
            </a:fld>
            <a:endParaRPr lang="ru-RU"/>
          </a:p>
        </p:txBody>
      </p:sp>
    </p:spTree>
    <p:extLst>
      <p:ext uri="{BB962C8B-B14F-4D97-AF65-F5344CB8AC3E}">
        <p14:creationId xmlns:p14="http://schemas.microsoft.com/office/powerpoint/2010/main" xmlns="" val="23984305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F6E31F94-5142-4499-B6A7-D806500A896F}" type="datetimeFigureOut">
              <a:rPr lang="ru-RU"/>
              <a:pPr>
                <a:defRPr/>
              </a:pPr>
              <a:t>22.07.2021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06D31998-8EEF-4FA2-8DDD-A8E89E9AF6AD}" type="slidenum">
              <a:rPr lang="ru-RU"/>
              <a:pPr>
                <a:defRPr/>
              </a:pPr>
              <a:t>‹#›</a:t>
            </a:fld>
            <a:endParaRPr lang="ru-RU"/>
          </a:p>
        </p:txBody>
      </p:sp>
    </p:spTree>
    <p:extLst>
      <p:ext uri="{BB962C8B-B14F-4D97-AF65-F5344CB8AC3E}">
        <p14:creationId xmlns:p14="http://schemas.microsoft.com/office/powerpoint/2010/main" xmlns="" val="24328756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92923FC-738F-4FF5-8780-4594B248ED90}" type="datetimeFigureOut">
              <a:rPr lang="ru-RU"/>
              <a:pPr>
                <a:defRPr/>
              </a:pPr>
              <a:t>22.07.2021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08C23E2-1C38-4DAC-9785-62742C792A21}" type="slidenum">
              <a:rPr lang="ru-RU"/>
              <a:pPr>
                <a:defRPr/>
              </a:pPr>
              <a:t>‹#›</a:t>
            </a:fld>
            <a:endParaRPr lang="ru-RU"/>
          </a:p>
        </p:txBody>
      </p:sp>
    </p:spTree>
    <p:extLst>
      <p:ext uri="{BB962C8B-B14F-4D97-AF65-F5344CB8AC3E}">
        <p14:creationId xmlns:p14="http://schemas.microsoft.com/office/powerpoint/2010/main" xmlns="" val="3644630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0551811A-C6A1-422F-80D8-E02E74F2A97D}" type="datetimeFigureOut">
              <a:rPr lang="ru-RU"/>
              <a:pPr>
                <a:defRPr/>
              </a:pPr>
              <a:t>22.07.2021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818BFEB9-96B6-46F1-9B12-5702B0DFCC02}" type="slidenum">
              <a:rPr lang="ru-RU"/>
              <a:pPr>
                <a:defRPr/>
              </a:pPr>
              <a:t>‹#›</a:t>
            </a:fld>
            <a:endParaRPr lang="ru-RU"/>
          </a:p>
        </p:txBody>
      </p:sp>
    </p:spTree>
    <p:extLst>
      <p:ext uri="{BB962C8B-B14F-4D97-AF65-F5344CB8AC3E}">
        <p14:creationId xmlns:p14="http://schemas.microsoft.com/office/powerpoint/2010/main" xmlns="" val="15720252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DB1A3E4E-36BB-472B-A77F-8BFF312C9E3D}"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68863B2-619C-46E5-AEA5-B5D99F385230}" type="slidenum">
              <a:rPr lang="ru-RU"/>
              <a:pPr>
                <a:defRPr/>
              </a:pPr>
              <a:t>‹#›</a:t>
            </a:fld>
            <a:endParaRPr lang="ru-RU"/>
          </a:p>
        </p:txBody>
      </p:sp>
    </p:spTree>
    <p:extLst>
      <p:ext uri="{BB962C8B-B14F-4D97-AF65-F5344CB8AC3E}">
        <p14:creationId xmlns:p14="http://schemas.microsoft.com/office/powerpoint/2010/main" xmlns="" val="42724647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E9B2808-B24F-46AA-AF80-6A41BE209655}" type="datetimeFigureOut">
              <a:rPr lang="ru-RU"/>
              <a:pPr>
                <a:defRPr/>
              </a:pPr>
              <a:t>22.07.2021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EE9BA08-3138-46F8-BE33-1E733292F1F7}" type="slidenum">
              <a:rPr lang="ru-RU"/>
              <a:pPr>
                <a:defRPr/>
              </a:pPr>
              <a:t>‹#›</a:t>
            </a:fld>
            <a:endParaRPr lang="ru-RU"/>
          </a:p>
        </p:txBody>
      </p:sp>
    </p:spTree>
    <p:extLst>
      <p:ext uri="{BB962C8B-B14F-4D97-AF65-F5344CB8AC3E}">
        <p14:creationId xmlns:p14="http://schemas.microsoft.com/office/powerpoint/2010/main" xmlns="" val="30517236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Титульный слайд" type="title">
  <p:cSld name="Титульный слайд">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anchor="b"/>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 name="Google Shape;14;p2"/>
          <p:cNvSpPr txBox="1">
            <a:spLocks noGrp="1"/>
          </p:cNvSpPr>
          <p:nvPr>
            <p:ph type="dt" idx="10"/>
          </p:nvPr>
        </p:nvSpPr>
        <p:spPr/>
        <p:txBody>
          <a:bodyPr/>
          <a:lstStyle>
            <a:lvl1pPr>
              <a:defRPr/>
            </a:lvl1pPr>
          </a:lstStyle>
          <a:p>
            <a:endParaRPr lang="en-US" altLang="en-US"/>
          </a:p>
        </p:txBody>
      </p:sp>
      <p:sp>
        <p:nvSpPr>
          <p:cNvPr id="5" name="Google Shape;15;p2"/>
          <p:cNvSpPr txBox="1">
            <a:spLocks noGrp="1"/>
          </p:cNvSpPr>
          <p:nvPr>
            <p:ph type="ftr" idx="11"/>
          </p:nvPr>
        </p:nvSpPr>
        <p:spPr/>
        <p:txBody>
          <a:bodyPr/>
          <a:lstStyle>
            <a:lvl1pPr>
              <a:defRPr/>
            </a:lvl1pPr>
          </a:lstStyle>
          <a:p>
            <a:endParaRPr lang="en-US" altLang="en-US"/>
          </a:p>
        </p:txBody>
      </p:sp>
      <p:sp>
        <p:nvSpPr>
          <p:cNvPr id="6" name="Google Shape;16;p2"/>
          <p:cNvSpPr txBox="1">
            <a:spLocks noGrp="1"/>
          </p:cNvSpPr>
          <p:nvPr>
            <p:ph type="sldNum" idx="12"/>
          </p:nvPr>
        </p:nvSpPr>
        <p:spPr/>
        <p:txBody>
          <a:bodyPr/>
          <a:lstStyle>
            <a:lvl1pPr>
              <a:defRPr/>
            </a:lvl1pPr>
          </a:lstStyle>
          <a:p>
            <a:fld id="{73D70051-9B8C-4B20-BB6E-47A368572C69}" type="slidenum">
              <a:rPr lang="en-US" altLang="en-US"/>
              <a:pPr/>
              <a:t>‹#›</a:t>
            </a:fld>
            <a:endParaRPr lang="en-US" altLang="en-US"/>
          </a:p>
        </p:txBody>
      </p:sp>
    </p:spTree>
    <p:extLst>
      <p:ext uri="{BB962C8B-B14F-4D97-AF65-F5344CB8AC3E}">
        <p14:creationId xmlns:p14="http://schemas.microsoft.com/office/powerpoint/2010/main" xmlns="" val="3640947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Вертикальный заголовок и текст">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133431" y="1956594"/>
            <a:ext cx="5811838" cy="2628900"/>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799431" y="-596106"/>
            <a:ext cx="5811838" cy="7734300"/>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20;p3"/>
          <p:cNvSpPr txBox="1">
            <a:spLocks noGrp="1"/>
          </p:cNvSpPr>
          <p:nvPr>
            <p:ph type="dt" idx="10"/>
          </p:nvPr>
        </p:nvSpPr>
        <p:spPr/>
        <p:txBody>
          <a:bodyPr/>
          <a:lstStyle>
            <a:lvl1pPr>
              <a:defRPr/>
            </a:lvl1pPr>
          </a:lstStyle>
          <a:p>
            <a:endParaRPr lang="en-US" altLang="en-US"/>
          </a:p>
        </p:txBody>
      </p:sp>
      <p:sp>
        <p:nvSpPr>
          <p:cNvPr id="5" name="Google Shape;21;p3"/>
          <p:cNvSpPr txBox="1">
            <a:spLocks noGrp="1"/>
          </p:cNvSpPr>
          <p:nvPr>
            <p:ph type="ftr" idx="11"/>
          </p:nvPr>
        </p:nvSpPr>
        <p:spPr/>
        <p:txBody>
          <a:bodyPr/>
          <a:lstStyle>
            <a:lvl1pPr>
              <a:defRPr/>
            </a:lvl1pPr>
          </a:lstStyle>
          <a:p>
            <a:endParaRPr lang="en-US" altLang="en-US"/>
          </a:p>
        </p:txBody>
      </p:sp>
      <p:sp>
        <p:nvSpPr>
          <p:cNvPr id="6" name="Google Shape;22;p3"/>
          <p:cNvSpPr txBox="1">
            <a:spLocks noGrp="1"/>
          </p:cNvSpPr>
          <p:nvPr>
            <p:ph type="sldNum" idx="12"/>
          </p:nvPr>
        </p:nvSpPr>
        <p:spPr/>
        <p:txBody>
          <a:bodyPr/>
          <a:lstStyle>
            <a:lvl1pPr>
              <a:defRPr/>
            </a:lvl1pPr>
          </a:lstStyle>
          <a:p>
            <a:fld id="{E3670E8E-124D-4C18-9421-8E9408991904}" type="slidenum">
              <a:rPr lang="en-US" altLang="en-US"/>
              <a:pPr/>
              <a:t>‹#›</a:t>
            </a:fld>
            <a:endParaRPr lang="en-US" altLang="en-US"/>
          </a:p>
        </p:txBody>
      </p:sp>
    </p:spTree>
    <p:extLst>
      <p:ext uri="{BB962C8B-B14F-4D97-AF65-F5344CB8AC3E}">
        <p14:creationId xmlns:p14="http://schemas.microsoft.com/office/powerpoint/2010/main" xmlns="" val="392582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Объект с подписью">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7816896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Заголовок и вертикальный текст">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920332" y="-1256506"/>
            <a:ext cx="4351337" cy="10515600"/>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26;p4"/>
          <p:cNvSpPr txBox="1">
            <a:spLocks noGrp="1"/>
          </p:cNvSpPr>
          <p:nvPr>
            <p:ph type="dt" idx="10"/>
          </p:nvPr>
        </p:nvSpPr>
        <p:spPr/>
        <p:txBody>
          <a:bodyPr/>
          <a:lstStyle>
            <a:lvl1pPr>
              <a:defRPr/>
            </a:lvl1pPr>
          </a:lstStyle>
          <a:p>
            <a:endParaRPr lang="en-US" altLang="en-US"/>
          </a:p>
        </p:txBody>
      </p:sp>
      <p:sp>
        <p:nvSpPr>
          <p:cNvPr id="5" name="Google Shape;27;p4"/>
          <p:cNvSpPr txBox="1">
            <a:spLocks noGrp="1"/>
          </p:cNvSpPr>
          <p:nvPr>
            <p:ph type="ftr" idx="11"/>
          </p:nvPr>
        </p:nvSpPr>
        <p:spPr/>
        <p:txBody>
          <a:bodyPr/>
          <a:lstStyle>
            <a:lvl1pPr>
              <a:defRPr/>
            </a:lvl1pPr>
          </a:lstStyle>
          <a:p>
            <a:endParaRPr lang="en-US" altLang="en-US"/>
          </a:p>
        </p:txBody>
      </p:sp>
      <p:sp>
        <p:nvSpPr>
          <p:cNvPr id="6" name="Google Shape;28;p4"/>
          <p:cNvSpPr txBox="1">
            <a:spLocks noGrp="1"/>
          </p:cNvSpPr>
          <p:nvPr>
            <p:ph type="sldNum" idx="12"/>
          </p:nvPr>
        </p:nvSpPr>
        <p:spPr/>
        <p:txBody>
          <a:bodyPr/>
          <a:lstStyle>
            <a:lvl1pPr>
              <a:defRPr/>
            </a:lvl1pPr>
          </a:lstStyle>
          <a:p>
            <a:fld id="{A5D46893-D742-4D8B-B23D-6108E70ED59A}" type="slidenum">
              <a:rPr lang="en-US" altLang="en-US"/>
              <a:pPr/>
              <a:t>‹#›</a:t>
            </a:fld>
            <a:endParaRPr lang="en-US" altLang="en-US"/>
          </a:p>
        </p:txBody>
      </p:sp>
    </p:spTree>
    <p:extLst>
      <p:ext uri="{BB962C8B-B14F-4D97-AF65-F5344CB8AC3E}">
        <p14:creationId xmlns:p14="http://schemas.microsoft.com/office/powerpoint/2010/main" xmlns="" val="37756715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Рисунок с подписью">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457200"/>
            <a:ext cx="3932237" cy="1600200"/>
          </a:xfrm>
          <a:prstGeom prst="rect">
            <a:avLst/>
          </a:prstGeom>
          <a:noFill/>
          <a:ln>
            <a:noFill/>
          </a:ln>
        </p:spPr>
        <p:txBody>
          <a:bodyPr spcFirstLastPara="1" anchor="b"/>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183188" y="987425"/>
            <a:ext cx="6172200" cy="4873625"/>
          </a:xfrm>
          <a:prstGeom prst="rect">
            <a:avLst/>
          </a:prstGeom>
          <a:noFill/>
          <a:ln>
            <a:noFill/>
          </a:ln>
        </p:spPr>
        <p:txBody>
          <a:bodyPr spcFirstLastPara="1"/>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32" name="Google Shape;32;p5"/>
          <p:cNvSpPr txBox="1">
            <a:spLocks noGrp="1"/>
          </p:cNvSpPr>
          <p:nvPr>
            <p:ph type="body" idx="1"/>
          </p:nvPr>
        </p:nvSpPr>
        <p:spPr>
          <a:xfrm>
            <a:off x="839788" y="2057400"/>
            <a:ext cx="3932237" cy="3811588"/>
          </a:xfrm>
          <a:prstGeom prst="rect">
            <a:avLst/>
          </a:prstGeom>
          <a:noFill/>
          <a:ln>
            <a:noFill/>
          </a:ln>
        </p:spPr>
        <p:txBody>
          <a:bodyPr spcFirstLastPara="1"/>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 name="Google Shape;33;p5"/>
          <p:cNvSpPr txBox="1">
            <a:spLocks noGrp="1"/>
          </p:cNvSpPr>
          <p:nvPr>
            <p:ph type="dt" idx="10"/>
          </p:nvPr>
        </p:nvSpPr>
        <p:spPr/>
        <p:txBody>
          <a:bodyPr/>
          <a:lstStyle>
            <a:lvl1pPr>
              <a:defRPr/>
            </a:lvl1pPr>
          </a:lstStyle>
          <a:p>
            <a:endParaRPr lang="en-US" altLang="en-US"/>
          </a:p>
        </p:txBody>
      </p:sp>
      <p:sp>
        <p:nvSpPr>
          <p:cNvPr id="6" name="Google Shape;34;p5"/>
          <p:cNvSpPr txBox="1">
            <a:spLocks noGrp="1"/>
          </p:cNvSpPr>
          <p:nvPr>
            <p:ph type="ftr" idx="11"/>
          </p:nvPr>
        </p:nvSpPr>
        <p:spPr/>
        <p:txBody>
          <a:bodyPr/>
          <a:lstStyle>
            <a:lvl1pPr>
              <a:defRPr/>
            </a:lvl1pPr>
          </a:lstStyle>
          <a:p>
            <a:endParaRPr lang="en-US" altLang="en-US"/>
          </a:p>
        </p:txBody>
      </p:sp>
      <p:sp>
        <p:nvSpPr>
          <p:cNvPr id="7" name="Google Shape;35;p5"/>
          <p:cNvSpPr txBox="1">
            <a:spLocks noGrp="1"/>
          </p:cNvSpPr>
          <p:nvPr>
            <p:ph type="sldNum" idx="12"/>
          </p:nvPr>
        </p:nvSpPr>
        <p:spPr/>
        <p:txBody>
          <a:bodyPr/>
          <a:lstStyle>
            <a:lvl1pPr>
              <a:defRPr/>
            </a:lvl1pPr>
          </a:lstStyle>
          <a:p>
            <a:fld id="{6C59E740-DD08-4A42-BE16-6427BCBDAE92}" type="slidenum">
              <a:rPr lang="en-US" altLang="en-US"/>
              <a:pPr/>
              <a:t>‹#›</a:t>
            </a:fld>
            <a:endParaRPr lang="en-US" altLang="en-US"/>
          </a:p>
        </p:txBody>
      </p:sp>
    </p:spTree>
    <p:extLst>
      <p:ext uri="{BB962C8B-B14F-4D97-AF65-F5344CB8AC3E}">
        <p14:creationId xmlns:p14="http://schemas.microsoft.com/office/powerpoint/2010/main" xmlns="" val="365949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Объект с подписью">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anchor="b"/>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 name="Google Shape;40;p6"/>
          <p:cNvSpPr txBox="1">
            <a:spLocks noGrp="1"/>
          </p:cNvSpPr>
          <p:nvPr>
            <p:ph type="dt" idx="10"/>
          </p:nvPr>
        </p:nvSpPr>
        <p:spPr/>
        <p:txBody>
          <a:bodyPr/>
          <a:lstStyle>
            <a:lvl1pPr>
              <a:defRPr/>
            </a:lvl1pPr>
          </a:lstStyle>
          <a:p>
            <a:endParaRPr lang="en-US" altLang="en-US"/>
          </a:p>
        </p:txBody>
      </p:sp>
      <p:sp>
        <p:nvSpPr>
          <p:cNvPr id="6" name="Google Shape;41;p6"/>
          <p:cNvSpPr txBox="1">
            <a:spLocks noGrp="1"/>
          </p:cNvSpPr>
          <p:nvPr>
            <p:ph type="ftr" idx="11"/>
          </p:nvPr>
        </p:nvSpPr>
        <p:spPr/>
        <p:txBody>
          <a:bodyPr/>
          <a:lstStyle>
            <a:lvl1pPr>
              <a:defRPr/>
            </a:lvl1pPr>
          </a:lstStyle>
          <a:p>
            <a:endParaRPr lang="en-US" altLang="en-US"/>
          </a:p>
        </p:txBody>
      </p:sp>
      <p:sp>
        <p:nvSpPr>
          <p:cNvPr id="7" name="Google Shape;42;p6"/>
          <p:cNvSpPr txBox="1">
            <a:spLocks noGrp="1"/>
          </p:cNvSpPr>
          <p:nvPr>
            <p:ph type="sldNum" idx="12"/>
          </p:nvPr>
        </p:nvSpPr>
        <p:spPr/>
        <p:txBody>
          <a:bodyPr/>
          <a:lstStyle>
            <a:lvl1pPr>
              <a:defRPr/>
            </a:lvl1pPr>
          </a:lstStyle>
          <a:p>
            <a:fld id="{E040D768-8F18-45A0-828F-0E709F092B18}" type="slidenum">
              <a:rPr lang="en-US" altLang="en-US"/>
              <a:pPr/>
              <a:t>‹#›</a:t>
            </a:fld>
            <a:endParaRPr lang="en-US" altLang="en-US"/>
          </a:p>
        </p:txBody>
      </p:sp>
    </p:spTree>
    <p:extLst>
      <p:ext uri="{BB962C8B-B14F-4D97-AF65-F5344CB8AC3E}">
        <p14:creationId xmlns:p14="http://schemas.microsoft.com/office/powerpoint/2010/main" xmlns="" val="36346095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Пустой слайд" type="blank">
  <p:cSld name="Пустой слайд">
    <p:spTree>
      <p:nvGrpSpPr>
        <p:cNvPr id="1" name="Shape 43"/>
        <p:cNvGrpSpPr/>
        <p:nvPr/>
      </p:nvGrpSpPr>
      <p:grpSpPr>
        <a:xfrm>
          <a:off x="0" y="0"/>
          <a:ext cx="0" cy="0"/>
          <a:chOff x="0" y="0"/>
          <a:chExt cx="0" cy="0"/>
        </a:xfrm>
      </p:grpSpPr>
      <p:sp>
        <p:nvSpPr>
          <p:cNvPr id="2" name="Google Shape;44;p7"/>
          <p:cNvSpPr txBox="1">
            <a:spLocks noGrp="1"/>
          </p:cNvSpPr>
          <p:nvPr>
            <p:ph type="dt" idx="10"/>
          </p:nvPr>
        </p:nvSpPr>
        <p:spPr/>
        <p:txBody>
          <a:bodyPr/>
          <a:lstStyle>
            <a:lvl1pPr>
              <a:defRPr/>
            </a:lvl1pPr>
          </a:lstStyle>
          <a:p>
            <a:endParaRPr lang="en-US" altLang="en-US"/>
          </a:p>
        </p:txBody>
      </p:sp>
      <p:sp>
        <p:nvSpPr>
          <p:cNvPr id="3" name="Google Shape;45;p7"/>
          <p:cNvSpPr txBox="1">
            <a:spLocks noGrp="1"/>
          </p:cNvSpPr>
          <p:nvPr>
            <p:ph type="ftr" idx="11"/>
          </p:nvPr>
        </p:nvSpPr>
        <p:spPr/>
        <p:txBody>
          <a:bodyPr/>
          <a:lstStyle>
            <a:lvl1pPr>
              <a:defRPr/>
            </a:lvl1pPr>
          </a:lstStyle>
          <a:p>
            <a:endParaRPr lang="en-US" altLang="en-US"/>
          </a:p>
        </p:txBody>
      </p:sp>
      <p:sp>
        <p:nvSpPr>
          <p:cNvPr id="4" name="Google Shape;46;p7"/>
          <p:cNvSpPr txBox="1">
            <a:spLocks noGrp="1"/>
          </p:cNvSpPr>
          <p:nvPr>
            <p:ph type="sldNum" idx="12"/>
          </p:nvPr>
        </p:nvSpPr>
        <p:spPr/>
        <p:txBody>
          <a:bodyPr/>
          <a:lstStyle>
            <a:lvl1pPr>
              <a:defRPr/>
            </a:lvl1pPr>
          </a:lstStyle>
          <a:p>
            <a:fld id="{ABCED06E-F683-4447-B2CA-E07BD31039AA}" type="slidenum">
              <a:rPr lang="en-US" altLang="en-US"/>
              <a:pPr/>
              <a:t>‹#›</a:t>
            </a:fld>
            <a:endParaRPr lang="en-US" altLang="en-US"/>
          </a:p>
        </p:txBody>
      </p:sp>
    </p:spTree>
    <p:extLst>
      <p:ext uri="{BB962C8B-B14F-4D97-AF65-F5344CB8AC3E}">
        <p14:creationId xmlns:p14="http://schemas.microsoft.com/office/powerpoint/2010/main" xmlns="" val="13598883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Только заголовок">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 name="Google Shape;49;p8"/>
          <p:cNvSpPr txBox="1">
            <a:spLocks noGrp="1"/>
          </p:cNvSpPr>
          <p:nvPr>
            <p:ph type="dt" idx="10"/>
          </p:nvPr>
        </p:nvSpPr>
        <p:spPr/>
        <p:txBody>
          <a:bodyPr/>
          <a:lstStyle>
            <a:lvl1pPr>
              <a:defRPr/>
            </a:lvl1pPr>
          </a:lstStyle>
          <a:p>
            <a:endParaRPr lang="en-US" altLang="en-US"/>
          </a:p>
        </p:txBody>
      </p:sp>
      <p:sp>
        <p:nvSpPr>
          <p:cNvPr id="4" name="Google Shape;50;p8"/>
          <p:cNvSpPr txBox="1">
            <a:spLocks noGrp="1"/>
          </p:cNvSpPr>
          <p:nvPr>
            <p:ph type="ftr" idx="11"/>
          </p:nvPr>
        </p:nvSpPr>
        <p:spPr/>
        <p:txBody>
          <a:bodyPr/>
          <a:lstStyle>
            <a:lvl1pPr>
              <a:defRPr/>
            </a:lvl1pPr>
          </a:lstStyle>
          <a:p>
            <a:endParaRPr lang="en-US" altLang="en-US"/>
          </a:p>
        </p:txBody>
      </p:sp>
      <p:sp>
        <p:nvSpPr>
          <p:cNvPr id="5" name="Google Shape;51;p8"/>
          <p:cNvSpPr txBox="1">
            <a:spLocks noGrp="1"/>
          </p:cNvSpPr>
          <p:nvPr>
            <p:ph type="sldNum" idx="12"/>
          </p:nvPr>
        </p:nvSpPr>
        <p:spPr/>
        <p:txBody>
          <a:bodyPr/>
          <a:lstStyle>
            <a:lvl1pPr>
              <a:defRPr/>
            </a:lvl1pPr>
          </a:lstStyle>
          <a:p>
            <a:fld id="{4909D758-D863-431F-86E2-325D8909F2B3}" type="slidenum">
              <a:rPr lang="en-US" altLang="en-US"/>
              <a:pPr/>
              <a:t>‹#›</a:t>
            </a:fld>
            <a:endParaRPr lang="en-US" altLang="en-US"/>
          </a:p>
        </p:txBody>
      </p:sp>
    </p:spTree>
    <p:extLst>
      <p:ext uri="{BB962C8B-B14F-4D97-AF65-F5344CB8AC3E}">
        <p14:creationId xmlns:p14="http://schemas.microsoft.com/office/powerpoint/2010/main" xmlns="" val="21772687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Сравнение" type="twoTxTwoObj">
  <p:cSld name="Сравнение">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anchor="b"/>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anchor="b"/>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Google Shape;58;p9"/>
          <p:cNvSpPr txBox="1">
            <a:spLocks noGrp="1"/>
          </p:cNvSpPr>
          <p:nvPr>
            <p:ph type="dt" idx="10"/>
          </p:nvPr>
        </p:nvSpPr>
        <p:spPr/>
        <p:txBody>
          <a:bodyPr/>
          <a:lstStyle>
            <a:lvl1pPr>
              <a:defRPr/>
            </a:lvl1pPr>
          </a:lstStyle>
          <a:p>
            <a:endParaRPr lang="en-US" altLang="en-US"/>
          </a:p>
        </p:txBody>
      </p:sp>
      <p:sp>
        <p:nvSpPr>
          <p:cNvPr id="8" name="Google Shape;59;p9"/>
          <p:cNvSpPr txBox="1">
            <a:spLocks noGrp="1"/>
          </p:cNvSpPr>
          <p:nvPr>
            <p:ph type="ftr" idx="11"/>
          </p:nvPr>
        </p:nvSpPr>
        <p:spPr/>
        <p:txBody>
          <a:bodyPr/>
          <a:lstStyle>
            <a:lvl1pPr>
              <a:defRPr/>
            </a:lvl1pPr>
          </a:lstStyle>
          <a:p>
            <a:endParaRPr lang="en-US" altLang="en-US"/>
          </a:p>
        </p:txBody>
      </p:sp>
      <p:sp>
        <p:nvSpPr>
          <p:cNvPr id="9" name="Google Shape;60;p9"/>
          <p:cNvSpPr txBox="1">
            <a:spLocks noGrp="1"/>
          </p:cNvSpPr>
          <p:nvPr>
            <p:ph type="sldNum" idx="12"/>
          </p:nvPr>
        </p:nvSpPr>
        <p:spPr/>
        <p:txBody>
          <a:bodyPr/>
          <a:lstStyle>
            <a:lvl1pPr>
              <a:defRPr/>
            </a:lvl1pPr>
          </a:lstStyle>
          <a:p>
            <a:fld id="{54EE90A9-F267-4571-9EED-D580F7A6DEDB}" type="slidenum">
              <a:rPr lang="en-US" altLang="en-US"/>
              <a:pPr/>
              <a:t>‹#›</a:t>
            </a:fld>
            <a:endParaRPr lang="en-US" altLang="en-US"/>
          </a:p>
        </p:txBody>
      </p:sp>
    </p:spTree>
    <p:extLst>
      <p:ext uri="{BB962C8B-B14F-4D97-AF65-F5344CB8AC3E}">
        <p14:creationId xmlns:p14="http://schemas.microsoft.com/office/powerpoint/2010/main" xmlns="" val="28971454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Два объекта" type="twoObj">
  <p:cSld name="Два объекта">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5181600" cy="435133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172200" y="1825625"/>
            <a:ext cx="5181600" cy="435133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Google Shape;65;p10"/>
          <p:cNvSpPr txBox="1">
            <a:spLocks noGrp="1"/>
          </p:cNvSpPr>
          <p:nvPr>
            <p:ph type="dt" idx="10"/>
          </p:nvPr>
        </p:nvSpPr>
        <p:spPr/>
        <p:txBody>
          <a:bodyPr/>
          <a:lstStyle>
            <a:lvl1pPr>
              <a:defRPr/>
            </a:lvl1pPr>
          </a:lstStyle>
          <a:p>
            <a:endParaRPr lang="en-US" altLang="en-US"/>
          </a:p>
        </p:txBody>
      </p:sp>
      <p:sp>
        <p:nvSpPr>
          <p:cNvPr id="6" name="Google Shape;66;p10"/>
          <p:cNvSpPr txBox="1">
            <a:spLocks noGrp="1"/>
          </p:cNvSpPr>
          <p:nvPr>
            <p:ph type="ftr" idx="11"/>
          </p:nvPr>
        </p:nvSpPr>
        <p:spPr/>
        <p:txBody>
          <a:bodyPr/>
          <a:lstStyle>
            <a:lvl1pPr>
              <a:defRPr/>
            </a:lvl1pPr>
          </a:lstStyle>
          <a:p>
            <a:endParaRPr lang="en-US" altLang="en-US"/>
          </a:p>
        </p:txBody>
      </p:sp>
      <p:sp>
        <p:nvSpPr>
          <p:cNvPr id="7" name="Google Shape;67;p10"/>
          <p:cNvSpPr txBox="1">
            <a:spLocks noGrp="1"/>
          </p:cNvSpPr>
          <p:nvPr>
            <p:ph type="sldNum" idx="12"/>
          </p:nvPr>
        </p:nvSpPr>
        <p:spPr/>
        <p:txBody>
          <a:bodyPr/>
          <a:lstStyle>
            <a:lvl1pPr>
              <a:defRPr/>
            </a:lvl1pPr>
          </a:lstStyle>
          <a:p>
            <a:fld id="{CCBA7C75-1588-4818-9AF6-D8C14C8050BF}" type="slidenum">
              <a:rPr lang="en-US" altLang="en-US"/>
              <a:pPr/>
              <a:t>‹#›</a:t>
            </a:fld>
            <a:endParaRPr lang="en-US" altLang="en-US"/>
          </a:p>
        </p:txBody>
      </p:sp>
    </p:spTree>
    <p:extLst>
      <p:ext uri="{BB962C8B-B14F-4D97-AF65-F5344CB8AC3E}">
        <p14:creationId xmlns:p14="http://schemas.microsoft.com/office/powerpoint/2010/main" xmlns="" val="41758557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Заголовок раздела">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37"/>
          </a:xfrm>
          <a:prstGeom prst="rect">
            <a:avLst/>
          </a:prstGeom>
          <a:noFill/>
          <a:ln>
            <a:noFill/>
          </a:ln>
        </p:spPr>
        <p:txBody>
          <a:bodyPr spcFirstLastPara="1" anchor="b"/>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187"/>
          </a:xfrm>
          <a:prstGeom prst="rect">
            <a:avLst/>
          </a:prstGeom>
          <a:noFill/>
          <a:ln>
            <a:noFill/>
          </a:ln>
        </p:spPr>
        <p:txBody>
          <a:bodyPr spcFirstLastPara="1"/>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 name="Google Shape;71;p11"/>
          <p:cNvSpPr txBox="1">
            <a:spLocks noGrp="1"/>
          </p:cNvSpPr>
          <p:nvPr>
            <p:ph type="dt" idx="10"/>
          </p:nvPr>
        </p:nvSpPr>
        <p:spPr/>
        <p:txBody>
          <a:bodyPr/>
          <a:lstStyle>
            <a:lvl1pPr>
              <a:defRPr/>
            </a:lvl1pPr>
          </a:lstStyle>
          <a:p>
            <a:endParaRPr lang="en-US" altLang="en-US"/>
          </a:p>
        </p:txBody>
      </p:sp>
      <p:sp>
        <p:nvSpPr>
          <p:cNvPr id="5" name="Google Shape;72;p11"/>
          <p:cNvSpPr txBox="1">
            <a:spLocks noGrp="1"/>
          </p:cNvSpPr>
          <p:nvPr>
            <p:ph type="ftr" idx="11"/>
          </p:nvPr>
        </p:nvSpPr>
        <p:spPr/>
        <p:txBody>
          <a:bodyPr/>
          <a:lstStyle>
            <a:lvl1pPr>
              <a:defRPr/>
            </a:lvl1pPr>
          </a:lstStyle>
          <a:p>
            <a:endParaRPr lang="en-US" altLang="en-US"/>
          </a:p>
        </p:txBody>
      </p:sp>
      <p:sp>
        <p:nvSpPr>
          <p:cNvPr id="6" name="Google Shape;73;p11"/>
          <p:cNvSpPr txBox="1">
            <a:spLocks noGrp="1"/>
          </p:cNvSpPr>
          <p:nvPr>
            <p:ph type="sldNum" idx="12"/>
          </p:nvPr>
        </p:nvSpPr>
        <p:spPr/>
        <p:txBody>
          <a:bodyPr/>
          <a:lstStyle>
            <a:lvl1pPr>
              <a:defRPr/>
            </a:lvl1pPr>
          </a:lstStyle>
          <a:p>
            <a:fld id="{6CDB2AB0-7350-44F4-B3AB-01317DC35083}" type="slidenum">
              <a:rPr lang="en-US" altLang="en-US"/>
              <a:pPr/>
              <a:t>‹#›</a:t>
            </a:fld>
            <a:endParaRPr lang="en-US" altLang="en-US"/>
          </a:p>
        </p:txBody>
      </p:sp>
    </p:spTree>
    <p:extLst>
      <p:ext uri="{BB962C8B-B14F-4D97-AF65-F5344CB8AC3E}">
        <p14:creationId xmlns:p14="http://schemas.microsoft.com/office/powerpoint/2010/main" xmlns="" val="28398967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Заголовок и объект">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337"/>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77;p12"/>
          <p:cNvSpPr txBox="1">
            <a:spLocks noGrp="1"/>
          </p:cNvSpPr>
          <p:nvPr>
            <p:ph type="dt" idx="10"/>
          </p:nvPr>
        </p:nvSpPr>
        <p:spPr/>
        <p:txBody>
          <a:bodyPr/>
          <a:lstStyle>
            <a:lvl1pPr>
              <a:defRPr/>
            </a:lvl1pPr>
          </a:lstStyle>
          <a:p>
            <a:endParaRPr lang="en-US" altLang="en-US"/>
          </a:p>
        </p:txBody>
      </p:sp>
      <p:sp>
        <p:nvSpPr>
          <p:cNvPr id="5" name="Google Shape;78;p12"/>
          <p:cNvSpPr txBox="1">
            <a:spLocks noGrp="1"/>
          </p:cNvSpPr>
          <p:nvPr>
            <p:ph type="ftr" idx="11"/>
          </p:nvPr>
        </p:nvSpPr>
        <p:spPr/>
        <p:txBody>
          <a:bodyPr/>
          <a:lstStyle>
            <a:lvl1pPr>
              <a:defRPr/>
            </a:lvl1pPr>
          </a:lstStyle>
          <a:p>
            <a:endParaRPr lang="en-US" altLang="en-US"/>
          </a:p>
        </p:txBody>
      </p:sp>
      <p:sp>
        <p:nvSpPr>
          <p:cNvPr id="6" name="Google Shape;79;p12"/>
          <p:cNvSpPr txBox="1">
            <a:spLocks noGrp="1"/>
          </p:cNvSpPr>
          <p:nvPr>
            <p:ph type="sldNum" idx="12"/>
          </p:nvPr>
        </p:nvSpPr>
        <p:spPr/>
        <p:txBody>
          <a:bodyPr/>
          <a:lstStyle>
            <a:lvl1pPr>
              <a:defRPr/>
            </a:lvl1pPr>
          </a:lstStyle>
          <a:p>
            <a:fld id="{7568F119-4E70-4757-808C-20737A9F962C}" type="slidenum">
              <a:rPr lang="en-US" altLang="en-US"/>
              <a:pPr/>
              <a:t>‹#›</a:t>
            </a:fld>
            <a:endParaRPr lang="en-US" altLang="en-US"/>
          </a:p>
        </p:txBody>
      </p:sp>
    </p:spTree>
    <p:extLst>
      <p:ext uri="{BB962C8B-B14F-4D97-AF65-F5344CB8AC3E}">
        <p14:creationId xmlns:p14="http://schemas.microsoft.com/office/powerpoint/2010/main" xmlns="" val="32508626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E57D9-99ED-1A40-A7A3-40A5AA2777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4306F10-97F4-D540-B2EA-84F71398B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BB6AFB2-A930-7742-8436-6DCF71C6101F}"/>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5" name="Footer Placeholder 4">
            <a:extLst>
              <a:ext uri="{FF2B5EF4-FFF2-40B4-BE49-F238E27FC236}">
                <a16:creationId xmlns:a16="http://schemas.microsoft.com/office/drawing/2014/main" xmlns="" id="{9F6AFF11-4C2B-294C-802E-C0F447C9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615280-5BDB-A94A-9DF5-E19FA00DC583}"/>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134155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Пустой слайд" type="blank">
  <p:cSld name="Пустой слайд">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1084355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9ACCA2-AD31-244C-9B54-57EE3E53E1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581446A-44EE-D742-B12E-FF5C2F6A6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D461EBF-A8F9-5048-8B59-00A16168329E}"/>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5" name="Footer Placeholder 4">
            <a:extLst>
              <a:ext uri="{FF2B5EF4-FFF2-40B4-BE49-F238E27FC236}">
                <a16:creationId xmlns:a16="http://schemas.microsoft.com/office/drawing/2014/main" xmlns="" id="{F76C1A9F-8782-7542-BE0A-431D72EC5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3768DE6-A2CD-BB45-A2A2-8C6B4FE179EE}"/>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13821037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37C56-842A-D141-93C0-145759779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D07B2F1-A101-4A4B-814F-2B2A006CA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1C0DE33-5248-B044-B8CD-C8A8BD253962}"/>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5" name="Footer Placeholder 4">
            <a:extLst>
              <a:ext uri="{FF2B5EF4-FFF2-40B4-BE49-F238E27FC236}">
                <a16:creationId xmlns:a16="http://schemas.microsoft.com/office/drawing/2014/main" xmlns="" id="{3B3DC924-E96B-B949-A371-F442A15EC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D6A7E24-A5C0-C84B-A770-BACC88C5BDD9}"/>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22025024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E2CCA2-D615-1944-90DD-2506E112E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08C41A-D70B-2745-9F90-5FFF51020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DE23CE2-E3C8-B744-9BAE-6FC87E55C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CABA3AD-D18F-5945-9F21-7874E97B59AA}"/>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6" name="Footer Placeholder 5">
            <a:extLst>
              <a:ext uri="{FF2B5EF4-FFF2-40B4-BE49-F238E27FC236}">
                <a16:creationId xmlns:a16="http://schemas.microsoft.com/office/drawing/2014/main" xmlns="" id="{6422924E-3633-E44E-A55A-8275A4CB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6139D93-728D-8344-9456-FDD6684DAA75}"/>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19121250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84788-C4AE-7B48-891E-F3FCF273E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8817718-4155-F640-AA21-F5A0026CB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0DF77D-4101-2248-B8CF-7ED7BA5DF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1C5145D-3D1A-E245-ACB9-DC84D56C4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C7CCF87-929D-1D4F-A595-424DBECDC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96E825A-A6A4-A542-8D57-6F540E77477F}"/>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8" name="Footer Placeholder 7">
            <a:extLst>
              <a:ext uri="{FF2B5EF4-FFF2-40B4-BE49-F238E27FC236}">
                <a16:creationId xmlns:a16="http://schemas.microsoft.com/office/drawing/2014/main" xmlns="" id="{ED16062F-840A-1544-9F6E-31D35FD1C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80A7834F-8B60-4A49-94C1-7F125C4E8C1C}"/>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14430283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77B37F-6BE6-6044-BE57-5B7E6CA8B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331A27C-64B1-944E-92CE-057209640A85}"/>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4" name="Footer Placeholder 3">
            <a:extLst>
              <a:ext uri="{FF2B5EF4-FFF2-40B4-BE49-F238E27FC236}">
                <a16:creationId xmlns:a16="http://schemas.microsoft.com/office/drawing/2014/main" xmlns="" id="{FF4C7AD3-4EF3-6545-85D1-C807388786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209C497-03F8-634D-8B41-09D7A1300E8F}"/>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32949654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2DC836-6369-2448-9882-94E658B4E85A}"/>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3" name="Footer Placeholder 2">
            <a:extLst>
              <a:ext uri="{FF2B5EF4-FFF2-40B4-BE49-F238E27FC236}">
                <a16:creationId xmlns:a16="http://schemas.microsoft.com/office/drawing/2014/main" xmlns="" id="{EAA2AF1A-B432-4F47-9449-315D37648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F14A86B-12F9-DF44-B8C9-71BF989E7482}"/>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34361561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45CA11-F5F2-7942-91FA-66526E94E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2E7AFB6-0789-464D-8AF6-83A43497D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E0CA69B5-246F-EC43-A546-7FD5A011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58FCFF-EFF6-4741-813A-EAD0C0CF6D00}"/>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6" name="Footer Placeholder 5">
            <a:extLst>
              <a:ext uri="{FF2B5EF4-FFF2-40B4-BE49-F238E27FC236}">
                <a16:creationId xmlns:a16="http://schemas.microsoft.com/office/drawing/2014/main" xmlns="" id="{30A6CF35-1F43-F346-8F61-96AE46E32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E0436BE-B746-F849-8162-CC9077D69480}"/>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18771080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57878F-FEC7-2A42-8A24-383458FE0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D8A84D0-6791-5D46-84B6-8050018AB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3F62AF4E-780C-1042-BA6A-8FEE78EBD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D09DDE4-64B8-E74E-AB82-4CA3291138E8}"/>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6" name="Footer Placeholder 5">
            <a:extLst>
              <a:ext uri="{FF2B5EF4-FFF2-40B4-BE49-F238E27FC236}">
                <a16:creationId xmlns:a16="http://schemas.microsoft.com/office/drawing/2014/main" xmlns="" id="{01BC4C5B-C060-8149-8D51-C8A2BFF2D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613A8A3-A3A0-9041-A894-8CC99A88E4B1}"/>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34510167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376CFA-A26F-AF40-BF69-162335AAC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402461B-5602-5449-AE09-D5B7182A11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B5F0DBE-B642-E043-BD9B-3F21EE12520C}"/>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5" name="Footer Placeholder 4">
            <a:extLst>
              <a:ext uri="{FF2B5EF4-FFF2-40B4-BE49-F238E27FC236}">
                <a16:creationId xmlns:a16="http://schemas.microsoft.com/office/drawing/2014/main" xmlns="" id="{932531FB-7305-304D-AE14-8C2985B1F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324DC4-60A6-4E49-862A-545DD4BB52E4}"/>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180901765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6281915-E72F-7E49-B895-A1A7DB6870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F40D89F0-29FD-174F-84B1-D02F6390C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682376B-4AC4-2A44-9594-8A5CE5CDC428}"/>
              </a:ext>
            </a:extLst>
          </p:cNvPr>
          <p:cNvSpPr>
            <a:spLocks noGrp="1"/>
          </p:cNvSpPr>
          <p:nvPr>
            <p:ph type="dt" sz="half" idx="10"/>
          </p:nvPr>
        </p:nvSpPr>
        <p:spPr/>
        <p:txBody>
          <a:bodyPr/>
          <a:lstStyle/>
          <a:p>
            <a:fld id="{C2AF5FA8-569C-F642-A839-C6408FF53543}" type="datetimeFigureOut">
              <a:rPr lang="en-US" smtClean="0"/>
              <a:pPr/>
              <a:t>7/22/2021</a:t>
            </a:fld>
            <a:endParaRPr lang="en-US"/>
          </a:p>
        </p:txBody>
      </p:sp>
      <p:sp>
        <p:nvSpPr>
          <p:cNvPr id="5" name="Footer Placeholder 4">
            <a:extLst>
              <a:ext uri="{FF2B5EF4-FFF2-40B4-BE49-F238E27FC236}">
                <a16:creationId xmlns:a16="http://schemas.microsoft.com/office/drawing/2014/main" xmlns="" id="{96CE4BE4-84B8-7F4E-830F-ED5ADDFB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6EEE5E-8BD7-0341-8DAF-016D674E009A}"/>
              </a:ext>
            </a:extLst>
          </p:cNvPr>
          <p:cNvSpPr>
            <a:spLocks noGrp="1"/>
          </p:cNvSpPr>
          <p:nvPr>
            <p:ph type="sldNum" sz="quarter" idx="12"/>
          </p:nvPr>
        </p:nvSpPr>
        <p:spPr/>
        <p:txBody>
          <a:body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300058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Только заголовок">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32912112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xmlns="" val="10968909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xmlns="" val="1791697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Сравнение">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24568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Два объекта" type="twoObj">
  <p:cSld name="Два объекта">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3986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xmlns="" val="36188733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629A0A-3242-4058-9919-121AD18B0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AC83D12-15A7-49B6-96D9-DF8E7BF08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21D156-4CB9-44AD-B682-DDD321331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B6E97-A816-48FF-986F-8F2F5F1967DF}" type="datetimeFigureOut">
              <a:rPr lang="en-US" smtClean="0"/>
              <a:pPr/>
              <a:t>7/22/2021</a:t>
            </a:fld>
            <a:endParaRPr lang="en-US"/>
          </a:p>
        </p:txBody>
      </p:sp>
      <p:sp>
        <p:nvSpPr>
          <p:cNvPr id="5" name="Footer Placeholder 4">
            <a:extLst>
              <a:ext uri="{FF2B5EF4-FFF2-40B4-BE49-F238E27FC236}">
                <a16:creationId xmlns:a16="http://schemas.microsoft.com/office/drawing/2014/main" xmlns="" id="{6C4085FC-656C-4747-855F-C774B8667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F45E74C9-F66E-47FD-8887-830C2C523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3A120-CDA1-4A41-9720-DC3E89CB783C}" type="slidenum">
              <a:rPr lang="en-US" smtClean="0"/>
              <a:pPr/>
              <a:t>‹#›</a:t>
            </a:fld>
            <a:endParaRPr lang="en-US"/>
          </a:p>
        </p:txBody>
      </p:sp>
    </p:spTree>
    <p:extLst>
      <p:ext uri="{BB962C8B-B14F-4D97-AF65-F5344CB8AC3E}">
        <p14:creationId xmlns:p14="http://schemas.microsoft.com/office/powerpoint/2010/main" xmlns="" val="19332799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BD95555-FDCD-4D00-B2F8-D66A976CBEC9}" type="datetimeFigureOut">
              <a:rPr lang="ru-RU"/>
              <a:pPr>
                <a:defRPr/>
              </a:pPr>
              <a:t>22.07.2021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67541D93-D270-4D42-B5BC-06CFCEF56523}" type="slidenum">
              <a:rPr lang="ru-RU"/>
              <a:pPr>
                <a:defRPr/>
              </a:pPr>
              <a:t>‹#›</a:t>
            </a:fld>
            <a:endParaRPr lang="ru-RU"/>
          </a:p>
        </p:txBody>
      </p:sp>
    </p:spTree>
    <p:extLst>
      <p:ext uri="{BB962C8B-B14F-4D97-AF65-F5344CB8AC3E}">
        <p14:creationId xmlns:p14="http://schemas.microsoft.com/office/powerpoint/2010/main" xmlns="" val="282208504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58084FB-8AF3-4C3F-8E0C-10EA8E2837A1}" type="datetimeFigureOut">
              <a:rPr lang="ru-RU"/>
              <a:pPr>
                <a:defRPr/>
              </a:pPr>
              <a:t>22.07.2021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0A51389-88FD-4EA1-A4D4-6AB12CB9ED22}" type="slidenum">
              <a:rPr lang="ru-RU"/>
              <a:pPr>
                <a:defRPr/>
              </a:pPr>
              <a:t>‹#›</a:t>
            </a:fld>
            <a:endParaRPr lang="ru-RU"/>
          </a:p>
        </p:txBody>
      </p:sp>
    </p:spTree>
    <p:extLst>
      <p:ext uri="{BB962C8B-B14F-4D97-AF65-F5344CB8AC3E}">
        <p14:creationId xmlns:p14="http://schemas.microsoft.com/office/powerpoint/2010/main" xmlns="" val="16013842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p:cNvSpPr txBox="1">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Google Shape;7;p1"/>
          <p:cNvSpPr txBox="1">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p:cNvSpPr txBox="1">
            <a:spLocks noGrp="1"/>
          </p:cNvSpPr>
          <p:nvPr>
            <p:ph type="dt" idx="10"/>
          </p:nvPr>
        </p:nvSpPr>
        <p:spPr bwMode="auto">
          <a:xfrm>
            <a:off x="838200" y="6356350"/>
            <a:ext cx="2743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2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29" name="Google Shape;9;p1"/>
          <p:cNvSpPr txBox="1">
            <a:spLocks noGrp="1"/>
          </p:cNvSpPr>
          <p:nvPr>
            <p:ph type="ftr" idx="11"/>
          </p:nvPr>
        </p:nvSpPr>
        <p:spPr bwMode="auto">
          <a:xfrm>
            <a:off x="4038600" y="6356350"/>
            <a:ext cx="4114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800">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30" name="Google Shape;10;p1"/>
          <p:cNvSpPr txBox="1">
            <a:spLocks noGrp="1"/>
          </p:cNvSpPr>
          <p:nvPr>
            <p:ph type="sldNum" idx="12"/>
          </p:nvPr>
        </p:nvSpPr>
        <p:spPr bwMode="auto">
          <a:xfrm>
            <a:off x="8610600" y="6356350"/>
            <a:ext cx="2743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Clr>
                <a:srgbClr val="898989"/>
              </a:buClr>
              <a:buSzPts val="1200"/>
              <a:buFont typeface="Calibri" panose="020F0502020204030204" pitchFamily="34" charset="0"/>
              <a:buNone/>
              <a:defRPr sz="12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fld id="{599079CE-F572-4B6A-8284-A2BA78D01DFA}" type="slidenum">
              <a:rPr lang="en-US" altLang="en-US"/>
              <a:pPr/>
              <a:t>‹#›</a:t>
            </a:fld>
            <a:endParaRPr lang="en-US" altLang="en-US" sz="14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xmlns="" val="169596979"/>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DC28769-45FB-E142-85BE-78A90F01A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5AD6F86-3029-AC49-A73A-EBC46781F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74826D6-59CC-2543-8830-109337724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F5FA8-569C-F642-A839-C6408FF53543}" type="datetimeFigureOut">
              <a:rPr lang="en-US" smtClean="0"/>
              <a:pPr/>
              <a:t>7/22/2021</a:t>
            </a:fld>
            <a:endParaRPr lang="en-US"/>
          </a:p>
        </p:txBody>
      </p:sp>
      <p:sp>
        <p:nvSpPr>
          <p:cNvPr id="5" name="Footer Placeholder 4">
            <a:extLst>
              <a:ext uri="{FF2B5EF4-FFF2-40B4-BE49-F238E27FC236}">
                <a16:creationId xmlns:a16="http://schemas.microsoft.com/office/drawing/2014/main" xmlns="" id="{198F3B64-875C-0547-AF55-2F0FBA9E6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D2F143E-F795-074D-9108-3025C3CDF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F9C1-0071-4D4A-89AA-0CC05A8019E4}" type="slidenum">
              <a:rPr lang="en-US" smtClean="0"/>
              <a:pPr/>
              <a:t>‹#›</a:t>
            </a:fld>
            <a:endParaRPr lang="en-US"/>
          </a:p>
        </p:txBody>
      </p:sp>
    </p:spTree>
    <p:extLst>
      <p:ext uri="{BB962C8B-B14F-4D97-AF65-F5344CB8AC3E}">
        <p14:creationId xmlns:p14="http://schemas.microsoft.com/office/powerpoint/2010/main" xmlns="" val="41177713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impleslides.co/"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901A90D2-6525-4638-BB0D-F4A179C6D952}"/>
              </a:ext>
            </a:extLst>
          </p:cNvPr>
          <p:cNvSpPr>
            <a:spLocks noGrp="1"/>
          </p:cNvSpPr>
          <p:nvPr>
            <p:ph type="title"/>
          </p:nvPr>
        </p:nvSpPr>
        <p:spPr>
          <a:xfrm>
            <a:off x="839570" y="248509"/>
            <a:ext cx="10512862" cy="1325218"/>
          </a:xfrm>
        </p:spPr>
        <p:txBody>
          <a:bodyPr/>
          <a:lstStyle/>
          <a:p>
            <a:pPr algn="ctr"/>
            <a:r>
              <a:rPr lang="en-US" b="1" dirty="0"/>
              <a:t>Here’s Your FREE Sample</a:t>
            </a:r>
          </a:p>
        </p:txBody>
      </p:sp>
      <p:sp>
        <p:nvSpPr>
          <p:cNvPr id="9" name="Subtitle 2">
            <a:extLst>
              <a:ext uri="{FF2B5EF4-FFF2-40B4-BE49-F238E27FC236}">
                <a16:creationId xmlns:a16="http://schemas.microsoft.com/office/drawing/2014/main" xmlns="" id="{5ADB9219-FA72-4E62-9106-F87897BDCE5F}"/>
              </a:ext>
            </a:extLst>
          </p:cNvPr>
          <p:cNvSpPr txBox="1">
            <a:spLocks/>
          </p:cNvSpPr>
          <p:nvPr/>
        </p:nvSpPr>
        <p:spPr>
          <a:xfrm>
            <a:off x="839569" y="2146608"/>
            <a:ext cx="5256431" cy="4119144"/>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Unlock Full Access to Simple Slides:</a:t>
            </a: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10,000+ Slides &amp; Infographics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2,000+ Icons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Easy to Edit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Fully Customizable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1" i="0" u="none" strike="noStrike" kern="1200" cap="none" spc="0" normalizeH="0" baseline="0" noProof="0" dirty="0">
                <a:ln>
                  <a:noFill/>
                </a:ln>
                <a:solidFill>
                  <a:prstClr val="black"/>
                </a:solidFill>
                <a:effectLst/>
                <a:uLnTx/>
                <a:uFillTx/>
                <a:latin typeface="Twentieth Century"/>
                <a:ea typeface="+mn-ea"/>
                <a:cs typeface="+mn-cs"/>
                <a:sym typeface="Twentieth Century"/>
              </a:rPr>
              <a:t>Premium Package Includes:</a:t>
            </a:r>
          </a:p>
          <a:p>
            <a:pPr marL="1143000" marR="0" lvl="2"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500" b="1" i="0" u="none" strike="noStrike" kern="1200" cap="none" spc="0" normalizeH="0" baseline="0" noProof="0" dirty="0">
                <a:ln>
                  <a:noFill/>
                </a:ln>
                <a:solidFill>
                  <a:prstClr val="black"/>
                </a:solidFill>
                <a:effectLst/>
                <a:uLnTx/>
                <a:uFillTx/>
                <a:latin typeface="Calibri" panose="020F0502020204030204"/>
                <a:ea typeface="+mn-ea"/>
                <a:cs typeface="+mn-cs"/>
              </a:rPr>
              <a:t>Monthly Slide Updates</a:t>
            </a:r>
          </a:p>
          <a:p>
            <a:pPr marL="1143000" marR="0" lvl="2"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500" b="1" i="0" u="none" strike="noStrike" kern="1200" cap="none" spc="0" normalizeH="0" baseline="0" noProof="0" dirty="0">
                <a:ln>
                  <a:noFill/>
                </a:ln>
                <a:solidFill>
                  <a:prstClr val="black"/>
                </a:solidFill>
                <a:effectLst/>
                <a:uLnTx/>
                <a:uFillTx/>
                <a:latin typeface="Calibri" panose="020F0502020204030204"/>
                <a:ea typeface="+mn-ea"/>
                <a:cs typeface="+mn-cs"/>
              </a:rPr>
              <a:t>PowerPoint, Excel &amp; Word 101 Courses</a:t>
            </a: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endParaRP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Plus, Save 15% For Trying our Sample!</a:t>
            </a: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Use Code </a:t>
            </a:r>
            <a:r>
              <a:rPr kumimoji="0" lang="en-US" sz="1600" b="0" i="0" u="none" strike="noStrike" kern="1200" cap="none" spc="0" normalizeH="0" baseline="0" noProof="0" dirty="0">
                <a:ln>
                  <a:noFill/>
                </a:ln>
                <a:solidFill>
                  <a:srgbClr val="000000"/>
                </a:solidFill>
                <a:effectLst/>
                <a:uLnTx/>
                <a:uFillTx/>
                <a:latin typeface="Tw Cen MT" panose="020B0602020104020603" pitchFamily="34" charset="0"/>
                <a:ea typeface="+mn-ea"/>
                <a:cs typeface="+mn-cs"/>
                <a:sym typeface="Calibri"/>
              </a:rPr>
              <a:t>“Sample15</a:t>
            </a:r>
            <a:r>
              <a:rPr lang="en-US" sz="1600" dirty="0">
                <a:solidFill>
                  <a:srgbClr val="000000"/>
                </a:solidFill>
                <a:latin typeface="Tw Cen MT" panose="020B0602020104020603" pitchFamily="34" charset="0"/>
                <a:sym typeface="Calibri"/>
              </a:rPr>
              <a:t>”</a:t>
            </a:r>
            <a:endParaRPr kumimoji="0" lang="en-US" sz="16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endParaRPr>
          </a:p>
        </p:txBody>
      </p:sp>
      <p:sp>
        <p:nvSpPr>
          <p:cNvPr id="2" name="Rectangle: Rounded Corners 1">
            <a:hlinkClick r:id="rId2"/>
            <a:extLst>
              <a:ext uri="{FF2B5EF4-FFF2-40B4-BE49-F238E27FC236}">
                <a16:creationId xmlns:a16="http://schemas.microsoft.com/office/drawing/2014/main" xmlns="" id="{1A1DED2E-DA0D-4AE5-8A5A-AE5A1D56A17B}"/>
              </a:ext>
            </a:extLst>
          </p:cNvPr>
          <p:cNvSpPr/>
          <p:nvPr/>
        </p:nvSpPr>
        <p:spPr>
          <a:xfrm>
            <a:off x="839569" y="5876146"/>
            <a:ext cx="3740820" cy="465174"/>
          </a:xfrm>
          <a:prstGeom prst="roundRect">
            <a:avLst/>
          </a:prstGeom>
          <a:solidFill>
            <a:srgbClr val="ED1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Unlock Access</a:t>
            </a:r>
          </a:p>
        </p:txBody>
      </p:sp>
      <p:pic>
        <p:nvPicPr>
          <p:cNvPr id="6" name="Picture 5" descr="Text, logo&#10;&#10;Description automatically generated">
            <a:extLst>
              <a:ext uri="{FF2B5EF4-FFF2-40B4-BE49-F238E27FC236}">
                <a16:creationId xmlns:a16="http://schemas.microsoft.com/office/drawing/2014/main" xmlns="" id="{52733048-6C44-4C65-9700-69467609895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89196" y="5717212"/>
            <a:ext cx="2211800" cy="50281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xmlns="" id="{EA5DEFB4-0F4A-48DE-8F98-A6B362AEA02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611294" y="2146608"/>
            <a:ext cx="2351313" cy="1371600"/>
          </a:xfrm>
          <a:prstGeom prst="rect">
            <a:avLst/>
          </a:prstGeom>
        </p:spPr>
      </p:pic>
      <p:pic>
        <p:nvPicPr>
          <p:cNvPr id="14" name="Picture 13" descr="A picture containing refrigerator, room&#10;&#10;Description automatically generated">
            <a:extLst>
              <a:ext uri="{FF2B5EF4-FFF2-40B4-BE49-F238E27FC236}">
                <a16:creationId xmlns:a16="http://schemas.microsoft.com/office/drawing/2014/main" xmlns="" id="{4989B76B-C915-40B1-BB8A-0DBD51F4AE4A}"/>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487232" y="2146608"/>
            <a:ext cx="2344616" cy="13716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xmlns="" id="{5A89C554-7501-47FD-B4D7-3E21135F8ACD}"/>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012682" y="3760958"/>
            <a:ext cx="2364828" cy="1371600"/>
          </a:xfrm>
          <a:prstGeom prst="rect">
            <a:avLst/>
          </a:prstGeom>
        </p:spPr>
      </p:pic>
    </p:spTree>
    <p:extLst>
      <p:ext uri="{BB962C8B-B14F-4D97-AF65-F5344CB8AC3E}">
        <p14:creationId xmlns:p14="http://schemas.microsoft.com/office/powerpoint/2010/main" xmlns="" val="361580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4"/>
          <p:cNvSpPr/>
          <p:nvPr/>
        </p:nvSpPr>
        <p:spPr>
          <a:xfrm>
            <a:off x="3495675" y="1254125"/>
            <a:ext cx="5183187" cy="776287"/>
          </a:xfrm>
          <a:prstGeom prst="ellipse">
            <a:avLst/>
          </a:prstGeom>
          <a:solidFill>
            <a:srgbClr val="F7EE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14"/>
          <p:cNvSpPr txBox="1"/>
          <p:nvPr/>
        </p:nvSpPr>
        <p:spPr>
          <a:xfrm>
            <a:off x="66993" y="0"/>
            <a:ext cx="12174537" cy="68564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5" name="Группа 4">
            <a:extLst>
              <a:ext uri="{FF2B5EF4-FFF2-40B4-BE49-F238E27FC236}">
                <a16:creationId xmlns:a16="http://schemas.microsoft.com/office/drawing/2014/main" xmlns="" id="{03D8B88B-AB5E-1048-AEFE-F1E88392C132}"/>
              </a:ext>
            </a:extLst>
          </p:cNvPr>
          <p:cNvGrpSpPr/>
          <p:nvPr/>
        </p:nvGrpSpPr>
        <p:grpSpPr>
          <a:xfrm>
            <a:off x="3554412" y="1801813"/>
            <a:ext cx="5083174" cy="1220787"/>
            <a:chOff x="3554412" y="1801813"/>
            <a:chExt cx="5083174" cy="1220787"/>
          </a:xfrm>
        </p:grpSpPr>
        <p:sp>
          <p:nvSpPr>
            <p:cNvPr id="121" name="Google Shape;121;p14"/>
            <p:cNvSpPr/>
            <p:nvPr/>
          </p:nvSpPr>
          <p:spPr>
            <a:xfrm>
              <a:off x="3554412" y="1801813"/>
              <a:ext cx="5083174" cy="1220787"/>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rgbClr val="FFCA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7" name="Google Shape;127;p14"/>
            <p:cNvSpPr txBox="1"/>
            <p:nvPr/>
          </p:nvSpPr>
          <p:spPr>
            <a:xfrm>
              <a:off x="4591050" y="2181225"/>
              <a:ext cx="3009900" cy="64611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4200"/>
                <a:buFont typeface="Open Sans"/>
                <a:buNone/>
                <a:tabLst/>
                <a:defRPr/>
              </a:pPr>
              <a:r>
                <a:rPr kumimoji="0" lang="en-US" sz="4200" b="1" i="0" u="none" strike="noStrike" kern="0" cap="none" spc="0" normalizeH="0" baseline="0" noProof="0">
                  <a:ln>
                    <a:noFill/>
                  </a:ln>
                  <a:solidFill>
                    <a:srgbClr val="FFFFFF"/>
                  </a:solidFill>
                  <a:effectLst/>
                  <a:uLnTx/>
                  <a:uFillTx/>
                  <a:latin typeface="Open Sans"/>
                  <a:ea typeface="Open Sans"/>
                  <a:cs typeface="Open Sans"/>
                  <a:sym typeface="Open Sans"/>
                </a:rPr>
                <a:t>Awareness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xmlns="" id="{E9B6B319-D56D-894B-B050-D8CA47BDD23F}"/>
              </a:ext>
            </a:extLst>
          </p:cNvPr>
          <p:cNvGrpSpPr/>
          <p:nvPr/>
        </p:nvGrpSpPr>
        <p:grpSpPr>
          <a:xfrm>
            <a:off x="4052887" y="2830513"/>
            <a:ext cx="4086224" cy="1184275"/>
            <a:chOff x="4052887" y="2830513"/>
            <a:chExt cx="4086224" cy="1184275"/>
          </a:xfrm>
        </p:grpSpPr>
        <p:sp>
          <p:nvSpPr>
            <p:cNvPr id="122" name="Google Shape;122;p14"/>
            <p:cNvSpPr/>
            <p:nvPr/>
          </p:nvSpPr>
          <p:spPr>
            <a:xfrm>
              <a:off x="4052887" y="2830513"/>
              <a:ext cx="4086224" cy="1184275"/>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rgbClr val="FE912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8" name="Google Shape;128;p14"/>
            <p:cNvSpPr txBox="1"/>
            <p:nvPr/>
          </p:nvSpPr>
          <p:spPr>
            <a:xfrm>
              <a:off x="5130800" y="3217862"/>
              <a:ext cx="2006600" cy="56991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3700"/>
                <a:buFont typeface="Open Sans"/>
                <a:buNone/>
                <a:tabLst/>
                <a:defRPr/>
              </a:pPr>
              <a:r>
                <a:rPr kumimoji="0" lang="en-US" sz="3700" b="1" i="0" u="none" strike="noStrike" kern="0" cap="none" spc="0" normalizeH="0" baseline="0" noProof="0">
                  <a:ln>
                    <a:noFill/>
                  </a:ln>
                  <a:solidFill>
                    <a:srgbClr val="FFFFFF"/>
                  </a:solidFill>
                  <a:effectLst/>
                  <a:uLnTx/>
                  <a:uFillTx/>
                  <a:latin typeface="Open Sans"/>
                  <a:ea typeface="Open Sans"/>
                  <a:cs typeface="Open Sans"/>
                  <a:sym typeface="Open Sans"/>
                </a:rPr>
                <a:t>Interest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xmlns="" id="{A6B1869D-AB0D-7A4B-88DA-58AA44E06FE9}"/>
              </a:ext>
            </a:extLst>
          </p:cNvPr>
          <p:cNvGrpSpPr/>
          <p:nvPr/>
        </p:nvGrpSpPr>
        <p:grpSpPr>
          <a:xfrm>
            <a:off x="4540250" y="3841750"/>
            <a:ext cx="3109912" cy="1165225"/>
            <a:chOff x="4540250" y="3841750"/>
            <a:chExt cx="3109912" cy="1165225"/>
          </a:xfrm>
        </p:grpSpPr>
        <p:sp>
          <p:nvSpPr>
            <p:cNvPr id="120" name="Google Shape;120;p14"/>
            <p:cNvSpPr/>
            <p:nvPr/>
          </p:nvSpPr>
          <p:spPr>
            <a:xfrm>
              <a:off x="4540250" y="3841750"/>
              <a:ext cx="3109912" cy="1165225"/>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rgbClr val="E3425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9" name="Google Shape;129;p14"/>
            <p:cNvSpPr txBox="1"/>
            <p:nvPr/>
          </p:nvSpPr>
          <p:spPr>
            <a:xfrm>
              <a:off x="5253037" y="4256087"/>
              <a:ext cx="1771650" cy="4921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Open Sans"/>
                <a:buNone/>
                <a:tabLst/>
                <a:defRPr/>
              </a:pPr>
              <a:r>
                <a:rPr kumimoji="0" lang="en-US" sz="3200" b="1" i="0" u="none" strike="noStrike" kern="0" cap="none" spc="0" normalizeH="0" baseline="0" noProof="0">
                  <a:ln>
                    <a:noFill/>
                  </a:ln>
                  <a:solidFill>
                    <a:srgbClr val="FFFFFF"/>
                  </a:solidFill>
                  <a:effectLst/>
                  <a:uLnTx/>
                  <a:uFillTx/>
                  <a:latin typeface="Open Sans"/>
                  <a:ea typeface="Open Sans"/>
                  <a:cs typeface="Open Sans"/>
                  <a:sym typeface="Open Sans"/>
                </a:rPr>
                <a:t>Decision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xmlns="" id="{80A1A490-0220-D64C-A6A5-3D84B8A2C348}"/>
              </a:ext>
            </a:extLst>
          </p:cNvPr>
          <p:cNvGrpSpPr/>
          <p:nvPr/>
        </p:nvGrpSpPr>
        <p:grpSpPr>
          <a:xfrm>
            <a:off x="5043487" y="4873625"/>
            <a:ext cx="2109788" cy="1120775"/>
            <a:chOff x="5043487" y="4873625"/>
            <a:chExt cx="2109788" cy="1120775"/>
          </a:xfrm>
        </p:grpSpPr>
        <p:sp>
          <p:nvSpPr>
            <p:cNvPr id="119" name="Google Shape;119;p14"/>
            <p:cNvSpPr/>
            <p:nvPr/>
          </p:nvSpPr>
          <p:spPr>
            <a:xfrm>
              <a:off x="5043487" y="4873625"/>
              <a:ext cx="2109788" cy="1120775"/>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rgbClr val="8B103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0" name="Google Shape;130;p14"/>
            <p:cNvSpPr txBox="1"/>
            <p:nvPr/>
          </p:nvSpPr>
          <p:spPr>
            <a:xfrm>
              <a:off x="5591175" y="5248275"/>
              <a:ext cx="1160462" cy="4921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Open Sans"/>
                <a:buNone/>
                <a:tabLst/>
                <a:defRPr/>
              </a:pPr>
              <a:r>
                <a:rPr kumimoji="0" lang="en-US" sz="3200" b="1" i="0" u="none" strike="noStrike" kern="0" cap="none" spc="0" normalizeH="0" baseline="0" noProof="0" dirty="0">
                  <a:ln>
                    <a:noFill/>
                  </a:ln>
                  <a:solidFill>
                    <a:srgbClr val="FFFFFF"/>
                  </a:solidFill>
                  <a:effectLst/>
                  <a:uLnTx/>
                  <a:uFillTx/>
                  <a:latin typeface="Open Sans"/>
                  <a:ea typeface="Open Sans"/>
                  <a:cs typeface="Open Sans"/>
                  <a:sym typeface="Open Sans"/>
                </a:rPr>
                <a:t>Sales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pic>
        <p:nvPicPr>
          <p:cNvPr id="131" name="Google Shape;131;p14"/>
          <p:cNvPicPr preferRelativeResize="0"/>
          <p:nvPr/>
        </p:nvPicPr>
        <p:blipFill rotWithShape="1">
          <a:blip r:embed="rId3">
            <a:alphaModFix/>
          </a:blip>
          <a:srcRect/>
          <a:stretch/>
        </p:blipFill>
        <p:spPr>
          <a:xfrm>
            <a:off x="4206875" y="6186487"/>
            <a:ext cx="3768725" cy="534987"/>
          </a:xfrm>
          <a:prstGeom prst="rect">
            <a:avLst/>
          </a:prstGeom>
          <a:noFill/>
          <a:ln>
            <a:noFill/>
          </a:ln>
        </p:spPr>
      </p:pic>
      <p:grpSp>
        <p:nvGrpSpPr>
          <p:cNvPr id="6" name="Группа 5">
            <a:extLst>
              <a:ext uri="{FF2B5EF4-FFF2-40B4-BE49-F238E27FC236}">
                <a16:creationId xmlns:a16="http://schemas.microsoft.com/office/drawing/2014/main" xmlns="" id="{189D67CF-5580-A144-ADE6-66661FD566AA}"/>
              </a:ext>
            </a:extLst>
          </p:cNvPr>
          <p:cNvGrpSpPr/>
          <p:nvPr/>
        </p:nvGrpSpPr>
        <p:grpSpPr>
          <a:xfrm>
            <a:off x="7158037" y="723900"/>
            <a:ext cx="757237" cy="1111250"/>
            <a:chOff x="7158037" y="723900"/>
            <a:chExt cx="757237" cy="1111250"/>
          </a:xfrm>
        </p:grpSpPr>
        <p:sp>
          <p:nvSpPr>
            <p:cNvPr id="123" name="Google Shape;123;p14"/>
            <p:cNvSpPr txBox="1"/>
            <p:nvPr/>
          </p:nvSpPr>
          <p:spPr>
            <a:xfrm>
              <a:off x="7394574" y="723900"/>
              <a:ext cx="284163" cy="919162"/>
            </a:xfrm>
            <a:prstGeom prst="rect">
              <a:avLst/>
            </a:pr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2" name="Google Shape;132;p14"/>
            <p:cNvSpPr/>
            <p:nvPr/>
          </p:nvSpPr>
          <p:spPr>
            <a:xfrm>
              <a:off x="7158037" y="1514475"/>
              <a:ext cx="757237" cy="320675"/>
            </a:xfrm>
            <a:custGeom>
              <a:avLst/>
              <a:gdLst/>
              <a:ahLst/>
              <a:cxnLst/>
              <a:rect l="l" t="t" r="r" b="b"/>
              <a:pathLst>
                <a:path w="166" h="70" extrusionOk="0">
                  <a:moveTo>
                    <a:pt x="85" y="69"/>
                  </a:moveTo>
                  <a:cubicBezTo>
                    <a:pt x="84" y="70"/>
                    <a:pt x="82" y="70"/>
                    <a:pt x="81" y="69"/>
                  </a:cubicBezTo>
                  <a:cubicBezTo>
                    <a:pt x="39" y="35"/>
                    <a:pt x="39" y="35"/>
                    <a:pt x="39" y="35"/>
                  </a:cubicBezTo>
                  <a:cubicBezTo>
                    <a:pt x="2" y="6"/>
                    <a:pt x="2" y="6"/>
                    <a:pt x="2" y="6"/>
                  </a:cubicBezTo>
                  <a:cubicBezTo>
                    <a:pt x="0" y="4"/>
                    <a:pt x="1" y="0"/>
                    <a:pt x="4" y="0"/>
                  </a:cubicBezTo>
                  <a:cubicBezTo>
                    <a:pt x="83" y="0"/>
                    <a:pt x="83" y="0"/>
                    <a:pt x="83" y="0"/>
                  </a:cubicBezTo>
                  <a:cubicBezTo>
                    <a:pt x="162" y="0"/>
                    <a:pt x="162" y="0"/>
                    <a:pt x="162" y="0"/>
                  </a:cubicBezTo>
                  <a:cubicBezTo>
                    <a:pt x="165" y="0"/>
                    <a:pt x="166" y="4"/>
                    <a:pt x="164" y="6"/>
                  </a:cubicBezTo>
                  <a:cubicBezTo>
                    <a:pt x="127" y="35"/>
                    <a:pt x="127" y="35"/>
                    <a:pt x="127" y="35"/>
                  </a:cubicBezTo>
                  <a:lnTo>
                    <a:pt x="85" y="69"/>
                  </a:lnTo>
                  <a:close/>
                </a:path>
              </a:pathLst>
            </a:cu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7" name="Группа 6">
            <a:extLst>
              <a:ext uri="{FF2B5EF4-FFF2-40B4-BE49-F238E27FC236}">
                <a16:creationId xmlns:a16="http://schemas.microsoft.com/office/drawing/2014/main" xmlns="" id="{663A301E-A63F-704E-9EFA-0A6035ED943B}"/>
              </a:ext>
            </a:extLst>
          </p:cNvPr>
          <p:cNvGrpSpPr/>
          <p:nvPr/>
        </p:nvGrpSpPr>
        <p:grpSpPr>
          <a:xfrm>
            <a:off x="5710237" y="723900"/>
            <a:ext cx="757237" cy="1111250"/>
            <a:chOff x="5710237" y="723900"/>
            <a:chExt cx="757237" cy="1111250"/>
          </a:xfrm>
        </p:grpSpPr>
        <p:sp>
          <p:nvSpPr>
            <p:cNvPr id="124" name="Google Shape;124;p14"/>
            <p:cNvSpPr txBox="1"/>
            <p:nvPr/>
          </p:nvSpPr>
          <p:spPr>
            <a:xfrm>
              <a:off x="5946775" y="723900"/>
              <a:ext cx="284163" cy="919162"/>
            </a:xfrm>
            <a:prstGeom prst="rect">
              <a:avLst/>
            </a:pr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3" name="Google Shape;133;p14"/>
            <p:cNvSpPr/>
            <p:nvPr/>
          </p:nvSpPr>
          <p:spPr>
            <a:xfrm>
              <a:off x="5710237" y="1514475"/>
              <a:ext cx="757237" cy="320675"/>
            </a:xfrm>
            <a:custGeom>
              <a:avLst/>
              <a:gdLst/>
              <a:ahLst/>
              <a:cxnLst/>
              <a:rect l="l" t="t" r="r" b="b"/>
              <a:pathLst>
                <a:path w="166" h="70" extrusionOk="0">
                  <a:moveTo>
                    <a:pt x="85" y="69"/>
                  </a:moveTo>
                  <a:cubicBezTo>
                    <a:pt x="84" y="70"/>
                    <a:pt x="82" y="70"/>
                    <a:pt x="81" y="69"/>
                  </a:cubicBezTo>
                  <a:cubicBezTo>
                    <a:pt x="39" y="35"/>
                    <a:pt x="39" y="35"/>
                    <a:pt x="39" y="35"/>
                  </a:cubicBezTo>
                  <a:cubicBezTo>
                    <a:pt x="2" y="6"/>
                    <a:pt x="2" y="6"/>
                    <a:pt x="2" y="6"/>
                  </a:cubicBezTo>
                  <a:cubicBezTo>
                    <a:pt x="0" y="4"/>
                    <a:pt x="1" y="0"/>
                    <a:pt x="4" y="0"/>
                  </a:cubicBezTo>
                  <a:cubicBezTo>
                    <a:pt x="83" y="0"/>
                    <a:pt x="83" y="0"/>
                    <a:pt x="83" y="0"/>
                  </a:cubicBezTo>
                  <a:cubicBezTo>
                    <a:pt x="162" y="0"/>
                    <a:pt x="162" y="0"/>
                    <a:pt x="162" y="0"/>
                  </a:cubicBezTo>
                  <a:cubicBezTo>
                    <a:pt x="165" y="0"/>
                    <a:pt x="166" y="4"/>
                    <a:pt x="164" y="6"/>
                  </a:cubicBezTo>
                  <a:cubicBezTo>
                    <a:pt x="127" y="35"/>
                    <a:pt x="127" y="35"/>
                    <a:pt x="127" y="35"/>
                  </a:cubicBezTo>
                  <a:lnTo>
                    <a:pt x="85" y="69"/>
                  </a:lnTo>
                  <a:close/>
                </a:path>
              </a:pathLst>
            </a:cu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8" name="Группа 7">
            <a:extLst>
              <a:ext uri="{FF2B5EF4-FFF2-40B4-BE49-F238E27FC236}">
                <a16:creationId xmlns:a16="http://schemas.microsoft.com/office/drawing/2014/main" xmlns="" id="{17D286ED-4006-1040-BA6E-464474ECBEF0}"/>
              </a:ext>
            </a:extLst>
          </p:cNvPr>
          <p:cNvGrpSpPr/>
          <p:nvPr/>
        </p:nvGrpSpPr>
        <p:grpSpPr>
          <a:xfrm>
            <a:off x="4257675" y="723900"/>
            <a:ext cx="763587" cy="1111250"/>
            <a:chOff x="4257675" y="723900"/>
            <a:chExt cx="763587" cy="1111250"/>
          </a:xfrm>
        </p:grpSpPr>
        <p:sp>
          <p:nvSpPr>
            <p:cNvPr id="125" name="Google Shape;125;p14"/>
            <p:cNvSpPr txBox="1"/>
            <p:nvPr/>
          </p:nvSpPr>
          <p:spPr>
            <a:xfrm>
              <a:off x="4500562" y="723900"/>
              <a:ext cx="282575" cy="919162"/>
            </a:xfrm>
            <a:prstGeom prst="rect">
              <a:avLst/>
            </a:pr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4" name="Google Shape;134;p14"/>
            <p:cNvSpPr/>
            <p:nvPr/>
          </p:nvSpPr>
          <p:spPr>
            <a:xfrm>
              <a:off x="4257675" y="1514475"/>
              <a:ext cx="763587" cy="320675"/>
            </a:xfrm>
            <a:custGeom>
              <a:avLst/>
              <a:gdLst/>
              <a:ahLst/>
              <a:cxnLst/>
              <a:rect l="l" t="t" r="r" b="b"/>
              <a:pathLst>
                <a:path w="167" h="70" extrusionOk="0">
                  <a:moveTo>
                    <a:pt x="86" y="69"/>
                  </a:moveTo>
                  <a:cubicBezTo>
                    <a:pt x="85" y="70"/>
                    <a:pt x="83" y="70"/>
                    <a:pt x="82" y="69"/>
                  </a:cubicBezTo>
                  <a:cubicBezTo>
                    <a:pt x="40" y="35"/>
                    <a:pt x="40" y="35"/>
                    <a:pt x="40" y="35"/>
                  </a:cubicBezTo>
                  <a:cubicBezTo>
                    <a:pt x="3" y="6"/>
                    <a:pt x="3" y="6"/>
                    <a:pt x="3" y="6"/>
                  </a:cubicBezTo>
                  <a:cubicBezTo>
                    <a:pt x="0" y="4"/>
                    <a:pt x="2" y="0"/>
                    <a:pt x="5" y="0"/>
                  </a:cubicBezTo>
                  <a:cubicBezTo>
                    <a:pt x="84" y="0"/>
                    <a:pt x="84" y="0"/>
                    <a:pt x="84" y="0"/>
                  </a:cubicBezTo>
                  <a:cubicBezTo>
                    <a:pt x="162" y="0"/>
                    <a:pt x="162" y="0"/>
                    <a:pt x="162" y="0"/>
                  </a:cubicBezTo>
                  <a:cubicBezTo>
                    <a:pt x="166" y="0"/>
                    <a:pt x="167" y="4"/>
                    <a:pt x="165" y="6"/>
                  </a:cubicBezTo>
                  <a:cubicBezTo>
                    <a:pt x="128" y="35"/>
                    <a:pt x="128" y="35"/>
                    <a:pt x="128" y="35"/>
                  </a:cubicBezTo>
                  <a:lnTo>
                    <a:pt x="86" y="69"/>
                  </a:lnTo>
                  <a:close/>
                </a:path>
              </a:pathLst>
            </a:cu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36" name="Google Shape;136;p14"/>
          <p:cNvSpPr/>
          <p:nvPr/>
        </p:nvSpPr>
        <p:spPr>
          <a:xfrm>
            <a:off x="804862" y="2438399"/>
            <a:ext cx="2087562" cy="0"/>
          </a:xfrm>
          <a:custGeom>
            <a:avLst/>
            <a:gdLst/>
            <a:ahLst/>
            <a:cxnLst/>
            <a:rect l="l" t="t" r="r" b="b"/>
            <a:pathLst>
              <a:path w="1315" h="120000" extrusionOk="0">
                <a:moveTo>
                  <a:pt x="0" y="0"/>
                </a:moveTo>
                <a:lnTo>
                  <a:pt x="1315" y="0"/>
                </a:lnTo>
                <a:lnTo>
                  <a:pt x="0" y="0"/>
                </a:lnTo>
                <a:close/>
              </a:path>
            </a:pathLst>
          </a:custGeom>
          <a:solidFill>
            <a:srgbClr val="FFF0D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37" name="Google Shape;137;p14"/>
          <p:cNvCxnSpPr/>
          <p:nvPr/>
        </p:nvCxnSpPr>
        <p:spPr>
          <a:xfrm>
            <a:off x="804862" y="2438399"/>
            <a:ext cx="2087562" cy="0"/>
          </a:xfrm>
          <a:prstGeom prst="straightConnector1">
            <a:avLst/>
          </a:prstGeom>
          <a:noFill/>
          <a:ln>
            <a:noFill/>
          </a:ln>
        </p:spPr>
      </p:cxnSp>
      <p:sp>
        <p:nvSpPr>
          <p:cNvPr id="138" name="Google Shape;138;p14"/>
          <p:cNvSpPr/>
          <p:nvPr/>
        </p:nvSpPr>
        <p:spPr>
          <a:xfrm>
            <a:off x="750887" y="2382837"/>
            <a:ext cx="2197099" cy="114300"/>
          </a:xfrm>
          <a:custGeom>
            <a:avLst/>
            <a:gdLst/>
            <a:ahLst/>
            <a:cxnLst/>
            <a:rect l="l" t="t" r="r" b="b"/>
            <a:pathLst>
              <a:path w="481" h="25" extrusionOk="0">
                <a:moveTo>
                  <a:pt x="12" y="25"/>
                </a:moveTo>
                <a:cubicBezTo>
                  <a:pt x="469" y="25"/>
                  <a:pt x="469" y="25"/>
                  <a:pt x="469" y="25"/>
                </a:cubicBezTo>
                <a:cubicBezTo>
                  <a:pt x="476" y="25"/>
                  <a:pt x="481" y="19"/>
                  <a:pt x="481" y="12"/>
                </a:cubicBezTo>
                <a:cubicBezTo>
                  <a:pt x="481" y="5"/>
                  <a:pt x="476" y="0"/>
                  <a:pt x="469" y="0"/>
                </a:cubicBezTo>
                <a:cubicBezTo>
                  <a:pt x="12" y="0"/>
                  <a:pt x="12" y="0"/>
                  <a:pt x="12" y="0"/>
                </a:cubicBezTo>
                <a:cubicBezTo>
                  <a:pt x="5" y="0"/>
                  <a:pt x="0" y="5"/>
                  <a:pt x="0" y="12"/>
                </a:cubicBezTo>
                <a:cubicBezTo>
                  <a:pt x="0" y="19"/>
                  <a:pt x="5" y="25"/>
                  <a:pt x="12" y="25"/>
                </a:cubicBezTo>
              </a:path>
            </a:pathLst>
          </a:custGeom>
          <a:solidFill>
            <a:srgbClr val="FFF0D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9" name="Google Shape;139;p14"/>
          <p:cNvSpPr/>
          <p:nvPr/>
        </p:nvSpPr>
        <p:spPr>
          <a:xfrm>
            <a:off x="804862" y="2438399"/>
            <a:ext cx="1549400" cy="0"/>
          </a:xfrm>
          <a:custGeom>
            <a:avLst/>
            <a:gdLst/>
            <a:ahLst/>
            <a:cxnLst/>
            <a:rect l="l" t="t" r="r" b="b"/>
            <a:pathLst>
              <a:path w="976" h="120000" extrusionOk="0">
                <a:moveTo>
                  <a:pt x="0" y="0"/>
                </a:moveTo>
                <a:lnTo>
                  <a:pt x="976" y="0"/>
                </a:lnTo>
                <a:lnTo>
                  <a:pt x="0" y="0"/>
                </a:lnTo>
                <a:close/>
              </a:path>
            </a:pathLst>
          </a:custGeom>
          <a:solidFill>
            <a:srgbClr val="FFCA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40" name="Google Shape;140;p14"/>
          <p:cNvCxnSpPr/>
          <p:nvPr/>
        </p:nvCxnSpPr>
        <p:spPr>
          <a:xfrm>
            <a:off x="804862" y="2438399"/>
            <a:ext cx="1549400" cy="0"/>
          </a:xfrm>
          <a:prstGeom prst="straightConnector1">
            <a:avLst/>
          </a:prstGeom>
          <a:noFill/>
          <a:ln>
            <a:noFill/>
          </a:ln>
        </p:spPr>
      </p:cxnSp>
      <p:sp>
        <p:nvSpPr>
          <p:cNvPr id="141" name="Google Shape;141;p14"/>
          <p:cNvSpPr/>
          <p:nvPr/>
        </p:nvSpPr>
        <p:spPr>
          <a:xfrm>
            <a:off x="750887" y="2382837"/>
            <a:ext cx="1657350" cy="114300"/>
          </a:xfrm>
          <a:custGeom>
            <a:avLst/>
            <a:gdLst/>
            <a:ahLst/>
            <a:cxnLst/>
            <a:rect l="l" t="t" r="r" b="b"/>
            <a:pathLst>
              <a:path w="363" h="25" extrusionOk="0">
                <a:moveTo>
                  <a:pt x="12" y="25"/>
                </a:moveTo>
                <a:cubicBezTo>
                  <a:pt x="351" y="25"/>
                  <a:pt x="351" y="25"/>
                  <a:pt x="351" y="25"/>
                </a:cubicBezTo>
                <a:cubicBezTo>
                  <a:pt x="358" y="25"/>
                  <a:pt x="363" y="19"/>
                  <a:pt x="363" y="12"/>
                </a:cubicBezTo>
                <a:cubicBezTo>
                  <a:pt x="363" y="5"/>
                  <a:pt x="358" y="0"/>
                  <a:pt x="351" y="0"/>
                </a:cubicBezTo>
                <a:cubicBezTo>
                  <a:pt x="12" y="0"/>
                  <a:pt x="12" y="0"/>
                  <a:pt x="12" y="0"/>
                </a:cubicBezTo>
                <a:cubicBezTo>
                  <a:pt x="5" y="0"/>
                  <a:pt x="0" y="5"/>
                  <a:pt x="0" y="12"/>
                </a:cubicBezTo>
                <a:cubicBezTo>
                  <a:pt x="0" y="19"/>
                  <a:pt x="5" y="25"/>
                  <a:pt x="12" y="25"/>
                </a:cubicBezTo>
              </a:path>
            </a:pathLst>
          </a:custGeom>
          <a:solidFill>
            <a:srgbClr val="FFCA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2" name="Google Shape;142;p14"/>
          <p:cNvSpPr/>
          <p:nvPr/>
        </p:nvSpPr>
        <p:spPr>
          <a:xfrm>
            <a:off x="1266825" y="3397249"/>
            <a:ext cx="2200274" cy="114300"/>
          </a:xfrm>
          <a:custGeom>
            <a:avLst/>
            <a:gdLst/>
            <a:ahLst/>
            <a:cxnLst/>
            <a:rect l="l" t="t" r="r" b="b"/>
            <a:pathLst>
              <a:path w="482" h="25" extrusionOk="0">
                <a:moveTo>
                  <a:pt x="13" y="25"/>
                </a:moveTo>
                <a:cubicBezTo>
                  <a:pt x="469" y="25"/>
                  <a:pt x="469" y="25"/>
                  <a:pt x="469" y="25"/>
                </a:cubicBezTo>
                <a:cubicBezTo>
                  <a:pt x="476" y="25"/>
                  <a:pt x="482" y="20"/>
                  <a:pt x="482" y="13"/>
                </a:cubicBezTo>
                <a:cubicBezTo>
                  <a:pt x="482" y="6"/>
                  <a:pt x="476" y="0"/>
                  <a:pt x="469" y="0"/>
                </a:cubicBezTo>
                <a:cubicBezTo>
                  <a:pt x="13" y="0"/>
                  <a:pt x="13" y="0"/>
                  <a:pt x="13" y="0"/>
                </a:cubicBezTo>
                <a:cubicBezTo>
                  <a:pt x="6" y="0"/>
                  <a:pt x="0" y="6"/>
                  <a:pt x="0" y="13"/>
                </a:cubicBezTo>
                <a:cubicBezTo>
                  <a:pt x="0" y="20"/>
                  <a:pt x="6" y="25"/>
                  <a:pt x="13" y="25"/>
                </a:cubicBezTo>
              </a:path>
            </a:pathLst>
          </a:custGeom>
          <a:solidFill>
            <a:srgbClr val="FFE0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3" name="Google Shape;143;p14"/>
          <p:cNvSpPr/>
          <p:nvPr/>
        </p:nvSpPr>
        <p:spPr>
          <a:xfrm>
            <a:off x="1266825" y="3397249"/>
            <a:ext cx="1287463" cy="114300"/>
          </a:xfrm>
          <a:custGeom>
            <a:avLst/>
            <a:gdLst/>
            <a:ahLst/>
            <a:cxnLst/>
            <a:rect l="l" t="t" r="r" b="b"/>
            <a:pathLst>
              <a:path w="282" h="25" extrusionOk="0">
                <a:moveTo>
                  <a:pt x="13" y="25"/>
                </a:moveTo>
                <a:cubicBezTo>
                  <a:pt x="269" y="25"/>
                  <a:pt x="269" y="25"/>
                  <a:pt x="269" y="25"/>
                </a:cubicBezTo>
                <a:cubicBezTo>
                  <a:pt x="276" y="25"/>
                  <a:pt x="282" y="20"/>
                  <a:pt x="282" y="13"/>
                </a:cubicBezTo>
                <a:cubicBezTo>
                  <a:pt x="282" y="6"/>
                  <a:pt x="276" y="0"/>
                  <a:pt x="269" y="0"/>
                </a:cubicBezTo>
                <a:cubicBezTo>
                  <a:pt x="13" y="0"/>
                  <a:pt x="13" y="0"/>
                  <a:pt x="13" y="0"/>
                </a:cubicBezTo>
                <a:cubicBezTo>
                  <a:pt x="6" y="0"/>
                  <a:pt x="0" y="6"/>
                  <a:pt x="0" y="13"/>
                </a:cubicBezTo>
                <a:cubicBezTo>
                  <a:pt x="0" y="20"/>
                  <a:pt x="6" y="25"/>
                  <a:pt x="13" y="25"/>
                </a:cubicBezTo>
              </a:path>
            </a:pathLst>
          </a:custGeom>
          <a:solidFill>
            <a:srgbClr val="FE912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4" name="Google Shape;144;p14"/>
          <p:cNvSpPr/>
          <p:nvPr/>
        </p:nvSpPr>
        <p:spPr>
          <a:xfrm>
            <a:off x="1751012" y="4421187"/>
            <a:ext cx="2200274" cy="114300"/>
          </a:xfrm>
          <a:custGeom>
            <a:avLst/>
            <a:gdLst/>
            <a:ahLst/>
            <a:cxnLst/>
            <a:rect l="l" t="t" r="r" b="b"/>
            <a:pathLst>
              <a:path w="482" h="25" extrusionOk="0">
                <a:moveTo>
                  <a:pt x="12" y="25"/>
                </a:moveTo>
                <a:cubicBezTo>
                  <a:pt x="469" y="25"/>
                  <a:pt x="469" y="25"/>
                  <a:pt x="469" y="25"/>
                </a:cubicBezTo>
                <a:cubicBezTo>
                  <a:pt x="476" y="25"/>
                  <a:pt x="482" y="20"/>
                  <a:pt x="482" y="13"/>
                </a:cubicBezTo>
                <a:cubicBezTo>
                  <a:pt x="482" y="6"/>
                  <a:pt x="476" y="0"/>
                  <a:pt x="469" y="0"/>
                </a:cubicBezTo>
                <a:cubicBezTo>
                  <a:pt x="12" y="0"/>
                  <a:pt x="12" y="0"/>
                  <a:pt x="12" y="0"/>
                </a:cubicBezTo>
                <a:cubicBezTo>
                  <a:pt x="5" y="0"/>
                  <a:pt x="0" y="6"/>
                  <a:pt x="0" y="13"/>
                </a:cubicBezTo>
                <a:cubicBezTo>
                  <a:pt x="0" y="20"/>
                  <a:pt x="5" y="25"/>
                  <a:pt x="12" y="25"/>
                </a:cubicBezTo>
              </a:path>
            </a:pathLst>
          </a:custGeom>
          <a:solidFill>
            <a:srgbClr val="F7D2D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5" name="Google Shape;145;p14"/>
          <p:cNvSpPr/>
          <p:nvPr/>
        </p:nvSpPr>
        <p:spPr>
          <a:xfrm>
            <a:off x="1658937" y="4421187"/>
            <a:ext cx="858838" cy="114300"/>
          </a:xfrm>
          <a:custGeom>
            <a:avLst/>
            <a:gdLst/>
            <a:ahLst/>
            <a:cxnLst/>
            <a:rect l="l" t="t" r="r" b="b"/>
            <a:pathLst>
              <a:path w="188" h="25" extrusionOk="0">
                <a:moveTo>
                  <a:pt x="12" y="25"/>
                </a:moveTo>
                <a:cubicBezTo>
                  <a:pt x="175" y="25"/>
                  <a:pt x="175" y="25"/>
                  <a:pt x="175" y="25"/>
                </a:cubicBezTo>
                <a:cubicBezTo>
                  <a:pt x="182" y="25"/>
                  <a:pt x="188" y="20"/>
                  <a:pt x="188" y="13"/>
                </a:cubicBezTo>
                <a:cubicBezTo>
                  <a:pt x="188" y="6"/>
                  <a:pt x="182" y="0"/>
                  <a:pt x="175" y="0"/>
                </a:cubicBezTo>
                <a:cubicBezTo>
                  <a:pt x="12" y="0"/>
                  <a:pt x="12" y="0"/>
                  <a:pt x="12" y="0"/>
                </a:cubicBezTo>
                <a:cubicBezTo>
                  <a:pt x="5" y="0"/>
                  <a:pt x="0" y="6"/>
                  <a:pt x="0" y="13"/>
                </a:cubicBezTo>
                <a:cubicBezTo>
                  <a:pt x="0" y="20"/>
                  <a:pt x="5" y="25"/>
                  <a:pt x="12" y="25"/>
                </a:cubicBezTo>
              </a:path>
            </a:pathLst>
          </a:custGeom>
          <a:solidFill>
            <a:srgbClr val="E3425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6" name="Google Shape;146;p14"/>
          <p:cNvSpPr/>
          <p:nvPr/>
        </p:nvSpPr>
        <p:spPr>
          <a:xfrm>
            <a:off x="2320925" y="5554662"/>
            <a:ext cx="2087562" cy="0"/>
          </a:xfrm>
          <a:custGeom>
            <a:avLst/>
            <a:gdLst/>
            <a:ahLst/>
            <a:cxnLst/>
            <a:rect l="l" t="t" r="r" b="b"/>
            <a:pathLst>
              <a:path w="1315" h="120000" extrusionOk="0">
                <a:moveTo>
                  <a:pt x="0" y="0"/>
                </a:moveTo>
                <a:lnTo>
                  <a:pt x="1315" y="0"/>
                </a:lnTo>
                <a:lnTo>
                  <a:pt x="0" y="0"/>
                </a:lnTo>
                <a:close/>
              </a:path>
            </a:pathLst>
          </a:custGeom>
          <a:solidFill>
            <a:srgbClr val="C2E3F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47" name="Google Shape;147;p14"/>
          <p:cNvCxnSpPr/>
          <p:nvPr/>
        </p:nvCxnSpPr>
        <p:spPr>
          <a:xfrm>
            <a:off x="2320925" y="5554662"/>
            <a:ext cx="2087562" cy="0"/>
          </a:xfrm>
          <a:prstGeom prst="straightConnector1">
            <a:avLst/>
          </a:prstGeom>
          <a:noFill/>
          <a:ln>
            <a:noFill/>
          </a:ln>
        </p:spPr>
      </p:cxnSp>
      <p:sp>
        <p:nvSpPr>
          <p:cNvPr id="148" name="Google Shape;148;p14"/>
          <p:cNvSpPr/>
          <p:nvPr/>
        </p:nvSpPr>
        <p:spPr>
          <a:xfrm>
            <a:off x="2262187" y="5495924"/>
            <a:ext cx="2201862" cy="114300"/>
          </a:xfrm>
          <a:custGeom>
            <a:avLst/>
            <a:gdLst/>
            <a:ahLst/>
            <a:cxnLst/>
            <a:rect l="l" t="t" r="r" b="b"/>
            <a:pathLst>
              <a:path w="482" h="25" extrusionOk="0">
                <a:moveTo>
                  <a:pt x="13" y="25"/>
                </a:moveTo>
                <a:cubicBezTo>
                  <a:pt x="470" y="25"/>
                  <a:pt x="470" y="25"/>
                  <a:pt x="470" y="25"/>
                </a:cubicBezTo>
                <a:cubicBezTo>
                  <a:pt x="477" y="25"/>
                  <a:pt x="482" y="20"/>
                  <a:pt x="482" y="13"/>
                </a:cubicBezTo>
                <a:cubicBezTo>
                  <a:pt x="482" y="6"/>
                  <a:pt x="477" y="0"/>
                  <a:pt x="470" y="0"/>
                </a:cubicBezTo>
                <a:cubicBezTo>
                  <a:pt x="13" y="0"/>
                  <a:pt x="13" y="0"/>
                  <a:pt x="13" y="0"/>
                </a:cubicBezTo>
                <a:cubicBezTo>
                  <a:pt x="6" y="0"/>
                  <a:pt x="0" y="6"/>
                  <a:pt x="0" y="13"/>
                </a:cubicBezTo>
                <a:cubicBezTo>
                  <a:pt x="0" y="20"/>
                  <a:pt x="6" y="25"/>
                  <a:pt x="13" y="25"/>
                </a:cubicBezTo>
              </a:path>
            </a:pathLst>
          </a:custGeom>
          <a:solidFill>
            <a:srgbClr val="E0BCC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9" name="Google Shape;149;p14"/>
          <p:cNvSpPr/>
          <p:nvPr/>
        </p:nvSpPr>
        <p:spPr>
          <a:xfrm>
            <a:off x="2320925" y="5554662"/>
            <a:ext cx="374650" cy="0"/>
          </a:xfrm>
          <a:custGeom>
            <a:avLst/>
            <a:gdLst/>
            <a:ahLst/>
            <a:cxnLst/>
            <a:rect l="l" t="t" r="r" b="b"/>
            <a:pathLst>
              <a:path w="236" h="120000" extrusionOk="0">
                <a:moveTo>
                  <a:pt x="0" y="0"/>
                </a:moveTo>
                <a:lnTo>
                  <a:pt x="236" y="0"/>
                </a:lnTo>
                <a:lnTo>
                  <a:pt x="0" y="0"/>
                </a:lnTo>
                <a:close/>
              </a:path>
            </a:pathLst>
          </a:custGeom>
          <a:solidFill>
            <a:srgbClr val="1CA3D9"/>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50" name="Google Shape;150;p14"/>
          <p:cNvCxnSpPr/>
          <p:nvPr/>
        </p:nvCxnSpPr>
        <p:spPr>
          <a:xfrm>
            <a:off x="2320925" y="5554662"/>
            <a:ext cx="374650" cy="0"/>
          </a:xfrm>
          <a:prstGeom prst="straightConnector1">
            <a:avLst/>
          </a:prstGeom>
          <a:noFill/>
          <a:ln>
            <a:noFill/>
          </a:ln>
        </p:spPr>
      </p:cxnSp>
      <p:sp>
        <p:nvSpPr>
          <p:cNvPr id="151" name="Google Shape;151;p14"/>
          <p:cNvSpPr/>
          <p:nvPr/>
        </p:nvSpPr>
        <p:spPr>
          <a:xfrm>
            <a:off x="2262187" y="5495924"/>
            <a:ext cx="493713" cy="114300"/>
          </a:xfrm>
          <a:custGeom>
            <a:avLst/>
            <a:gdLst/>
            <a:ahLst/>
            <a:cxnLst/>
            <a:rect l="l" t="t" r="r" b="b"/>
            <a:pathLst>
              <a:path w="108" h="25" extrusionOk="0">
                <a:moveTo>
                  <a:pt x="13" y="25"/>
                </a:moveTo>
                <a:cubicBezTo>
                  <a:pt x="95" y="25"/>
                  <a:pt x="95" y="25"/>
                  <a:pt x="95" y="25"/>
                </a:cubicBezTo>
                <a:cubicBezTo>
                  <a:pt x="102" y="25"/>
                  <a:pt x="108" y="20"/>
                  <a:pt x="108" y="13"/>
                </a:cubicBezTo>
                <a:cubicBezTo>
                  <a:pt x="108" y="6"/>
                  <a:pt x="102" y="0"/>
                  <a:pt x="95" y="0"/>
                </a:cubicBezTo>
                <a:cubicBezTo>
                  <a:pt x="13" y="0"/>
                  <a:pt x="13" y="0"/>
                  <a:pt x="13" y="0"/>
                </a:cubicBezTo>
                <a:cubicBezTo>
                  <a:pt x="6" y="0"/>
                  <a:pt x="0" y="6"/>
                  <a:pt x="0" y="13"/>
                </a:cubicBezTo>
                <a:cubicBezTo>
                  <a:pt x="0" y="20"/>
                  <a:pt x="6" y="25"/>
                  <a:pt x="13" y="25"/>
                </a:cubicBezTo>
              </a:path>
            </a:pathLst>
          </a:custGeom>
          <a:solidFill>
            <a:srgbClr val="8B103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2" name="Google Shape;152;p14"/>
          <p:cNvSpPr txBox="1"/>
          <p:nvPr/>
        </p:nvSpPr>
        <p:spPr>
          <a:xfrm>
            <a:off x="1549400" y="1912937"/>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71%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4"/>
          <p:cNvSpPr txBox="1"/>
          <p:nvPr/>
        </p:nvSpPr>
        <p:spPr>
          <a:xfrm>
            <a:off x="2065337" y="2932112"/>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56%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4"/>
          <p:cNvSpPr txBox="1"/>
          <p:nvPr/>
        </p:nvSpPr>
        <p:spPr>
          <a:xfrm>
            <a:off x="2549525" y="3956050"/>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35%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4"/>
          <p:cNvSpPr txBox="1"/>
          <p:nvPr/>
        </p:nvSpPr>
        <p:spPr>
          <a:xfrm>
            <a:off x="3057525" y="5029200"/>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15%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4"/>
          <p:cNvSpPr txBox="1"/>
          <p:nvPr/>
        </p:nvSpPr>
        <p:spPr>
          <a:xfrm>
            <a:off x="9304337" y="1912937"/>
            <a:ext cx="2341562" cy="7842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Lorem ipsum dolor sit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amet</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consectetur</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adipiscing</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elit</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sed do</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7;p14"/>
          <p:cNvSpPr txBox="1"/>
          <p:nvPr/>
        </p:nvSpPr>
        <p:spPr>
          <a:xfrm>
            <a:off x="8818562" y="2925762"/>
            <a:ext cx="2341562" cy="7842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 do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4"/>
          <p:cNvSpPr txBox="1"/>
          <p:nvPr/>
        </p:nvSpPr>
        <p:spPr>
          <a:xfrm>
            <a:off x="8324850" y="3937000"/>
            <a:ext cx="2341562" cy="7842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 do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4"/>
          <p:cNvSpPr txBox="1"/>
          <p:nvPr/>
        </p:nvSpPr>
        <p:spPr>
          <a:xfrm>
            <a:off x="7820025" y="5000625"/>
            <a:ext cx="2341562" cy="7858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 do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50000">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14:bounceEnd="50000">
                                          <p:cBhvr additive="base">
                                            <p:cTn id="7" dur="1000" fill="hold"/>
                                            <p:tgtEl>
                                              <p:spTgt spid="131"/>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13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10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14:bounceEnd="50000">
                                          <p:cBhvr additive="base">
                                            <p:cTn id="15"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14:bounceEnd="50000">
                                          <p:cBhvr additive="base">
                                            <p:cTn id="19"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50000">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14:bounceEnd="50000">
                                          <p:cBhvr additive="base">
                                            <p:cTn id="23"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50000">
                                      <p:stCondLst>
                                        <p:cond delay="500"/>
                                      </p:stCondLst>
                                      <p:childTnLst>
                                        <p:set>
                                          <p:cBhvr>
                                            <p:cTn id="26" dur="1" fill="hold">
                                              <p:stCondLst>
                                                <p:cond delay="0"/>
                                              </p:stCondLst>
                                            </p:cTn>
                                            <p:tgtEl>
                                              <p:spTgt spid="118"/>
                                            </p:tgtEl>
                                            <p:attrNameLst>
                                              <p:attrName>style.visibility</p:attrName>
                                            </p:attrNameLst>
                                          </p:cBhvr>
                                          <p:to>
                                            <p:strVal val="visible"/>
                                          </p:to>
                                        </p:set>
                                        <p:anim calcmode="lin" valueType="num" p14:bounceEnd="50000">
                                          <p:cBhvr additive="base">
                                            <p:cTn id="27" dur="1000" fill="hold"/>
                                            <p:tgtEl>
                                              <p:spTgt spid="118"/>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118"/>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50000">
                                      <p:stCondLst>
                                        <p:cond delay="600"/>
                                      </p:stCondLst>
                                      <p:childTnLst>
                                        <p:set>
                                          <p:cBhvr>
                                            <p:cTn id="30" dur="1" fill="hold">
                                              <p:stCondLst>
                                                <p:cond delay="0"/>
                                              </p:stCondLst>
                                            </p:cTn>
                                            <p:tgtEl>
                                              <p:spTgt spid="6"/>
                                            </p:tgtEl>
                                            <p:attrNameLst>
                                              <p:attrName>style.visibility</p:attrName>
                                            </p:attrNameLst>
                                          </p:cBhvr>
                                          <p:to>
                                            <p:strVal val="visible"/>
                                          </p:to>
                                        </p:set>
                                        <p:anim calcmode="lin" valueType="num" p14:bounceEnd="50000">
                                          <p:cBhvr additive="base">
                                            <p:cTn id="31"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50000">
                                      <p:stCondLst>
                                        <p:cond delay="700"/>
                                      </p:stCondLst>
                                      <p:childTnLst>
                                        <p:set>
                                          <p:cBhvr>
                                            <p:cTn id="34" dur="1" fill="hold">
                                              <p:stCondLst>
                                                <p:cond delay="0"/>
                                              </p:stCondLst>
                                            </p:cTn>
                                            <p:tgtEl>
                                              <p:spTgt spid="7"/>
                                            </p:tgtEl>
                                            <p:attrNameLst>
                                              <p:attrName>style.visibility</p:attrName>
                                            </p:attrNameLst>
                                          </p:cBhvr>
                                          <p:to>
                                            <p:strVal val="visible"/>
                                          </p:to>
                                        </p:set>
                                        <p:anim calcmode="lin" valueType="num" p14:bounceEnd="50000">
                                          <p:cBhvr additive="base">
                                            <p:cTn id="35"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6" dur="1000" fill="hold"/>
                                            <p:tgtEl>
                                              <p:spTgt spid="7"/>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50000">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14:bounceEnd="50000">
                                          <p:cBhvr additive="base">
                                            <p:cTn id="39" dur="10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40" dur="1000" fill="hold"/>
                                            <p:tgtEl>
                                              <p:spTgt spid="8"/>
                                            </p:tgtEl>
                                            <p:attrNameLst>
                                              <p:attrName>ppt_y</p:attrName>
                                            </p:attrNameLst>
                                          </p:cBhvr>
                                          <p:tavLst>
                                            <p:tav tm="0">
                                              <p:val>
                                                <p:strVal val="0-#ppt_h/2"/>
                                              </p:val>
                                            </p:tav>
                                            <p:tav tm="100000">
                                              <p:val>
                                                <p:strVal val="#ppt_y"/>
                                              </p:val>
                                            </p:tav>
                                          </p:tavLst>
                                        </p:anim>
                                      </p:childTnLst>
                                    </p:cTn>
                                  </p:par>
                                </p:childTnLst>
                              </p:cTn>
                            </p:par>
                            <p:par>
                              <p:cTn id="41" fill="hold">
                                <p:stCondLst>
                                  <p:cond delay="1800"/>
                                </p:stCondLst>
                                <p:childTnLst>
                                  <p:par>
                                    <p:cTn id="42" presetID="2" presetClass="entr" presetSubtype="2" fill="hold" grpId="0" nodeType="afterEffect" p14:presetBounceEnd="50000">
                                      <p:stCondLst>
                                        <p:cond delay="0"/>
                                      </p:stCondLst>
                                      <p:childTnLst>
                                        <p:set>
                                          <p:cBhvr>
                                            <p:cTn id="43" dur="1" fill="hold">
                                              <p:stCondLst>
                                                <p:cond delay="0"/>
                                              </p:stCondLst>
                                            </p:cTn>
                                            <p:tgtEl>
                                              <p:spTgt spid="156"/>
                                            </p:tgtEl>
                                            <p:attrNameLst>
                                              <p:attrName>style.visibility</p:attrName>
                                            </p:attrNameLst>
                                          </p:cBhvr>
                                          <p:to>
                                            <p:strVal val="visible"/>
                                          </p:to>
                                        </p:set>
                                        <p:anim calcmode="lin" valueType="num" p14:bounceEnd="50000">
                                          <p:cBhvr additive="base">
                                            <p:cTn id="44" dur="750" fill="hold"/>
                                            <p:tgtEl>
                                              <p:spTgt spid="156"/>
                                            </p:tgtEl>
                                            <p:attrNameLst>
                                              <p:attrName>ppt_x</p:attrName>
                                            </p:attrNameLst>
                                          </p:cBhvr>
                                          <p:tavLst>
                                            <p:tav tm="0">
                                              <p:val>
                                                <p:strVal val="1+#ppt_w/2"/>
                                              </p:val>
                                            </p:tav>
                                            <p:tav tm="100000">
                                              <p:val>
                                                <p:strVal val="#ppt_x"/>
                                              </p:val>
                                            </p:tav>
                                          </p:tavLst>
                                        </p:anim>
                                        <p:anim calcmode="lin" valueType="num" p14:bounceEnd="50000">
                                          <p:cBhvr additive="base">
                                            <p:cTn id="45" dur="750" fill="hold"/>
                                            <p:tgtEl>
                                              <p:spTgt spid="15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50000">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14:bounceEnd="50000">
                                          <p:cBhvr additive="base">
                                            <p:cTn id="48" dur="750" fill="hold"/>
                                            <p:tgtEl>
                                              <p:spTgt spid="138"/>
                                            </p:tgtEl>
                                            <p:attrNameLst>
                                              <p:attrName>ppt_x</p:attrName>
                                            </p:attrNameLst>
                                          </p:cBhvr>
                                          <p:tavLst>
                                            <p:tav tm="0">
                                              <p:val>
                                                <p:strVal val="0-#ppt_w/2"/>
                                              </p:val>
                                            </p:tav>
                                            <p:tav tm="100000">
                                              <p:val>
                                                <p:strVal val="#ppt_x"/>
                                              </p:val>
                                            </p:tav>
                                          </p:tavLst>
                                        </p:anim>
                                        <p:anim calcmode="lin" valueType="num" p14:bounceEnd="50000">
                                          <p:cBhvr additive="base">
                                            <p:cTn id="49" dur="750" fill="hold"/>
                                            <p:tgtEl>
                                              <p:spTgt spid="138"/>
                                            </p:tgtEl>
                                            <p:attrNameLst>
                                              <p:attrName>ppt_y</p:attrName>
                                            </p:attrNameLst>
                                          </p:cBhvr>
                                          <p:tavLst>
                                            <p:tav tm="0">
                                              <p:val>
                                                <p:strVal val="#ppt_y"/>
                                              </p:val>
                                            </p:tav>
                                            <p:tav tm="100000">
                                              <p:val>
                                                <p:strVal val="#ppt_y"/>
                                              </p:val>
                                            </p:tav>
                                          </p:tavLst>
                                        </p:anim>
                                      </p:childTnLst>
                                    </p:cTn>
                                  </p:par>
                                </p:childTnLst>
                              </p:cTn>
                            </p:par>
                            <p:par>
                              <p:cTn id="50" fill="hold">
                                <p:stCondLst>
                                  <p:cond delay="2550"/>
                                </p:stCondLst>
                                <p:childTnLst>
                                  <p:par>
                                    <p:cTn id="51" presetID="2" presetClass="entr" presetSubtype="2" fill="hold" grpId="0" nodeType="afterEffect" p14:presetBounceEnd="50000">
                                      <p:stCondLst>
                                        <p:cond delay="0"/>
                                      </p:stCondLst>
                                      <p:childTnLst>
                                        <p:set>
                                          <p:cBhvr>
                                            <p:cTn id="52" dur="1" fill="hold">
                                              <p:stCondLst>
                                                <p:cond delay="0"/>
                                              </p:stCondLst>
                                            </p:cTn>
                                            <p:tgtEl>
                                              <p:spTgt spid="157"/>
                                            </p:tgtEl>
                                            <p:attrNameLst>
                                              <p:attrName>style.visibility</p:attrName>
                                            </p:attrNameLst>
                                          </p:cBhvr>
                                          <p:to>
                                            <p:strVal val="visible"/>
                                          </p:to>
                                        </p:set>
                                        <p:anim calcmode="lin" valueType="num" p14:bounceEnd="50000">
                                          <p:cBhvr additive="base">
                                            <p:cTn id="53" dur="750" fill="hold"/>
                                            <p:tgtEl>
                                              <p:spTgt spid="157"/>
                                            </p:tgtEl>
                                            <p:attrNameLst>
                                              <p:attrName>ppt_x</p:attrName>
                                            </p:attrNameLst>
                                          </p:cBhvr>
                                          <p:tavLst>
                                            <p:tav tm="0">
                                              <p:val>
                                                <p:strVal val="1+#ppt_w/2"/>
                                              </p:val>
                                            </p:tav>
                                            <p:tav tm="100000">
                                              <p:val>
                                                <p:strVal val="#ppt_x"/>
                                              </p:val>
                                            </p:tav>
                                          </p:tavLst>
                                        </p:anim>
                                        <p:anim calcmode="lin" valueType="num" p14:bounceEnd="50000">
                                          <p:cBhvr additive="base">
                                            <p:cTn id="54" dur="750" fill="hold"/>
                                            <p:tgtEl>
                                              <p:spTgt spid="15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14:presetBounceEnd="50000">
                                      <p:stCondLst>
                                        <p:cond delay="0"/>
                                      </p:stCondLst>
                                      <p:childTnLst>
                                        <p:set>
                                          <p:cBhvr>
                                            <p:cTn id="56" dur="1" fill="hold">
                                              <p:stCondLst>
                                                <p:cond delay="0"/>
                                              </p:stCondLst>
                                            </p:cTn>
                                            <p:tgtEl>
                                              <p:spTgt spid="142"/>
                                            </p:tgtEl>
                                            <p:attrNameLst>
                                              <p:attrName>style.visibility</p:attrName>
                                            </p:attrNameLst>
                                          </p:cBhvr>
                                          <p:to>
                                            <p:strVal val="visible"/>
                                          </p:to>
                                        </p:set>
                                        <p:anim calcmode="lin" valueType="num" p14:bounceEnd="50000">
                                          <p:cBhvr additive="base">
                                            <p:cTn id="57" dur="750" fill="hold"/>
                                            <p:tgtEl>
                                              <p:spTgt spid="142"/>
                                            </p:tgtEl>
                                            <p:attrNameLst>
                                              <p:attrName>ppt_x</p:attrName>
                                            </p:attrNameLst>
                                          </p:cBhvr>
                                          <p:tavLst>
                                            <p:tav tm="0">
                                              <p:val>
                                                <p:strVal val="0-#ppt_w/2"/>
                                              </p:val>
                                            </p:tav>
                                            <p:tav tm="100000">
                                              <p:val>
                                                <p:strVal val="#ppt_x"/>
                                              </p:val>
                                            </p:tav>
                                          </p:tavLst>
                                        </p:anim>
                                        <p:anim calcmode="lin" valueType="num" p14:bounceEnd="50000">
                                          <p:cBhvr additive="base">
                                            <p:cTn id="58" dur="750" fill="hold"/>
                                            <p:tgtEl>
                                              <p:spTgt spid="142"/>
                                            </p:tgtEl>
                                            <p:attrNameLst>
                                              <p:attrName>ppt_y</p:attrName>
                                            </p:attrNameLst>
                                          </p:cBhvr>
                                          <p:tavLst>
                                            <p:tav tm="0">
                                              <p:val>
                                                <p:strVal val="#ppt_y"/>
                                              </p:val>
                                            </p:tav>
                                            <p:tav tm="100000">
                                              <p:val>
                                                <p:strVal val="#ppt_y"/>
                                              </p:val>
                                            </p:tav>
                                          </p:tavLst>
                                        </p:anim>
                                      </p:childTnLst>
                                    </p:cTn>
                                  </p:par>
                                </p:childTnLst>
                              </p:cTn>
                            </p:par>
                            <p:par>
                              <p:cTn id="59" fill="hold">
                                <p:stCondLst>
                                  <p:cond delay="3300"/>
                                </p:stCondLst>
                                <p:childTnLst>
                                  <p:par>
                                    <p:cTn id="60" presetID="2" presetClass="entr" presetSubtype="2" fill="hold" grpId="0" nodeType="afterEffect" p14:presetBounceEnd="50000">
                                      <p:stCondLst>
                                        <p:cond delay="0"/>
                                      </p:stCondLst>
                                      <p:childTnLst>
                                        <p:set>
                                          <p:cBhvr>
                                            <p:cTn id="61" dur="1" fill="hold">
                                              <p:stCondLst>
                                                <p:cond delay="0"/>
                                              </p:stCondLst>
                                            </p:cTn>
                                            <p:tgtEl>
                                              <p:spTgt spid="158"/>
                                            </p:tgtEl>
                                            <p:attrNameLst>
                                              <p:attrName>style.visibility</p:attrName>
                                            </p:attrNameLst>
                                          </p:cBhvr>
                                          <p:to>
                                            <p:strVal val="visible"/>
                                          </p:to>
                                        </p:set>
                                        <p:anim calcmode="lin" valueType="num" p14:bounceEnd="50000">
                                          <p:cBhvr additive="base">
                                            <p:cTn id="62" dur="750" fill="hold"/>
                                            <p:tgtEl>
                                              <p:spTgt spid="158"/>
                                            </p:tgtEl>
                                            <p:attrNameLst>
                                              <p:attrName>ppt_x</p:attrName>
                                            </p:attrNameLst>
                                          </p:cBhvr>
                                          <p:tavLst>
                                            <p:tav tm="0">
                                              <p:val>
                                                <p:strVal val="1+#ppt_w/2"/>
                                              </p:val>
                                            </p:tav>
                                            <p:tav tm="100000">
                                              <p:val>
                                                <p:strVal val="#ppt_x"/>
                                              </p:val>
                                            </p:tav>
                                          </p:tavLst>
                                        </p:anim>
                                        <p:anim calcmode="lin" valueType="num" p14:bounceEnd="50000">
                                          <p:cBhvr additive="base">
                                            <p:cTn id="63" dur="750" fill="hold"/>
                                            <p:tgtEl>
                                              <p:spTgt spid="158"/>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14:presetBounceEnd="50000">
                                      <p:stCondLst>
                                        <p:cond delay="0"/>
                                      </p:stCondLst>
                                      <p:childTnLst>
                                        <p:set>
                                          <p:cBhvr>
                                            <p:cTn id="65" dur="1" fill="hold">
                                              <p:stCondLst>
                                                <p:cond delay="0"/>
                                              </p:stCondLst>
                                            </p:cTn>
                                            <p:tgtEl>
                                              <p:spTgt spid="144"/>
                                            </p:tgtEl>
                                            <p:attrNameLst>
                                              <p:attrName>style.visibility</p:attrName>
                                            </p:attrNameLst>
                                          </p:cBhvr>
                                          <p:to>
                                            <p:strVal val="visible"/>
                                          </p:to>
                                        </p:set>
                                        <p:anim calcmode="lin" valueType="num" p14:bounceEnd="50000">
                                          <p:cBhvr additive="base">
                                            <p:cTn id="66" dur="750" fill="hold"/>
                                            <p:tgtEl>
                                              <p:spTgt spid="144"/>
                                            </p:tgtEl>
                                            <p:attrNameLst>
                                              <p:attrName>ppt_x</p:attrName>
                                            </p:attrNameLst>
                                          </p:cBhvr>
                                          <p:tavLst>
                                            <p:tav tm="0">
                                              <p:val>
                                                <p:strVal val="0-#ppt_w/2"/>
                                              </p:val>
                                            </p:tav>
                                            <p:tav tm="100000">
                                              <p:val>
                                                <p:strVal val="#ppt_x"/>
                                              </p:val>
                                            </p:tav>
                                          </p:tavLst>
                                        </p:anim>
                                        <p:anim calcmode="lin" valueType="num" p14:bounceEnd="50000">
                                          <p:cBhvr additive="base">
                                            <p:cTn id="67" dur="750" fill="hold"/>
                                            <p:tgtEl>
                                              <p:spTgt spid="144"/>
                                            </p:tgtEl>
                                            <p:attrNameLst>
                                              <p:attrName>ppt_y</p:attrName>
                                            </p:attrNameLst>
                                          </p:cBhvr>
                                          <p:tavLst>
                                            <p:tav tm="0">
                                              <p:val>
                                                <p:strVal val="#ppt_y"/>
                                              </p:val>
                                            </p:tav>
                                            <p:tav tm="100000">
                                              <p:val>
                                                <p:strVal val="#ppt_y"/>
                                              </p:val>
                                            </p:tav>
                                          </p:tavLst>
                                        </p:anim>
                                      </p:childTnLst>
                                    </p:cTn>
                                  </p:par>
                                </p:childTnLst>
                              </p:cTn>
                            </p:par>
                            <p:par>
                              <p:cTn id="68" fill="hold">
                                <p:stCondLst>
                                  <p:cond delay="4050"/>
                                </p:stCondLst>
                                <p:childTnLst>
                                  <p:par>
                                    <p:cTn id="69" presetID="2" presetClass="entr" presetSubtype="2" fill="hold" grpId="0" nodeType="afterEffect" p14:presetBounceEnd="50000">
                                      <p:stCondLst>
                                        <p:cond delay="0"/>
                                      </p:stCondLst>
                                      <p:childTnLst>
                                        <p:set>
                                          <p:cBhvr>
                                            <p:cTn id="70" dur="1" fill="hold">
                                              <p:stCondLst>
                                                <p:cond delay="0"/>
                                              </p:stCondLst>
                                            </p:cTn>
                                            <p:tgtEl>
                                              <p:spTgt spid="159"/>
                                            </p:tgtEl>
                                            <p:attrNameLst>
                                              <p:attrName>style.visibility</p:attrName>
                                            </p:attrNameLst>
                                          </p:cBhvr>
                                          <p:to>
                                            <p:strVal val="visible"/>
                                          </p:to>
                                        </p:set>
                                        <p:anim calcmode="lin" valueType="num" p14:bounceEnd="50000">
                                          <p:cBhvr additive="base">
                                            <p:cTn id="71" dur="750" fill="hold"/>
                                            <p:tgtEl>
                                              <p:spTgt spid="159"/>
                                            </p:tgtEl>
                                            <p:attrNameLst>
                                              <p:attrName>ppt_x</p:attrName>
                                            </p:attrNameLst>
                                          </p:cBhvr>
                                          <p:tavLst>
                                            <p:tav tm="0">
                                              <p:val>
                                                <p:strVal val="1+#ppt_w/2"/>
                                              </p:val>
                                            </p:tav>
                                            <p:tav tm="100000">
                                              <p:val>
                                                <p:strVal val="#ppt_x"/>
                                              </p:val>
                                            </p:tav>
                                          </p:tavLst>
                                        </p:anim>
                                        <p:anim calcmode="lin" valueType="num" p14:bounceEnd="50000">
                                          <p:cBhvr additive="base">
                                            <p:cTn id="72" dur="750" fill="hold"/>
                                            <p:tgtEl>
                                              <p:spTgt spid="15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14:presetBounceEnd="50000">
                                      <p:stCondLst>
                                        <p:cond delay="0"/>
                                      </p:stCondLst>
                                      <p:childTnLst>
                                        <p:set>
                                          <p:cBhvr>
                                            <p:cTn id="74" dur="1" fill="hold">
                                              <p:stCondLst>
                                                <p:cond delay="0"/>
                                              </p:stCondLst>
                                            </p:cTn>
                                            <p:tgtEl>
                                              <p:spTgt spid="148"/>
                                            </p:tgtEl>
                                            <p:attrNameLst>
                                              <p:attrName>style.visibility</p:attrName>
                                            </p:attrNameLst>
                                          </p:cBhvr>
                                          <p:to>
                                            <p:strVal val="visible"/>
                                          </p:to>
                                        </p:set>
                                        <p:anim calcmode="lin" valueType="num" p14:bounceEnd="50000">
                                          <p:cBhvr additive="base">
                                            <p:cTn id="75" dur="750" fill="hold"/>
                                            <p:tgtEl>
                                              <p:spTgt spid="148"/>
                                            </p:tgtEl>
                                            <p:attrNameLst>
                                              <p:attrName>ppt_x</p:attrName>
                                            </p:attrNameLst>
                                          </p:cBhvr>
                                          <p:tavLst>
                                            <p:tav tm="0">
                                              <p:val>
                                                <p:strVal val="0-#ppt_w/2"/>
                                              </p:val>
                                            </p:tav>
                                            <p:tav tm="100000">
                                              <p:val>
                                                <p:strVal val="#ppt_x"/>
                                              </p:val>
                                            </p:tav>
                                          </p:tavLst>
                                        </p:anim>
                                        <p:anim calcmode="lin" valueType="num" p14:bounceEnd="50000">
                                          <p:cBhvr additive="base">
                                            <p:cTn id="76" dur="750" fill="hold"/>
                                            <p:tgtEl>
                                              <p:spTgt spid="148"/>
                                            </p:tgtEl>
                                            <p:attrNameLst>
                                              <p:attrName>ppt_y</p:attrName>
                                            </p:attrNameLst>
                                          </p:cBhvr>
                                          <p:tavLst>
                                            <p:tav tm="0">
                                              <p:val>
                                                <p:strVal val="#ppt_y"/>
                                              </p:val>
                                            </p:tav>
                                            <p:tav tm="100000">
                                              <p:val>
                                                <p:strVal val="#ppt_y"/>
                                              </p:val>
                                            </p:tav>
                                          </p:tavLst>
                                        </p:anim>
                                      </p:childTnLst>
                                    </p:cTn>
                                  </p:par>
                                </p:childTnLst>
                              </p:cTn>
                            </p:par>
                            <p:par>
                              <p:cTn id="77" fill="hold">
                                <p:stCondLst>
                                  <p:cond delay="4800"/>
                                </p:stCondLst>
                                <p:childTnLst>
                                  <p:par>
                                    <p:cTn id="78" presetID="22" presetClass="entr" presetSubtype="8" fill="hold" grpId="0" nodeType="afterEffect">
                                      <p:stCondLst>
                                        <p:cond delay="0"/>
                                      </p:stCondLst>
                                      <p:childTnLst>
                                        <p:set>
                                          <p:cBhvr>
                                            <p:cTn id="79" dur="1" fill="hold">
                                              <p:stCondLst>
                                                <p:cond delay="0"/>
                                              </p:stCondLst>
                                            </p:cTn>
                                            <p:tgtEl>
                                              <p:spTgt spid="141"/>
                                            </p:tgtEl>
                                            <p:attrNameLst>
                                              <p:attrName>style.visibility</p:attrName>
                                            </p:attrNameLst>
                                          </p:cBhvr>
                                          <p:to>
                                            <p:strVal val="visible"/>
                                          </p:to>
                                        </p:set>
                                        <p:animEffect transition="in" filter="wipe(left)">
                                          <p:cBhvr>
                                            <p:cTn id="80" dur="750"/>
                                            <p:tgtEl>
                                              <p:spTgt spid="14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52"/>
                                            </p:tgtEl>
                                            <p:attrNameLst>
                                              <p:attrName>style.visibility</p:attrName>
                                            </p:attrNameLst>
                                          </p:cBhvr>
                                          <p:to>
                                            <p:strVal val="visible"/>
                                          </p:to>
                                        </p:set>
                                        <p:animEffect transition="in" filter="wipe(left)">
                                          <p:cBhvr>
                                            <p:cTn id="83" dur="750"/>
                                            <p:tgtEl>
                                              <p:spTgt spid="15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43"/>
                                            </p:tgtEl>
                                            <p:attrNameLst>
                                              <p:attrName>style.visibility</p:attrName>
                                            </p:attrNameLst>
                                          </p:cBhvr>
                                          <p:to>
                                            <p:strVal val="visible"/>
                                          </p:to>
                                        </p:set>
                                        <p:animEffect transition="in" filter="wipe(left)">
                                          <p:cBhvr>
                                            <p:cTn id="86" dur="750"/>
                                            <p:tgtEl>
                                              <p:spTgt spid="14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53"/>
                                            </p:tgtEl>
                                            <p:attrNameLst>
                                              <p:attrName>style.visibility</p:attrName>
                                            </p:attrNameLst>
                                          </p:cBhvr>
                                          <p:to>
                                            <p:strVal val="visible"/>
                                          </p:to>
                                        </p:set>
                                        <p:animEffect transition="in" filter="wipe(left)">
                                          <p:cBhvr>
                                            <p:cTn id="89" dur="750"/>
                                            <p:tgtEl>
                                              <p:spTgt spid="15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45"/>
                                            </p:tgtEl>
                                            <p:attrNameLst>
                                              <p:attrName>style.visibility</p:attrName>
                                            </p:attrNameLst>
                                          </p:cBhvr>
                                          <p:to>
                                            <p:strVal val="visible"/>
                                          </p:to>
                                        </p:set>
                                        <p:animEffect transition="in" filter="wipe(left)">
                                          <p:cBhvr>
                                            <p:cTn id="92" dur="750"/>
                                            <p:tgtEl>
                                              <p:spTgt spid="14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54"/>
                                            </p:tgtEl>
                                            <p:attrNameLst>
                                              <p:attrName>style.visibility</p:attrName>
                                            </p:attrNameLst>
                                          </p:cBhvr>
                                          <p:to>
                                            <p:strVal val="visible"/>
                                          </p:to>
                                        </p:set>
                                        <p:animEffect transition="in" filter="wipe(left)">
                                          <p:cBhvr>
                                            <p:cTn id="95" dur="750"/>
                                            <p:tgtEl>
                                              <p:spTgt spid="15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51"/>
                                            </p:tgtEl>
                                            <p:attrNameLst>
                                              <p:attrName>style.visibility</p:attrName>
                                            </p:attrNameLst>
                                          </p:cBhvr>
                                          <p:to>
                                            <p:strVal val="visible"/>
                                          </p:to>
                                        </p:set>
                                        <p:animEffect transition="in" filter="wipe(left)">
                                          <p:cBhvr>
                                            <p:cTn id="98" dur="750"/>
                                            <p:tgtEl>
                                              <p:spTgt spid="15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55"/>
                                            </p:tgtEl>
                                            <p:attrNameLst>
                                              <p:attrName>style.visibility</p:attrName>
                                            </p:attrNameLst>
                                          </p:cBhvr>
                                          <p:to>
                                            <p:strVal val="visible"/>
                                          </p:to>
                                        </p:set>
                                        <p:animEffect transition="in" filter="wipe(left)">
                                          <p:cBhvr>
                                            <p:cTn id="101"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38" grpId="0" animBg="1"/>
          <p:bldP spid="141" grpId="0" animBg="1"/>
          <p:bldP spid="142" grpId="0" animBg="1"/>
          <p:bldP spid="143" grpId="0" animBg="1"/>
          <p:bldP spid="144" grpId="0" animBg="1"/>
          <p:bldP spid="145" grpId="0" animBg="1"/>
          <p:bldP spid="148" grpId="0" animBg="1"/>
          <p:bldP spid="151" grpId="0" animBg="1"/>
          <p:bldP spid="152" grpId="0"/>
          <p:bldP spid="153" grpId="0"/>
          <p:bldP spid="154" grpId="0"/>
          <p:bldP spid="155" grpId="0"/>
          <p:bldP spid="156" grpId="0"/>
          <p:bldP spid="157" grpId="0"/>
          <p:bldP spid="158" grpId="0"/>
          <p:bldP spid="159"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1000" fill="hold"/>
                                            <p:tgtEl>
                                              <p:spTgt spid="131"/>
                                            </p:tgtEl>
                                            <p:attrNameLst>
                                              <p:attrName>ppt_x</p:attrName>
                                            </p:attrNameLst>
                                          </p:cBhvr>
                                          <p:tavLst>
                                            <p:tav tm="0">
                                              <p:val>
                                                <p:strVal val="#ppt_x"/>
                                              </p:val>
                                            </p:tav>
                                            <p:tav tm="100000">
                                              <p:val>
                                                <p:strVal val="#ppt_x"/>
                                              </p:val>
                                            </p:tav>
                                          </p:tavLst>
                                        </p:anim>
                                        <p:anim calcmode="lin" valueType="num">
                                          <p:cBhvr additive="base">
                                            <p:cTn id="8" dur="1000" fill="hold"/>
                                            <p:tgtEl>
                                              <p:spTgt spid="13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1000" fill="hold"/>
                                            <p:tgtEl>
                                              <p:spTgt spid="118"/>
                                            </p:tgtEl>
                                            <p:attrNameLst>
                                              <p:attrName>ppt_x</p:attrName>
                                            </p:attrNameLst>
                                          </p:cBhvr>
                                          <p:tavLst>
                                            <p:tav tm="0">
                                              <p:val>
                                                <p:strVal val="#ppt_x"/>
                                              </p:val>
                                            </p:tav>
                                            <p:tav tm="100000">
                                              <p:val>
                                                <p:strVal val="#ppt_x"/>
                                              </p:val>
                                            </p:tav>
                                          </p:tavLst>
                                        </p:anim>
                                        <p:anim calcmode="lin" valueType="num">
                                          <p:cBhvr additive="base">
                                            <p:cTn id="28" dur="1000" fill="hold"/>
                                            <p:tgtEl>
                                              <p:spTgt spid="118"/>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6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ppt_x"/>
                                              </p:val>
                                            </p:tav>
                                            <p:tav tm="100000">
                                              <p:val>
                                                <p:strVal val="#ppt_x"/>
                                              </p:val>
                                            </p:tav>
                                          </p:tavLst>
                                        </p:anim>
                                        <p:anim calcmode="lin" valueType="num">
                                          <p:cBhvr additive="base">
                                            <p:cTn id="32" dur="10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7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ppt_x"/>
                                              </p:val>
                                            </p:tav>
                                            <p:tav tm="100000">
                                              <p:val>
                                                <p:strVal val="#ppt_x"/>
                                              </p:val>
                                            </p:tav>
                                          </p:tavLst>
                                        </p:anim>
                                        <p:anim calcmode="lin" valueType="num">
                                          <p:cBhvr additive="base">
                                            <p:cTn id="36" dur="1000" fill="hold"/>
                                            <p:tgtEl>
                                              <p:spTgt spid="7"/>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000" fill="hold"/>
                                            <p:tgtEl>
                                              <p:spTgt spid="8"/>
                                            </p:tgtEl>
                                            <p:attrNameLst>
                                              <p:attrName>ppt_x</p:attrName>
                                            </p:attrNameLst>
                                          </p:cBhvr>
                                          <p:tavLst>
                                            <p:tav tm="0">
                                              <p:val>
                                                <p:strVal val="#ppt_x"/>
                                              </p:val>
                                            </p:tav>
                                            <p:tav tm="100000">
                                              <p:val>
                                                <p:strVal val="#ppt_x"/>
                                              </p:val>
                                            </p:tav>
                                          </p:tavLst>
                                        </p:anim>
                                        <p:anim calcmode="lin" valueType="num">
                                          <p:cBhvr additive="base">
                                            <p:cTn id="40" dur="1000" fill="hold"/>
                                            <p:tgtEl>
                                              <p:spTgt spid="8"/>
                                            </p:tgtEl>
                                            <p:attrNameLst>
                                              <p:attrName>ppt_y</p:attrName>
                                            </p:attrNameLst>
                                          </p:cBhvr>
                                          <p:tavLst>
                                            <p:tav tm="0">
                                              <p:val>
                                                <p:strVal val="0-#ppt_h/2"/>
                                              </p:val>
                                            </p:tav>
                                            <p:tav tm="100000">
                                              <p:val>
                                                <p:strVal val="#ppt_y"/>
                                              </p:val>
                                            </p:tav>
                                          </p:tavLst>
                                        </p:anim>
                                      </p:childTnLst>
                                    </p:cTn>
                                  </p:par>
                                </p:childTnLst>
                              </p:cTn>
                            </p:par>
                            <p:par>
                              <p:cTn id="41" fill="hold">
                                <p:stCondLst>
                                  <p:cond delay="1800"/>
                                </p:stCondLst>
                                <p:childTnLst>
                                  <p:par>
                                    <p:cTn id="42" presetID="2" presetClass="entr" presetSubtype="2" fill="hold" grpId="0" nodeType="afterEffect">
                                      <p:stCondLst>
                                        <p:cond delay="0"/>
                                      </p:stCondLst>
                                      <p:childTnLst>
                                        <p:set>
                                          <p:cBhvr>
                                            <p:cTn id="43" dur="1" fill="hold">
                                              <p:stCondLst>
                                                <p:cond delay="0"/>
                                              </p:stCondLst>
                                            </p:cTn>
                                            <p:tgtEl>
                                              <p:spTgt spid="156"/>
                                            </p:tgtEl>
                                            <p:attrNameLst>
                                              <p:attrName>style.visibility</p:attrName>
                                            </p:attrNameLst>
                                          </p:cBhvr>
                                          <p:to>
                                            <p:strVal val="visible"/>
                                          </p:to>
                                        </p:set>
                                        <p:anim calcmode="lin" valueType="num">
                                          <p:cBhvr additive="base">
                                            <p:cTn id="44" dur="750" fill="hold"/>
                                            <p:tgtEl>
                                              <p:spTgt spid="156"/>
                                            </p:tgtEl>
                                            <p:attrNameLst>
                                              <p:attrName>ppt_x</p:attrName>
                                            </p:attrNameLst>
                                          </p:cBhvr>
                                          <p:tavLst>
                                            <p:tav tm="0">
                                              <p:val>
                                                <p:strVal val="1+#ppt_w/2"/>
                                              </p:val>
                                            </p:tav>
                                            <p:tav tm="100000">
                                              <p:val>
                                                <p:strVal val="#ppt_x"/>
                                              </p:val>
                                            </p:tav>
                                          </p:tavLst>
                                        </p:anim>
                                        <p:anim calcmode="lin" valueType="num">
                                          <p:cBhvr additive="base">
                                            <p:cTn id="45" dur="750" fill="hold"/>
                                            <p:tgtEl>
                                              <p:spTgt spid="15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cBhvr additive="base">
                                            <p:cTn id="48" dur="750" fill="hold"/>
                                            <p:tgtEl>
                                              <p:spTgt spid="138"/>
                                            </p:tgtEl>
                                            <p:attrNameLst>
                                              <p:attrName>ppt_x</p:attrName>
                                            </p:attrNameLst>
                                          </p:cBhvr>
                                          <p:tavLst>
                                            <p:tav tm="0">
                                              <p:val>
                                                <p:strVal val="0-#ppt_w/2"/>
                                              </p:val>
                                            </p:tav>
                                            <p:tav tm="100000">
                                              <p:val>
                                                <p:strVal val="#ppt_x"/>
                                              </p:val>
                                            </p:tav>
                                          </p:tavLst>
                                        </p:anim>
                                        <p:anim calcmode="lin" valueType="num">
                                          <p:cBhvr additive="base">
                                            <p:cTn id="49" dur="750" fill="hold"/>
                                            <p:tgtEl>
                                              <p:spTgt spid="138"/>
                                            </p:tgtEl>
                                            <p:attrNameLst>
                                              <p:attrName>ppt_y</p:attrName>
                                            </p:attrNameLst>
                                          </p:cBhvr>
                                          <p:tavLst>
                                            <p:tav tm="0">
                                              <p:val>
                                                <p:strVal val="#ppt_y"/>
                                              </p:val>
                                            </p:tav>
                                            <p:tav tm="100000">
                                              <p:val>
                                                <p:strVal val="#ppt_y"/>
                                              </p:val>
                                            </p:tav>
                                          </p:tavLst>
                                        </p:anim>
                                      </p:childTnLst>
                                    </p:cTn>
                                  </p:par>
                                </p:childTnLst>
                              </p:cTn>
                            </p:par>
                            <p:par>
                              <p:cTn id="50" fill="hold">
                                <p:stCondLst>
                                  <p:cond delay="2550"/>
                                </p:stCondLst>
                                <p:childTnLst>
                                  <p:par>
                                    <p:cTn id="51" presetID="2" presetClass="entr" presetSubtype="2" fill="hold" grpId="0" nodeType="afterEffect">
                                      <p:stCondLst>
                                        <p:cond delay="0"/>
                                      </p:stCondLst>
                                      <p:childTnLst>
                                        <p:set>
                                          <p:cBhvr>
                                            <p:cTn id="52" dur="1" fill="hold">
                                              <p:stCondLst>
                                                <p:cond delay="0"/>
                                              </p:stCondLst>
                                            </p:cTn>
                                            <p:tgtEl>
                                              <p:spTgt spid="157"/>
                                            </p:tgtEl>
                                            <p:attrNameLst>
                                              <p:attrName>style.visibility</p:attrName>
                                            </p:attrNameLst>
                                          </p:cBhvr>
                                          <p:to>
                                            <p:strVal val="visible"/>
                                          </p:to>
                                        </p:set>
                                        <p:anim calcmode="lin" valueType="num">
                                          <p:cBhvr additive="base">
                                            <p:cTn id="53" dur="750" fill="hold"/>
                                            <p:tgtEl>
                                              <p:spTgt spid="157"/>
                                            </p:tgtEl>
                                            <p:attrNameLst>
                                              <p:attrName>ppt_x</p:attrName>
                                            </p:attrNameLst>
                                          </p:cBhvr>
                                          <p:tavLst>
                                            <p:tav tm="0">
                                              <p:val>
                                                <p:strVal val="1+#ppt_w/2"/>
                                              </p:val>
                                            </p:tav>
                                            <p:tav tm="100000">
                                              <p:val>
                                                <p:strVal val="#ppt_x"/>
                                              </p:val>
                                            </p:tav>
                                          </p:tavLst>
                                        </p:anim>
                                        <p:anim calcmode="lin" valueType="num">
                                          <p:cBhvr additive="base">
                                            <p:cTn id="54" dur="750" fill="hold"/>
                                            <p:tgtEl>
                                              <p:spTgt spid="15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42"/>
                                            </p:tgtEl>
                                            <p:attrNameLst>
                                              <p:attrName>style.visibility</p:attrName>
                                            </p:attrNameLst>
                                          </p:cBhvr>
                                          <p:to>
                                            <p:strVal val="visible"/>
                                          </p:to>
                                        </p:set>
                                        <p:anim calcmode="lin" valueType="num">
                                          <p:cBhvr additive="base">
                                            <p:cTn id="57" dur="750" fill="hold"/>
                                            <p:tgtEl>
                                              <p:spTgt spid="142"/>
                                            </p:tgtEl>
                                            <p:attrNameLst>
                                              <p:attrName>ppt_x</p:attrName>
                                            </p:attrNameLst>
                                          </p:cBhvr>
                                          <p:tavLst>
                                            <p:tav tm="0">
                                              <p:val>
                                                <p:strVal val="0-#ppt_w/2"/>
                                              </p:val>
                                            </p:tav>
                                            <p:tav tm="100000">
                                              <p:val>
                                                <p:strVal val="#ppt_x"/>
                                              </p:val>
                                            </p:tav>
                                          </p:tavLst>
                                        </p:anim>
                                        <p:anim calcmode="lin" valueType="num">
                                          <p:cBhvr additive="base">
                                            <p:cTn id="58" dur="750" fill="hold"/>
                                            <p:tgtEl>
                                              <p:spTgt spid="142"/>
                                            </p:tgtEl>
                                            <p:attrNameLst>
                                              <p:attrName>ppt_y</p:attrName>
                                            </p:attrNameLst>
                                          </p:cBhvr>
                                          <p:tavLst>
                                            <p:tav tm="0">
                                              <p:val>
                                                <p:strVal val="#ppt_y"/>
                                              </p:val>
                                            </p:tav>
                                            <p:tav tm="100000">
                                              <p:val>
                                                <p:strVal val="#ppt_y"/>
                                              </p:val>
                                            </p:tav>
                                          </p:tavLst>
                                        </p:anim>
                                      </p:childTnLst>
                                    </p:cTn>
                                  </p:par>
                                </p:childTnLst>
                              </p:cTn>
                            </p:par>
                            <p:par>
                              <p:cTn id="59" fill="hold">
                                <p:stCondLst>
                                  <p:cond delay="3300"/>
                                </p:stCondLst>
                                <p:childTnLst>
                                  <p:par>
                                    <p:cTn id="60" presetID="2" presetClass="entr" presetSubtype="2" fill="hold" grpId="0" nodeType="afterEffect">
                                      <p:stCondLst>
                                        <p:cond delay="0"/>
                                      </p:stCondLst>
                                      <p:childTnLst>
                                        <p:set>
                                          <p:cBhvr>
                                            <p:cTn id="61" dur="1" fill="hold">
                                              <p:stCondLst>
                                                <p:cond delay="0"/>
                                              </p:stCondLst>
                                            </p:cTn>
                                            <p:tgtEl>
                                              <p:spTgt spid="158"/>
                                            </p:tgtEl>
                                            <p:attrNameLst>
                                              <p:attrName>style.visibility</p:attrName>
                                            </p:attrNameLst>
                                          </p:cBhvr>
                                          <p:to>
                                            <p:strVal val="visible"/>
                                          </p:to>
                                        </p:set>
                                        <p:anim calcmode="lin" valueType="num">
                                          <p:cBhvr additive="base">
                                            <p:cTn id="62" dur="750" fill="hold"/>
                                            <p:tgtEl>
                                              <p:spTgt spid="158"/>
                                            </p:tgtEl>
                                            <p:attrNameLst>
                                              <p:attrName>ppt_x</p:attrName>
                                            </p:attrNameLst>
                                          </p:cBhvr>
                                          <p:tavLst>
                                            <p:tav tm="0">
                                              <p:val>
                                                <p:strVal val="1+#ppt_w/2"/>
                                              </p:val>
                                            </p:tav>
                                            <p:tav tm="100000">
                                              <p:val>
                                                <p:strVal val="#ppt_x"/>
                                              </p:val>
                                            </p:tav>
                                          </p:tavLst>
                                        </p:anim>
                                        <p:anim calcmode="lin" valueType="num">
                                          <p:cBhvr additive="base">
                                            <p:cTn id="63" dur="750" fill="hold"/>
                                            <p:tgtEl>
                                              <p:spTgt spid="158"/>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144"/>
                                            </p:tgtEl>
                                            <p:attrNameLst>
                                              <p:attrName>style.visibility</p:attrName>
                                            </p:attrNameLst>
                                          </p:cBhvr>
                                          <p:to>
                                            <p:strVal val="visible"/>
                                          </p:to>
                                        </p:set>
                                        <p:anim calcmode="lin" valueType="num">
                                          <p:cBhvr additive="base">
                                            <p:cTn id="66" dur="750" fill="hold"/>
                                            <p:tgtEl>
                                              <p:spTgt spid="144"/>
                                            </p:tgtEl>
                                            <p:attrNameLst>
                                              <p:attrName>ppt_x</p:attrName>
                                            </p:attrNameLst>
                                          </p:cBhvr>
                                          <p:tavLst>
                                            <p:tav tm="0">
                                              <p:val>
                                                <p:strVal val="0-#ppt_w/2"/>
                                              </p:val>
                                            </p:tav>
                                            <p:tav tm="100000">
                                              <p:val>
                                                <p:strVal val="#ppt_x"/>
                                              </p:val>
                                            </p:tav>
                                          </p:tavLst>
                                        </p:anim>
                                        <p:anim calcmode="lin" valueType="num">
                                          <p:cBhvr additive="base">
                                            <p:cTn id="67" dur="750" fill="hold"/>
                                            <p:tgtEl>
                                              <p:spTgt spid="144"/>
                                            </p:tgtEl>
                                            <p:attrNameLst>
                                              <p:attrName>ppt_y</p:attrName>
                                            </p:attrNameLst>
                                          </p:cBhvr>
                                          <p:tavLst>
                                            <p:tav tm="0">
                                              <p:val>
                                                <p:strVal val="#ppt_y"/>
                                              </p:val>
                                            </p:tav>
                                            <p:tav tm="100000">
                                              <p:val>
                                                <p:strVal val="#ppt_y"/>
                                              </p:val>
                                            </p:tav>
                                          </p:tavLst>
                                        </p:anim>
                                      </p:childTnLst>
                                    </p:cTn>
                                  </p:par>
                                </p:childTnLst>
                              </p:cTn>
                            </p:par>
                            <p:par>
                              <p:cTn id="68" fill="hold">
                                <p:stCondLst>
                                  <p:cond delay="4050"/>
                                </p:stCondLst>
                                <p:childTnLst>
                                  <p:par>
                                    <p:cTn id="69" presetID="2" presetClass="entr" presetSubtype="2" fill="hold" grpId="0" nodeType="afterEffect">
                                      <p:stCondLst>
                                        <p:cond delay="0"/>
                                      </p:stCondLst>
                                      <p:childTnLst>
                                        <p:set>
                                          <p:cBhvr>
                                            <p:cTn id="70" dur="1" fill="hold">
                                              <p:stCondLst>
                                                <p:cond delay="0"/>
                                              </p:stCondLst>
                                            </p:cTn>
                                            <p:tgtEl>
                                              <p:spTgt spid="159"/>
                                            </p:tgtEl>
                                            <p:attrNameLst>
                                              <p:attrName>style.visibility</p:attrName>
                                            </p:attrNameLst>
                                          </p:cBhvr>
                                          <p:to>
                                            <p:strVal val="visible"/>
                                          </p:to>
                                        </p:set>
                                        <p:anim calcmode="lin" valueType="num">
                                          <p:cBhvr additive="base">
                                            <p:cTn id="71" dur="750" fill="hold"/>
                                            <p:tgtEl>
                                              <p:spTgt spid="159"/>
                                            </p:tgtEl>
                                            <p:attrNameLst>
                                              <p:attrName>ppt_x</p:attrName>
                                            </p:attrNameLst>
                                          </p:cBhvr>
                                          <p:tavLst>
                                            <p:tav tm="0">
                                              <p:val>
                                                <p:strVal val="1+#ppt_w/2"/>
                                              </p:val>
                                            </p:tav>
                                            <p:tav tm="100000">
                                              <p:val>
                                                <p:strVal val="#ppt_x"/>
                                              </p:val>
                                            </p:tav>
                                          </p:tavLst>
                                        </p:anim>
                                        <p:anim calcmode="lin" valueType="num">
                                          <p:cBhvr additive="base">
                                            <p:cTn id="72" dur="750" fill="hold"/>
                                            <p:tgtEl>
                                              <p:spTgt spid="15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48"/>
                                            </p:tgtEl>
                                            <p:attrNameLst>
                                              <p:attrName>style.visibility</p:attrName>
                                            </p:attrNameLst>
                                          </p:cBhvr>
                                          <p:to>
                                            <p:strVal val="visible"/>
                                          </p:to>
                                        </p:set>
                                        <p:anim calcmode="lin" valueType="num">
                                          <p:cBhvr additive="base">
                                            <p:cTn id="75" dur="750" fill="hold"/>
                                            <p:tgtEl>
                                              <p:spTgt spid="148"/>
                                            </p:tgtEl>
                                            <p:attrNameLst>
                                              <p:attrName>ppt_x</p:attrName>
                                            </p:attrNameLst>
                                          </p:cBhvr>
                                          <p:tavLst>
                                            <p:tav tm="0">
                                              <p:val>
                                                <p:strVal val="0-#ppt_w/2"/>
                                              </p:val>
                                            </p:tav>
                                            <p:tav tm="100000">
                                              <p:val>
                                                <p:strVal val="#ppt_x"/>
                                              </p:val>
                                            </p:tav>
                                          </p:tavLst>
                                        </p:anim>
                                        <p:anim calcmode="lin" valueType="num">
                                          <p:cBhvr additive="base">
                                            <p:cTn id="76" dur="750" fill="hold"/>
                                            <p:tgtEl>
                                              <p:spTgt spid="148"/>
                                            </p:tgtEl>
                                            <p:attrNameLst>
                                              <p:attrName>ppt_y</p:attrName>
                                            </p:attrNameLst>
                                          </p:cBhvr>
                                          <p:tavLst>
                                            <p:tav tm="0">
                                              <p:val>
                                                <p:strVal val="#ppt_y"/>
                                              </p:val>
                                            </p:tav>
                                            <p:tav tm="100000">
                                              <p:val>
                                                <p:strVal val="#ppt_y"/>
                                              </p:val>
                                            </p:tav>
                                          </p:tavLst>
                                        </p:anim>
                                      </p:childTnLst>
                                    </p:cTn>
                                  </p:par>
                                </p:childTnLst>
                              </p:cTn>
                            </p:par>
                            <p:par>
                              <p:cTn id="77" fill="hold">
                                <p:stCondLst>
                                  <p:cond delay="4800"/>
                                </p:stCondLst>
                                <p:childTnLst>
                                  <p:par>
                                    <p:cTn id="78" presetID="22" presetClass="entr" presetSubtype="8" fill="hold" grpId="0" nodeType="afterEffect">
                                      <p:stCondLst>
                                        <p:cond delay="0"/>
                                      </p:stCondLst>
                                      <p:childTnLst>
                                        <p:set>
                                          <p:cBhvr>
                                            <p:cTn id="79" dur="1" fill="hold">
                                              <p:stCondLst>
                                                <p:cond delay="0"/>
                                              </p:stCondLst>
                                            </p:cTn>
                                            <p:tgtEl>
                                              <p:spTgt spid="141"/>
                                            </p:tgtEl>
                                            <p:attrNameLst>
                                              <p:attrName>style.visibility</p:attrName>
                                            </p:attrNameLst>
                                          </p:cBhvr>
                                          <p:to>
                                            <p:strVal val="visible"/>
                                          </p:to>
                                        </p:set>
                                        <p:animEffect transition="in" filter="wipe(left)">
                                          <p:cBhvr>
                                            <p:cTn id="80" dur="750"/>
                                            <p:tgtEl>
                                              <p:spTgt spid="14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52"/>
                                            </p:tgtEl>
                                            <p:attrNameLst>
                                              <p:attrName>style.visibility</p:attrName>
                                            </p:attrNameLst>
                                          </p:cBhvr>
                                          <p:to>
                                            <p:strVal val="visible"/>
                                          </p:to>
                                        </p:set>
                                        <p:animEffect transition="in" filter="wipe(left)">
                                          <p:cBhvr>
                                            <p:cTn id="83" dur="750"/>
                                            <p:tgtEl>
                                              <p:spTgt spid="15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43"/>
                                            </p:tgtEl>
                                            <p:attrNameLst>
                                              <p:attrName>style.visibility</p:attrName>
                                            </p:attrNameLst>
                                          </p:cBhvr>
                                          <p:to>
                                            <p:strVal val="visible"/>
                                          </p:to>
                                        </p:set>
                                        <p:animEffect transition="in" filter="wipe(left)">
                                          <p:cBhvr>
                                            <p:cTn id="86" dur="750"/>
                                            <p:tgtEl>
                                              <p:spTgt spid="14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53"/>
                                            </p:tgtEl>
                                            <p:attrNameLst>
                                              <p:attrName>style.visibility</p:attrName>
                                            </p:attrNameLst>
                                          </p:cBhvr>
                                          <p:to>
                                            <p:strVal val="visible"/>
                                          </p:to>
                                        </p:set>
                                        <p:animEffect transition="in" filter="wipe(left)">
                                          <p:cBhvr>
                                            <p:cTn id="89" dur="750"/>
                                            <p:tgtEl>
                                              <p:spTgt spid="15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45"/>
                                            </p:tgtEl>
                                            <p:attrNameLst>
                                              <p:attrName>style.visibility</p:attrName>
                                            </p:attrNameLst>
                                          </p:cBhvr>
                                          <p:to>
                                            <p:strVal val="visible"/>
                                          </p:to>
                                        </p:set>
                                        <p:animEffect transition="in" filter="wipe(left)">
                                          <p:cBhvr>
                                            <p:cTn id="92" dur="750"/>
                                            <p:tgtEl>
                                              <p:spTgt spid="14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54"/>
                                            </p:tgtEl>
                                            <p:attrNameLst>
                                              <p:attrName>style.visibility</p:attrName>
                                            </p:attrNameLst>
                                          </p:cBhvr>
                                          <p:to>
                                            <p:strVal val="visible"/>
                                          </p:to>
                                        </p:set>
                                        <p:animEffect transition="in" filter="wipe(left)">
                                          <p:cBhvr>
                                            <p:cTn id="95" dur="750"/>
                                            <p:tgtEl>
                                              <p:spTgt spid="15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51"/>
                                            </p:tgtEl>
                                            <p:attrNameLst>
                                              <p:attrName>style.visibility</p:attrName>
                                            </p:attrNameLst>
                                          </p:cBhvr>
                                          <p:to>
                                            <p:strVal val="visible"/>
                                          </p:to>
                                        </p:set>
                                        <p:animEffect transition="in" filter="wipe(left)">
                                          <p:cBhvr>
                                            <p:cTn id="98" dur="750"/>
                                            <p:tgtEl>
                                              <p:spTgt spid="15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55"/>
                                            </p:tgtEl>
                                            <p:attrNameLst>
                                              <p:attrName>style.visibility</p:attrName>
                                            </p:attrNameLst>
                                          </p:cBhvr>
                                          <p:to>
                                            <p:strVal val="visible"/>
                                          </p:to>
                                        </p:set>
                                        <p:animEffect transition="in" filter="wipe(left)">
                                          <p:cBhvr>
                                            <p:cTn id="101"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38" grpId="0" animBg="1"/>
          <p:bldP spid="141" grpId="0" animBg="1"/>
          <p:bldP spid="142" grpId="0" animBg="1"/>
          <p:bldP spid="143" grpId="0" animBg="1"/>
          <p:bldP spid="144" grpId="0" animBg="1"/>
          <p:bldP spid="145" grpId="0" animBg="1"/>
          <p:bldP spid="148" grpId="0" animBg="1"/>
          <p:bldP spid="151" grpId="0" animBg="1"/>
          <p:bldP spid="152" grpId="0"/>
          <p:bldP spid="153" grpId="0"/>
          <p:bldP spid="154" grpId="0"/>
          <p:bldP spid="155" grpId="0"/>
          <p:bldP spid="156" grpId="0"/>
          <p:bldP spid="157" grpId="0"/>
          <p:bldP spid="158" grpId="0"/>
          <p:bldP spid="15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p:cNvSpPr>
            <a:spLocks noChangeArrowheads="1"/>
          </p:cNvSpPr>
          <p:nvPr/>
        </p:nvSpPr>
        <p:spPr bwMode="auto">
          <a:xfrm>
            <a:off x="9107488" y="603251"/>
            <a:ext cx="1427162"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38C4D1"/>
                </a:solidFill>
                <a:effectLst/>
                <a:uLnTx/>
                <a:uFillTx/>
                <a:latin typeface="Open Sans Semibold" panose="020B0706030804020204" pitchFamily="34" charset="0"/>
                <a:cs typeface="Arial"/>
                <a:sym typeface="Arial"/>
              </a:rPr>
              <a:t>PRODUCT A</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sp>
        <p:nvSpPr>
          <p:cNvPr id="22" name="Rectangle 7"/>
          <p:cNvSpPr>
            <a:spLocks noChangeArrowheads="1"/>
          </p:cNvSpPr>
          <p:nvPr/>
        </p:nvSpPr>
        <p:spPr bwMode="auto">
          <a:xfrm>
            <a:off x="1739900" y="590551"/>
            <a:ext cx="1427162"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FB8321"/>
                </a:solidFill>
                <a:effectLst/>
                <a:uLnTx/>
                <a:uFillTx/>
                <a:latin typeface="Open Sans Semibold" panose="020B0706030804020204" pitchFamily="34" charset="0"/>
                <a:cs typeface="Arial"/>
                <a:sym typeface="Arial"/>
              </a:rPr>
              <a:t>PRODUCT A</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sp>
        <p:nvSpPr>
          <p:cNvPr id="23" name="Rectangle 8"/>
          <p:cNvSpPr>
            <a:spLocks noChangeArrowheads="1"/>
          </p:cNvSpPr>
          <p:nvPr/>
        </p:nvSpPr>
        <p:spPr bwMode="auto">
          <a:xfrm>
            <a:off x="9107488" y="5359401"/>
            <a:ext cx="1439862"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38C4D1"/>
                </a:solidFill>
                <a:effectLst/>
                <a:uLnTx/>
                <a:uFillTx/>
                <a:latin typeface="Open Sans Semibold" panose="020B0706030804020204" pitchFamily="34" charset="0"/>
                <a:cs typeface="Arial"/>
                <a:sym typeface="Arial"/>
              </a:rPr>
              <a:t>PRODUCT D</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sp>
        <p:nvSpPr>
          <p:cNvPr id="24" name="Rectangle 9"/>
          <p:cNvSpPr>
            <a:spLocks noChangeArrowheads="1"/>
          </p:cNvSpPr>
          <p:nvPr/>
        </p:nvSpPr>
        <p:spPr bwMode="auto">
          <a:xfrm>
            <a:off x="9918700" y="2047876"/>
            <a:ext cx="1430337"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38C4D1"/>
                </a:solidFill>
                <a:effectLst/>
                <a:uLnTx/>
                <a:uFillTx/>
                <a:latin typeface="Open Sans Semibold" panose="020B0706030804020204" pitchFamily="34" charset="0"/>
                <a:cs typeface="Arial"/>
                <a:sym typeface="Arial"/>
              </a:rPr>
              <a:t>CRODUCT B</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sp>
        <p:nvSpPr>
          <p:cNvPr id="25" name="Rectangle 10"/>
          <p:cNvSpPr>
            <a:spLocks noChangeArrowheads="1"/>
          </p:cNvSpPr>
          <p:nvPr/>
        </p:nvSpPr>
        <p:spPr bwMode="auto">
          <a:xfrm>
            <a:off x="9918700" y="3905251"/>
            <a:ext cx="1417637"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38C4D1"/>
                </a:solidFill>
                <a:effectLst/>
                <a:uLnTx/>
                <a:uFillTx/>
                <a:latin typeface="Open Sans Semibold" panose="020B0706030804020204" pitchFamily="34" charset="0"/>
                <a:cs typeface="Arial"/>
                <a:sym typeface="Arial"/>
              </a:rPr>
              <a:t>PRODUCT C</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sp>
        <p:nvSpPr>
          <p:cNvPr id="26" name="Rectangle 11"/>
          <p:cNvSpPr>
            <a:spLocks noChangeArrowheads="1"/>
          </p:cNvSpPr>
          <p:nvPr/>
        </p:nvSpPr>
        <p:spPr bwMode="auto">
          <a:xfrm>
            <a:off x="1725613" y="5359401"/>
            <a:ext cx="1439862"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FB8321"/>
                </a:solidFill>
                <a:effectLst/>
                <a:uLnTx/>
                <a:uFillTx/>
                <a:latin typeface="Open Sans Semibold" panose="020B0706030804020204" pitchFamily="34" charset="0"/>
                <a:cs typeface="Arial"/>
                <a:sym typeface="Arial"/>
              </a:rPr>
              <a:t>PRODUCT D</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sp>
        <p:nvSpPr>
          <p:cNvPr id="27" name="Rectangle 12"/>
          <p:cNvSpPr>
            <a:spLocks noChangeArrowheads="1"/>
          </p:cNvSpPr>
          <p:nvPr/>
        </p:nvSpPr>
        <p:spPr bwMode="auto">
          <a:xfrm>
            <a:off x="944563" y="3902076"/>
            <a:ext cx="1417637"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FB8321"/>
                </a:solidFill>
                <a:effectLst/>
                <a:uLnTx/>
                <a:uFillTx/>
                <a:latin typeface="Open Sans Semibold" panose="020B0706030804020204" pitchFamily="34" charset="0"/>
                <a:cs typeface="Arial"/>
                <a:sym typeface="Arial"/>
              </a:rPr>
              <a:t>PRODUCT C</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sp>
        <p:nvSpPr>
          <p:cNvPr id="28" name="Rectangle 13"/>
          <p:cNvSpPr>
            <a:spLocks noChangeArrowheads="1"/>
          </p:cNvSpPr>
          <p:nvPr/>
        </p:nvSpPr>
        <p:spPr bwMode="auto">
          <a:xfrm>
            <a:off x="941388" y="2082801"/>
            <a:ext cx="1427162" cy="377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dirty="0">
                <a:ln>
                  <a:noFill/>
                </a:ln>
                <a:solidFill>
                  <a:srgbClr val="FB8321"/>
                </a:solidFill>
                <a:effectLst/>
                <a:uLnTx/>
                <a:uFillTx/>
                <a:latin typeface="Open Sans Semibold" panose="020B0706030804020204" pitchFamily="34" charset="0"/>
                <a:cs typeface="Arial"/>
                <a:sym typeface="Arial"/>
              </a:rPr>
              <a:t>PRODUCT B</a:t>
            </a: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cs typeface="Arial"/>
              <a:sym typeface="Arial"/>
            </a:endParaRPr>
          </a:p>
        </p:txBody>
      </p:sp>
      <p:grpSp>
        <p:nvGrpSpPr>
          <p:cNvPr id="2" name="Группа 1">
            <a:extLst>
              <a:ext uri="{FF2B5EF4-FFF2-40B4-BE49-F238E27FC236}">
                <a16:creationId xmlns:a16="http://schemas.microsoft.com/office/drawing/2014/main" xmlns="" id="{3A805A60-27CB-DF49-A784-F7E9D5C5E233}"/>
              </a:ext>
            </a:extLst>
          </p:cNvPr>
          <p:cNvGrpSpPr/>
          <p:nvPr/>
        </p:nvGrpSpPr>
        <p:grpSpPr>
          <a:xfrm>
            <a:off x="6408738" y="1420813"/>
            <a:ext cx="1614487" cy="4035426"/>
            <a:chOff x="6408738" y="1420813"/>
            <a:chExt cx="1614487" cy="4035426"/>
          </a:xfrm>
        </p:grpSpPr>
        <p:sp>
          <p:nvSpPr>
            <p:cNvPr id="29" name="Oval 14"/>
            <p:cNvSpPr>
              <a:spLocks noChangeArrowheads="1"/>
            </p:cNvSpPr>
            <p:nvPr/>
          </p:nvSpPr>
          <p:spPr bwMode="auto">
            <a:xfrm>
              <a:off x="6896100" y="1420813"/>
              <a:ext cx="679450" cy="684213"/>
            </a:xfrm>
            <a:prstGeom prst="ellipse">
              <a:avLst/>
            </a:prstGeom>
            <a:solidFill>
              <a:srgbClr val="38C4D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Freeform 15"/>
            <p:cNvSpPr>
              <a:spLocks/>
            </p:cNvSpPr>
            <p:nvPr/>
          </p:nvSpPr>
          <p:spPr bwMode="auto">
            <a:xfrm>
              <a:off x="6408738" y="2184401"/>
              <a:ext cx="1614487" cy="3271838"/>
            </a:xfrm>
            <a:custGeom>
              <a:avLst/>
              <a:gdLst>
                <a:gd name="T0" fmla="*/ 305 w 368"/>
                <a:gd name="T1" fmla="*/ 0 h 745"/>
                <a:gd name="T2" fmla="*/ 300 w 368"/>
                <a:gd name="T3" fmla="*/ 0 h 745"/>
                <a:gd name="T4" fmla="*/ 284 w 368"/>
                <a:gd name="T5" fmla="*/ 0 h 745"/>
                <a:gd name="T6" fmla="*/ 195 w 368"/>
                <a:gd name="T7" fmla="*/ 0 h 745"/>
                <a:gd name="T8" fmla="*/ 191 w 368"/>
                <a:gd name="T9" fmla="*/ 0 h 745"/>
                <a:gd name="T10" fmla="*/ 186 w 368"/>
                <a:gd name="T11" fmla="*/ 0 h 745"/>
                <a:gd name="T12" fmla="*/ 174 w 368"/>
                <a:gd name="T13" fmla="*/ 0 h 745"/>
                <a:gd name="T14" fmla="*/ 84 w 368"/>
                <a:gd name="T15" fmla="*/ 0 h 745"/>
                <a:gd name="T16" fmla="*/ 68 w 368"/>
                <a:gd name="T17" fmla="*/ 0 h 745"/>
                <a:gd name="T18" fmla="*/ 63 w 368"/>
                <a:gd name="T19" fmla="*/ 0 h 745"/>
                <a:gd name="T20" fmla="*/ 0 w 368"/>
                <a:gd name="T21" fmla="*/ 62 h 745"/>
                <a:gd name="T22" fmla="*/ 0 w 368"/>
                <a:gd name="T23" fmla="*/ 336 h 745"/>
                <a:gd name="T24" fmla="*/ 35 w 368"/>
                <a:gd name="T25" fmla="*/ 372 h 745"/>
                <a:gd name="T26" fmla="*/ 70 w 368"/>
                <a:gd name="T27" fmla="*/ 337 h 745"/>
                <a:gd name="T28" fmla="*/ 70 w 368"/>
                <a:gd name="T29" fmla="*/ 131 h 745"/>
                <a:gd name="T30" fmla="*/ 77 w 368"/>
                <a:gd name="T31" fmla="*/ 124 h 745"/>
                <a:gd name="T32" fmla="*/ 77 w 368"/>
                <a:gd name="T33" fmla="*/ 124 h 745"/>
                <a:gd name="T34" fmla="*/ 84 w 368"/>
                <a:gd name="T35" fmla="*/ 131 h 745"/>
                <a:gd name="T36" fmla="*/ 84 w 368"/>
                <a:gd name="T37" fmla="*/ 698 h 745"/>
                <a:gd name="T38" fmla="*/ 127 w 368"/>
                <a:gd name="T39" fmla="*/ 744 h 745"/>
                <a:gd name="T40" fmla="*/ 174 w 368"/>
                <a:gd name="T41" fmla="*/ 700 h 745"/>
                <a:gd name="T42" fmla="*/ 174 w 368"/>
                <a:gd name="T43" fmla="*/ 418 h 745"/>
                <a:gd name="T44" fmla="*/ 186 w 368"/>
                <a:gd name="T45" fmla="*/ 418 h 745"/>
                <a:gd name="T46" fmla="*/ 191 w 368"/>
                <a:gd name="T47" fmla="*/ 418 h 745"/>
                <a:gd name="T48" fmla="*/ 195 w 368"/>
                <a:gd name="T49" fmla="*/ 418 h 745"/>
                <a:gd name="T50" fmla="*/ 195 w 368"/>
                <a:gd name="T51" fmla="*/ 698 h 745"/>
                <a:gd name="T52" fmla="*/ 237 w 368"/>
                <a:gd name="T53" fmla="*/ 744 h 745"/>
                <a:gd name="T54" fmla="*/ 284 w 368"/>
                <a:gd name="T55" fmla="*/ 700 h 745"/>
                <a:gd name="T56" fmla="*/ 284 w 368"/>
                <a:gd name="T57" fmla="*/ 131 h 745"/>
                <a:gd name="T58" fmla="*/ 291 w 368"/>
                <a:gd name="T59" fmla="*/ 124 h 745"/>
                <a:gd name="T60" fmla="*/ 291 w 368"/>
                <a:gd name="T61" fmla="*/ 124 h 745"/>
                <a:gd name="T62" fmla="*/ 298 w 368"/>
                <a:gd name="T63" fmla="*/ 131 h 745"/>
                <a:gd name="T64" fmla="*/ 298 w 368"/>
                <a:gd name="T65" fmla="*/ 336 h 745"/>
                <a:gd name="T66" fmla="*/ 332 w 368"/>
                <a:gd name="T67" fmla="*/ 372 h 745"/>
                <a:gd name="T68" fmla="*/ 368 w 368"/>
                <a:gd name="T69" fmla="*/ 337 h 745"/>
                <a:gd name="T70" fmla="*/ 368 w 368"/>
                <a:gd name="T71" fmla="*/ 62 h 745"/>
                <a:gd name="T72" fmla="*/ 305 w 368"/>
                <a:gd name="T73"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8" h="745">
                  <a:moveTo>
                    <a:pt x="305" y="0"/>
                  </a:moveTo>
                  <a:cubicBezTo>
                    <a:pt x="300" y="0"/>
                    <a:pt x="300" y="0"/>
                    <a:pt x="300" y="0"/>
                  </a:cubicBezTo>
                  <a:cubicBezTo>
                    <a:pt x="284" y="0"/>
                    <a:pt x="284" y="0"/>
                    <a:pt x="284" y="0"/>
                  </a:cubicBezTo>
                  <a:cubicBezTo>
                    <a:pt x="195" y="0"/>
                    <a:pt x="195" y="0"/>
                    <a:pt x="195" y="0"/>
                  </a:cubicBezTo>
                  <a:cubicBezTo>
                    <a:pt x="191" y="0"/>
                    <a:pt x="191" y="0"/>
                    <a:pt x="191" y="0"/>
                  </a:cubicBezTo>
                  <a:cubicBezTo>
                    <a:pt x="186" y="0"/>
                    <a:pt x="186" y="0"/>
                    <a:pt x="186" y="0"/>
                  </a:cubicBezTo>
                  <a:cubicBezTo>
                    <a:pt x="174" y="0"/>
                    <a:pt x="174" y="0"/>
                    <a:pt x="174" y="0"/>
                  </a:cubicBezTo>
                  <a:cubicBezTo>
                    <a:pt x="84" y="0"/>
                    <a:pt x="84" y="0"/>
                    <a:pt x="84" y="0"/>
                  </a:cubicBezTo>
                  <a:cubicBezTo>
                    <a:pt x="68" y="0"/>
                    <a:pt x="68" y="0"/>
                    <a:pt x="68" y="0"/>
                  </a:cubicBezTo>
                  <a:cubicBezTo>
                    <a:pt x="63" y="0"/>
                    <a:pt x="63" y="0"/>
                    <a:pt x="63" y="0"/>
                  </a:cubicBezTo>
                  <a:cubicBezTo>
                    <a:pt x="28" y="0"/>
                    <a:pt x="0" y="28"/>
                    <a:pt x="0" y="62"/>
                  </a:cubicBezTo>
                  <a:cubicBezTo>
                    <a:pt x="0" y="336"/>
                    <a:pt x="0" y="336"/>
                    <a:pt x="0" y="336"/>
                  </a:cubicBezTo>
                  <a:cubicBezTo>
                    <a:pt x="0" y="355"/>
                    <a:pt x="15" y="372"/>
                    <a:pt x="35" y="372"/>
                  </a:cubicBezTo>
                  <a:cubicBezTo>
                    <a:pt x="54" y="372"/>
                    <a:pt x="70" y="356"/>
                    <a:pt x="70" y="337"/>
                  </a:cubicBezTo>
                  <a:cubicBezTo>
                    <a:pt x="70" y="131"/>
                    <a:pt x="70" y="131"/>
                    <a:pt x="70" y="131"/>
                  </a:cubicBezTo>
                  <a:cubicBezTo>
                    <a:pt x="70" y="127"/>
                    <a:pt x="73" y="124"/>
                    <a:pt x="77" y="124"/>
                  </a:cubicBezTo>
                  <a:cubicBezTo>
                    <a:pt x="77" y="124"/>
                    <a:pt x="77" y="124"/>
                    <a:pt x="77" y="124"/>
                  </a:cubicBezTo>
                  <a:cubicBezTo>
                    <a:pt x="81" y="124"/>
                    <a:pt x="84" y="127"/>
                    <a:pt x="84" y="131"/>
                  </a:cubicBezTo>
                  <a:cubicBezTo>
                    <a:pt x="84" y="698"/>
                    <a:pt x="84" y="698"/>
                    <a:pt x="84" y="698"/>
                  </a:cubicBezTo>
                  <a:cubicBezTo>
                    <a:pt x="84" y="722"/>
                    <a:pt x="103" y="743"/>
                    <a:pt x="127" y="744"/>
                  </a:cubicBezTo>
                  <a:cubicBezTo>
                    <a:pt x="152" y="745"/>
                    <a:pt x="174" y="725"/>
                    <a:pt x="174" y="700"/>
                  </a:cubicBezTo>
                  <a:cubicBezTo>
                    <a:pt x="174" y="418"/>
                    <a:pt x="174" y="418"/>
                    <a:pt x="174" y="418"/>
                  </a:cubicBezTo>
                  <a:cubicBezTo>
                    <a:pt x="186" y="418"/>
                    <a:pt x="186" y="418"/>
                    <a:pt x="186" y="418"/>
                  </a:cubicBezTo>
                  <a:cubicBezTo>
                    <a:pt x="191" y="418"/>
                    <a:pt x="191" y="418"/>
                    <a:pt x="191" y="418"/>
                  </a:cubicBezTo>
                  <a:cubicBezTo>
                    <a:pt x="195" y="418"/>
                    <a:pt x="195" y="418"/>
                    <a:pt x="195" y="418"/>
                  </a:cubicBezTo>
                  <a:cubicBezTo>
                    <a:pt x="195" y="698"/>
                    <a:pt x="195" y="698"/>
                    <a:pt x="195" y="698"/>
                  </a:cubicBezTo>
                  <a:cubicBezTo>
                    <a:pt x="195" y="722"/>
                    <a:pt x="213" y="743"/>
                    <a:pt x="237" y="744"/>
                  </a:cubicBezTo>
                  <a:cubicBezTo>
                    <a:pt x="263" y="745"/>
                    <a:pt x="284" y="725"/>
                    <a:pt x="284" y="700"/>
                  </a:cubicBezTo>
                  <a:cubicBezTo>
                    <a:pt x="284" y="131"/>
                    <a:pt x="284" y="131"/>
                    <a:pt x="284" y="131"/>
                  </a:cubicBezTo>
                  <a:cubicBezTo>
                    <a:pt x="284" y="127"/>
                    <a:pt x="287" y="124"/>
                    <a:pt x="291" y="124"/>
                  </a:cubicBezTo>
                  <a:cubicBezTo>
                    <a:pt x="291" y="124"/>
                    <a:pt x="291" y="124"/>
                    <a:pt x="291" y="124"/>
                  </a:cubicBezTo>
                  <a:cubicBezTo>
                    <a:pt x="295" y="124"/>
                    <a:pt x="298" y="127"/>
                    <a:pt x="298" y="131"/>
                  </a:cubicBezTo>
                  <a:cubicBezTo>
                    <a:pt x="298" y="336"/>
                    <a:pt x="298" y="336"/>
                    <a:pt x="298" y="336"/>
                  </a:cubicBezTo>
                  <a:cubicBezTo>
                    <a:pt x="298" y="355"/>
                    <a:pt x="313" y="372"/>
                    <a:pt x="332" y="372"/>
                  </a:cubicBezTo>
                  <a:cubicBezTo>
                    <a:pt x="352" y="372"/>
                    <a:pt x="368" y="356"/>
                    <a:pt x="368" y="337"/>
                  </a:cubicBezTo>
                  <a:cubicBezTo>
                    <a:pt x="368" y="62"/>
                    <a:pt x="368" y="62"/>
                    <a:pt x="368" y="62"/>
                  </a:cubicBezTo>
                  <a:cubicBezTo>
                    <a:pt x="368" y="28"/>
                    <a:pt x="340" y="0"/>
                    <a:pt x="305" y="0"/>
                  </a:cubicBezTo>
                  <a:close/>
                </a:path>
              </a:pathLst>
            </a:custGeom>
            <a:solidFill>
              <a:srgbClr val="38C4D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xmlns="" id="{EE48C848-104D-B44A-BB94-4CDE13A028D3}"/>
              </a:ext>
            </a:extLst>
          </p:cNvPr>
          <p:cNvGrpSpPr/>
          <p:nvPr/>
        </p:nvGrpSpPr>
        <p:grpSpPr>
          <a:xfrm>
            <a:off x="4140200" y="1420813"/>
            <a:ext cx="2162175" cy="4030663"/>
            <a:chOff x="4140200" y="1420813"/>
            <a:chExt cx="2162175" cy="4030663"/>
          </a:xfrm>
        </p:grpSpPr>
        <p:sp>
          <p:nvSpPr>
            <p:cNvPr id="31" name="Freeform 16"/>
            <p:cNvSpPr>
              <a:spLocks/>
            </p:cNvSpPr>
            <p:nvPr/>
          </p:nvSpPr>
          <p:spPr bwMode="auto">
            <a:xfrm>
              <a:off x="4140200" y="2184401"/>
              <a:ext cx="2162175" cy="3267075"/>
            </a:xfrm>
            <a:custGeom>
              <a:avLst/>
              <a:gdLst>
                <a:gd name="T0" fmla="*/ 486 w 493"/>
                <a:gd name="T1" fmla="*/ 291 h 744"/>
                <a:gd name="T2" fmla="*/ 399 w 493"/>
                <a:gd name="T3" fmla="*/ 37 h 744"/>
                <a:gd name="T4" fmla="*/ 347 w 493"/>
                <a:gd name="T5" fmla="*/ 0 h 744"/>
                <a:gd name="T6" fmla="*/ 247 w 493"/>
                <a:gd name="T7" fmla="*/ 0 h 744"/>
                <a:gd name="T8" fmla="*/ 146 w 493"/>
                <a:gd name="T9" fmla="*/ 0 h 744"/>
                <a:gd name="T10" fmla="*/ 94 w 493"/>
                <a:gd name="T11" fmla="*/ 37 h 744"/>
                <a:gd name="T12" fmla="*/ 8 w 493"/>
                <a:gd name="T13" fmla="*/ 289 h 744"/>
                <a:gd name="T14" fmla="*/ 42 w 493"/>
                <a:gd name="T15" fmla="*/ 337 h 744"/>
                <a:gd name="T16" fmla="*/ 42 w 493"/>
                <a:gd name="T17" fmla="*/ 337 h 744"/>
                <a:gd name="T18" fmla="*/ 76 w 493"/>
                <a:gd name="T19" fmla="*/ 312 h 744"/>
                <a:gd name="T20" fmla="*/ 139 w 493"/>
                <a:gd name="T21" fmla="*/ 120 h 744"/>
                <a:gd name="T22" fmla="*/ 146 w 493"/>
                <a:gd name="T23" fmla="*/ 114 h 744"/>
                <a:gd name="T24" fmla="*/ 146 w 493"/>
                <a:gd name="T25" fmla="*/ 114 h 744"/>
                <a:gd name="T26" fmla="*/ 153 w 493"/>
                <a:gd name="T27" fmla="*/ 124 h 744"/>
                <a:gd name="T28" fmla="*/ 75 w 493"/>
                <a:gd name="T29" fmla="*/ 391 h 744"/>
                <a:gd name="T30" fmla="*/ 93 w 493"/>
                <a:gd name="T31" fmla="*/ 415 h 744"/>
                <a:gd name="T32" fmla="*/ 143 w 493"/>
                <a:gd name="T33" fmla="*/ 415 h 744"/>
                <a:gd name="T34" fmla="*/ 143 w 493"/>
                <a:gd name="T35" fmla="*/ 701 h 744"/>
                <a:gd name="T36" fmla="*/ 186 w 493"/>
                <a:gd name="T37" fmla="*/ 744 h 744"/>
                <a:gd name="T38" fmla="*/ 186 w 493"/>
                <a:gd name="T39" fmla="*/ 744 h 744"/>
                <a:gd name="T40" fmla="*/ 230 w 493"/>
                <a:gd name="T41" fmla="*/ 701 h 744"/>
                <a:gd name="T42" fmla="*/ 230 w 493"/>
                <a:gd name="T43" fmla="*/ 417 h 744"/>
                <a:gd name="T44" fmla="*/ 247 w 493"/>
                <a:gd name="T45" fmla="*/ 417 h 744"/>
                <a:gd name="T46" fmla="*/ 263 w 493"/>
                <a:gd name="T47" fmla="*/ 417 h 744"/>
                <a:gd name="T48" fmla="*/ 263 w 493"/>
                <a:gd name="T49" fmla="*/ 701 h 744"/>
                <a:gd name="T50" fmla="*/ 307 w 493"/>
                <a:gd name="T51" fmla="*/ 744 h 744"/>
                <a:gd name="T52" fmla="*/ 307 w 493"/>
                <a:gd name="T53" fmla="*/ 744 h 744"/>
                <a:gd name="T54" fmla="*/ 350 w 493"/>
                <a:gd name="T55" fmla="*/ 701 h 744"/>
                <a:gd name="T56" fmla="*/ 350 w 493"/>
                <a:gd name="T57" fmla="*/ 415 h 744"/>
                <a:gd name="T58" fmla="*/ 400 w 493"/>
                <a:gd name="T59" fmla="*/ 415 h 744"/>
                <a:gd name="T60" fmla="*/ 418 w 493"/>
                <a:gd name="T61" fmla="*/ 391 h 744"/>
                <a:gd name="T62" fmla="*/ 340 w 493"/>
                <a:gd name="T63" fmla="*/ 124 h 744"/>
                <a:gd name="T64" fmla="*/ 347 w 493"/>
                <a:gd name="T65" fmla="*/ 114 h 744"/>
                <a:gd name="T66" fmla="*/ 347 w 493"/>
                <a:gd name="T67" fmla="*/ 114 h 744"/>
                <a:gd name="T68" fmla="*/ 355 w 493"/>
                <a:gd name="T69" fmla="*/ 120 h 744"/>
                <a:gd name="T70" fmla="*/ 417 w 493"/>
                <a:gd name="T71" fmla="*/ 313 h 744"/>
                <a:gd name="T72" fmla="*/ 460 w 493"/>
                <a:gd name="T73" fmla="*/ 338 h 744"/>
                <a:gd name="T74" fmla="*/ 486 w 493"/>
                <a:gd name="T75" fmla="*/ 291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3" h="744">
                  <a:moveTo>
                    <a:pt x="486" y="291"/>
                  </a:moveTo>
                  <a:cubicBezTo>
                    <a:pt x="399" y="37"/>
                    <a:pt x="399" y="37"/>
                    <a:pt x="399" y="37"/>
                  </a:cubicBezTo>
                  <a:cubicBezTo>
                    <a:pt x="391" y="15"/>
                    <a:pt x="370" y="0"/>
                    <a:pt x="347" y="0"/>
                  </a:cubicBezTo>
                  <a:cubicBezTo>
                    <a:pt x="247" y="0"/>
                    <a:pt x="247" y="0"/>
                    <a:pt x="247" y="0"/>
                  </a:cubicBezTo>
                  <a:cubicBezTo>
                    <a:pt x="146" y="0"/>
                    <a:pt x="146" y="0"/>
                    <a:pt x="146" y="0"/>
                  </a:cubicBezTo>
                  <a:cubicBezTo>
                    <a:pt x="123" y="0"/>
                    <a:pt x="102" y="15"/>
                    <a:pt x="94" y="37"/>
                  </a:cubicBezTo>
                  <a:cubicBezTo>
                    <a:pt x="8" y="289"/>
                    <a:pt x="8" y="289"/>
                    <a:pt x="8" y="289"/>
                  </a:cubicBezTo>
                  <a:cubicBezTo>
                    <a:pt x="0" y="313"/>
                    <a:pt x="17" y="337"/>
                    <a:pt x="42" y="337"/>
                  </a:cubicBezTo>
                  <a:cubicBezTo>
                    <a:pt x="42" y="337"/>
                    <a:pt x="42" y="337"/>
                    <a:pt x="42" y="337"/>
                  </a:cubicBezTo>
                  <a:cubicBezTo>
                    <a:pt x="57" y="337"/>
                    <a:pt x="71" y="327"/>
                    <a:pt x="76" y="312"/>
                  </a:cubicBezTo>
                  <a:cubicBezTo>
                    <a:pt x="139" y="120"/>
                    <a:pt x="139" y="120"/>
                    <a:pt x="139" y="120"/>
                  </a:cubicBezTo>
                  <a:cubicBezTo>
                    <a:pt x="140" y="116"/>
                    <a:pt x="142" y="114"/>
                    <a:pt x="146" y="114"/>
                  </a:cubicBezTo>
                  <a:cubicBezTo>
                    <a:pt x="146" y="114"/>
                    <a:pt x="146" y="114"/>
                    <a:pt x="146" y="114"/>
                  </a:cubicBezTo>
                  <a:cubicBezTo>
                    <a:pt x="151" y="114"/>
                    <a:pt x="155" y="119"/>
                    <a:pt x="153" y="124"/>
                  </a:cubicBezTo>
                  <a:cubicBezTo>
                    <a:pt x="75" y="391"/>
                    <a:pt x="75" y="391"/>
                    <a:pt x="75" y="391"/>
                  </a:cubicBezTo>
                  <a:cubicBezTo>
                    <a:pt x="71" y="403"/>
                    <a:pt x="80" y="415"/>
                    <a:pt x="93" y="415"/>
                  </a:cubicBezTo>
                  <a:cubicBezTo>
                    <a:pt x="143" y="415"/>
                    <a:pt x="143" y="415"/>
                    <a:pt x="143" y="415"/>
                  </a:cubicBezTo>
                  <a:cubicBezTo>
                    <a:pt x="143" y="701"/>
                    <a:pt x="143" y="701"/>
                    <a:pt x="143" y="701"/>
                  </a:cubicBezTo>
                  <a:cubicBezTo>
                    <a:pt x="143" y="725"/>
                    <a:pt x="162" y="744"/>
                    <a:pt x="186" y="744"/>
                  </a:cubicBezTo>
                  <a:cubicBezTo>
                    <a:pt x="186" y="744"/>
                    <a:pt x="186" y="744"/>
                    <a:pt x="186" y="744"/>
                  </a:cubicBezTo>
                  <a:cubicBezTo>
                    <a:pt x="210" y="744"/>
                    <a:pt x="230" y="725"/>
                    <a:pt x="230" y="701"/>
                  </a:cubicBezTo>
                  <a:cubicBezTo>
                    <a:pt x="230" y="417"/>
                    <a:pt x="230" y="417"/>
                    <a:pt x="230" y="417"/>
                  </a:cubicBezTo>
                  <a:cubicBezTo>
                    <a:pt x="247" y="417"/>
                    <a:pt x="247" y="417"/>
                    <a:pt x="247" y="417"/>
                  </a:cubicBezTo>
                  <a:cubicBezTo>
                    <a:pt x="263" y="417"/>
                    <a:pt x="263" y="417"/>
                    <a:pt x="263" y="417"/>
                  </a:cubicBezTo>
                  <a:cubicBezTo>
                    <a:pt x="263" y="701"/>
                    <a:pt x="263" y="701"/>
                    <a:pt x="263" y="701"/>
                  </a:cubicBezTo>
                  <a:cubicBezTo>
                    <a:pt x="263" y="725"/>
                    <a:pt x="283" y="744"/>
                    <a:pt x="307" y="744"/>
                  </a:cubicBezTo>
                  <a:cubicBezTo>
                    <a:pt x="307" y="744"/>
                    <a:pt x="307" y="744"/>
                    <a:pt x="307" y="744"/>
                  </a:cubicBezTo>
                  <a:cubicBezTo>
                    <a:pt x="331" y="744"/>
                    <a:pt x="350" y="725"/>
                    <a:pt x="350" y="701"/>
                  </a:cubicBezTo>
                  <a:cubicBezTo>
                    <a:pt x="350" y="415"/>
                    <a:pt x="350" y="415"/>
                    <a:pt x="350" y="415"/>
                  </a:cubicBezTo>
                  <a:cubicBezTo>
                    <a:pt x="400" y="415"/>
                    <a:pt x="400" y="415"/>
                    <a:pt x="400" y="415"/>
                  </a:cubicBezTo>
                  <a:cubicBezTo>
                    <a:pt x="413" y="415"/>
                    <a:pt x="422" y="403"/>
                    <a:pt x="418" y="391"/>
                  </a:cubicBezTo>
                  <a:cubicBezTo>
                    <a:pt x="340" y="124"/>
                    <a:pt x="340" y="124"/>
                    <a:pt x="340" y="124"/>
                  </a:cubicBezTo>
                  <a:cubicBezTo>
                    <a:pt x="339" y="119"/>
                    <a:pt x="342" y="114"/>
                    <a:pt x="347" y="114"/>
                  </a:cubicBezTo>
                  <a:cubicBezTo>
                    <a:pt x="347" y="114"/>
                    <a:pt x="347" y="114"/>
                    <a:pt x="347" y="114"/>
                  </a:cubicBezTo>
                  <a:cubicBezTo>
                    <a:pt x="351" y="114"/>
                    <a:pt x="354" y="116"/>
                    <a:pt x="355" y="120"/>
                  </a:cubicBezTo>
                  <a:cubicBezTo>
                    <a:pt x="417" y="313"/>
                    <a:pt x="417" y="313"/>
                    <a:pt x="417" y="313"/>
                  </a:cubicBezTo>
                  <a:cubicBezTo>
                    <a:pt x="423" y="331"/>
                    <a:pt x="442" y="342"/>
                    <a:pt x="460" y="338"/>
                  </a:cubicBezTo>
                  <a:cubicBezTo>
                    <a:pt x="481" y="333"/>
                    <a:pt x="493" y="311"/>
                    <a:pt x="486" y="291"/>
                  </a:cubicBezTo>
                  <a:close/>
                </a:path>
              </a:pathLst>
            </a:custGeom>
            <a:solidFill>
              <a:srgbClr val="FB832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 name="Oval 17"/>
            <p:cNvSpPr>
              <a:spLocks noChangeArrowheads="1"/>
            </p:cNvSpPr>
            <p:nvPr/>
          </p:nvSpPr>
          <p:spPr bwMode="auto">
            <a:xfrm>
              <a:off x="4881563" y="1420813"/>
              <a:ext cx="684212" cy="684213"/>
            </a:xfrm>
            <a:prstGeom prst="ellipse">
              <a:avLst/>
            </a:prstGeom>
            <a:solidFill>
              <a:srgbClr val="FB832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45" name="Group 44"/>
          <p:cNvGrpSpPr/>
          <p:nvPr/>
        </p:nvGrpSpPr>
        <p:grpSpPr>
          <a:xfrm>
            <a:off x="2951163" y="287338"/>
            <a:ext cx="6288087" cy="6292851"/>
            <a:chOff x="2951163" y="287338"/>
            <a:chExt cx="6288087" cy="6292851"/>
          </a:xfrm>
        </p:grpSpPr>
        <p:sp>
          <p:nvSpPr>
            <p:cNvPr id="33" name="Freeform 18"/>
            <p:cNvSpPr>
              <a:spLocks/>
            </p:cNvSpPr>
            <p:nvPr/>
          </p:nvSpPr>
          <p:spPr bwMode="auto">
            <a:xfrm>
              <a:off x="8918575" y="2495551"/>
              <a:ext cx="320675" cy="896938"/>
            </a:xfrm>
            <a:custGeom>
              <a:avLst/>
              <a:gdLst>
                <a:gd name="T0" fmla="*/ 72 w 73"/>
                <a:gd name="T1" fmla="*/ 171 h 204"/>
                <a:gd name="T2" fmla="*/ 67 w 73"/>
                <a:gd name="T3" fmla="*/ 171 h 204"/>
                <a:gd name="T4" fmla="*/ 44 w 73"/>
                <a:gd name="T5" fmla="*/ 193 h 204"/>
                <a:gd name="T6" fmla="*/ 34 w 73"/>
                <a:gd name="T7" fmla="*/ 98 h 204"/>
                <a:gd name="T8" fmla="*/ 11 w 73"/>
                <a:gd name="T9" fmla="*/ 3 h 204"/>
                <a:gd name="T10" fmla="*/ 6 w 73"/>
                <a:gd name="T11" fmla="*/ 1 h 204"/>
                <a:gd name="T12" fmla="*/ 6 w 73"/>
                <a:gd name="T13" fmla="*/ 1 h 204"/>
                <a:gd name="T14" fmla="*/ 3 w 73"/>
                <a:gd name="T15" fmla="*/ 5 h 204"/>
                <a:gd name="T16" fmla="*/ 27 w 73"/>
                <a:gd name="T17" fmla="*/ 100 h 204"/>
                <a:gd name="T18" fmla="*/ 37 w 73"/>
                <a:gd name="T19" fmla="*/ 194 h 204"/>
                <a:gd name="T20" fmla="*/ 6 w 73"/>
                <a:gd name="T21" fmla="*/ 174 h 204"/>
                <a:gd name="T22" fmla="*/ 1 w 73"/>
                <a:gd name="T23" fmla="*/ 175 h 204"/>
                <a:gd name="T24" fmla="*/ 2 w 73"/>
                <a:gd name="T25" fmla="*/ 180 h 204"/>
                <a:gd name="T26" fmla="*/ 39 w 73"/>
                <a:gd name="T27" fmla="*/ 203 h 204"/>
                <a:gd name="T28" fmla="*/ 40 w 73"/>
                <a:gd name="T29" fmla="*/ 203 h 204"/>
                <a:gd name="T30" fmla="*/ 43 w 73"/>
                <a:gd name="T31" fmla="*/ 203 h 204"/>
                <a:gd name="T32" fmla="*/ 72 w 73"/>
                <a:gd name="T33" fmla="*/ 176 h 204"/>
                <a:gd name="T34" fmla="*/ 72 w 73"/>
                <a:gd name="T35" fmla="*/ 1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204">
                  <a:moveTo>
                    <a:pt x="72" y="171"/>
                  </a:moveTo>
                  <a:cubicBezTo>
                    <a:pt x="71" y="170"/>
                    <a:pt x="69" y="170"/>
                    <a:pt x="67" y="171"/>
                  </a:cubicBezTo>
                  <a:cubicBezTo>
                    <a:pt x="44" y="193"/>
                    <a:pt x="44" y="193"/>
                    <a:pt x="44" y="193"/>
                  </a:cubicBezTo>
                  <a:cubicBezTo>
                    <a:pt x="43" y="161"/>
                    <a:pt x="40" y="130"/>
                    <a:pt x="34" y="98"/>
                  </a:cubicBezTo>
                  <a:cubicBezTo>
                    <a:pt x="29" y="66"/>
                    <a:pt x="21" y="34"/>
                    <a:pt x="11" y="3"/>
                  </a:cubicBezTo>
                  <a:cubicBezTo>
                    <a:pt x="10" y="1"/>
                    <a:pt x="8" y="0"/>
                    <a:pt x="6" y="1"/>
                  </a:cubicBezTo>
                  <a:cubicBezTo>
                    <a:pt x="6" y="1"/>
                    <a:pt x="6" y="1"/>
                    <a:pt x="6" y="1"/>
                  </a:cubicBezTo>
                  <a:cubicBezTo>
                    <a:pt x="4" y="1"/>
                    <a:pt x="3" y="3"/>
                    <a:pt x="3" y="5"/>
                  </a:cubicBezTo>
                  <a:cubicBezTo>
                    <a:pt x="13" y="36"/>
                    <a:pt x="21" y="68"/>
                    <a:pt x="27" y="100"/>
                  </a:cubicBezTo>
                  <a:cubicBezTo>
                    <a:pt x="32" y="131"/>
                    <a:pt x="35" y="163"/>
                    <a:pt x="37" y="194"/>
                  </a:cubicBezTo>
                  <a:cubicBezTo>
                    <a:pt x="6" y="174"/>
                    <a:pt x="6" y="174"/>
                    <a:pt x="6" y="174"/>
                  </a:cubicBezTo>
                  <a:cubicBezTo>
                    <a:pt x="4" y="173"/>
                    <a:pt x="2" y="174"/>
                    <a:pt x="1" y="175"/>
                  </a:cubicBezTo>
                  <a:cubicBezTo>
                    <a:pt x="0" y="177"/>
                    <a:pt x="1" y="179"/>
                    <a:pt x="2" y="180"/>
                  </a:cubicBezTo>
                  <a:cubicBezTo>
                    <a:pt x="39" y="203"/>
                    <a:pt x="39" y="203"/>
                    <a:pt x="39" y="203"/>
                  </a:cubicBezTo>
                  <a:cubicBezTo>
                    <a:pt x="39" y="203"/>
                    <a:pt x="39" y="203"/>
                    <a:pt x="40" y="203"/>
                  </a:cubicBezTo>
                  <a:cubicBezTo>
                    <a:pt x="41" y="204"/>
                    <a:pt x="42" y="204"/>
                    <a:pt x="43" y="203"/>
                  </a:cubicBezTo>
                  <a:cubicBezTo>
                    <a:pt x="72" y="176"/>
                    <a:pt x="72" y="176"/>
                    <a:pt x="72" y="176"/>
                  </a:cubicBezTo>
                  <a:cubicBezTo>
                    <a:pt x="73" y="175"/>
                    <a:pt x="73" y="173"/>
                    <a:pt x="72" y="171"/>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4" name="Freeform 19"/>
            <p:cNvSpPr>
              <a:spLocks/>
            </p:cNvSpPr>
            <p:nvPr/>
          </p:nvSpPr>
          <p:spPr bwMode="auto">
            <a:xfrm>
              <a:off x="8620125" y="4046538"/>
              <a:ext cx="425450" cy="852488"/>
            </a:xfrm>
            <a:custGeom>
              <a:avLst/>
              <a:gdLst>
                <a:gd name="T0" fmla="*/ 65 w 97"/>
                <a:gd name="T1" fmla="*/ 182 h 194"/>
                <a:gd name="T2" fmla="*/ 61 w 97"/>
                <a:gd name="T3" fmla="*/ 179 h 194"/>
                <a:gd name="T4" fmla="*/ 30 w 97"/>
                <a:gd name="T5" fmla="*/ 186 h 194"/>
                <a:gd name="T6" fmla="*/ 69 w 97"/>
                <a:gd name="T7" fmla="*/ 100 h 194"/>
                <a:gd name="T8" fmla="*/ 96 w 97"/>
                <a:gd name="T9" fmla="*/ 5 h 194"/>
                <a:gd name="T10" fmla="*/ 94 w 97"/>
                <a:gd name="T11" fmla="*/ 1 h 194"/>
                <a:gd name="T12" fmla="*/ 94 w 97"/>
                <a:gd name="T13" fmla="*/ 1 h 194"/>
                <a:gd name="T14" fmla="*/ 89 w 97"/>
                <a:gd name="T15" fmla="*/ 4 h 194"/>
                <a:gd name="T16" fmla="*/ 62 w 97"/>
                <a:gd name="T17" fmla="*/ 97 h 194"/>
                <a:gd name="T18" fmla="*/ 23 w 97"/>
                <a:gd name="T19" fmla="*/ 184 h 194"/>
                <a:gd name="T20" fmla="*/ 7 w 97"/>
                <a:gd name="T21" fmla="*/ 151 h 194"/>
                <a:gd name="T22" fmla="*/ 2 w 97"/>
                <a:gd name="T23" fmla="*/ 150 h 194"/>
                <a:gd name="T24" fmla="*/ 1 w 97"/>
                <a:gd name="T25" fmla="*/ 154 h 194"/>
                <a:gd name="T26" fmla="*/ 21 w 97"/>
                <a:gd name="T27" fmla="*/ 193 h 194"/>
                <a:gd name="T28" fmla="*/ 23 w 97"/>
                <a:gd name="T29" fmla="*/ 194 h 194"/>
                <a:gd name="T30" fmla="*/ 24 w 97"/>
                <a:gd name="T31" fmla="*/ 194 h 194"/>
                <a:gd name="T32" fmla="*/ 63 w 97"/>
                <a:gd name="T33" fmla="*/ 186 h 194"/>
                <a:gd name="T34" fmla="*/ 65 w 97"/>
                <a:gd name="T35" fmla="*/ 18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94">
                  <a:moveTo>
                    <a:pt x="65" y="182"/>
                  </a:moveTo>
                  <a:cubicBezTo>
                    <a:pt x="65" y="180"/>
                    <a:pt x="63" y="179"/>
                    <a:pt x="61" y="179"/>
                  </a:cubicBezTo>
                  <a:cubicBezTo>
                    <a:pt x="30" y="186"/>
                    <a:pt x="30" y="186"/>
                    <a:pt x="30" y="186"/>
                  </a:cubicBezTo>
                  <a:cubicBezTo>
                    <a:pt x="45" y="159"/>
                    <a:pt x="58" y="129"/>
                    <a:pt x="69" y="100"/>
                  </a:cubicBezTo>
                  <a:cubicBezTo>
                    <a:pt x="80" y="69"/>
                    <a:pt x="90" y="37"/>
                    <a:pt x="96" y="5"/>
                  </a:cubicBezTo>
                  <a:cubicBezTo>
                    <a:pt x="97" y="3"/>
                    <a:pt x="96" y="2"/>
                    <a:pt x="94" y="1"/>
                  </a:cubicBezTo>
                  <a:cubicBezTo>
                    <a:pt x="94" y="1"/>
                    <a:pt x="94" y="1"/>
                    <a:pt x="94" y="1"/>
                  </a:cubicBezTo>
                  <a:cubicBezTo>
                    <a:pt x="92" y="0"/>
                    <a:pt x="90" y="2"/>
                    <a:pt x="89" y="4"/>
                  </a:cubicBezTo>
                  <a:cubicBezTo>
                    <a:pt x="82" y="35"/>
                    <a:pt x="73" y="67"/>
                    <a:pt x="62" y="97"/>
                  </a:cubicBezTo>
                  <a:cubicBezTo>
                    <a:pt x="51" y="127"/>
                    <a:pt x="38" y="156"/>
                    <a:pt x="23" y="184"/>
                  </a:cubicBezTo>
                  <a:cubicBezTo>
                    <a:pt x="7" y="151"/>
                    <a:pt x="7" y="151"/>
                    <a:pt x="7" y="151"/>
                  </a:cubicBezTo>
                  <a:cubicBezTo>
                    <a:pt x="6" y="150"/>
                    <a:pt x="4" y="149"/>
                    <a:pt x="2" y="150"/>
                  </a:cubicBezTo>
                  <a:cubicBezTo>
                    <a:pt x="1" y="151"/>
                    <a:pt x="0" y="153"/>
                    <a:pt x="1" y="154"/>
                  </a:cubicBezTo>
                  <a:cubicBezTo>
                    <a:pt x="21" y="193"/>
                    <a:pt x="21" y="193"/>
                    <a:pt x="21" y="193"/>
                  </a:cubicBezTo>
                  <a:cubicBezTo>
                    <a:pt x="21" y="194"/>
                    <a:pt x="22" y="194"/>
                    <a:pt x="23" y="194"/>
                  </a:cubicBezTo>
                  <a:cubicBezTo>
                    <a:pt x="23" y="194"/>
                    <a:pt x="24" y="194"/>
                    <a:pt x="24" y="194"/>
                  </a:cubicBezTo>
                  <a:cubicBezTo>
                    <a:pt x="63" y="186"/>
                    <a:pt x="63" y="186"/>
                    <a:pt x="63" y="186"/>
                  </a:cubicBezTo>
                  <a:cubicBezTo>
                    <a:pt x="65" y="185"/>
                    <a:pt x="66" y="184"/>
                    <a:pt x="65" y="182"/>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5" name="Freeform 20"/>
            <p:cNvSpPr>
              <a:spLocks/>
            </p:cNvSpPr>
            <p:nvPr/>
          </p:nvSpPr>
          <p:spPr bwMode="auto">
            <a:xfrm>
              <a:off x="7632700" y="5429251"/>
              <a:ext cx="701675" cy="646113"/>
            </a:xfrm>
            <a:custGeom>
              <a:avLst/>
              <a:gdLst>
                <a:gd name="T0" fmla="*/ 159 w 160"/>
                <a:gd name="T1" fmla="*/ 2 h 147"/>
                <a:gd name="T2" fmla="*/ 159 w 160"/>
                <a:gd name="T3" fmla="*/ 2 h 147"/>
                <a:gd name="T4" fmla="*/ 154 w 160"/>
                <a:gd name="T5" fmla="*/ 2 h 147"/>
                <a:gd name="T6" fmla="*/ 84 w 160"/>
                <a:gd name="T7" fmla="*/ 69 h 147"/>
                <a:gd name="T8" fmla="*/ 7 w 160"/>
                <a:gd name="T9" fmla="*/ 125 h 147"/>
                <a:gd name="T10" fmla="*/ 9 w 160"/>
                <a:gd name="T11" fmla="*/ 88 h 147"/>
                <a:gd name="T12" fmla="*/ 5 w 160"/>
                <a:gd name="T13" fmla="*/ 85 h 147"/>
                <a:gd name="T14" fmla="*/ 2 w 160"/>
                <a:gd name="T15" fmla="*/ 88 h 147"/>
                <a:gd name="T16" fmla="*/ 0 w 160"/>
                <a:gd name="T17" fmla="*/ 131 h 147"/>
                <a:gd name="T18" fmla="*/ 2 w 160"/>
                <a:gd name="T19" fmla="*/ 135 h 147"/>
                <a:gd name="T20" fmla="*/ 40 w 160"/>
                <a:gd name="T21" fmla="*/ 146 h 147"/>
                <a:gd name="T22" fmla="*/ 40 w 160"/>
                <a:gd name="T23" fmla="*/ 146 h 147"/>
                <a:gd name="T24" fmla="*/ 44 w 160"/>
                <a:gd name="T25" fmla="*/ 144 h 147"/>
                <a:gd name="T26" fmla="*/ 42 w 160"/>
                <a:gd name="T27" fmla="*/ 140 h 147"/>
                <a:gd name="T28" fmla="*/ 12 w 160"/>
                <a:gd name="T29" fmla="*/ 131 h 147"/>
                <a:gd name="T30" fmla="*/ 88 w 160"/>
                <a:gd name="T31" fmla="*/ 75 h 147"/>
                <a:gd name="T32" fmla="*/ 159 w 160"/>
                <a:gd name="T33" fmla="*/ 7 h 147"/>
                <a:gd name="T34" fmla="*/ 159 w 160"/>
                <a:gd name="T35" fmla="*/ 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7">
                  <a:moveTo>
                    <a:pt x="159" y="2"/>
                  </a:moveTo>
                  <a:cubicBezTo>
                    <a:pt x="159" y="2"/>
                    <a:pt x="159" y="2"/>
                    <a:pt x="159" y="2"/>
                  </a:cubicBezTo>
                  <a:cubicBezTo>
                    <a:pt x="157" y="0"/>
                    <a:pt x="155" y="0"/>
                    <a:pt x="154" y="2"/>
                  </a:cubicBezTo>
                  <a:cubicBezTo>
                    <a:pt x="132" y="26"/>
                    <a:pt x="108" y="49"/>
                    <a:pt x="84" y="69"/>
                  </a:cubicBezTo>
                  <a:cubicBezTo>
                    <a:pt x="59" y="90"/>
                    <a:pt x="33" y="108"/>
                    <a:pt x="7" y="125"/>
                  </a:cubicBezTo>
                  <a:cubicBezTo>
                    <a:pt x="9" y="88"/>
                    <a:pt x="9" y="88"/>
                    <a:pt x="9" y="88"/>
                  </a:cubicBezTo>
                  <a:cubicBezTo>
                    <a:pt x="9" y="87"/>
                    <a:pt x="7" y="85"/>
                    <a:pt x="5" y="85"/>
                  </a:cubicBezTo>
                  <a:cubicBezTo>
                    <a:pt x="4" y="85"/>
                    <a:pt x="2" y="86"/>
                    <a:pt x="2" y="88"/>
                  </a:cubicBezTo>
                  <a:cubicBezTo>
                    <a:pt x="0" y="131"/>
                    <a:pt x="0" y="131"/>
                    <a:pt x="0" y="131"/>
                  </a:cubicBezTo>
                  <a:cubicBezTo>
                    <a:pt x="0" y="133"/>
                    <a:pt x="1" y="134"/>
                    <a:pt x="2" y="135"/>
                  </a:cubicBezTo>
                  <a:cubicBezTo>
                    <a:pt x="40" y="146"/>
                    <a:pt x="40" y="146"/>
                    <a:pt x="40" y="146"/>
                  </a:cubicBezTo>
                  <a:cubicBezTo>
                    <a:pt x="40" y="146"/>
                    <a:pt x="40" y="146"/>
                    <a:pt x="40" y="146"/>
                  </a:cubicBezTo>
                  <a:cubicBezTo>
                    <a:pt x="42" y="147"/>
                    <a:pt x="44" y="146"/>
                    <a:pt x="44" y="144"/>
                  </a:cubicBezTo>
                  <a:cubicBezTo>
                    <a:pt x="45" y="143"/>
                    <a:pt x="44" y="141"/>
                    <a:pt x="42" y="140"/>
                  </a:cubicBezTo>
                  <a:cubicBezTo>
                    <a:pt x="12" y="131"/>
                    <a:pt x="12" y="131"/>
                    <a:pt x="12" y="131"/>
                  </a:cubicBezTo>
                  <a:cubicBezTo>
                    <a:pt x="38" y="114"/>
                    <a:pt x="64" y="95"/>
                    <a:pt x="88" y="75"/>
                  </a:cubicBezTo>
                  <a:cubicBezTo>
                    <a:pt x="114" y="54"/>
                    <a:pt x="137" y="31"/>
                    <a:pt x="159" y="7"/>
                  </a:cubicBezTo>
                  <a:cubicBezTo>
                    <a:pt x="160" y="6"/>
                    <a:pt x="160" y="3"/>
                    <a:pt x="159" y="2"/>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Freeform 21"/>
            <p:cNvSpPr>
              <a:spLocks/>
            </p:cNvSpPr>
            <p:nvPr/>
          </p:nvSpPr>
          <p:spPr bwMode="auto">
            <a:xfrm>
              <a:off x="6140450" y="6264276"/>
              <a:ext cx="890587" cy="315913"/>
            </a:xfrm>
            <a:custGeom>
              <a:avLst/>
              <a:gdLst>
                <a:gd name="T0" fmla="*/ 203 w 203"/>
                <a:gd name="T1" fmla="*/ 6 h 72"/>
                <a:gd name="T2" fmla="*/ 203 w 203"/>
                <a:gd name="T3" fmla="*/ 5 h 72"/>
                <a:gd name="T4" fmla="*/ 198 w 203"/>
                <a:gd name="T5" fmla="*/ 3 h 72"/>
                <a:gd name="T6" fmla="*/ 104 w 203"/>
                <a:gd name="T7" fmla="*/ 26 h 72"/>
                <a:gd name="T8" fmla="*/ 9 w 203"/>
                <a:gd name="T9" fmla="*/ 36 h 72"/>
                <a:gd name="T10" fmla="*/ 29 w 203"/>
                <a:gd name="T11" fmla="*/ 5 h 72"/>
                <a:gd name="T12" fmla="*/ 28 w 203"/>
                <a:gd name="T13" fmla="*/ 1 h 72"/>
                <a:gd name="T14" fmla="*/ 24 w 203"/>
                <a:gd name="T15" fmla="*/ 2 h 72"/>
                <a:gd name="T16" fmla="*/ 0 w 203"/>
                <a:gd name="T17" fmla="*/ 38 h 72"/>
                <a:gd name="T18" fmla="*/ 1 w 203"/>
                <a:gd name="T19" fmla="*/ 42 h 72"/>
                <a:gd name="T20" fmla="*/ 27 w 203"/>
                <a:gd name="T21" fmla="*/ 71 h 72"/>
                <a:gd name="T22" fmla="*/ 29 w 203"/>
                <a:gd name="T23" fmla="*/ 72 h 72"/>
                <a:gd name="T24" fmla="*/ 32 w 203"/>
                <a:gd name="T25" fmla="*/ 71 h 72"/>
                <a:gd name="T26" fmla="*/ 32 w 203"/>
                <a:gd name="T27" fmla="*/ 67 h 72"/>
                <a:gd name="T28" fmla="*/ 11 w 203"/>
                <a:gd name="T29" fmla="*/ 43 h 72"/>
                <a:gd name="T30" fmla="*/ 105 w 203"/>
                <a:gd name="T31" fmla="*/ 34 h 72"/>
                <a:gd name="T32" fmla="*/ 200 w 203"/>
                <a:gd name="T33" fmla="*/ 10 h 72"/>
                <a:gd name="T34" fmla="*/ 203 w 203"/>
                <a:gd name="T35"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72">
                  <a:moveTo>
                    <a:pt x="203" y="6"/>
                  </a:moveTo>
                  <a:cubicBezTo>
                    <a:pt x="203" y="6"/>
                    <a:pt x="203" y="5"/>
                    <a:pt x="203" y="5"/>
                  </a:cubicBezTo>
                  <a:cubicBezTo>
                    <a:pt x="202" y="3"/>
                    <a:pt x="200" y="2"/>
                    <a:pt x="198" y="3"/>
                  </a:cubicBezTo>
                  <a:cubicBezTo>
                    <a:pt x="167" y="13"/>
                    <a:pt x="136" y="21"/>
                    <a:pt x="104" y="26"/>
                  </a:cubicBezTo>
                  <a:cubicBezTo>
                    <a:pt x="73" y="32"/>
                    <a:pt x="41" y="35"/>
                    <a:pt x="9" y="36"/>
                  </a:cubicBezTo>
                  <a:cubicBezTo>
                    <a:pt x="29" y="5"/>
                    <a:pt x="29" y="5"/>
                    <a:pt x="29" y="5"/>
                  </a:cubicBezTo>
                  <a:cubicBezTo>
                    <a:pt x="30" y="4"/>
                    <a:pt x="30" y="2"/>
                    <a:pt x="28" y="1"/>
                  </a:cubicBezTo>
                  <a:cubicBezTo>
                    <a:pt x="27" y="0"/>
                    <a:pt x="25" y="0"/>
                    <a:pt x="24" y="2"/>
                  </a:cubicBezTo>
                  <a:cubicBezTo>
                    <a:pt x="0" y="38"/>
                    <a:pt x="0" y="38"/>
                    <a:pt x="0" y="38"/>
                  </a:cubicBezTo>
                  <a:cubicBezTo>
                    <a:pt x="0" y="39"/>
                    <a:pt x="0" y="41"/>
                    <a:pt x="1" y="42"/>
                  </a:cubicBezTo>
                  <a:cubicBezTo>
                    <a:pt x="27" y="71"/>
                    <a:pt x="27" y="71"/>
                    <a:pt x="27" y="71"/>
                  </a:cubicBezTo>
                  <a:cubicBezTo>
                    <a:pt x="28" y="72"/>
                    <a:pt x="28" y="72"/>
                    <a:pt x="29" y="72"/>
                  </a:cubicBezTo>
                  <a:cubicBezTo>
                    <a:pt x="30" y="72"/>
                    <a:pt x="31" y="72"/>
                    <a:pt x="32" y="71"/>
                  </a:cubicBezTo>
                  <a:cubicBezTo>
                    <a:pt x="33" y="70"/>
                    <a:pt x="33" y="68"/>
                    <a:pt x="32" y="67"/>
                  </a:cubicBezTo>
                  <a:cubicBezTo>
                    <a:pt x="11" y="43"/>
                    <a:pt x="11" y="43"/>
                    <a:pt x="11" y="43"/>
                  </a:cubicBezTo>
                  <a:cubicBezTo>
                    <a:pt x="42" y="42"/>
                    <a:pt x="74" y="39"/>
                    <a:pt x="105" y="34"/>
                  </a:cubicBezTo>
                  <a:cubicBezTo>
                    <a:pt x="137" y="28"/>
                    <a:pt x="169" y="20"/>
                    <a:pt x="200" y="10"/>
                  </a:cubicBezTo>
                  <a:cubicBezTo>
                    <a:pt x="202" y="9"/>
                    <a:pt x="203" y="8"/>
                    <a:pt x="203" y="6"/>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Freeform 22"/>
            <p:cNvSpPr>
              <a:spLocks/>
            </p:cNvSpPr>
            <p:nvPr/>
          </p:nvSpPr>
          <p:spPr bwMode="auto">
            <a:xfrm>
              <a:off x="4630738" y="5965826"/>
              <a:ext cx="852487" cy="420688"/>
            </a:xfrm>
            <a:custGeom>
              <a:avLst/>
              <a:gdLst>
                <a:gd name="T0" fmla="*/ 191 w 194"/>
                <a:gd name="T1" fmla="*/ 89 h 96"/>
                <a:gd name="T2" fmla="*/ 97 w 194"/>
                <a:gd name="T3" fmla="*/ 62 h 96"/>
                <a:gd name="T4" fmla="*/ 11 w 194"/>
                <a:gd name="T5" fmla="*/ 23 h 96"/>
                <a:gd name="T6" fmla="*/ 43 w 194"/>
                <a:gd name="T7" fmla="*/ 6 h 96"/>
                <a:gd name="T8" fmla="*/ 45 w 194"/>
                <a:gd name="T9" fmla="*/ 2 h 96"/>
                <a:gd name="T10" fmla="*/ 40 w 194"/>
                <a:gd name="T11" fmla="*/ 0 h 96"/>
                <a:gd name="T12" fmla="*/ 2 w 194"/>
                <a:gd name="T13" fmla="*/ 20 h 96"/>
                <a:gd name="T14" fmla="*/ 0 w 194"/>
                <a:gd name="T15" fmla="*/ 24 h 96"/>
                <a:gd name="T16" fmla="*/ 9 w 194"/>
                <a:gd name="T17" fmla="*/ 62 h 96"/>
                <a:gd name="T18" fmla="*/ 11 w 194"/>
                <a:gd name="T19" fmla="*/ 65 h 96"/>
                <a:gd name="T20" fmla="*/ 13 w 194"/>
                <a:gd name="T21" fmla="*/ 65 h 96"/>
                <a:gd name="T22" fmla="*/ 15 w 194"/>
                <a:gd name="T23" fmla="*/ 61 h 96"/>
                <a:gd name="T24" fmla="*/ 8 w 194"/>
                <a:gd name="T25" fmla="*/ 30 h 96"/>
                <a:gd name="T26" fmla="*/ 95 w 194"/>
                <a:gd name="T27" fmla="*/ 69 h 96"/>
                <a:gd name="T28" fmla="*/ 189 w 194"/>
                <a:gd name="T29" fmla="*/ 96 h 96"/>
                <a:gd name="T30" fmla="*/ 193 w 194"/>
                <a:gd name="T31" fmla="*/ 93 h 96"/>
                <a:gd name="T32" fmla="*/ 194 w 194"/>
                <a:gd name="T33" fmla="*/ 93 h 96"/>
                <a:gd name="T34" fmla="*/ 191 w 194"/>
                <a:gd name="T35"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96">
                  <a:moveTo>
                    <a:pt x="191" y="89"/>
                  </a:moveTo>
                  <a:cubicBezTo>
                    <a:pt x="159" y="82"/>
                    <a:pt x="128" y="73"/>
                    <a:pt x="97" y="62"/>
                  </a:cubicBezTo>
                  <a:cubicBezTo>
                    <a:pt x="68" y="51"/>
                    <a:pt x="38" y="38"/>
                    <a:pt x="11" y="23"/>
                  </a:cubicBezTo>
                  <a:cubicBezTo>
                    <a:pt x="43" y="6"/>
                    <a:pt x="43" y="6"/>
                    <a:pt x="43" y="6"/>
                  </a:cubicBezTo>
                  <a:cubicBezTo>
                    <a:pt x="45" y="5"/>
                    <a:pt x="45" y="3"/>
                    <a:pt x="45" y="2"/>
                  </a:cubicBezTo>
                  <a:cubicBezTo>
                    <a:pt x="44" y="0"/>
                    <a:pt x="42" y="0"/>
                    <a:pt x="40" y="0"/>
                  </a:cubicBezTo>
                  <a:cubicBezTo>
                    <a:pt x="2" y="20"/>
                    <a:pt x="2" y="20"/>
                    <a:pt x="2" y="20"/>
                  </a:cubicBezTo>
                  <a:cubicBezTo>
                    <a:pt x="0" y="21"/>
                    <a:pt x="0" y="22"/>
                    <a:pt x="0" y="24"/>
                  </a:cubicBezTo>
                  <a:cubicBezTo>
                    <a:pt x="9" y="62"/>
                    <a:pt x="9" y="62"/>
                    <a:pt x="9" y="62"/>
                  </a:cubicBezTo>
                  <a:cubicBezTo>
                    <a:pt x="9" y="64"/>
                    <a:pt x="10" y="64"/>
                    <a:pt x="11" y="65"/>
                  </a:cubicBezTo>
                  <a:cubicBezTo>
                    <a:pt x="12" y="65"/>
                    <a:pt x="12" y="65"/>
                    <a:pt x="13" y="65"/>
                  </a:cubicBezTo>
                  <a:cubicBezTo>
                    <a:pt x="14" y="64"/>
                    <a:pt x="15" y="63"/>
                    <a:pt x="15" y="61"/>
                  </a:cubicBezTo>
                  <a:cubicBezTo>
                    <a:pt x="8" y="30"/>
                    <a:pt x="8" y="30"/>
                    <a:pt x="8" y="30"/>
                  </a:cubicBezTo>
                  <a:cubicBezTo>
                    <a:pt x="36" y="45"/>
                    <a:pt x="65" y="58"/>
                    <a:pt x="95" y="69"/>
                  </a:cubicBezTo>
                  <a:cubicBezTo>
                    <a:pt x="125" y="80"/>
                    <a:pt x="157" y="89"/>
                    <a:pt x="189" y="96"/>
                  </a:cubicBezTo>
                  <a:cubicBezTo>
                    <a:pt x="191" y="96"/>
                    <a:pt x="193" y="95"/>
                    <a:pt x="193" y="93"/>
                  </a:cubicBezTo>
                  <a:cubicBezTo>
                    <a:pt x="193" y="93"/>
                    <a:pt x="193" y="93"/>
                    <a:pt x="194" y="93"/>
                  </a:cubicBezTo>
                  <a:cubicBezTo>
                    <a:pt x="194" y="91"/>
                    <a:pt x="193" y="89"/>
                    <a:pt x="191" y="89"/>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Freeform 23"/>
            <p:cNvSpPr>
              <a:spLocks/>
            </p:cNvSpPr>
            <p:nvPr/>
          </p:nvSpPr>
          <p:spPr bwMode="auto">
            <a:xfrm>
              <a:off x="3454400" y="4973638"/>
              <a:ext cx="646112" cy="706438"/>
            </a:xfrm>
            <a:custGeom>
              <a:avLst/>
              <a:gdLst>
                <a:gd name="T0" fmla="*/ 145 w 147"/>
                <a:gd name="T1" fmla="*/ 154 h 161"/>
                <a:gd name="T2" fmla="*/ 78 w 147"/>
                <a:gd name="T3" fmla="*/ 84 h 161"/>
                <a:gd name="T4" fmla="*/ 23 w 147"/>
                <a:gd name="T5" fmla="*/ 7 h 161"/>
                <a:gd name="T6" fmla="*/ 59 w 147"/>
                <a:gd name="T7" fmla="*/ 9 h 161"/>
                <a:gd name="T8" fmla="*/ 62 w 147"/>
                <a:gd name="T9" fmla="*/ 6 h 161"/>
                <a:gd name="T10" fmla="*/ 59 w 147"/>
                <a:gd name="T11" fmla="*/ 2 h 161"/>
                <a:gd name="T12" fmla="*/ 16 w 147"/>
                <a:gd name="T13" fmla="*/ 0 h 161"/>
                <a:gd name="T14" fmla="*/ 13 w 147"/>
                <a:gd name="T15" fmla="*/ 3 h 161"/>
                <a:gd name="T16" fmla="*/ 1 w 147"/>
                <a:gd name="T17" fmla="*/ 40 h 161"/>
                <a:gd name="T18" fmla="*/ 3 w 147"/>
                <a:gd name="T19" fmla="*/ 44 h 161"/>
                <a:gd name="T20" fmla="*/ 3 w 147"/>
                <a:gd name="T21" fmla="*/ 45 h 161"/>
                <a:gd name="T22" fmla="*/ 7 w 147"/>
                <a:gd name="T23" fmla="*/ 42 h 161"/>
                <a:gd name="T24" fmla="*/ 17 w 147"/>
                <a:gd name="T25" fmla="*/ 12 h 161"/>
                <a:gd name="T26" fmla="*/ 72 w 147"/>
                <a:gd name="T27" fmla="*/ 89 h 161"/>
                <a:gd name="T28" fmla="*/ 141 w 147"/>
                <a:gd name="T29" fmla="*/ 160 h 161"/>
                <a:gd name="T30" fmla="*/ 145 w 147"/>
                <a:gd name="T31" fmla="*/ 160 h 161"/>
                <a:gd name="T32" fmla="*/ 146 w 147"/>
                <a:gd name="T33" fmla="*/ 159 h 161"/>
                <a:gd name="T34" fmla="*/ 145 w 147"/>
                <a:gd name="T35"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61">
                  <a:moveTo>
                    <a:pt x="145" y="154"/>
                  </a:moveTo>
                  <a:cubicBezTo>
                    <a:pt x="122" y="132"/>
                    <a:pt x="99" y="109"/>
                    <a:pt x="78" y="84"/>
                  </a:cubicBezTo>
                  <a:cubicBezTo>
                    <a:pt x="58" y="60"/>
                    <a:pt x="39" y="34"/>
                    <a:pt x="23" y="7"/>
                  </a:cubicBezTo>
                  <a:cubicBezTo>
                    <a:pt x="59" y="9"/>
                    <a:pt x="59" y="9"/>
                    <a:pt x="59" y="9"/>
                  </a:cubicBezTo>
                  <a:cubicBezTo>
                    <a:pt x="61" y="9"/>
                    <a:pt x="62" y="8"/>
                    <a:pt x="62" y="6"/>
                  </a:cubicBezTo>
                  <a:cubicBezTo>
                    <a:pt x="62" y="4"/>
                    <a:pt x="61" y="3"/>
                    <a:pt x="59" y="2"/>
                  </a:cubicBezTo>
                  <a:cubicBezTo>
                    <a:pt x="16" y="0"/>
                    <a:pt x="16" y="0"/>
                    <a:pt x="16" y="0"/>
                  </a:cubicBezTo>
                  <a:cubicBezTo>
                    <a:pt x="15" y="0"/>
                    <a:pt x="13" y="1"/>
                    <a:pt x="13" y="3"/>
                  </a:cubicBezTo>
                  <a:cubicBezTo>
                    <a:pt x="1" y="40"/>
                    <a:pt x="1" y="40"/>
                    <a:pt x="1" y="40"/>
                  </a:cubicBezTo>
                  <a:cubicBezTo>
                    <a:pt x="0" y="42"/>
                    <a:pt x="1" y="44"/>
                    <a:pt x="3" y="44"/>
                  </a:cubicBezTo>
                  <a:cubicBezTo>
                    <a:pt x="3" y="44"/>
                    <a:pt x="3" y="44"/>
                    <a:pt x="3" y="45"/>
                  </a:cubicBezTo>
                  <a:cubicBezTo>
                    <a:pt x="5" y="45"/>
                    <a:pt x="7" y="44"/>
                    <a:pt x="7" y="42"/>
                  </a:cubicBezTo>
                  <a:cubicBezTo>
                    <a:pt x="17" y="12"/>
                    <a:pt x="17" y="12"/>
                    <a:pt x="17" y="12"/>
                  </a:cubicBezTo>
                  <a:cubicBezTo>
                    <a:pt x="33" y="39"/>
                    <a:pt x="52" y="64"/>
                    <a:pt x="72" y="89"/>
                  </a:cubicBezTo>
                  <a:cubicBezTo>
                    <a:pt x="93" y="114"/>
                    <a:pt x="116" y="138"/>
                    <a:pt x="141" y="160"/>
                  </a:cubicBezTo>
                  <a:cubicBezTo>
                    <a:pt x="142" y="161"/>
                    <a:pt x="144" y="161"/>
                    <a:pt x="145" y="160"/>
                  </a:cubicBezTo>
                  <a:cubicBezTo>
                    <a:pt x="146" y="160"/>
                    <a:pt x="146" y="159"/>
                    <a:pt x="146" y="159"/>
                  </a:cubicBezTo>
                  <a:cubicBezTo>
                    <a:pt x="147" y="158"/>
                    <a:pt x="147" y="155"/>
                    <a:pt x="145" y="154"/>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Freeform 24"/>
            <p:cNvSpPr>
              <a:spLocks/>
            </p:cNvSpPr>
            <p:nvPr/>
          </p:nvSpPr>
          <p:spPr bwMode="auto">
            <a:xfrm>
              <a:off x="2951163" y="3479801"/>
              <a:ext cx="319087" cy="895350"/>
            </a:xfrm>
            <a:custGeom>
              <a:avLst/>
              <a:gdLst>
                <a:gd name="T0" fmla="*/ 70 w 73"/>
                <a:gd name="T1" fmla="*/ 199 h 204"/>
                <a:gd name="T2" fmla="*/ 46 w 73"/>
                <a:gd name="T3" fmla="*/ 104 h 204"/>
                <a:gd name="T4" fmla="*/ 36 w 73"/>
                <a:gd name="T5" fmla="*/ 10 h 204"/>
                <a:gd name="T6" fmla="*/ 67 w 73"/>
                <a:gd name="T7" fmla="*/ 30 h 204"/>
                <a:gd name="T8" fmla="*/ 72 w 73"/>
                <a:gd name="T9" fmla="*/ 29 h 204"/>
                <a:gd name="T10" fmla="*/ 71 w 73"/>
                <a:gd name="T11" fmla="*/ 24 h 204"/>
                <a:gd name="T12" fmla="*/ 34 w 73"/>
                <a:gd name="T13" fmla="*/ 1 h 204"/>
                <a:gd name="T14" fmla="*/ 30 w 73"/>
                <a:gd name="T15" fmla="*/ 1 h 204"/>
                <a:gd name="T16" fmla="*/ 1 w 73"/>
                <a:gd name="T17" fmla="*/ 28 h 204"/>
                <a:gd name="T18" fmla="*/ 1 w 73"/>
                <a:gd name="T19" fmla="*/ 32 h 204"/>
                <a:gd name="T20" fmla="*/ 3 w 73"/>
                <a:gd name="T21" fmla="*/ 33 h 204"/>
                <a:gd name="T22" fmla="*/ 6 w 73"/>
                <a:gd name="T23" fmla="*/ 33 h 204"/>
                <a:gd name="T24" fmla="*/ 29 w 73"/>
                <a:gd name="T25" fmla="*/ 11 h 204"/>
                <a:gd name="T26" fmla="*/ 39 w 73"/>
                <a:gd name="T27" fmla="*/ 105 h 204"/>
                <a:gd name="T28" fmla="*/ 62 w 73"/>
                <a:gd name="T29" fmla="*/ 201 h 204"/>
                <a:gd name="T30" fmla="*/ 67 w 73"/>
                <a:gd name="T31" fmla="*/ 203 h 204"/>
                <a:gd name="T32" fmla="*/ 67 w 73"/>
                <a:gd name="T33" fmla="*/ 203 h 204"/>
                <a:gd name="T34" fmla="*/ 70 w 73"/>
                <a:gd name="T35" fmla="*/ 19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204">
                  <a:moveTo>
                    <a:pt x="70" y="199"/>
                  </a:moveTo>
                  <a:cubicBezTo>
                    <a:pt x="60" y="168"/>
                    <a:pt x="52" y="136"/>
                    <a:pt x="46" y="104"/>
                  </a:cubicBezTo>
                  <a:cubicBezTo>
                    <a:pt x="41" y="73"/>
                    <a:pt x="38" y="41"/>
                    <a:pt x="36" y="10"/>
                  </a:cubicBezTo>
                  <a:cubicBezTo>
                    <a:pt x="67" y="30"/>
                    <a:pt x="67" y="30"/>
                    <a:pt x="67" y="30"/>
                  </a:cubicBezTo>
                  <a:cubicBezTo>
                    <a:pt x="69" y="31"/>
                    <a:pt x="71" y="30"/>
                    <a:pt x="72" y="29"/>
                  </a:cubicBezTo>
                  <a:cubicBezTo>
                    <a:pt x="73" y="27"/>
                    <a:pt x="72" y="25"/>
                    <a:pt x="71" y="24"/>
                  </a:cubicBezTo>
                  <a:cubicBezTo>
                    <a:pt x="34" y="1"/>
                    <a:pt x="34" y="1"/>
                    <a:pt x="34" y="1"/>
                  </a:cubicBezTo>
                  <a:cubicBezTo>
                    <a:pt x="33" y="0"/>
                    <a:pt x="31" y="0"/>
                    <a:pt x="30" y="1"/>
                  </a:cubicBezTo>
                  <a:cubicBezTo>
                    <a:pt x="1" y="28"/>
                    <a:pt x="1" y="28"/>
                    <a:pt x="1" y="28"/>
                  </a:cubicBezTo>
                  <a:cubicBezTo>
                    <a:pt x="0" y="29"/>
                    <a:pt x="0" y="31"/>
                    <a:pt x="1" y="32"/>
                  </a:cubicBezTo>
                  <a:cubicBezTo>
                    <a:pt x="1" y="33"/>
                    <a:pt x="2" y="33"/>
                    <a:pt x="3" y="33"/>
                  </a:cubicBezTo>
                  <a:cubicBezTo>
                    <a:pt x="4" y="34"/>
                    <a:pt x="5" y="33"/>
                    <a:pt x="6" y="33"/>
                  </a:cubicBezTo>
                  <a:cubicBezTo>
                    <a:pt x="29" y="11"/>
                    <a:pt x="29" y="11"/>
                    <a:pt x="29" y="11"/>
                  </a:cubicBezTo>
                  <a:cubicBezTo>
                    <a:pt x="30" y="42"/>
                    <a:pt x="33" y="74"/>
                    <a:pt x="39" y="105"/>
                  </a:cubicBezTo>
                  <a:cubicBezTo>
                    <a:pt x="44" y="138"/>
                    <a:pt x="52" y="170"/>
                    <a:pt x="62" y="201"/>
                  </a:cubicBezTo>
                  <a:cubicBezTo>
                    <a:pt x="63" y="203"/>
                    <a:pt x="65" y="204"/>
                    <a:pt x="67" y="203"/>
                  </a:cubicBezTo>
                  <a:cubicBezTo>
                    <a:pt x="67" y="203"/>
                    <a:pt x="67" y="203"/>
                    <a:pt x="67" y="203"/>
                  </a:cubicBezTo>
                  <a:cubicBezTo>
                    <a:pt x="69" y="203"/>
                    <a:pt x="70" y="200"/>
                    <a:pt x="70" y="199"/>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Freeform 25"/>
            <p:cNvSpPr>
              <a:spLocks/>
            </p:cNvSpPr>
            <p:nvPr/>
          </p:nvSpPr>
          <p:spPr bwMode="auto">
            <a:xfrm>
              <a:off x="3143250" y="1968501"/>
              <a:ext cx="425450" cy="852488"/>
            </a:xfrm>
            <a:custGeom>
              <a:avLst/>
              <a:gdLst>
                <a:gd name="T0" fmla="*/ 96 w 97"/>
                <a:gd name="T1" fmla="*/ 41 h 194"/>
                <a:gd name="T2" fmla="*/ 76 w 97"/>
                <a:gd name="T3" fmla="*/ 2 h 194"/>
                <a:gd name="T4" fmla="*/ 73 w 97"/>
                <a:gd name="T5" fmla="*/ 1 h 194"/>
                <a:gd name="T6" fmla="*/ 34 w 97"/>
                <a:gd name="T7" fmla="*/ 9 h 194"/>
                <a:gd name="T8" fmla="*/ 32 w 97"/>
                <a:gd name="T9" fmla="*/ 13 h 194"/>
                <a:gd name="T10" fmla="*/ 35 w 97"/>
                <a:gd name="T11" fmla="*/ 15 h 194"/>
                <a:gd name="T12" fmla="*/ 67 w 97"/>
                <a:gd name="T13" fmla="*/ 9 h 194"/>
                <a:gd name="T14" fmla="*/ 28 w 97"/>
                <a:gd name="T15" fmla="*/ 95 h 194"/>
                <a:gd name="T16" fmla="*/ 1 w 97"/>
                <a:gd name="T17" fmla="*/ 190 h 194"/>
                <a:gd name="T18" fmla="*/ 3 w 97"/>
                <a:gd name="T19" fmla="*/ 194 h 194"/>
                <a:gd name="T20" fmla="*/ 3 w 97"/>
                <a:gd name="T21" fmla="*/ 194 h 194"/>
                <a:gd name="T22" fmla="*/ 8 w 97"/>
                <a:gd name="T23" fmla="*/ 191 h 194"/>
                <a:gd name="T24" fmla="*/ 35 w 97"/>
                <a:gd name="T25" fmla="*/ 98 h 194"/>
                <a:gd name="T26" fmla="*/ 74 w 97"/>
                <a:gd name="T27" fmla="*/ 11 h 194"/>
                <a:gd name="T28" fmla="*/ 90 w 97"/>
                <a:gd name="T29" fmla="*/ 44 h 194"/>
                <a:gd name="T30" fmla="*/ 92 w 97"/>
                <a:gd name="T31" fmla="*/ 45 h 194"/>
                <a:gd name="T32" fmla="*/ 95 w 97"/>
                <a:gd name="T33" fmla="*/ 45 h 194"/>
                <a:gd name="T34" fmla="*/ 96 w 97"/>
                <a:gd name="T35" fmla="*/ 4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94">
                  <a:moveTo>
                    <a:pt x="96" y="41"/>
                  </a:moveTo>
                  <a:cubicBezTo>
                    <a:pt x="76" y="2"/>
                    <a:pt x="76" y="2"/>
                    <a:pt x="76" y="2"/>
                  </a:cubicBezTo>
                  <a:cubicBezTo>
                    <a:pt x="76" y="1"/>
                    <a:pt x="74" y="0"/>
                    <a:pt x="73" y="1"/>
                  </a:cubicBezTo>
                  <a:cubicBezTo>
                    <a:pt x="34" y="9"/>
                    <a:pt x="34" y="9"/>
                    <a:pt x="34" y="9"/>
                  </a:cubicBezTo>
                  <a:cubicBezTo>
                    <a:pt x="32" y="9"/>
                    <a:pt x="31" y="11"/>
                    <a:pt x="32" y="13"/>
                  </a:cubicBezTo>
                  <a:cubicBezTo>
                    <a:pt x="32" y="15"/>
                    <a:pt x="34" y="16"/>
                    <a:pt x="35" y="15"/>
                  </a:cubicBezTo>
                  <a:cubicBezTo>
                    <a:pt x="67" y="9"/>
                    <a:pt x="67" y="9"/>
                    <a:pt x="67" y="9"/>
                  </a:cubicBezTo>
                  <a:cubicBezTo>
                    <a:pt x="52" y="36"/>
                    <a:pt x="39" y="65"/>
                    <a:pt x="28" y="95"/>
                  </a:cubicBezTo>
                  <a:cubicBezTo>
                    <a:pt x="17" y="126"/>
                    <a:pt x="7" y="158"/>
                    <a:pt x="1" y="190"/>
                  </a:cubicBezTo>
                  <a:cubicBezTo>
                    <a:pt x="0" y="191"/>
                    <a:pt x="1" y="193"/>
                    <a:pt x="3" y="194"/>
                  </a:cubicBezTo>
                  <a:cubicBezTo>
                    <a:pt x="3" y="194"/>
                    <a:pt x="3" y="194"/>
                    <a:pt x="3" y="194"/>
                  </a:cubicBezTo>
                  <a:cubicBezTo>
                    <a:pt x="5" y="194"/>
                    <a:pt x="7" y="193"/>
                    <a:pt x="8" y="191"/>
                  </a:cubicBezTo>
                  <a:cubicBezTo>
                    <a:pt x="15" y="160"/>
                    <a:pt x="24" y="128"/>
                    <a:pt x="35" y="98"/>
                  </a:cubicBezTo>
                  <a:cubicBezTo>
                    <a:pt x="46" y="68"/>
                    <a:pt x="59" y="39"/>
                    <a:pt x="74" y="11"/>
                  </a:cubicBezTo>
                  <a:cubicBezTo>
                    <a:pt x="90" y="44"/>
                    <a:pt x="90" y="44"/>
                    <a:pt x="90" y="44"/>
                  </a:cubicBezTo>
                  <a:cubicBezTo>
                    <a:pt x="91" y="44"/>
                    <a:pt x="92" y="45"/>
                    <a:pt x="92" y="45"/>
                  </a:cubicBezTo>
                  <a:cubicBezTo>
                    <a:pt x="93" y="45"/>
                    <a:pt x="94" y="45"/>
                    <a:pt x="95" y="45"/>
                  </a:cubicBezTo>
                  <a:cubicBezTo>
                    <a:pt x="96" y="44"/>
                    <a:pt x="97" y="42"/>
                    <a:pt x="96" y="41"/>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Freeform 26"/>
            <p:cNvSpPr>
              <a:spLocks/>
            </p:cNvSpPr>
            <p:nvPr/>
          </p:nvSpPr>
          <p:spPr bwMode="auto">
            <a:xfrm>
              <a:off x="3854450" y="796926"/>
              <a:ext cx="701675" cy="644525"/>
            </a:xfrm>
            <a:custGeom>
              <a:avLst/>
              <a:gdLst>
                <a:gd name="T0" fmla="*/ 158 w 160"/>
                <a:gd name="T1" fmla="*/ 59 h 147"/>
                <a:gd name="T2" fmla="*/ 160 w 160"/>
                <a:gd name="T3" fmla="*/ 15 h 147"/>
                <a:gd name="T4" fmla="*/ 158 w 160"/>
                <a:gd name="T5" fmla="*/ 12 h 147"/>
                <a:gd name="T6" fmla="*/ 120 w 160"/>
                <a:gd name="T7" fmla="*/ 0 h 147"/>
                <a:gd name="T8" fmla="*/ 116 w 160"/>
                <a:gd name="T9" fmla="*/ 3 h 147"/>
                <a:gd name="T10" fmla="*/ 118 w 160"/>
                <a:gd name="T11" fmla="*/ 7 h 147"/>
                <a:gd name="T12" fmla="*/ 148 w 160"/>
                <a:gd name="T13" fmla="*/ 16 h 147"/>
                <a:gd name="T14" fmla="*/ 72 w 160"/>
                <a:gd name="T15" fmla="*/ 72 h 147"/>
                <a:gd name="T16" fmla="*/ 1 w 160"/>
                <a:gd name="T17" fmla="*/ 140 h 147"/>
                <a:gd name="T18" fmla="*/ 1 w 160"/>
                <a:gd name="T19" fmla="*/ 145 h 147"/>
                <a:gd name="T20" fmla="*/ 1 w 160"/>
                <a:gd name="T21" fmla="*/ 145 h 147"/>
                <a:gd name="T22" fmla="*/ 6 w 160"/>
                <a:gd name="T23" fmla="*/ 145 h 147"/>
                <a:gd name="T24" fmla="*/ 76 w 160"/>
                <a:gd name="T25" fmla="*/ 77 h 147"/>
                <a:gd name="T26" fmla="*/ 153 w 160"/>
                <a:gd name="T27" fmla="*/ 22 h 147"/>
                <a:gd name="T28" fmla="*/ 151 w 160"/>
                <a:gd name="T29" fmla="*/ 58 h 147"/>
                <a:gd name="T30" fmla="*/ 154 w 160"/>
                <a:gd name="T31" fmla="*/ 62 h 147"/>
                <a:gd name="T32" fmla="*/ 155 w 160"/>
                <a:gd name="T33" fmla="*/ 62 h 147"/>
                <a:gd name="T34" fmla="*/ 158 w 160"/>
                <a:gd name="T35"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7">
                  <a:moveTo>
                    <a:pt x="158" y="59"/>
                  </a:moveTo>
                  <a:cubicBezTo>
                    <a:pt x="160" y="15"/>
                    <a:pt x="160" y="15"/>
                    <a:pt x="160" y="15"/>
                  </a:cubicBezTo>
                  <a:cubicBezTo>
                    <a:pt x="160" y="14"/>
                    <a:pt x="159" y="13"/>
                    <a:pt x="158" y="12"/>
                  </a:cubicBezTo>
                  <a:cubicBezTo>
                    <a:pt x="120" y="0"/>
                    <a:pt x="120" y="0"/>
                    <a:pt x="120" y="0"/>
                  </a:cubicBezTo>
                  <a:cubicBezTo>
                    <a:pt x="118" y="0"/>
                    <a:pt x="116" y="1"/>
                    <a:pt x="116" y="3"/>
                  </a:cubicBezTo>
                  <a:cubicBezTo>
                    <a:pt x="115" y="4"/>
                    <a:pt x="116" y="6"/>
                    <a:pt x="118" y="7"/>
                  </a:cubicBezTo>
                  <a:cubicBezTo>
                    <a:pt x="148" y="16"/>
                    <a:pt x="148" y="16"/>
                    <a:pt x="148" y="16"/>
                  </a:cubicBezTo>
                  <a:cubicBezTo>
                    <a:pt x="122" y="33"/>
                    <a:pt x="96" y="52"/>
                    <a:pt x="72" y="72"/>
                  </a:cubicBezTo>
                  <a:cubicBezTo>
                    <a:pt x="46" y="93"/>
                    <a:pt x="23" y="116"/>
                    <a:pt x="1" y="140"/>
                  </a:cubicBezTo>
                  <a:cubicBezTo>
                    <a:pt x="0" y="141"/>
                    <a:pt x="0" y="143"/>
                    <a:pt x="1" y="145"/>
                  </a:cubicBezTo>
                  <a:cubicBezTo>
                    <a:pt x="1" y="145"/>
                    <a:pt x="1" y="145"/>
                    <a:pt x="1" y="145"/>
                  </a:cubicBezTo>
                  <a:cubicBezTo>
                    <a:pt x="3" y="147"/>
                    <a:pt x="5" y="146"/>
                    <a:pt x="6" y="145"/>
                  </a:cubicBezTo>
                  <a:cubicBezTo>
                    <a:pt x="28" y="121"/>
                    <a:pt x="52" y="98"/>
                    <a:pt x="76" y="77"/>
                  </a:cubicBezTo>
                  <a:cubicBezTo>
                    <a:pt x="101" y="57"/>
                    <a:pt x="127" y="39"/>
                    <a:pt x="153" y="22"/>
                  </a:cubicBezTo>
                  <a:cubicBezTo>
                    <a:pt x="151" y="58"/>
                    <a:pt x="151" y="58"/>
                    <a:pt x="151" y="58"/>
                  </a:cubicBezTo>
                  <a:cubicBezTo>
                    <a:pt x="151" y="60"/>
                    <a:pt x="152" y="61"/>
                    <a:pt x="154" y="62"/>
                  </a:cubicBezTo>
                  <a:cubicBezTo>
                    <a:pt x="154" y="62"/>
                    <a:pt x="154" y="62"/>
                    <a:pt x="155" y="62"/>
                  </a:cubicBezTo>
                  <a:cubicBezTo>
                    <a:pt x="156" y="62"/>
                    <a:pt x="158" y="60"/>
                    <a:pt x="158" y="59"/>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Freeform 27"/>
            <p:cNvSpPr>
              <a:spLocks/>
            </p:cNvSpPr>
            <p:nvPr/>
          </p:nvSpPr>
          <p:spPr bwMode="auto">
            <a:xfrm>
              <a:off x="5157788" y="287338"/>
              <a:ext cx="890587" cy="320675"/>
            </a:xfrm>
            <a:custGeom>
              <a:avLst/>
              <a:gdLst>
                <a:gd name="T0" fmla="*/ 202 w 203"/>
                <a:gd name="T1" fmla="*/ 31 h 73"/>
                <a:gd name="T2" fmla="*/ 176 w 203"/>
                <a:gd name="T3" fmla="*/ 2 h 73"/>
                <a:gd name="T4" fmla="*/ 171 w 203"/>
                <a:gd name="T5" fmla="*/ 1 h 73"/>
                <a:gd name="T6" fmla="*/ 171 w 203"/>
                <a:gd name="T7" fmla="*/ 6 h 73"/>
                <a:gd name="T8" fmla="*/ 192 w 203"/>
                <a:gd name="T9" fmla="*/ 29 h 73"/>
                <a:gd name="T10" fmla="*/ 98 w 203"/>
                <a:gd name="T11" fmla="*/ 39 h 73"/>
                <a:gd name="T12" fmla="*/ 3 w 203"/>
                <a:gd name="T13" fmla="*/ 63 h 73"/>
                <a:gd name="T14" fmla="*/ 0 w 203"/>
                <a:gd name="T15" fmla="*/ 67 h 73"/>
                <a:gd name="T16" fmla="*/ 0 w 203"/>
                <a:gd name="T17" fmla="*/ 68 h 73"/>
                <a:gd name="T18" fmla="*/ 5 w 203"/>
                <a:gd name="T19" fmla="*/ 70 h 73"/>
                <a:gd name="T20" fmla="*/ 99 w 203"/>
                <a:gd name="T21" fmla="*/ 47 h 73"/>
                <a:gd name="T22" fmla="*/ 194 w 203"/>
                <a:gd name="T23" fmla="*/ 37 h 73"/>
                <a:gd name="T24" fmla="*/ 174 w 203"/>
                <a:gd name="T25" fmla="*/ 68 h 73"/>
                <a:gd name="T26" fmla="*/ 175 w 203"/>
                <a:gd name="T27" fmla="*/ 72 h 73"/>
                <a:gd name="T28" fmla="*/ 176 w 203"/>
                <a:gd name="T29" fmla="*/ 72 h 73"/>
                <a:gd name="T30" fmla="*/ 179 w 203"/>
                <a:gd name="T31" fmla="*/ 71 h 73"/>
                <a:gd name="T32" fmla="*/ 203 w 203"/>
                <a:gd name="T33" fmla="*/ 35 h 73"/>
                <a:gd name="T34" fmla="*/ 202 w 203"/>
                <a:gd name="T35"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73">
                  <a:moveTo>
                    <a:pt x="202" y="31"/>
                  </a:moveTo>
                  <a:cubicBezTo>
                    <a:pt x="176" y="2"/>
                    <a:pt x="176" y="2"/>
                    <a:pt x="176" y="2"/>
                  </a:cubicBezTo>
                  <a:cubicBezTo>
                    <a:pt x="174" y="0"/>
                    <a:pt x="172" y="0"/>
                    <a:pt x="171" y="1"/>
                  </a:cubicBezTo>
                  <a:cubicBezTo>
                    <a:pt x="170" y="3"/>
                    <a:pt x="170" y="5"/>
                    <a:pt x="171" y="6"/>
                  </a:cubicBezTo>
                  <a:cubicBezTo>
                    <a:pt x="192" y="29"/>
                    <a:pt x="192" y="29"/>
                    <a:pt x="192" y="29"/>
                  </a:cubicBezTo>
                  <a:cubicBezTo>
                    <a:pt x="161" y="31"/>
                    <a:pt x="129" y="34"/>
                    <a:pt x="98" y="39"/>
                  </a:cubicBezTo>
                  <a:cubicBezTo>
                    <a:pt x="66" y="45"/>
                    <a:pt x="34" y="53"/>
                    <a:pt x="3" y="63"/>
                  </a:cubicBezTo>
                  <a:cubicBezTo>
                    <a:pt x="1" y="63"/>
                    <a:pt x="0" y="65"/>
                    <a:pt x="0" y="67"/>
                  </a:cubicBezTo>
                  <a:cubicBezTo>
                    <a:pt x="0" y="67"/>
                    <a:pt x="0" y="67"/>
                    <a:pt x="0" y="68"/>
                  </a:cubicBezTo>
                  <a:cubicBezTo>
                    <a:pt x="1" y="70"/>
                    <a:pt x="3" y="71"/>
                    <a:pt x="5" y="70"/>
                  </a:cubicBezTo>
                  <a:cubicBezTo>
                    <a:pt x="36" y="60"/>
                    <a:pt x="67" y="52"/>
                    <a:pt x="99" y="47"/>
                  </a:cubicBezTo>
                  <a:cubicBezTo>
                    <a:pt x="130" y="41"/>
                    <a:pt x="162" y="38"/>
                    <a:pt x="194" y="37"/>
                  </a:cubicBezTo>
                  <a:cubicBezTo>
                    <a:pt x="174" y="68"/>
                    <a:pt x="174" y="68"/>
                    <a:pt x="174" y="68"/>
                  </a:cubicBezTo>
                  <a:cubicBezTo>
                    <a:pt x="173" y="69"/>
                    <a:pt x="173" y="71"/>
                    <a:pt x="175" y="72"/>
                  </a:cubicBezTo>
                  <a:cubicBezTo>
                    <a:pt x="175" y="72"/>
                    <a:pt x="175" y="72"/>
                    <a:pt x="176" y="72"/>
                  </a:cubicBezTo>
                  <a:cubicBezTo>
                    <a:pt x="177" y="73"/>
                    <a:pt x="179" y="72"/>
                    <a:pt x="179" y="71"/>
                  </a:cubicBezTo>
                  <a:cubicBezTo>
                    <a:pt x="203" y="35"/>
                    <a:pt x="203" y="35"/>
                    <a:pt x="203" y="35"/>
                  </a:cubicBezTo>
                  <a:cubicBezTo>
                    <a:pt x="203" y="33"/>
                    <a:pt x="203" y="32"/>
                    <a:pt x="202" y="31"/>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Freeform 28"/>
            <p:cNvSpPr>
              <a:spLocks/>
            </p:cNvSpPr>
            <p:nvPr/>
          </p:nvSpPr>
          <p:spPr bwMode="auto">
            <a:xfrm>
              <a:off x="6707188" y="484188"/>
              <a:ext cx="850900" cy="422275"/>
            </a:xfrm>
            <a:custGeom>
              <a:avLst/>
              <a:gdLst>
                <a:gd name="T0" fmla="*/ 194 w 194"/>
                <a:gd name="T1" fmla="*/ 72 h 96"/>
                <a:gd name="T2" fmla="*/ 185 w 194"/>
                <a:gd name="T3" fmla="*/ 34 h 96"/>
                <a:gd name="T4" fmla="*/ 181 w 194"/>
                <a:gd name="T5" fmla="*/ 31 h 96"/>
                <a:gd name="T6" fmla="*/ 179 w 194"/>
                <a:gd name="T7" fmla="*/ 35 h 96"/>
                <a:gd name="T8" fmla="*/ 186 w 194"/>
                <a:gd name="T9" fmla="*/ 66 h 96"/>
                <a:gd name="T10" fmla="*/ 99 w 194"/>
                <a:gd name="T11" fmla="*/ 27 h 96"/>
                <a:gd name="T12" fmla="*/ 5 w 194"/>
                <a:gd name="T13" fmla="*/ 0 h 96"/>
                <a:gd name="T14" fmla="*/ 1 w 194"/>
                <a:gd name="T15" fmla="*/ 2 h 96"/>
                <a:gd name="T16" fmla="*/ 0 w 194"/>
                <a:gd name="T17" fmla="*/ 3 h 96"/>
                <a:gd name="T18" fmla="*/ 3 w 194"/>
                <a:gd name="T19" fmla="*/ 7 h 96"/>
                <a:gd name="T20" fmla="*/ 97 w 194"/>
                <a:gd name="T21" fmla="*/ 34 h 96"/>
                <a:gd name="T22" fmla="*/ 183 w 194"/>
                <a:gd name="T23" fmla="*/ 73 h 96"/>
                <a:gd name="T24" fmla="*/ 151 w 194"/>
                <a:gd name="T25" fmla="*/ 90 h 96"/>
                <a:gd name="T26" fmla="*/ 149 w 194"/>
                <a:gd name="T27" fmla="*/ 94 h 96"/>
                <a:gd name="T28" fmla="*/ 152 w 194"/>
                <a:gd name="T29" fmla="*/ 96 h 96"/>
                <a:gd name="T30" fmla="*/ 154 w 194"/>
                <a:gd name="T31" fmla="*/ 96 h 96"/>
                <a:gd name="T32" fmla="*/ 192 w 194"/>
                <a:gd name="T33" fmla="*/ 76 h 96"/>
                <a:gd name="T34" fmla="*/ 194 w 194"/>
                <a:gd name="T35"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96">
                  <a:moveTo>
                    <a:pt x="194" y="72"/>
                  </a:moveTo>
                  <a:cubicBezTo>
                    <a:pt x="185" y="34"/>
                    <a:pt x="185" y="34"/>
                    <a:pt x="185" y="34"/>
                  </a:cubicBezTo>
                  <a:cubicBezTo>
                    <a:pt x="185" y="32"/>
                    <a:pt x="183" y="31"/>
                    <a:pt x="181" y="31"/>
                  </a:cubicBezTo>
                  <a:cubicBezTo>
                    <a:pt x="180" y="31"/>
                    <a:pt x="179" y="33"/>
                    <a:pt x="179" y="35"/>
                  </a:cubicBezTo>
                  <a:cubicBezTo>
                    <a:pt x="186" y="66"/>
                    <a:pt x="186" y="66"/>
                    <a:pt x="186" y="66"/>
                  </a:cubicBezTo>
                  <a:cubicBezTo>
                    <a:pt x="158" y="51"/>
                    <a:pt x="129" y="38"/>
                    <a:pt x="99" y="27"/>
                  </a:cubicBezTo>
                  <a:cubicBezTo>
                    <a:pt x="69" y="16"/>
                    <a:pt x="37" y="7"/>
                    <a:pt x="5" y="0"/>
                  </a:cubicBezTo>
                  <a:cubicBezTo>
                    <a:pt x="3" y="0"/>
                    <a:pt x="1" y="1"/>
                    <a:pt x="1" y="2"/>
                  </a:cubicBezTo>
                  <a:cubicBezTo>
                    <a:pt x="1" y="3"/>
                    <a:pt x="1" y="3"/>
                    <a:pt x="0" y="3"/>
                  </a:cubicBezTo>
                  <a:cubicBezTo>
                    <a:pt x="0" y="5"/>
                    <a:pt x="1" y="7"/>
                    <a:pt x="3" y="7"/>
                  </a:cubicBezTo>
                  <a:cubicBezTo>
                    <a:pt x="35" y="14"/>
                    <a:pt x="66" y="23"/>
                    <a:pt x="97" y="34"/>
                  </a:cubicBezTo>
                  <a:cubicBezTo>
                    <a:pt x="126" y="45"/>
                    <a:pt x="156" y="58"/>
                    <a:pt x="183" y="73"/>
                  </a:cubicBezTo>
                  <a:cubicBezTo>
                    <a:pt x="151" y="90"/>
                    <a:pt x="151" y="90"/>
                    <a:pt x="151" y="90"/>
                  </a:cubicBezTo>
                  <a:cubicBezTo>
                    <a:pt x="149" y="91"/>
                    <a:pt x="149" y="93"/>
                    <a:pt x="149" y="94"/>
                  </a:cubicBezTo>
                  <a:cubicBezTo>
                    <a:pt x="150" y="95"/>
                    <a:pt x="151" y="96"/>
                    <a:pt x="152" y="96"/>
                  </a:cubicBezTo>
                  <a:cubicBezTo>
                    <a:pt x="152" y="96"/>
                    <a:pt x="153" y="96"/>
                    <a:pt x="154" y="96"/>
                  </a:cubicBezTo>
                  <a:cubicBezTo>
                    <a:pt x="192" y="76"/>
                    <a:pt x="192" y="76"/>
                    <a:pt x="192" y="76"/>
                  </a:cubicBezTo>
                  <a:cubicBezTo>
                    <a:pt x="194" y="75"/>
                    <a:pt x="194" y="73"/>
                    <a:pt x="194" y="72"/>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Freeform 29"/>
            <p:cNvSpPr>
              <a:spLocks/>
            </p:cNvSpPr>
            <p:nvPr/>
          </p:nvSpPr>
          <p:spPr bwMode="auto">
            <a:xfrm>
              <a:off x="8088313" y="1192213"/>
              <a:ext cx="646112" cy="701675"/>
            </a:xfrm>
            <a:custGeom>
              <a:avLst/>
              <a:gdLst>
                <a:gd name="T0" fmla="*/ 144 w 147"/>
                <a:gd name="T1" fmla="*/ 116 h 160"/>
                <a:gd name="T2" fmla="*/ 140 w 147"/>
                <a:gd name="T3" fmla="*/ 119 h 160"/>
                <a:gd name="T4" fmla="*/ 130 w 147"/>
                <a:gd name="T5" fmla="*/ 149 h 160"/>
                <a:gd name="T6" fmla="*/ 75 w 147"/>
                <a:gd name="T7" fmla="*/ 72 h 160"/>
                <a:gd name="T8" fmla="*/ 6 w 147"/>
                <a:gd name="T9" fmla="*/ 1 h 160"/>
                <a:gd name="T10" fmla="*/ 2 w 147"/>
                <a:gd name="T11" fmla="*/ 1 h 160"/>
                <a:gd name="T12" fmla="*/ 1 w 147"/>
                <a:gd name="T13" fmla="*/ 2 h 160"/>
                <a:gd name="T14" fmla="*/ 1 w 147"/>
                <a:gd name="T15" fmla="*/ 7 h 160"/>
                <a:gd name="T16" fmla="*/ 69 w 147"/>
                <a:gd name="T17" fmla="*/ 77 h 160"/>
                <a:gd name="T18" fmla="*/ 124 w 147"/>
                <a:gd name="T19" fmla="*/ 154 h 160"/>
                <a:gd name="T20" fmla="*/ 88 w 147"/>
                <a:gd name="T21" fmla="*/ 152 h 160"/>
                <a:gd name="T22" fmla="*/ 85 w 147"/>
                <a:gd name="T23" fmla="*/ 155 h 160"/>
                <a:gd name="T24" fmla="*/ 87 w 147"/>
                <a:gd name="T25" fmla="*/ 158 h 160"/>
                <a:gd name="T26" fmla="*/ 88 w 147"/>
                <a:gd name="T27" fmla="*/ 158 h 160"/>
                <a:gd name="T28" fmla="*/ 131 w 147"/>
                <a:gd name="T29" fmla="*/ 160 h 160"/>
                <a:gd name="T30" fmla="*/ 134 w 147"/>
                <a:gd name="T31" fmla="*/ 158 h 160"/>
                <a:gd name="T32" fmla="*/ 146 w 147"/>
                <a:gd name="T33" fmla="*/ 120 h 160"/>
                <a:gd name="T34" fmla="*/ 144 w 147"/>
                <a:gd name="T35"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60">
                  <a:moveTo>
                    <a:pt x="144" y="116"/>
                  </a:moveTo>
                  <a:cubicBezTo>
                    <a:pt x="142" y="116"/>
                    <a:pt x="140" y="117"/>
                    <a:pt x="140" y="119"/>
                  </a:cubicBezTo>
                  <a:cubicBezTo>
                    <a:pt x="130" y="149"/>
                    <a:pt x="130" y="149"/>
                    <a:pt x="130" y="149"/>
                  </a:cubicBezTo>
                  <a:cubicBezTo>
                    <a:pt x="114" y="122"/>
                    <a:pt x="95" y="96"/>
                    <a:pt x="75" y="72"/>
                  </a:cubicBezTo>
                  <a:cubicBezTo>
                    <a:pt x="54" y="47"/>
                    <a:pt x="31" y="23"/>
                    <a:pt x="6" y="1"/>
                  </a:cubicBezTo>
                  <a:cubicBezTo>
                    <a:pt x="5" y="0"/>
                    <a:pt x="3" y="0"/>
                    <a:pt x="2" y="1"/>
                  </a:cubicBezTo>
                  <a:cubicBezTo>
                    <a:pt x="1" y="1"/>
                    <a:pt x="1" y="1"/>
                    <a:pt x="1" y="2"/>
                  </a:cubicBezTo>
                  <a:cubicBezTo>
                    <a:pt x="0" y="3"/>
                    <a:pt x="0" y="5"/>
                    <a:pt x="1" y="7"/>
                  </a:cubicBezTo>
                  <a:cubicBezTo>
                    <a:pt x="25" y="28"/>
                    <a:pt x="48" y="52"/>
                    <a:pt x="69" y="77"/>
                  </a:cubicBezTo>
                  <a:cubicBezTo>
                    <a:pt x="89" y="101"/>
                    <a:pt x="108" y="127"/>
                    <a:pt x="124" y="154"/>
                  </a:cubicBezTo>
                  <a:cubicBezTo>
                    <a:pt x="88" y="152"/>
                    <a:pt x="88" y="152"/>
                    <a:pt x="88" y="152"/>
                  </a:cubicBezTo>
                  <a:cubicBezTo>
                    <a:pt x="86" y="152"/>
                    <a:pt x="85" y="153"/>
                    <a:pt x="85" y="155"/>
                  </a:cubicBezTo>
                  <a:cubicBezTo>
                    <a:pt x="85" y="157"/>
                    <a:pt x="86" y="158"/>
                    <a:pt x="87" y="158"/>
                  </a:cubicBezTo>
                  <a:cubicBezTo>
                    <a:pt x="87" y="158"/>
                    <a:pt x="88" y="158"/>
                    <a:pt x="88" y="158"/>
                  </a:cubicBezTo>
                  <a:cubicBezTo>
                    <a:pt x="131" y="160"/>
                    <a:pt x="131" y="160"/>
                    <a:pt x="131" y="160"/>
                  </a:cubicBezTo>
                  <a:cubicBezTo>
                    <a:pt x="132" y="160"/>
                    <a:pt x="134" y="160"/>
                    <a:pt x="134" y="158"/>
                  </a:cubicBezTo>
                  <a:cubicBezTo>
                    <a:pt x="146" y="120"/>
                    <a:pt x="146" y="120"/>
                    <a:pt x="146" y="120"/>
                  </a:cubicBezTo>
                  <a:cubicBezTo>
                    <a:pt x="147" y="119"/>
                    <a:pt x="146" y="117"/>
                    <a:pt x="144" y="116"/>
                  </a:cubicBezTo>
                  <a:close/>
                </a:path>
              </a:pathLst>
            </a:custGeom>
            <a:solidFill>
              <a:srgbClr val="59595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49" name="TextBox 93"/>
          <p:cNvSpPr txBox="1">
            <a:spLocks noChangeArrowheads="1"/>
          </p:cNvSpPr>
          <p:nvPr/>
        </p:nvSpPr>
        <p:spPr bwMode="auto">
          <a:xfrm>
            <a:off x="1389634" y="850392"/>
            <a:ext cx="169545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0" name="TextBox 93"/>
          <p:cNvSpPr txBox="1">
            <a:spLocks noChangeArrowheads="1"/>
          </p:cNvSpPr>
          <p:nvPr/>
        </p:nvSpPr>
        <p:spPr bwMode="auto">
          <a:xfrm>
            <a:off x="579501" y="2384108"/>
            <a:ext cx="169545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1" name="TextBox 93"/>
          <p:cNvSpPr txBox="1">
            <a:spLocks noChangeArrowheads="1"/>
          </p:cNvSpPr>
          <p:nvPr/>
        </p:nvSpPr>
        <p:spPr bwMode="auto">
          <a:xfrm>
            <a:off x="588772" y="4205351"/>
            <a:ext cx="169703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2" name="TextBox 93"/>
          <p:cNvSpPr txBox="1">
            <a:spLocks noChangeArrowheads="1"/>
          </p:cNvSpPr>
          <p:nvPr/>
        </p:nvSpPr>
        <p:spPr bwMode="auto">
          <a:xfrm>
            <a:off x="1417447" y="5678742"/>
            <a:ext cx="169545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3" name="TextBox 93"/>
          <p:cNvSpPr txBox="1">
            <a:spLocks noChangeArrowheads="1"/>
          </p:cNvSpPr>
          <p:nvPr/>
        </p:nvSpPr>
        <p:spPr bwMode="auto">
          <a:xfrm>
            <a:off x="9045575" y="952184"/>
            <a:ext cx="169545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4" name="TextBox 93"/>
          <p:cNvSpPr txBox="1">
            <a:spLocks noChangeArrowheads="1"/>
          </p:cNvSpPr>
          <p:nvPr/>
        </p:nvSpPr>
        <p:spPr bwMode="auto">
          <a:xfrm>
            <a:off x="9839357" y="2384108"/>
            <a:ext cx="1697038"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5" name="TextBox 93"/>
          <p:cNvSpPr txBox="1">
            <a:spLocks noChangeArrowheads="1"/>
          </p:cNvSpPr>
          <p:nvPr/>
        </p:nvSpPr>
        <p:spPr bwMode="auto">
          <a:xfrm>
            <a:off x="9839357" y="4252724"/>
            <a:ext cx="1697038"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6" name="TextBox 93"/>
          <p:cNvSpPr txBox="1">
            <a:spLocks noChangeArrowheads="1"/>
          </p:cNvSpPr>
          <p:nvPr/>
        </p:nvSpPr>
        <p:spPr bwMode="auto">
          <a:xfrm>
            <a:off x="9020239" y="5685094"/>
            <a:ext cx="169545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xmlns="" val="3382747918"/>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49" presetClass="entr" presetSubtype="0" decel="100000"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p:cTn id="15" dur="1000" fill="hold"/>
                                            <p:tgtEl>
                                              <p:spTgt spid="45"/>
                                            </p:tgtEl>
                                            <p:attrNameLst>
                                              <p:attrName>ppt_w</p:attrName>
                                            </p:attrNameLst>
                                          </p:cBhvr>
                                          <p:tavLst>
                                            <p:tav tm="0">
                                              <p:val>
                                                <p:fltVal val="0"/>
                                              </p:val>
                                            </p:tav>
                                            <p:tav tm="100000">
                                              <p:val>
                                                <p:strVal val="#ppt_w"/>
                                              </p:val>
                                            </p:tav>
                                          </p:tavLst>
                                        </p:anim>
                                        <p:anim calcmode="lin" valueType="num">
                                          <p:cBhvr>
                                            <p:cTn id="16" dur="1000" fill="hold"/>
                                            <p:tgtEl>
                                              <p:spTgt spid="45"/>
                                            </p:tgtEl>
                                            <p:attrNameLst>
                                              <p:attrName>ppt_h</p:attrName>
                                            </p:attrNameLst>
                                          </p:cBhvr>
                                          <p:tavLst>
                                            <p:tav tm="0">
                                              <p:val>
                                                <p:fltVal val="0"/>
                                              </p:val>
                                            </p:tav>
                                            <p:tav tm="100000">
                                              <p:val>
                                                <p:strVal val="#ppt_h"/>
                                              </p:val>
                                            </p:tav>
                                          </p:tavLst>
                                        </p:anim>
                                        <p:anim calcmode="lin" valueType="num">
                                          <p:cBhvr>
                                            <p:cTn id="17" dur="1000" fill="hold"/>
                                            <p:tgtEl>
                                              <p:spTgt spid="45"/>
                                            </p:tgtEl>
                                            <p:attrNameLst>
                                              <p:attrName>style.rotation</p:attrName>
                                            </p:attrNameLst>
                                          </p:cBhvr>
                                          <p:tavLst>
                                            <p:tav tm="0">
                                              <p:val>
                                                <p:fltVal val="360"/>
                                              </p:val>
                                            </p:tav>
                                            <p:tav tm="100000">
                                              <p:val>
                                                <p:fltVal val="0"/>
                                              </p:val>
                                            </p:tav>
                                          </p:tavLst>
                                        </p:anim>
                                        <p:animEffect transition="in" filter="fade">
                                          <p:cBhvr>
                                            <p:cTn id="18" dur="1000"/>
                                            <p:tgtEl>
                                              <p:spTgt spid="45"/>
                                            </p:tgtEl>
                                          </p:cBhvr>
                                        </p:animEffect>
                                      </p:childTnLst>
                                    </p:cTn>
                                  </p:par>
                                </p:childTnLst>
                              </p:cTn>
                            </p:par>
                            <p:par>
                              <p:cTn id="19" fill="hold">
                                <p:stCondLst>
                                  <p:cond delay="2000"/>
                                </p:stCondLst>
                                <p:childTnLst>
                                  <p:par>
                                    <p:cTn id="20" presetID="2" presetClass="entr" presetSubtype="8" fill="hold" grpId="0" nodeType="afterEffect" p14:presetBounceEnd="50000">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14:bounceEnd="50000">
                                          <p:cBhvr additive="base">
                                            <p:cTn id="22" dur="75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14:presetBounceEnd="50000">
                                      <p:stCondLst>
                                        <p:cond delay="100"/>
                                      </p:stCondLst>
                                      <p:childTnLst>
                                        <p:set>
                                          <p:cBhvr>
                                            <p:cTn id="25" dur="1" fill="hold">
                                              <p:stCondLst>
                                                <p:cond delay="0"/>
                                              </p:stCondLst>
                                            </p:cTn>
                                            <p:tgtEl>
                                              <p:spTgt spid="49"/>
                                            </p:tgtEl>
                                            <p:attrNameLst>
                                              <p:attrName>style.visibility</p:attrName>
                                            </p:attrNameLst>
                                          </p:cBhvr>
                                          <p:to>
                                            <p:strVal val="visible"/>
                                          </p:to>
                                        </p:set>
                                        <p:anim calcmode="lin" valueType="num" p14:bounceEnd="50000">
                                          <p:cBhvr additive="base">
                                            <p:cTn id="26" dur="750" fill="hold"/>
                                            <p:tgtEl>
                                              <p:spTgt spid="49"/>
                                            </p:tgtEl>
                                            <p:attrNameLst>
                                              <p:attrName>ppt_x</p:attrName>
                                            </p:attrNameLst>
                                          </p:cBhvr>
                                          <p:tavLst>
                                            <p:tav tm="0">
                                              <p:val>
                                                <p:strVal val="0-#ppt_w/2"/>
                                              </p:val>
                                            </p:tav>
                                            <p:tav tm="100000">
                                              <p:val>
                                                <p:strVal val="#ppt_x"/>
                                              </p:val>
                                            </p:tav>
                                          </p:tavLst>
                                        </p:anim>
                                        <p:anim calcmode="lin" valueType="num" p14:bounceEnd="50000">
                                          <p:cBhvr additive="base">
                                            <p:cTn id="27" dur="75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14:presetBounceEnd="50000">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14:bounceEnd="50000">
                                          <p:cBhvr additive="base">
                                            <p:cTn id="30" dur="750" fill="hold"/>
                                            <p:tgtEl>
                                              <p:spTgt spid="21"/>
                                            </p:tgtEl>
                                            <p:attrNameLst>
                                              <p:attrName>ppt_x</p:attrName>
                                            </p:attrNameLst>
                                          </p:cBhvr>
                                          <p:tavLst>
                                            <p:tav tm="0">
                                              <p:val>
                                                <p:strVal val="1+#ppt_w/2"/>
                                              </p:val>
                                            </p:tav>
                                            <p:tav tm="100000">
                                              <p:val>
                                                <p:strVal val="#ppt_x"/>
                                              </p:val>
                                            </p:tav>
                                          </p:tavLst>
                                        </p:anim>
                                        <p:anim calcmode="lin" valueType="num" p14:bounceEnd="50000">
                                          <p:cBhvr additive="base">
                                            <p:cTn id="31" dur="750" fill="hold"/>
                                            <p:tgtEl>
                                              <p:spTgt spid="2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50000">
                                      <p:stCondLst>
                                        <p:cond delay="100"/>
                                      </p:stCondLst>
                                      <p:childTnLst>
                                        <p:set>
                                          <p:cBhvr>
                                            <p:cTn id="33" dur="1" fill="hold">
                                              <p:stCondLst>
                                                <p:cond delay="0"/>
                                              </p:stCondLst>
                                            </p:cTn>
                                            <p:tgtEl>
                                              <p:spTgt spid="53"/>
                                            </p:tgtEl>
                                            <p:attrNameLst>
                                              <p:attrName>style.visibility</p:attrName>
                                            </p:attrNameLst>
                                          </p:cBhvr>
                                          <p:to>
                                            <p:strVal val="visible"/>
                                          </p:to>
                                        </p:set>
                                        <p:anim calcmode="lin" valueType="num" p14:bounceEnd="50000">
                                          <p:cBhvr additive="base">
                                            <p:cTn id="34" dur="750" fill="hold"/>
                                            <p:tgtEl>
                                              <p:spTgt spid="53"/>
                                            </p:tgtEl>
                                            <p:attrNameLst>
                                              <p:attrName>ppt_x</p:attrName>
                                            </p:attrNameLst>
                                          </p:cBhvr>
                                          <p:tavLst>
                                            <p:tav tm="0">
                                              <p:val>
                                                <p:strVal val="1+#ppt_w/2"/>
                                              </p:val>
                                            </p:tav>
                                            <p:tav tm="100000">
                                              <p:val>
                                                <p:strVal val="#ppt_x"/>
                                              </p:val>
                                            </p:tav>
                                          </p:tavLst>
                                        </p:anim>
                                        <p:anim calcmode="lin" valueType="num" p14:bounceEnd="50000">
                                          <p:cBhvr additive="base">
                                            <p:cTn id="35" dur="750" fill="hold"/>
                                            <p:tgtEl>
                                              <p:spTgt spid="53"/>
                                            </p:tgtEl>
                                            <p:attrNameLst>
                                              <p:attrName>ppt_y</p:attrName>
                                            </p:attrNameLst>
                                          </p:cBhvr>
                                          <p:tavLst>
                                            <p:tav tm="0">
                                              <p:val>
                                                <p:strVal val="#ppt_y"/>
                                              </p:val>
                                            </p:tav>
                                            <p:tav tm="100000">
                                              <p:val>
                                                <p:strVal val="#ppt_y"/>
                                              </p:val>
                                            </p:tav>
                                          </p:tavLst>
                                        </p:anim>
                                      </p:childTnLst>
                                    </p:cTn>
                                  </p:par>
                                </p:childTnLst>
                              </p:cTn>
                            </p:par>
                            <p:par>
                              <p:cTn id="36" fill="hold">
                                <p:stCondLst>
                                  <p:cond delay="2850"/>
                                </p:stCondLst>
                                <p:childTnLst>
                                  <p:par>
                                    <p:cTn id="37" presetID="2" presetClass="entr" presetSubtype="8" fill="hold" grpId="0" nodeType="afterEffect" p14:presetBounceEnd="50000">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14:bounceEnd="50000">
                                          <p:cBhvr additive="base">
                                            <p:cTn id="39" dur="750" fill="hold"/>
                                            <p:tgtEl>
                                              <p:spTgt spid="28"/>
                                            </p:tgtEl>
                                            <p:attrNameLst>
                                              <p:attrName>ppt_x</p:attrName>
                                            </p:attrNameLst>
                                          </p:cBhvr>
                                          <p:tavLst>
                                            <p:tav tm="0">
                                              <p:val>
                                                <p:strVal val="0-#ppt_w/2"/>
                                              </p:val>
                                            </p:tav>
                                            <p:tav tm="100000">
                                              <p:val>
                                                <p:strVal val="#ppt_x"/>
                                              </p:val>
                                            </p:tav>
                                          </p:tavLst>
                                        </p:anim>
                                        <p:anim calcmode="lin" valueType="num" p14:bounceEnd="50000">
                                          <p:cBhvr additive="base">
                                            <p:cTn id="40" dur="75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14:presetBounceEnd="50000">
                                      <p:stCondLst>
                                        <p:cond delay="100"/>
                                      </p:stCondLst>
                                      <p:childTnLst>
                                        <p:set>
                                          <p:cBhvr>
                                            <p:cTn id="42" dur="1" fill="hold">
                                              <p:stCondLst>
                                                <p:cond delay="0"/>
                                              </p:stCondLst>
                                            </p:cTn>
                                            <p:tgtEl>
                                              <p:spTgt spid="50"/>
                                            </p:tgtEl>
                                            <p:attrNameLst>
                                              <p:attrName>style.visibility</p:attrName>
                                            </p:attrNameLst>
                                          </p:cBhvr>
                                          <p:to>
                                            <p:strVal val="visible"/>
                                          </p:to>
                                        </p:set>
                                        <p:anim calcmode="lin" valueType="num" p14:bounceEnd="50000">
                                          <p:cBhvr additive="base">
                                            <p:cTn id="43" dur="750" fill="hold"/>
                                            <p:tgtEl>
                                              <p:spTgt spid="50"/>
                                            </p:tgtEl>
                                            <p:attrNameLst>
                                              <p:attrName>ppt_x</p:attrName>
                                            </p:attrNameLst>
                                          </p:cBhvr>
                                          <p:tavLst>
                                            <p:tav tm="0">
                                              <p:val>
                                                <p:strVal val="0-#ppt_w/2"/>
                                              </p:val>
                                            </p:tav>
                                            <p:tav tm="100000">
                                              <p:val>
                                                <p:strVal val="#ppt_x"/>
                                              </p:val>
                                            </p:tav>
                                          </p:tavLst>
                                        </p:anim>
                                        <p:anim calcmode="lin" valueType="num" p14:bounceEnd="50000">
                                          <p:cBhvr additive="base">
                                            <p:cTn id="44" dur="75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14:bounceEnd="50000">
                                          <p:cBhvr additive="base">
                                            <p:cTn id="47" dur="750" fill="hold"/>
                                            <p:tgtEl>
                                              <p:spTgt spid="24"/>
                                            </p:tgtEl>
                                            <p:attrNameLst>
                                              <p:attrName>ppt_x</p:attrName>
                                            </p:attrNameLst>
                                          </p:cBhvr>
                                          <p:tavLst>
                                            <p:tav tm="0">
                                              <p:val>
                                                <p:strVal val="1+#ppt_w/2"/>
                                              </p:val>
                                            </p:tav>
                                            <p:tav tm="100000">
                                              <p:val>
                                                <p:strVal val="#ppt_x"/>
                                              </p:val>
                                            </p:tav>
                                          </p:tavLst>
                                        </p:anim>
                                        <p:anim calcmode="lin" valueType="num" p14:bounceEnd="50000">
                                          <p:cBhvr additive="base">
                                            <p:cTn id="48" dur="75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100"/>
                                      </p:stCondLst>
                                      <p:childTnLst>
                                        <p:set>
                                          <p:cBhvr>
                                            <p:cTn id="50" dur="1" fill="hold">
                                              <p:stCondLst>
                                                <p:cond delay="0"/>
                                              </p:stCondLst>
                                            </p:cTn>
                                            <p:tgtEl>
                                              <p:spTgt spid="54"/>
                                            </p:tgtEl>
                                            <p:attrNameLst>
                                              <p:attrName>style.visibility</p:attrName>
                                            </p:attrNameLst>
                                          </p:cBhvr>
                                          <p:to>
                                            <p:strVal val="visible"/>
                                          </p:to>
                                        </p:set>
                                        <p:anim calcmode="lin" valueType="num" p14:bounceEnd="50000">
                                          <p:cBhvr additive="base">
                                            <p:cTn id="51" dur="750" fill="hold"/>
                                            <p:tgtEl>
                                              <p:spTgt spid="54"/>
                                            </p:tgtEl>
                                            <p:attrNameLst>
                                              <p:attrName>ppt_x</p:attrName>
                                            </p:attrNameLst>
                                          </p:cBhvr>
                                          <p:tavLst>
                                            <p:tav tm="0">
                                              <p:val>
                                                <p:strVal val="1+#ppt_w/2"/>
                                              </p:val>
                                            </p:tav>
                                            <p:tav tm="100000">
                                              <p:val>
                                                <p:strVal val="#ppt_x"/>
                                              </p:val>
                                            </p:tav>
                                          </p:tavLst>
                                        </p:anim>
                                        <p:anim calcmode="lin" valueType="num" p14:bounceEnd="50000">
                                          <p:cBhvr additive="base">
                                            <p:cTn id="52" dur="750" fill="hold"/>
                                            <p:tgtEl>
                                              <p:spTgt spid="54"/>
                                            </p:tgtEl>
                                            <p:attrNameLst>
                                              <p:attrName>ppt_y</p:attrName>
                                            </p:attrNameLst>
                                          </p:cBhvr>
                                          <p:tavLst>
                                            <p:tav tm="0">
                                              <p:val>
                                                <p:strVal val="#ppt_y"/>
                                              </p:val>
                                            </p:tav>
                                            <p:tav tm="100000">
                                              <p:val>
                                                <p:strVal val="#ppt_y"/>
                                              </p:val>
                                            </p:tav>
                                          </p:tavLst>
                                        </p:anim>
                                      </p:childTnLst>
                                    </p:cTn>
                                  </p:par>
                                </p:childTnLst>
                              </p:cTn>
                            </p:par>
                            <p:par>
                              <p:cTn id="53" fill="hold">
                                <p:stCondLst>
                                  <p:cond delay="3700"/>
                                </p:stCondLst>
                                <p:childTnLst>
                                  <p:par>
                                    <p:cTn id="54" presetID="2" presetClass="entr" presetSubtype="8" fill="hold" grpId="0" nodeType="afterEffect" p14:presetBounceEnd="50000">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14:bounceEnd="50000">
                                          <p:cBhvr additive="base">
                                            <p:cTn id="56" dur="750" fill="hold"/>
                                            <p:tgtEl>
                                              <p:spTgt spid="27"/>
                                            </p:tgtEl>
                                            <p:attrNameLst>
                                              <p:attrName>ppt_x</p:attrName>
                                            </p:attrNameLst>
                                          </p:cBhvr>
                                          <p:tavLst>
                                            <p:tav tm="0">
                                              <p:val>
                                                <p:strVal val="0-#ppt_w/2"/>
                                              </p:val>
                                            </p:tav>
                                            <p:tav tm="100000">
                                              <p:val>
                                                <p:strVal val="#ppt_x"/>
                                              </p:val>
                                            </p:tav>
                                          </p:tavLst>
                                        </p:anim>
                                        <p:anim calcmode="lin" valueType="num" p14:bounceEnd="50000">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14:presetBounceEnd="50000">
                                      <p:stCondLst>
                                        <p:cond delay="100"/>
                                      </p:stCondLst>
                                      <p:childTnLst>
                                        <p:set>
                                          <p:cBhvr>
                                            <p:cTn id="59" dur="1" fill="hold">
                                              <p:stCondLst>
                                                <p:cond delay="0"/>
                                              </p:stCondLst>
                                            </p:cTn>
                                            <p:tgtEl>
                                              <p:spTgt spid="51"/>
                                            </p:tgtEl>
                                            <p:attrNameLst>
                                              <p:attrName>style.visibility</p:attrName>
                                            </p:attrNameLst>
                                          </p:cBhvr>
                                          <p:to>
                                            <p:strVal val="visible"/>
                                          </p:to>
                                        </p:set>
                                        <p:anim calcmode="lin" valueType="num" p14:bounceEnd="50000">
                                          <p:cBhvr additive="base">
                                            <p:cTn id="60" dur="750" fill="hold"/>
                                            <p:tgtEl>
                                              <p:spTgt spid="51"/>
                                            </p:tgtEl>
                                            <p:attrNameLst>
                                              <p:attrName>ppt_x</p:attrName>
                                            </p:attrNameLst>
                                          </p:cBhvr>
                                          <p:tavLst>
                                            <p:tav tm="0">
                                              <p:val>
                                                <p:strVal val="0-#ppt_w/2"/>
                                              </p:val>
                                            </p:tav>
                                            <p:tav tm="100000">
                                              <p:val>
                                                <p:strVal val="#ppt_x"/>
                                              </p:val>
                                            </p:tav>
                                          </p:tavLst>
                                        </p:anim>
                                        <p:anim calcmode="lin" valueType="num" p14:bounceEnd="50000">
                                          <p:cBhvr additive="base">
                                            <p:cTn id="61" dur="750" fill="hold"/>
                                            <p:tgtEl>
                                              <p:spTgt spid="5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14:bounceEnd="50000">
                                          <p:cBhvr additive="base">
                                            <p:cTn id="64" dur="750" fill="hold"/>
                                            <p:tgtEl>
                                              <p:spTgt spid="25"/>
                                            </p:tgtEl>
                                            <p:attrNameLst>
                                              <p:attrName>ppt_x</p:attrName>
                                            </p:attrNameLst>
                                          </p:cBhvr>
                                          <p:tavLst>
                                            <p:tav tm="0">
                                              <p:val>
                                                <p:strVal val="1+#ppt_w/2"/>
                                              </p:val>
                                            </p:tav>
                                            <p:tav tm="100000">
                                              <p:val>
                                                <p:strVal val="#ppt_x"/>
                                              </p:val>
                                            </p:tav>
                                          </p:tavLst>
                                        </p:anim>
                                        <p:anim calcmode="lin" valueType="num" p14:bounceEnd="50000">
                                          <p:cBhvr additive="base">
                                            <p:cTn id="65" dur="750" fill="hold"/>
                                            <p:tgtEl>
                                              <p:spTgt spid="2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14:presetBounceEnd="50000">
                                      <p:stCondLst>
                                        <p:cond delay="100"/>
                                      </p:stCondLst>
                                      <p:childTnLst>
                                        <p:set>
                                          <p:cBhvr>
                                            <p:cTn id="67" dur="1" fill="hold">
                                              <p:stCondLst>
                                                <p:cond delay="0"/>
                                              </p:stCondLst>
                                            </p:cTn>
                                            <p:tgtEl>
                                              <p:spTgt spid="55"/>
                                            </p:tgtEl>
                                            <p:attrNameLst>
                                              <p:attrName>style.visibility</p:attrName>
                                            </p:attrNameLst>
                                          </p:cBhvr>
                                          <p:to>
                                            <p:strVal val="visible"/>
                                          </p:to>
                                        </p:set>
                                        <p:anim calcmode="lin" valueType="num" p14:bounceEnd="50000">
                                          <p:cBhvr additive="base">
                                            <p:cTn id="68" dur="750" fill="hold"/>
                                            <p:tgtEl>
                                              <p:spTgt spid="55"/>
                                            </p:tgtEl>
                                            <p:attrNameLst>
                                              <p:attrName>ppt_x</p:attrName>
                                            </p:attrNameLst>
                                          </p:cBhvr>
                                          <p:tavLst>
                                            <p:tav tm="0">
                                              <p:val>
                                                <p:strVal val="1+#ppt_w/2"/>
                                              </p:val>
                                            </p:tav>
                                            <p:tav tm="100000">
                                              <p:val>
                                                <p:strVal val="#ppt_x"/>
                                              </p:val>
                                            </p:tav>
                                          </p:tavLst>
                                        </p:anim>
                                        <p:anim calcmode="lin" valueType="num" p14:bounceEnd="50000">
                                          <p:cBhvr additive="base">
                                            <p:cTn id="69" dur="75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4550"/>
                                </p:stCondLst>
                                <p:childTnLst>
                                  <p:par>
                                    <p:cTn id="71" presetID="2" presetClass="entr" presetSubtype="8" fill="hold" grpId="0" nodeType="afterEffect" p14:presetBounceEnd="50000">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14:bounceEnd="50000">
                                          <p:cBhvr additive="base">
                                            <p:cTn id="73" dur="750" fill="hold"/>
                                            <p:tgtEl>
                                              <p:spTgt spid="26"/>
                                            </p:tgtEl>
                                            <p:attrNameLst>
                                              <p:attrName>ppt_x</p:attrName>
                                            </p:attrNameLst>
                                          </p:cBhvr>
                                          <p:tavLst>
                                            <p:tav tm="0">
                                              <p:val>
                                                <p:strVal val="0-#ppt_w/2"/>
                                              </p:val>
                                            </p:tav>
                                            <p:tav tm="100000">
                                              <p:val>
                                                <p:strVal val="#ppt_x"/>
                                              </p:val>
                                            </p:tav>
                                          </p:tavLst>
                                        </p:anim>
                                        <p:anim calcmode="lin" valueType="num" p14:bounceEnd="50000">
                                          <p:cBhvr additive="base">
                                            <p:cTn id="74" dur="75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14:presetBounceEnd="50000">
                                      <p:stCondLst>
                                        <p:cond delay="100"/>
                                      </p:stCondLst>
                                      <p:childTnLst>
                                        <p:set>
                                          <p:cBhvr>
                                            <p:cTn id="76" dur="1" fill="hold">
                                              <p:stCondLst>
                                                <p:cond delay="0"/>
                                              </p:stCondLst>
                                            </p:cTn>
                                            <p:tgtEl>
                                              <p:spTgt spid="52"/>
                                            </p:tgtEl>
                                            <p:attrNameLst>
                                              <p:attrName>style.visibility</p:attrName>
                                            </p:attrNameLst>
                                          </p:cBhvr>
                                          <p:to>
                                            <p:strVal val="visible"/>
                                          </p:to>
                                        </p:set>
                                        <p:anim calcmode="lin" valueType="num" p14:bounceEnd="50000">
                                          <p:cBhvr additive="base">
                                            <p:cTn id="77" dur="750" fill="hold"/>
                                            <p:tgtEl>
                                              <p:spTgt spid="52"/>
                                            </p:tgtEl>
                                            <p:attrNameLst>
                                              <p:attrName>ppt_x</p:attrName>
                                            </p:attrNameLst>
                                          </p:cBhvr>
                                          <p:tavLst>
                                            <p:tav tm="0">
                                              <p:val>
                                                <p:strVal val="0-#ppt_w/2"/>
                                              </p:val>
                                            </p:tav>
                                            <p:tav tm="100000">
                                              <p:val>
                                                <p:strVal val="#ppt_x"/>
                                              </p:val>
                                            </p:tav>
                                          </p:tavLst>
                                        </p:anim>
                                        <p:anim calcmode="lin" valueType="num" p14:bounceEnd="50000">
                                          <p:cBhvr additive="base">
                                            <p:cTn id="78" dur="750" fill="hold"/>
                                            <p:tgtEl>
                                              <p:spTgt spid="52"/>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14:presetBounceEnd="50000">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14:bounceEnd="50000">
                                          <p:cBhvr additive="base">
                                            <p:cTn id="81" dur="750" fill="hold"/>
                                            <p:tgtEl>
                                              <p:spTgt spid="23"/>
                                            </p:tgtEl>
                                            <p:attrNameLst>
                                              <p:attrName>ppt_x</p:attrName>
                                            </p:attrNameLst>
                                          </p:cBhvr>
                                          <p:tavLst>
                                            <p:tav tm="0">
                                              <p:val>
                                                <p:strVal val="1+#ppt_w/2"/>
                                              </p:val>
                                            </p:tav>
                                            <p:tav tm="100000">
                                              <p:val>
                                                <p:strVal val="#ppt_x"/>
                                              </p:val>
                                            </p:tav>
                                          </p:tavLst>
                                        </p:anim>
                                        <p:anim calcmode="lin" valueType="num" p14:bounceEnd="50000">
                                          <p:cBhvr additive="base">
                                            <p:cTn id="82" dur="75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14:presetBounceEnd="50000">
                                      <p:stCondLst>
                                        <p:cond delay="100"/>
                                      </p:stCondLst>
                                      <p:childTnLst>
                                        <p:set>
                                          <p:cBhvr>
                                            <p:cTn id="84" dur="1" fill="hold">
                                              <p:stCondLst>
                                                <p:cond delay="0"/>
                                              </p:stCondLst>
                                            </p:cTn>
                                            <p:tgtEl>
                                              <p:spTgt spid="56"/>
                                            </p:tgtEl>
                                            <p:attrNameLst>
                                              <p:attrName>style.visibility</p:attrName>
                                            </p:attrNameLst>
                                          </p:cBhvr>
                                          <p:to>
                                            <p:strVal val="visible"/>
                                          </p:to>
                                        </p:set>
                                        <p:anim calcmode="lin" valueType="num" p14:bounceEnd="50000">
                                          <p:cBhvr additive="base">
                                            <p:cTn id="85" dur="75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86"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49" grpId="0"/>
          <p:bldP spid="50" grpId="0"/>
          <p:bldP spid="51" grpId="0"/>
          <p:bldP spid="52" grpId="0"/>
          <p:bldP spid="53" grpId="0"/>
          <p:bldP spid="54" grpId="0"/>
          <p:bldP spid="55" grpId="0"/>
          <p:bldP spid="56"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49" presetClass="entr" presetSubtype="0" decel="100000"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p:cTn id="15" dur="1000" fill="hold"/>
                                            <p:tgtEl>
                                              <p:spTgt spid="45"/>
                                            </p:tgtEl>
                                            <p:attrNameLst>
                                              <p:attrName>ppt_w</p:attrName>
                                            </p:attrNameLst>
                                          </p:cBhvr>
                                          <p:tavLst>
                                            <p:tav tm="0">
                                              <p:val>
                                                <p:fltVal val="0"/>
                                              </p:val>
                                            </p:tav>
                                            <p:tav tm="100000">
                                              <p:val>
                                                <p:strVal val="#ppt_w"/>
                                              </p:val>
                                            </p:tav>
                                          </p:tavLst>
                                        </p:anim>
                                        <p:anim calcmode="lin" valueType="num">
                                          <p:cBhvr>
                                            <p:cTn id="16" dur="1000" fill="hold"/>
                                            <p:tgtEl>
                                              <p:spTgt spid="45"/>
                                            </p:tgtEl>
                                            <p:attrNameLst>
                                              <p:attrName>ppt_h</p:attrName>
                                            </p:attrNameLst>
                                          </p:cBhvr>
                                          <p:tavLst>
                                            <p:tav tm="0">
                                              <p:val>
                                                <p:fltVal val="0"/>
                                              </p:val>
                                            </p:tav>
                                            <p:tav tm="100000">
                                              <p:val>
                                                <p:strVal val="#ppt_h"/>
                                              </p:val>
                                            </p:tav>
                                          </p:tavLst>
                                        </p:anim>
                                        <p:anim calcmode="lin" valueType="num">
                                          <p:cBhvr>
                                            <p:cTn id="17" dur="1000" fill="hold"/>
                                            <p:tgtEl>
                                              <p:spTgt spid="45"/>
                                            </p:tgtEl>
                                            <p:attrNameLst>
                                              <p:attrName>style.rotation</p:attrName>
                                            </p:attrNameLst>
                                          </p:cBhvr>
                                          <p:tavLst>
                                            <p:tav tm="0">
                                              <p:val>
                                                <p:fltVal val="360"/>
                                              </p:val>
                                            </p:tav>
                                            <p:tav tm="100000">
                                              <p:val>
                                                <p:fltVal val="0"/>
                                              </p:val>
                                            </p:tav>
                                          </p:tavLst>
                                        </p:anim>
                                        <p:animEffect transition="in" filter="fade">
                                          <p:cBhvr>
                                            <p:cTn id="18" dur="1000"/>
                                            <p:tgtEl>
                                              <p:spTgt spid="45"/>
                                            </p:tgtEl>
                                          </p:cBhvr>
                                        </p:animEffect>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750" fill="hold"/>
                                            <p:tgtEl>
                                              <p:spTgt spid="22"/>
                                            </p:tgtEl>
                                            <p:attrNameLst>
                                              <p:attrName>ppt_x</p:attrName>
                                            </p:attrNameLst>
                                          </p:cBhvr>
                                          <p:tavLst>
                                            <p:tav tm="0">
                                              <p:val>
                                                <p:strVal val="0-#ppt_w/2"/>
                                              </p:val>
                                            </p:tav>
                                            <p:tav tm="100000">
                                              <p:val>
                                                <p:strVal val="#ppt_x"/>
                                              </p:val>
                                            </p:tav>
                                          </p:tavLst>
                                        </p:anim>
                                        <p:anim calcmode="lin" valueType="num">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0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750" fill="hold"/>
                                            <p:tgtEl>
                                              <p:spTgt spid="49"/>
                                            </p:tgtEl>
                                            <p:attrNameLst>
                                              <p:attrName>ppt_x</p:attrName>
                                            </p:attrNameLst>
                                          </p:cBhvr>
                                          <p:tavLst>
                                            <p:tav tm="0">
                                              <p:val>
                                                <p:strVal val="0-#ppt_w/2"/>
                                              </p:val>
                                            </p:tav>
                                            <p:tav tm="100000">
                                              <p:val>
                                                <p:strVal val="#ppt_x"/>
                                              </p:val>
                                            </p:tav>
                                          </p:tavLst>
                                        </p:anim>
                                        <p:anim calcmode="lin" valueType="num">
                                          <p:cBhvr additive="base">
                                            <p:cTn id="27" dur="75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750" fill="hold"/>
                                            <p:tgtEl>
                                              <p:spTgt spid="21"/>
                                            </p:tgtEl>
                                            <p:attrNameLst>
                                              <p:attrName>ppt_x</p:attrName>
                                            </p:attrNameLst>
                                          </p:cBhvr>
                                          <p:tavLst>
                                            <p:tav tm="0">
                                              <p:val>
                                                <p:strVal val="1+#ppt_w/2"/>
                                              </p:val>
                                            </p:tav>
                                            <p:tav tm="100000">
                                              <p:val>
                                                <p:strVal val="#ppt_x"/>
                                              </p:val>
                                            </p:tav>
                                          </p:tavLst>
                                        </p:anim>
                                        <p:anim calcmode="lin" valueType="num">
                                          <p:cBhvr additive="base">
                                            <p:cTn id="31" dur="750" fill="hold"/>
                                            <p:tgtEl>
                                              <p:spTgt spid="2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53"/>
                                            </p:tgtEl>
                                            <p:attrNameLst>
                                              <p:attrName>style.visibility</p:attrName>
                                            </p:attrNameLst>
                                          </p:cBhvr>
                                          <p:to>
                                            <p:strVal val="visible"/>
                                          </p:to>
                                        </p:set>
                                        <p:anim calcmode="lin" valueType="num">
                                          <p:cBhvr additive="base">
                                            <p:cTn id="34" dur="750" fill="hold"/>
                                            <p:tgtEl>
                                              <p:spTgt spid="53"/>
                                            </p:tgtEl>
                                            <p:attrNameLst>
                                              <p:attrName>ppt_x</p:attrName>
                                            </p:attrNameLst>
                                          </p:cBhvr>
                                          <p:tavLst>
                                            <p:tav tm="0">
                                              <p:val>
                                                <p:strVal val="1+#ppt_w/2"/>
                                              </p:val>
                                            </p:tav>
                                            <p:tav tm="100000">
                                              <p:val>
                                                <p:strVal val="#ppt_x"/>
                                              </p:val>
                                            </p:tav>
                                          </p:tavLst>
                                        </p:anim>
                                        <p:anim calcmode="lin" valueType="num">
                                          <p:cBhvr additive="base">
                                            <p:cTn id="35" dur="750" fill="hold"/>
                                            <p:tgtEl>
                                              <p:spTgt spid="53"/>
                                            </p:tgtEl>
                                            <p:attrNameLst>
                                              <p:attrName>ppt_y</p:attrName>
                                            </p:attrNameLst>
                                          </p:cBhvr>
                                          <p:tavLst>
                                            <p:tav tm="0">
                                              <p:val>
                                                <p:strVal val="#ppt_y"/>
                                              </p:val>
                                            </p:tav>
                                            <p:tav tm="100000">
                                              <p:val>
                                                <p:strVal val="#ppt_y"/>
                                              </p:val>
                                            </p:tav>
                                          </p:tavLst>
                                        </p:anim>
                                      </p:childTnLst>
                                    </p:cTn>
                                  </p:par>
                                </p:childTnLst>
                              </p:cTn>
                            </p:par>
                            <p:par>
                              <p:cTn id="36" fill="hold">
                                <p:stCondLst>
                                  <p:cond delay="2850"/>
                                </p:stCondLst>
                                <p:childTnLst>
                                  <p:par>
                                    <p:cTn id="37" presetID="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750" fill="hold"/>
                                            <p:tgtEl>
                                              <p:spTgt spid="28"/>
                                            </p:tgtEl>
                                            <p:attrNameLst>
                                              <p:attrName>ppt_x</p:attrName>
                                            </p:attrNameLst>
                                          </p:cBhvr>
                                          <p:tavLst>
                                            <p:tav tm="0">
                                              <p:val>
                                                <p:strVal val="0-#ppt_w/2"/>
                                              </p:val>
                                            </p:tav>
                                            <p:tav tm="100000">
                                              <p:val>
                                                <p:strVal val="#ppt_x"/>
                                              </p:val>
                                            </p:tav>
                                          </p:tavLst>
                                        </p:anim>
                                        <p:anim calcmode="lin" valueType="num">
                                          <p:cBhvr additive="base">
                                            <p:cTn id="40" dur="75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750" fill="hold"/>
                                            <p:tgtEl>
                                              <p:spTgt spid="50"/>
                                            </p:tgtEl>
                                            <p:attrNameLst>
                                              <p:attrName>ppt_x</p:attrName>
                                            </p:attrNameLst>
                                          </p:cBhvr>
                                          <p:tavLst>
                                            <p:tav tm="0">
                                              <p:val>
                                                <p:strVal val="0-#ppt_w/2"/>
                                              </p:val>
                                            </p:tav>
                                            <p:tav tm="100000">
                                              <p:val>
                                                <p:strVal val="#ppt_x"/>
                                              </p:val>
                                            </p:tav>
                                          </p:tavLst>
                                        </p:anim>
                                        <p:anim calcmode="lin" valueType="num">
                                          <p:cBhvr additive="base">
                                            <p:cTn id="44" dur="75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750" fill="hold"/>
                                            <p:tgtEl>
                                              <p:spTgt spid="24"/>
                                            </p:tgtEl>
                                            <p:attrNameLst>
                                              <p:attrName>ppt_x</p:attrName>
                                            </p:attrNameLst>
                                          </p:cBhvr>
                                          <p:tavLst>
                                            <p:tav tm="0">
                                              <p:val>
                                                <p:strVal val="1+#ppt_w/2"/>
                                              </p:val>
                                            </p:tav>
                                            <p:tav tm="100000">
                                              <p:val>
                                                <p:strVal val="#ppt_x"/>
                                              </p:val>
                                            </p:tav>
                                          </p:tavLst>
                                        </p:anim>
                                        <p:anim calcmode="lin" valueType="num">
                                          <p:cBhvr additive="base">
                                            <p:cTn id="48" dur="75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0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750" fill="hold"/>
                                            <p:tgtEl>
                                              <p:spTgt spid="54"/>
                                            </p:tgtEl>
                                            <p:attrNameLst>
                                              <p:attrName>ppt_x</p:attrName>
                                            </p:attrNameLst>
                                          </p:cBhvr>
                                          <p:tavLst>
                                            <p:tav tm="0">
                                              <p:val>
                                                <p:strVal val="1+#ppt_w/2"/>
                                              </p:val>
                                            </p:tav>
                                            <p:tav tm="100000">
                                              <p:val>
                                                <p:strVal val="#ppt_x"/>
                                              </p:val>
                                            </p:tav>
                                          </p:tavLst>
                                        </p:anim>
                                        <p:anim calcmode="lin" valueType="num">
                                          <p:cBhvr additive="base">
                                            <p:cTn id="52" dur="750" fill="hold"/>
                                            <p:tgtEl>
                                              <p:spTgt spid="54"/>
                                            </p:tgtEl>
                                            <p:attrNameLst>
                                              <p:attrName>ppt_y</p:attrName>
                                            </p:attrNameLst>
                                          </p:cBhvr>
                                          <p:tavLst>
                                            <p:tav tm="0">
                                              <p:val>
                                                <p:strVal val="#ppt_y"/>
                                              </p:val>
                                            </p:tav>
                                            <p:tav tm="100000">
                                              <p:val>
                                                <p:strVal val="#ppt_y"/>
                                              </p:val>
                                            </p:tav>
                                          </p:tavLst>
                                        </p:anim>
                                      </p:childTnLst>
                                    </p:cTn>
                                  </p:par>
                                </p:childTnLst>
                              </p:cTn>
                            </p:par>
                            <p:par>
                              <p:cTn id="53" fill="hold">
                                <p:stCondLst>
                                  <p:cond delay="3700"/>
                                </p:stCondLst>
                                <p:childTnLst>
                                  <p:par>
                                    <p:cTn id="54" presetID="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750" fill="hold"/>
                                            <p:tgtEl>
                                              <p:spTgt spid="27"/>
                                            </p:tgtEl>
                                            <p:attrNameLst>
                                              <p:attrName>ppt_x</p:attrName>
                                            </p:attrNameLst>
                                          </p:cBhvr>
                                          <p:tavLst>
                                            <p:tav tm="0">
                                              <p:val>
                                                <p:strVal val="0-#ppt_w/2"/>
                                              </p:val>
                                            </p:tav>
                                            <p:tav tm="100000">
                                              <p:val>
                                                <p:strVal val="#ppt_x"/>
                                              </p:val>
                                            </p:tav>
                                          </p:tavLst>
                                        </p:anim>
                                        <p:anim calcmode="lin" valueType="num">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100"/>
                                      </p:stCondLs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750" fill="hold"/>
                                            <p:tgtEl>
                                              <p:spTgt spid="51"/>
                                            </p:tgtEl>
                                            <p:attrNameLst>
                                              <p:attrName>ppt_x</p:attrName>
                                            </p:attrNameLst>
                                          </p:cBhvr>
                                          <p:tavLst>
                                            <p:tav tm="0">
                                              <p:val>
                                                <p:strVal val="0-#ppt_w/2"/>
                                              </p:val>
                                            </p:tav>
                                            <p:tav tm="100000">
                                              <p:val>
                                                <p:strVal val="#ppt_x"/>
                                              </p:val>
                                            </p:tav>
                                          </p:tavLst>
                                        </p:anim>
                                        <p:anim calcmode="lin" valueType="num">
                                          <p:cBhvr additive="base">
                                            <p:cTn id="61" dur="750" fill="hold"/>
                                            <p:tgtEl>
                                              <p:spTgt spid="5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750" fill="hold"/>
                                            <p:tgtEl>
                                              <p:spTgt spid="25"/>
                                            </p:tgtEl>
                                            <p:attrNameLst>
                                              <p:attrName>ppt_x</p:attrName>
                                            </p:attrNameLst>
                                          </p:cBhvr>
                                          <p:tavLst>
                                            <p:tav tm="0">
                                              <p:val>
                                                <p:strVal val="1+#ppt_w/2"/>
                                              </p:val>
                                            </p:tav>
                                            <p:tav tm="100000">
                                              <p:val>
                                                <p:strVal val="#ppt_x"/>
                                              </p:val>
                                            </p:tav>
                                          </p:tavLst>
                                        </p:anim>
                                        <p:anim calcmode="lin" valueType="num">
                                          <p:cBhvr additive="base">
                                            <p:cTn id="65" dur="750" fill="hold"/>
                                            <p:tgtEl>
                                              <p:spTgt spid="2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10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750" fill="hold"/>
                                            <p:tgtEl>
                                              <p:spTgt spid="55"/>
                                            </p:tgtEl>
                                            <p:attrNameLst>
                                              <p:attrName>ppt_x</p:attrName>
                                            </p:attrNameLst>
                                          </p:cBhvr>
                                          <p:tavLst>
                                            <p:tav tm="0">
                                              <p:val>
                                                <p:strVal val="1+#ppt_w/2"/>
                                              </p:val>
                                            </p:tav>
                                            <p:tav tm="100000">
                                              <p:val>
                                                <p:strVal val="#ppt_x"/>
                                              </p:val>
                                            </p:tav>
                                          </p:tavLst>
                                        </p:anim>
                                        <p:anim calcmode="lin" valueType="num">
                                          <p:cBhvr additive="base">
                                            <p:cTn id="69" dur="75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4550"/>
                                </p:stCondLst>
                                <p:childTnLst>
                                  <p:par>
                                    <p:cTn id="71" presetID="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750" fill="hold"/>
                                            <p:tgtEl>
                                              <p:spTgt spid="26"/>
                                            </p:tgtEl>
                                            <p:attrNameLst>
                                              <p:attrName>ppt_x</p:attrName>
                                            </p:attrNameLst>
                                          </p:cBhvr>
                                          <p:tavLst>
                                            <p:tav tm="0">
                                              <p:val>
                                                <p:strVal val="0-#ppt_w/2"/>
                                              </p:val>
                                            </p:tav>
                                            <p:tav tm="100000">
                                              <p:val>
                                                <p:strVal val="#ppt_x"/>
                                              </p:val>
                                            </p:tav>
                                          </p:tavLst>
                                        </p:anim>
                                        <p:anim calcmode="lin" valueType="num">
                                          <p:cBhvr additive="base">
                                            <p:cTn id="74" dur="75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10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750" fill="hold"/>
                                            <p:tgtEl>
                                              <p:spTgt spid="52"/>
                                            </p:tgtEl>
                                            <p:attrNameLst>
                                              <p:attrName>ppt_x</p:attrName>
                                            </p:attrNameLst>
                                          </p:cBhvr>
                                          <p:tavLst>
                                            <p:tav tm="0">
                                              <p:val>
                                                <p:strVal val="0-#ppt_w/2"/>
                                              </p:val>
                                            </p:tav>
                                            <p:tav tm="100000">
                                              <p:val>
                                                <p:strVal val="#ppt_x"/>
                                              </p:val>
                                            </p:tav>
                                          </p:tavLst>
                                        </p:anim>
                                        <p:anim calcmode="lin" valueType="num">
                                          <p:cBhvr additive="base">
                                            <p:cTn id="78" dur="750" fill="hold"/>
                                            <p:tgtEl>
                                              <p:spTgt spid="52"/>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750" fill="hold"/>
                                            <p:tgtEl>
                                              <p:spTgt spid="23"/>
                                            </p:tgtEl>
                                            <p:attrNameLst>
                                              <p:attrName>ppt_x</p:attrName>
                                            </p:attrNameLst>
                                          </p:cBhvr>
                                          <p:tavLst>
                                            <p:tav tm="0">
                                              <p:val>
                                                <p:strVal val="1+#ppt_w/2"/>
                                              </p:val>
                                            </p:tav>
                                            <p:tav tm="100000">
                                              <p:val>
                                                <p:strVal val="#ppt_x"/>
                                              </p:val>
                                            </p:tav>
                                          </p:tavLst>
                                        </p:anim>
                                        <p:anim calcmode="lin" valueType="num">
                                          <p:cBhvr additive="base">
                                            <p:cTn id="82" dur="75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100"/>
                                      </p:stCondLst>
                                      <p:childTnLst>
                                        <p:set>
                                          <p:cBhvr>
                                            <p:cTn id="84" dur="1" fill="hold">
                                              <p:stCondLst>
                                                <p:cond delay="0"/>
                                              </p:stCondLst>
                                            </p:cTn>
                                            <p:tgtEl>
                                              <p:spTgt spid="56"/>
                                            </p:tgtEl>
                                            <p:attrNameLst>
                                              <p:attrName>style.visibility</p:attrName>
                                            </p:attrNameLst>
                                          </p:cBhvr>
                                          <p:to>
                                            <p:strVal val="visible"/>
                                          </p:to>
                                        </p:set>
                                        <p:anim calcmode="lin" valueType="num">
                                          <p:cBhvr additive="base">
                                            <p:cTn id="85" dur="750" fill="hold"/>
                                            <p:tgtEl>
                                              <p:spTgt spid="56"/>
                                            </p:tgtEl>
                                            <p:attrNameLst>
                                              <p:attrName>ppt_x</p:attrName>
                                            </p:attrNameLst>
                                          </p:cBhvr>
                                          <p:tavLst>
                                            <p:tav tm="0">
                                              <p:val>
                                                <p:strVal val="1+#ppt_w/2"/>
                                              </p:val>
                                            </p:tav>
                                            <p:tav tm="100000">
                                              <p:val>
                                                <p:strVal val="#ppt_x"/>
                                              </p:val>
                                            </p:tav>
                                          </p:tavLst>
                                        </p:anim>
                                        <p:anim calcmode="lin" valueType="num">
                                          <p:cBhvr additive="base">
                                            <p:cTn id="86"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49" grpId="0"/>
          <p:bldP spid="50" grpId="0"/>
          <p:bldP spid="51" grpId="0"/>
          <p:bldP spid="52" grpId="0"/>
          <p:bldP spid="53" grpId="0"/>
          <p:bldP spid="54" grpId="0"/>
          <p:bldP spid="55" grpId="0"/>
          <p:bldP spid="5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54"/>
          <p:cNvSpPr>
            <a:spLocks noChangeAspect="1" noChangeArrowheads="1" noTextEdit="1"/>
          </p:cNvSpPr>
          <p:nvPr/>
        </p:nvSpPr>
        <p:spPr bwMode="auto">
          <a:xfrm>
            <a:off x="2794000" y="127000"/>
            <a:ext cx="6604000" cy="660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59" name="Freeform 64"/>
          <p:cNvSpPr>
            <a:spLocks noEditPoints="1"/>
          </p:cNvSpPr>
          <p:nvPr/>
        </p:nvSpPr>
        <p:spPr bwMode="auto">
          <a:xfrm>
            <a:off x="2794000" y="127000"/>
            <a:ext cx="3770313" cy="3300413"/>
          </a:xfrm>
          <a:custGeom>
            <a:avLst/>
            <a:gdLst>
              <a:gd name="T0" fmla="*/ 2147483646 w 889"/>
              <a:gd name="T1" fmla="*/ 2147483646 h 778"/>
              <a:gd name="T2" fmla="*/ 2147483646 w 889"/>
              <a:gd name="T3" fmla="*/ 2147483646 h 778"/>
              <a:gd name="T4" fmla="*/ 2147483646 w 889"/>
              <a:gd name="T5" fmla="*/ 2147483646 h 778"/>
              <a:gd name="T6" fmla="*/ 2147483646 w 889"/>
              <a:gd name="T7" fmla="*/ 2147483646 h 778"/>
              <a:gd name="T8" fmla="*/ 2147483646 w 889"/>
              <a:gd name="T9" fmla="*/ 0 h 778"/>
              <a:gd name="T10" fmla="*/ 0 w 889"/>
              <a:gd name="T11" fmla="*/ 2147483646 h 778"/>
              <a:gd name="T12" fmla="*/ 0 w 889"/>
              <a:gd name="T13" fmla="*/ 2147483646 h 778"/>
              <a:gd name="T14" fmla="*/ 2147483646 w 889"/>
              <a:gd name="T15" fmla="*/ 0 h 778"/>
              <a:gd name="T16" fmla="*/ 2147483646 w 889"/>
              <a:gd name="T17" fmla="*/ 0 h 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9" h="778">
                <a:moveTo>
                  <a:pt x="889" y="219"/>
                </a:moveTo>
                <a:cubicBezTo>
                  <a:pt x="888" y="221"/>
                  <a:pt x="888" y="221"/>
                  <a:pt x="888" y="221"/>
                </a:cubicBezTo>
                <a:cubicBezTo>
                  <a:pt x="888" y="221"/>
                  <a:pt x="888" y="221"/>
                  <a:pt x="888" y="221"/>
                </a:cubicBezTo>
                <a:cubicBezTo>
                  <a:pt x="889" y="219"/>
                  <a:pt x="889" y="219"/>
                  <a:pt x="889" y="219"/>
                </a:cubicBezTo>
                <a:moveTo>
                  <a:pt x="764" y="0"/>
                </a:moveTo>
                <a:cubicBezTo>
                  <a:pt x="342" y="7"/>
                  <a:pt x="0" y="354"/>
                  <a:pt x="0" y="778"/>
                </a:cubicBezTo>
                <a:cubicBezTo>
                  <a:pt x="0" y="778"/>
                  <a:pt x="0" y="778"/>
                  <a:pt x="0" y="778"/>
                </a:cubicBezTo>
                <a:cubicBezTo>
                  <a:pt x="0" y="354"/>
                  <a:pt x="342" y="7"/>
                  <a:pt x="764" y="0"/>
                </a:cubicBezTo>
                <a:cubicBezTo>
                  <a:pt x="764" y="0"/>
                  <a:pt x="764" y="0"/>
                  <a:pt x="76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pic>
        <p:nvPicPr>
          <p:cNvPr id="19460" name="Picture 5"/>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1292225" y="6057900"/>
            <a:ext cx="10342563" cy="411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1" name="Picture 1"/>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786063" y="1189038"/>
            <a:ext cx="6619875" cy="4479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Группа 1">
            <a:extLst>
              <a:ext uri="{FF2B5EF4-FFF2-40B4-BE49-F238E27FC236}">
                <a16:creationId xmlns:a16="http://schemas.microsoft.com/office/drawing/2014/main" xmlns="" id="{EB1678AC-2CDE-A547-84AD-3A9F424B4A74}"/>
              </a:ext>
            </a:extLst>
          </p:cNvPr>
          <p:cNvGrpSpPr/>
          <p:nvPr/>
        </p:nvGrpSpPr>
        <p:grpSpPr>
          <a:xfrm>
            <a:off x="4545013" y="1265238"/>
            <a:ext cx="4352925" cy="1392237"/>
            <a:chOff x="4545013" y="1265238"/>
            <a:chExt cx="4352925" cy="1392237"/>
          </a:xfrm>
        </p:grpSpPr>
        <p:sp>
          <p:nvSpPr>
            <p:cNvPr id="19466" name="Rectangle 15"/>
            <p:cNvSpPr>
              <a:spLocks noChangeArrowheads="1"/>
            </p:cNvSpPr>
            <p:nvPr/>
          </p:nvSpPr>
          <p:spPr bwMode="auto">
            <a:xfrm>
              <a:off x="4545013" y="1549400"/>
              <a:ext cx="1098550"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03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7" name="Rectangle 16"/>
            <p:cNvSpPr>
              <a:spLocks noChangeArrowheads="1"/>
            </p:cNvSpPr>
            <p:nvPr/>
          </p:nvSpPr>
          <p:spPr bwMode="auto">
            <a:xfrm>
              <a:off x="4591050" y="1265238"/>
              <a:ext cx="9556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9" name="Freeform 19"/>
            <p:cNvSpPr>
              <a:spLocks noEditPoints="1"/>
            </p:cNvSpPr>
            <p:nvPr/>
          </p:nvSpPr>
          <p:spPr bwMode="auto">
            <a:xfrm>
              <a:off x="8078788" y="1598613"/>
              <a:ext cx="819150" cy="688975"/>
            </a:xfrm>
            <a:custGeom>
              <a:avLst/>
              <a:gdLst>
                <a:gd name="T0" fmla="*/ 2147483646 w 218"/>
                <a:gd name="T1" fmla="*/ 2147483646 h 183"/>
                <a:gd name="T2" fmla="*/ 2147483646 w 218"/>
                <a:gd name="T3" fmla="*/ 2147483646 h 183"/>
                <a:gd name="T4" fmla="*/ 2147483646 w 218"/>
                <a:gd name="T5" fmla="*/ 2147483646 h 183"/>
                <a:gd name="T6" fmla="*/ 2147483646 w 218"/>
                <a:gd name="T7" fmla="*/ 2147483646 h 183"/>
                <a:gd name="T8" fmla="*/ 2147483646 w 218"/>
                <a:gd name="T9" fmla="*/ 2147483646 h 183"/>
                <a:gd name="T10" fmla="*/ 2147483646 w 218"/>
                <a:gd name="T11" fmla="*/ 2147483646 h 183"/>
                <a:gd name="T12" fmla="*/ 2147483646 w 218"/>
                <a:gd name="T13" fmla="*/ 2147483646 h 183"/>
                <a:gd name="T14" fmla="*/ 2147483646 w 218"/>
                <a:gd name="T15" fmla="*/ 2147483646 h 183"/>
                <a:gd name="T16" fmla="*/ 2147483646 w 218"/>
                <a:gd name="T17" fmla="*/ 2147483646 h 183"/>
                <a:gd name="T18" fmla="*/ 2147483646 w 218"/>
                <a:gd name="T19" fmla="*/ 2147483646 h 183"/>
                <a:gd name="T20" fmla="*/ 2147483646 w 218"/>
                <a:gd name="T21" fmla="*/ 2147483646 h 183"/>
                <a:gd name="T22" fmla="*/ 2147483646 w 218"/>
                <a:gd name="T23" fmla="*/ 2147483646 h 183"/>
                <a:gd name="T24" fmla="*/ 2147483646 w 218"/>
                <a:gd name="T25" fmla="*/ 2147483646 h 183"/>
                <a:gd name="T26" fmla="*/ 2147483646 w 218"/>
                <a:gd name="T27" fmla="*/ 2147483646 h 183"/>
                <a:gd name="T28" fmla="*/ 2147483646 w 218"/>
                <a:gd name="T29" fmla="*/ 2147483646 h 183"/>
                <a:gd name="T30" fmla="*/ 2147483646 w 218"/>
                <a:gd name="T31" fmla="*/ 2147483646 h 183"/>
                <a:gd name="T32" fmla="*/ 2147483646 w 218"/>
                <a:gd name="T33" fmla="*/ 2147483646 h 183"/>
                <a:gd name="T34" fmla="*/ 2147483646 w 218"/>
                <a:gd name="T35" fmla="*/ 2147483646 h 183"/>
                <a:gd name="T36" fmla="*/ 2147483646 w 218"/>
                <a:gd name="T37" fmla="*/ 2147483646 h 183"/>
                <a:gd name="T38" fmla="*/ 2147483646 w 218"/>
                <a:gd name="T39" fmla="*/ 2147483646 h 183"/>
                <a:gd name="T40" fmla="*/ 2147483646 w 218"/>
                <a:gd name="T41" fmla="*/ 2147483646 h 183"/>
                <a:gd name="T42" fmla="*/ 2147483646 w 218"/>
                <a:gd name="T43" fmla="*/ 2147483646 h 183"/>
                <a:gd name="T44" fmla="*/ 2147483646 w 218"/>
                <a:gd name="T45" fmla="*/ 2147483646 h 183"/>
                <a:gd name="T46" fmla="*/ 2147483646 w 218"/>
                <a:gd name="T47" fmla="*/ 2147483646 h 183"/>
                <a:gd name="T48" fmla="*/ 2147483646 w 218"/>
                <a:gd name="T49" fmla="*/ 2147483646 h 183"/>
                <a:gd name="T50" fmla="*/ 2147483646 w 218"/>
                <a:gd name="T51" fmla="*/ 2147483646 h 183"/>
                <a:gd name="T52" fmla="*/ 2147483646 w 218"/>
                <a:gd name="T53" fmla="*/ 2147483646 h 183"/>
                <a:gd name="T54" fmla="*/ 2147483646 w 218"/>
                <a:gd name="T55" fmla="*/ 2147483646 h 183"/>
                <a:gd name="T56" fmla="*/ 2147483646 w 218"/>
                <a:gd name="T57" fmla="*/ 2147483646 h 183"/>
                <a:gd name="T58" fmla="*/ 2147483646 w 218"/>
                <a:gd name="T59" fmla="*/ 2147483646 h 183"/>
                <a:gd name="T60" fmla="*/ 2147483646 w 218"/>
                <a:gd name="T61" fmla="*/ 2147483646 h 183"/>
                <a:gd name="T62" fmla="*/ 2147483646 w 218"/>
                <a:gd name="T63" fmla="*/ 2147483646 h 183"/>
                <a:gd name="T64" fmla="*/ 2147483646 w 218"/>
                <a:gd name="T65" fmla="*/ 2147483646 h 183"/>
                <a:gd name="T66" fmla="*/ 2147483646 w 218"/>
                <a:gd name="T67" fmla="*/ 2147483646 h 183"/>
                <a:gd name="T68" fmla="*/ 2147483646 w 218"/>
                <a:gd name="T69" fmla="*/ 2147483646 h 183"/>
                <a:gd name="T70" fmla="*/ 2147483646 w 218"/>
                <a:gd name="T71" fmla="*/ 2147483646 h 183"/>
                <a:gd name="T72" fmla="*/ 2147483646 w 218"/>
                <a:gd name="T73" fmla="*/ 2147483646 h 183"/>
                <a:gd name="T74" fmla="*/ 2147483646 w 218"/>
                <a:gd name="T75" fmla="*/ 2147483646 h 183"/>
                <a:gd name="T76" fmla="*/ 2147483646 w 218"/>
                <a:gd name="T77" fmla="*/ 2147483646 h 183"/>
                <a:gd name="T78" fmla="*/ 2147483646 w 218"/>
                <a:gd name="T79" fmla="*/ 2147483646 h 183"/>
                <a:gd name="T80" fmla="*/ 2147483646 w 218"/>
                <a:gd name="T81" fmla="*/ 2147483646 h 183"/>
                <a:gd name="T82" fmla="*/ 2147483646 w 218"/>
                <a:gd name="T83" fmla="*/ 2147483646 h 183"/>
                <a:gd name="T84" fmla="*/ 2147483646 w 218"/>
                <a:gd name="T85" fmla="*/ 2147483646 h 183"/>
                <a:gd name="T86" fmla="*/ 2147483646 w 218"/>
                <a:gd name="T87" fmla="*/ 2147483646 h 183"/>
                <a:gd name="T88" fmla="*/ 2147483646 w 218"/>
                <a:gd name="T89" fmla="*/ 2147483646 h 183"/>
                <a:gd name="T90" fmla="*/ 2147483646 w 218"/>
                <a:gd name="T91" fmla="*/ 2147483646 h 183"/>
                <a:gd name="T92" fmla="*/ 2147483646 w 218"/>
                <a:gd name="T93" fmla="*/ 2147483646 h 183"/>
                <a:gd name="T94" fmla="*/ 2147483646 w 218"/>
                <a:gd name="T95" fmla="*/ 2147483646 h 183"/>
                <a:gd name="T96" fmla="*/ 2147483646 w 218"/>
                <a:gd name="T97" fmla="*/ 2147483646 h 183"/>
                <a:gd name="T98" fmla="*/ 2147483646 w 218"/>
                <a:gd name="T99" fmla="*/ 2147483646 h 183"/>
                <a:gd name="T100" fmla="*/ 2147483646 w 218"/>
                <a:gd name="T101" fmla="*/ 0 h 183"/>
                <a:gd name="T102" fmla="*/ 0 w 218"/>
                <a:gd name="T103" fmla="*/ 2147483646 h 183"/>
                <a:gd name="T104" fmla="*/ 2147483646 w 218"/>
                <a:gd name="T105" fmla="*/ 2147483646 h 183"/>
                <a:gd name="T106" fmla="*/ 2147483646 w 218"/>
                <a:gd name="T107" fmla="*/ 2147483646 h 183"/>
                <a:gd name="T108" fmla="*/ 2147483646 w 218"/>
                <a:gd name="T109" fmla="*/ 2147483646 h 183"/>
                <a:gd name="T110" fmla="*/ 2147483646 w 218"/>
                <a:gd name="T111" fmla="*/ 2147483646 h 183"/>
                <a:gd name="T112" fmla="*/ 2147483646 w 218"/>
                <a:gd name="T113" fmla="*/ 2147483646 h 183"/>
                <a:gd name="T114" fmla="*/ 2147483646 w 218"/>
                <a:gd name="T115" fmla="*/ 2147483646 h 183"/>
                <a:gd name="T116" fmla="*/ 2147483646 w 218"/>
                <a:gd name="T117" fmla="*/ 2147483646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8" h="183">
                  <a:moveTo>
                    <a:pt x="29" y="149"/>
                  </a:moveTo>
                  <a:cubicBezTo>
                    <a:pt x="29" y="100"/>
                    <a:pt x="29" y="100"/>
                    <a:pt x="29" y="100"/>
                  </a:cubicBezTo>
                  <a:cubicBezTo>
                    <a:pt x="29" y="96"/>
                    <a:pt x="32" y="93"/>
                    <a:pt x="36" y="93"/>
                  </a:cubicBezTo>
                  <a:cubicBezTo>
                    <a:pt x="48" y="93"/>
                    <a:pt x="48" y="93"/>
                    <a:pt x="48" y="93"/>
                  </a:cubicBezTo>
                  <a:cubicBezTo>
                    <a:pt x="52" y="93"/>
                    <a:pt x="55" y="96"/>
                    <a:pt x="55" y="100"/>
                  </a:cubicBezTo>
                  <a:cubicBezTo>
                    <a:pt x="55" y="149"/>
                    <a:pt x="55" y="149"/>
                    <a:pt x="55" y="149"/>
                  </a:cubicBezTo>
                  <a:cubicBezTo>
                    <a:pt x="55" y="153"/>
                    <a:pt x="52" y="157"/>
                    <a:pt x="48" y="157"/>
                  </a:cubicBezTo>
                  <a:cubicBezTo>
                    <a:pt x="36" y="157"/>
                    <a:pt x="36" y="157"/>
                    <a:pt x="36" y="157"/>
                  </a:cubicBezTo>
                  <a:cubicBezTo>
                    <a:pt x="32" y="157"/>
                    <a:pt x="29" y="153"/>
                    <a:pt x="29" y="149"/>
                  </a:cubicBezTo>
                  <a:close/>
                  <a:moveTo>
                    <a:pt x="80" y="75"/>
                  </a:moveTo>
                  <a:cubicBezTo>
                    <a:pt x="76" y="75"/>
                    <a:pt x="73" y="79"/>
                    <a:pt x="73" y="83"/>
                  </a:cubicBezTo>
                  <a:cubicBezTo>
                    <a:pt x="73" y="149"/>
                    <a:pt x="73" y="149"/>
                    <a:pt x="73" y="149"/>
                  </a:cubicBezTo>
                  <a:cubicBezTo>
                    <a:pt x="73" y="153"/>
                    <a:pt x="76" y="157"/>
                    <a:pt x="80" y="157"/>
                  </a:cubicBezTo>
                  <a:cubicBezTo>
                    <a:pt x="92" y="157"/>
                    <a:pt x="92" y="157"/>
                    <a:pt x="92" y="157"/>
                  </a:cubicBezTo>
                  <a:cubicBezTo>
                    <a:pt x="96" y="157"/>
                    <a:pt x="99" y="153"/>
                    <a:pt x="99" y="149"/>
                  </a:cubicBezTo>
                  <a:cubicBezTo>
                    <a:pt x="99" y="83"/>
                    <a:pt x="99" y="83"/>
                    <a:pt x="99" y="83"/>
                  </a:cubicBezTo>
                  <a:cubicBezTo>
                    <a:pt x="99" y="79"/>
                    <a:pt x="96" y="75"/>
                    <a:pt x="92" y="75"/>
                  </a:cubicBezTo>
                  <a:lnTo>
                    <a:pt x="80" y="75"/>
                  </a:lnTo>
                  <a:close/>
                  <a:moveTo>
                    <a:pt x="124" y="60"/>
                  </a:moveTo>
                  <a:cubicBezTo>
                    <a:pt x="120" y="60"/>
                    <a:pt x="116" y="64"/>
                    <a:pt x="116" y="68"/>
                  </a:cubicBezTo>
                  <a:cubicBezTo>
                    <a:pt x="116" y="149"/>
                    <a:pt x="116" y="149"/>
                    <a:pt x="116" y="149"/>
                  </a:cubicBezTo>
                  <a:cubicBezTo>
                    <a:pt x="116" y="153"/>
                    <a:pt x="120" y="157"/>
                    <a:pt x="124" y="157"/>
                  </a:cubicBezTo>
                  <a:cubicBezTo>
                    <a:pt x="136" y="157"/>
                    <a:pt x="136" y="157"/>
                    <a:pt x="136" y="157"/>
                  </a:cubicBezTo>
                  <a:cubicBezTo>
                    <a:pt x="139" y="157"/>
                    <a:pt x="143" y="153"/>
                    <a:pt x="143" y="149"/>
                  </a:cubicBezTo>
                  <a:cubicBezTo>
                    <a:pt x="143" y="68"/>
                    <a:pt x="143" y="68"/>
                    <a:pt x="143" y="68"/>
                  </a:cubicBezTo>
                  <a:cubicBezTo>
                    <a:pt x="143" y="64"/>
                    <a:pt x="139" y="60"/>
                    <a:pt x="136" y="60"/>
                  </a:cubicBezTo>
                  <a:lnTo>
                    <a:pt x="124" y="60"/>
                  </a:lnTo>
                  <a:close/>
                  <a:moveTo>
                    <a:pt x="167" y="45"/>
                  </a:moveTo>
                  <a:cubicBezTo>
                    <a:pt x="163" y="45"/>
                    <a:pt x="160" y="48"/>
                    <a:pt x="160" y="52"/>
                  </a:cubicBezTo>
                  <a:cubicBezTo>
                    <a:pt x="160" y="149"/>
                    <a:pt x="160" y="149"/>
                    <a:pt x="160" y="149"/>
                  </a:cubicBezTo>
                  <a:cubicBezTo>
                    <a:pt x="160" y="153"/>
                    <a:pt x="163" y="157"/>
                    <a:pt x="167" y="157"/>
                  </a:cubicBezTo>
                  <a:cubicBezTo>
                    <a:pt x="179" y="157"/>
                    <a:pt x="179" y="157"/>
                    <a:pt x="179" y="157"/>
                  </a:cubicBezTo>
                  <a:cubicBezTo>
                    <a:pt x="183" y="157"/>
                    <a:pt x="186" y="153"/>
                    <a:pt x="186" y="149"/>
                  </a:cubicBezTo>
                  <a:cubicBezTo>
                    <a:pt x="186" y="52"/>
                    <a:pt x="186" y="52"/>
                    <a:pt x="186" y="52"/>
                  </a:cubicBezTo>
                  <a:cubicBezTo>
                    <a:pt x="186" y="48"/>
                    <a:pt x="183" y="45"/>
                    <a:pt x="179" y="45"/>
                  </a:cubicBezTo>
                  <a:lnTo>
                    <a:pt x="167" y="45"/>
                  </a:lnTo>
                  <a:close/>
                  <a:moveTo>
                    <a:pt x="32" y="74"/>
                  </a:moveTo>
                  <a:cubicBezTo>
                    <a:pt x="79" y="65"/>
                    <a:pt x="123" y="49"/>
                    <a:pt x="162" y="25"/>
                  </a:cubicBezTo>
                  <a:cubicBezTo>
                    <a:pt x="166" y="32"/>
                    <a:pt x="166" y="32"/>
                    <a:pt x="166" y="32"/>
                  </a:cubicBezTo>
                  <a:cubicBezTo>
                    <a:pt x="179" y="10"/>
                    <a:pt x="179" y="10"/>
                    <a:pt x="179" y="10"/>
                  </a:cubicBezTo>
                  <a:cubicBezTo>
                    <a:pt x="154" y="9"/>
                    <a:pt x="154" y="9"/>
                    <a:pt x="154" y="9"/>
                  </a:cubicBezTo>
                  <a:cubicBezTo>
                    <a:pt x="157" y="16"/>
                    <a:pt x="157" y="16"/>
                    <a:pt x="157" y="16"/>
                  </a:cubicBezTo>
                  <a:cubicBezTo>
                    <a:pt x="119" y="39"/>
                    <a:pt x="76" y="56"/>
                    <a:pt x="31" y="64"/>
                  </a:cubicBezTo>
                  <a:lnTo>
                    <a:pt x="32" y="74"/>
                  </a:lnTo>
                  <a:close/>
                  <a:moveTo>
                    <a:pt x="218" y="171"/>
                  </a:moveTo>
                  <a:cubicBezTo>
                    <a:pt x="196" y="158"/>
                    <a:pt x="196" y="158"/>
                    <a:pt x="196" y="158"/>
                  </a:cubicBezTo>
                  <a:cubicBezTo>
                    <a:pt x="196" y="166"/>
                    <a:pt x="196" y="166"/>
                    <a:pt x="196" y="166"/>
                  </a:cubicBezTo>
                  <a:cubicBezTo>
                    <a:pt x="17" y="166"/>
                    <a:pt x="17" y="166"/>
                    <a:pt x="17" y="166"/>
                  </a:cubicBezTo>
                  <a:cubicBezTo>
                    <a:pt x="17" y="23"/>
                    <a:pt x="17" y="23"/>
                    <a:pt x="17" y="23"/>
                  </a:cubicBezTo>
                  <a:cubicBezTo>
                    <a:pt x="26" y="23"/>
                    <a:pt x="26" y="23"/>
                    <a:pt x="26" y="23"/>
                  </a:cubicBezTo>
                  <a:cubicBezTo>
                    <a:pt x="13" y="0"/>
                    <a:pt x="13" y="0"/>
                    <a:pt x="13" y="0"/>
                  </a:cubicBezTo>
                  <a:cubicBezTo>
                    <a:pt x="0" y="23"/>
                    <a:pt x="0" y="23"/>
                    <a:pt x="0" y="23"/>
                  </a:cubicBezTo>
                  <a:cubicBezTo>
                    <a:pt x="8" y="23"/>
                    <a:pt x="8" y="23"/>
                    <a:pt x="8" y="23"/>
                  </a:cubicBezTo>
                  <a:cubicBezTo>
                    <a:pt x="8" y="166"/>
                    <a:pt x="8" y="166"/>
                    <a:pt x="8" y="166"/>
                  </a:cubicBezTo>
                  <a:cubicBezTo>
                    <a:pt x="8" y="171"/>
                    <a:pt x="8" y="171"/>
                    <a:pt x="8" y="171"/>
                  </a:cubicBezTo>
                  <a:cubicBezTo>
                    <a:pt x="8" y="175"/>
                    <a:pt x="8" y="175"/>
                    <a:pt x="8" y="175"/>
                  </a:cubicBezTo>
                  <a:cubicBezTo>
                    <a:pt x="196" y="175"/>
                    <a:pt x="196" y="175"/>
                    <a:pt x="196" y="175"/>
                  </a:cubicBezTo>
                  <a:cubicBezTo>
                    <a:pt x="196" y="183"/>
                    <a:pt x="196" y="183"/>
                    <a:pt x="196" y="183"/>
                  </a:cubicBezTo>
                  <a:lnTo>
                    <a:pt x="218" y="17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1" name="Rectangle 22"/>
            <p:cNvSpPr>
              <a:spLocks noChangeArrowheads="1"/>
            </p:cNvSpPr>
            <p:nvPr/>
          </p:nvSpPr>
          <p:spPr bwMode="auto">
            <a:xfrm>
              <a:off x="6127750" y="1349375"/>
              <a:ext cx="11826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dirty="0">
                  <a:ln>
                    <a:noFill/>
                  </a:ln>
                  <a:solidFill>
                    <a:prstClr val="white"/>
                  </a:solidFill>
                  <a:effectLst/>
                  <a:uLnTx/>
                  <a:uFillTx/>
                  <a:latin typeface="Open Sans Semibold" panose="020B0706030804020204" pitchFamily="34" charset="0"/>
                  <a:ea typeface="+mn-ea"/>
                  <a:cs typeface="+mn-cs"/>
                </a:rPr>
                <a:t>SUCCESS</a:t>
              </a:r>
              <a:endParaRPr kumimoji="0" lang="en-US" altLang="en-US" sz="2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9472" name="TextBox 93"/>
            <p:cNvSpPr txBox="1">
              <a:spLocks noChangeArrowheads="1"/>
            </p:cNvSpPr>
            <p:nvPr/>
          </p:nvSpPr>
          <p:spPr bwMode="auto">
            <a:xfrm>
              <a:off x="6040438" y="1627188"/>
              <a:ext cx="18923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3" name="Группа 2">
            <a:extLst>
              <a:ext uri="{FF2B5EF4-FFF2-40B4-BE49-F238E27FC236}">
                <a16:creationId xmlns:a16="http://schemas.microsoft.com/office/drawing/2014/main" xmlns="" id="{1B7915EB-4D6B-254F-B9AC-22A62D98A465}"/>
              </a:ext>
            </a:extLst>
          </p:cNvPr>
          <p:cNvGrpSpPr/>
          <p:nvPr/>
        </p:nvGrpSpPr>
        <p:grpSpPr>
          <a:xfrm>
            <a:off x="3417888" y="2779713"/>
            <a:ext cx="4324350" cy="1397000"/>
            <a:chOff x="3417888" y="2779713"/>
            <a:chExt cx="4324350" cy="1397000"/>
          </a:xfrm>
        </p:grpSpPr>
        <p:sp>
          <p:nvSpPr>
            <p:cNvPr id="19462" name="Rectangle 9"/>
            <p:cNvSpPr>
              <a:spLocks noChangeArrowheads="1"/>
            </p:cNvSpPr>
            <p:nvPr/>
          </p:nvSpPr>
          <p:spPr bwMode="auto">
            <a:xfrm>
              <a:off x="6623050" y="3068638"/>
              <a:ext cx="111918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dirty="0">
                  <a:ln>
                    <a:noFill/>
                  </a:ln>
                  <a:solidFill>
                    <a:srgbClr val="FFFFFF"/>
                  </a:solidFill>
                  <a:effectLst/>
                  <a:uLnTx/>
                  <a:uFillTx/>
                  <a:latin typeface="PT Sans" panose="020B0503020203020204" pitchFamily="34" charset="-52"/>
                  <a:ea typeface="+mn-ea"/>
                  <a:cs typeface="+mn-cs"/>
                </a:rPr>
                <a:t>02</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9463" name="Rectangle 10"/>
            <p:cNvSpPr>
              <a:spLocks noChangeArrowheads="1"/>
            </p:cNvSpPr>
            <p:nvPr/>
          </p:nvSpPr>
          <p:spPr bwMode="auto">
            <a:xfrm>
              <a:off x="6653213" y="2779713"/>
              <a:ext cx="9556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0" name="Freeform 20"/>
            <p:cNvSpPr>
              <a:spLocks/>
            </p:cNvSpPr>
            <p:nvPr/>
          </p:nvSpPr>
          <p:spPr bwMode="auto">
            <a:xfrm>
              <a:off x="3417888" y="3043238"/>
              <a:ext cx="533400" cy="777875"/>
            </a:xfrm>
            <a:custGeom>
              <a:avLst/>
              <a:gdLst>
                <a:gd name="T0" fmla="*/ 2147483646 w 142"/>
                <a:gd name="T1" fmla="*/ 2147483646 h 207"/>
                <a:gd name="T2" fmla="*/ 2147483646 w 142"/>
                <a:gd name="T3" fmla="*/ 2147483646 h 207"/>
                <a:gd name="T4" fmla="*/ 2147483646 w 142"/>
                <a:gd name="T5" fmla="*/ 2147483646 h 207"/>
                <a:gd name="T6" fmla="*/ 2147483646 w 142"/>
                <a:gd name="T7" fmla="*/ 2147483646 h 207"/>
                <a:gd name="T8" fmla="*/ 2147483646 w 142"/>
                <a:gd name="T9" fmla="*/ 2147483646 h 207"/>
                <a:gd name="T10" fmla="*/ 2147483646 w 142"/>
                <a:gd name="T11" fmla="*/ 2147483646 h 207"/>
                <a:gd name="T12" fmla="*/ 2147483646 w 142"/>
                <a:gd name="T13" fmla="*/ 2147483646 h 207"/>
                <a:gd name="T14" fmla="*/ 2147483646 w 142"/>
                <a:gd name="T15" fmla="*/ 2147483646 h 207"/>
                <a:gd name="T16" fmla="*/ 2147483646 w 142"/>
                <a:gd name="T17" fmla="*/ 2147483646 h 207"/>
                <a:gd name="T18" fmla="*/ 2147483646 w 142"/>
                <a:gd name="T19" fmla="*/ 2147483646 h 207"/>
                <a:gd name="T20" fmla="*/ 2147483646 w 142"/>
                <a:gd name="T21" fmla="*/ 0 h 207"/>
                <a:gd name="T22" fmla="*/ 2147483646 w 142"/>
                <a:gd name="T23" fmla="*/ 0 h 207"/>
                <a:gd name="T24" fmla="*/ 2147483646 w 142"/>
                <a:gd name="T25" fmla="*/ 2147483646 h 207"/>
                <a:gd name="T26" fmla="*/ 2147483646 w 142"/>
                <a:gd name="T27" fmla="*/ 2147483646 h 207"/>
                <a:gd name="T28" fmla="*/ 0 w 142"/>
                <a:gd name="T29" fmla="*/ 2147483646 h 207"/>
                <a:gd name="T30" fmla="*/ 2147483646 w 142"/>
                <a:gd name="T31" fmla="*/ 2147483646 h 207"/>
                <a:gd name="T32" fmla="*/ 2147483646 w 142"/>
                <a:gd name="T33" fmla="*/ 2147483646 h 207"/>
                <a:gd name="T34" fmla="*/ 2147483646 w 142"/>
                <a:gd name="T35" fmla="*/ 2147483646 h 207"/>
                <a:gd name="T36" fmla="*/ 2147483646 w 142"/>
                <a:gd name="T37" fmla="*/ 2147483646 h 207"/>
                <a:gd name="T38" fmla="*/ 2147483646 w 142"/>
                <a:gd name="T39" fmla="*/ 2147483646 h 207"/>
                <a:gd name="T40" fmla="*/ 2147483646 w 142"/>
                <a:gd name="T41" fmla="*/ 2147483646 h 207"/>
                <a:gd name="T42" fmla="*/ 2147483646 w 142"/>
                <a:gd name="T43" fmla="*/ 2147483646 h 207"/>
                <a:gd name="T44" fmla="*/ 2147483646 w 142"/>
                <a:gd name="T45" fmla="*/ 2147483646 h 207"/>
                <a:gd name="T46" fmla="*/ 2147483646 w 142"/>
                <a:gd name="T47" fmla="*/ 2147483646 h 207"/>
                <a:gd name="T48" fmla="*/ 2147483646 w 142"/>
                <a:gd name="T49" fmla="*/ 2147483646 h 207"/>
                <a:gd name="T50" fmla="*/ 2147483646 w 142"/>
                <a:gd name="T51" fmla="*/ 2147483646 h 207"/>
                <a:gd name="T52" fmla="*/ 2147483646 w 142"/>
                <a:gd name="T53" fmla="*/ 2147483646 h 207"/>
                <a:gd name="T54" fmla="*/ 2147483646 w 142"/>
                <a:gd name="T55" fmla="*/ 2147483646 h 207"/>
                <a:gd name="T56" fmla="*/ 2147483646 w 142"/>
                <a:gd name="T57" fmla="*/ 2147483646 h 2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2" h="207">
                  <a:moveTo>
                    <a:pt x="142" y="138"/>
                  </a:moveTo>
                  <a:cubicBezTo>
                    <a:pt x="142" y="116"/>
                    <a:pt x="125" y="99"/>
                    <a:pt x="92" y="91"/>
                  </a:cubicBezTo>
                  <a:cubicBezTo>
                    <a:pt x="88" y="90"/>
                    <a:pt x="70" y="86"/>
                    <a:pt x="66" y="85"/>
                  </a:cubicBezTo>
                  <a:cubicBezTo>
                    <a:pt x="41" y="78"/>
                    <a:pt x="33" y="74"/>
                    <a:pt x="33" y="67"/>
                  </a:cubicBezTo>
                  <a:cubicBezTo>
                    <a:pt x="33" y="60"/>
                    <a:pt x="43" y="52"/>
                    <a:pt x="69" y="52"/>
                  </a:cubicBezTo>
                  <a:cubicBezTo>
                    <a:pt x="87" y="52"/>
                    <a:pt x="106" y="66"/>
                    <a:pt x="106" y="66"/>
                  </a:cubicBezTo>
                  <a:cubicBezTo>
                    <a:pt x="113" y="70"/>
                    <a:pt x="117" y="70"/>
                    <a:pt x="123" y="64"/>
                  </a:cubicBezTo>
                  <a:cubicBezTo>
                    <a:pt x="123" y="64"/>
                    <a:pt x="131" y="58"/>
                    <a:pt x="131" y="51"/>
                  </a:cubicBezTo>
                  <a:cubicBezTo>
                    <a:pt x="131" y="42"/>
                    <a:pt x="109" y="29"/>
                    <a:pt x="85" y="24"/>
                  </a:cubicBezTo>
                  <a:cubicBezTo>
                    <a:pt x="85" y="8"/>
                    <a:pt x="85" y="8"/>
                    <a:pt x="85" y="8"/>
                  </a:cubicBezTo>
                  <a:cubicBezTo>
                    <a:pt x="85" y="3"/>
                    <a:pt x="81" y="0"/>
                    <a:pt x="76" y="0"/>
                  </a:cubicBezTo>
                  <a:cubicBezTo>
                    <a:pt x="65" y="0"/>
                    <a:pt x="65" y="0"/>
                    <a:pt x="65" y="0"/>
                  </a:cubicBezTo>
                  <a:cubicBezTo>
                    <a:pt x="60" y="0"/>
                    <a:pt x="56" y="3"/>
                    <a:pt x="56" y="8"/>
                  </a:cubicBezTo>
                  <a:cubicBezTo>
                    <a:pt x="56" y="23"/>
                    <a:pt x="56" y="23"/>
                    <a:pt x="56" y="23"/>
                  </a:cubicBezTo>
                  <a:cubicBezTo>
                    <a:pt x="19" y="27"/>
                    <a:pt x="0" y="46"/>
                    <a:pt x="0" y="68"/>
                  </a:cubicBezTo>
                  <a:cubicBezTo>
                    <a:pt x="0" y="95"/>
                    <a:pt x="25" y="106"/>
                    <a:pt x="53" y="113"/>
                  </a:cubicBezTo>
                  <a:cubicBezTo>
                    <a:pt x="57" y="114"/>
                    <a:pt x="79" y="119"/>
                    <a:pt x="82" y="120"/>
                  </a:cubicBezTo>
                  <a:cubicBezTo>
                    <a:pt x="103" y="125"/>
                    <a:pt x="108" y="133"/>
                    <a:pt x="108" y="138"/>
                  </a:cubicBezTo>
                  <a:cubicBezTo>
                    <a:pt x="108" y="147"/>
                    <a:pt x="98" y="155"/>
                    <a:pt x="72" y="155"/>
                  </a:cubicBezTo>
                  <a:cubicBezTo>
                    <a:pt x="54" y="155"/>
                    <a:pt x="29" y="140"/>
                    <a:pt x="29" y="140"/>
                  </a:cubicBezTo>
                  <a:cubicBezTo>
                    <a:pt x="22" y="135"/>
                    <a:pt x="15" y="137"/>
                    <a:pt x="10" y="143"/>
                  </a:cubicBezTo>
                  <a:cubicBezTo>
                    <a:pt x="10" y="143"/>
                    <a:pt x="5" y="149"/>
                    <a:pt x="5" y="155"/>
                  </a:cubicBezTo>
                  <a:cubicBezTo>
                    <a:pt x="5" y="165"/>
                    <a:pt x="31" y="178"/>
                    <a:pt x="56" y="183"/>
                  </a:cubicBezTo>
                  <a:cubicBezTo>
                    <a:pt x="56" y="200"/>
                    <a:pt x="56" y="200"/>
                    <a:pt x="56" y="200"/>
                  </a:cubicBezTo>
                  <a:cubicBezTo>
                    <a:pt x="56" y="204"/>
                    <a:pt x="60" y="207"/>
                    <a:pt x="65" y="207"/>
                  </a:cubicBezTo>
                  <a:cubicBezTo>
                    <a:pt x="76" y="207"/>
                    <a:pt x="76" y="207"/>
                    <a:pt x="76" y="207"/>
                  </a:cubicBezTo>
                  <a:cubicBezTo>
                    <a:pt x="81" y="207"/>
                    <a:pt x="85" y="204"/>
                    <a:pt x="85" y="200"/>
                  </a:cubicBezTo>
                  <a:cubicBezTo>
                    <a:pt x="85" y="184"/>
                    <a:pt x="85" y="184"/>
                    <a:pt x="85" y="184"/>
                  </a:cubicBezTo>
                  <a:cubicBezTo>
                    <a:pt x="124" y="180"/>
                    <a:pt x="142" y="160"/>
                    <a:pt x="142" y="13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3" name="Rectangle 22"/>
            <p:cNvSpPr>
              <a:spLocks noChangeArrowheads="1"/>
            </p:cNvSpPr>
            <p:nvPr/>
          </p:nvSpPr>
          <p:spPr bwMode="auto">
            <a:xfrm>
              <a:off x="4649788" y="2854325"/>
              <a:ext cx="141738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dirty="0">
                  <a:ln>
                    <a:noFill/>
                  </a:ln>
                  <a:solidFill>
                    <a:prstClr val="white"/>
                  </a:solidFill>
                  <a:effectLst/>
                  <a:uLnTx/>
                  <a:uFillTx/>
                  <a:latin typeface="Open Sans Semibold" panose="020B0706030804020204" pitchFamily="34" charset="0"/>
                  <a:ea typeface="+mn-ea"/>
                  <a:cs typeface="+mn-cs"/>
                </a:rPr>
                <a:t>BUSINESS</a:t>
              </a:r>
              <a:endParaRPr kumimoji="0" lang="en-US" altLang="en-US" sz="2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9474" name="TextBox 93"/>
            <p:cNvSpPr txBox="1">
              <a:spLocks noChangeArrowheads="1"/>
            </p:cNvSpPr>
            <p:nvPr/>
          </p:nvSpPr>
          <p:spPr bwMode="auto">
            <a:xfrm>
              <a:off x="4564063" y="3132138"/>
              <a:ext cx="1890712"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4" name="Группа 3">
            <a:extLst>
              <a:ext uri="{FF2B5EF4-FFF2-40B4-BE49-F238E27FC236}">
                <a16:creationId xmlns:a16="http://schemas.microsoft.com/office/drawing/2014/main" xmlns="" id="{15C92A98-F0FF-544E-8CF0-742A402E5A6C}"/>
              </a:ext>
            </a:extLst>
          </p:cNvPr>
          <p:cNvGrpSpPr/>
          <p:nvPr/>
        </p:nvGrpSpPr>
        <p:grpSpPr>
          <a:xfrm>
            <a:off x="4541838" y="4279900"/>
            <a:ext cx="4433887" cy="1397000"/>
            <a:chOff x="4541838" y="4279900"/>
            <a:chExt cx="4433887" cy="1397000"/>
          </a:xfrm>
        </p:grpSpPr>
        <p:sp>
          <p:nvSpPr>
            <p:cNvPr id="19464" name="Rectangle 12"/>
            <p:cNvSpPr>
              <a:spLocks noChangeArrowheads="1"/>
            </p:cNvSpPr>
            <p:nvPr/>
          </p:nvSpPr>
          <p:spPr bwMode="auto">
            <a:xfrm>
              <a:off x="4541838" y="4568825"/>
              <a:ext cx="1101725"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01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5" name="Rectangle 13"/>
            <p:cNvSpPr>
              <a:spLocks noChangeArrowheads="1"/>
            </p:cNvSpPr>
            <p:nvPr/>
          </p:nvSpPr>
          <p:spPr bwMode="auto">
            <a:xfrm>
              <a:off x="4572000" y="4279900"/>
              <a:ext cx="9556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dirty="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9468" name="Freeform 18"/>
            <p:cNvSpPr>
              <a:spLocks noEditPoints="1"/>
            </p:cNvSpPr>
            <p:nvPr/>
          </p:nvSpPr>
          <p:spPr bwMode="auto">
            <a:xfrm>
              <a:off x="8040688" y="4670425"/>
              <a:ext cx="935037" cy="623888"/>
            </a:xfrm>
            <a:custGeom>
              <a:avLst/>
              <a:gdLst>
                <a:gd name="T0" fmla="*/ 2147483646 w 249"/>
                <a:gd name="T1" fmla="*/ 2147483646 h 166"/>
                <a:gd name="T2" fmla="*/ 2147483646 w 249"/>
                <a:gd name="T3" fmla="*/ 2147483646 h 166"/>
                <a:gd name="T4" fmla="*/ 2147483646 w 249"/>
                <a:gd name="T5" fmla="*/ 2147483646 h 166"/>
                <a:gd name="T6" fmla="*/ 2147483646 w 249"/>
                <a:gd name="T7" fmla="*/ 2147483646 h 166"/>
                <a:gd name="T8" fmla="*/ 2147483646 w 249"/>
                <a:gd name="T9" fmla="*/ 2147483646 h 166"/>
                <a:gd name="T10" fmla="*/ 2147483646 w 249"/>
                <a:gd name="T11" fmla="*/ 2147483646 h 166"/>
                <a:gd name="T12" fmla="*/ 2147483646 w 249"/>
                <a:gd name="T13" fmla="*/ 2147483646 h 166"/>
                <a:gd name="T14" fmla="*/ 2147483646 w 249"/>
                <a:gd name="T15" fmla="*/ 0 h 166"/>
                <a:gd name="T16" fmla="*/ 2147483646 w 249"/>
                <a:gd name="T17" fmla="*/ 2147483646 h 166"/>
                <a:gd name="T18" fmla="*/ 2147483646 w 249"/>
                <a:gd name="T19" fmla="*/ 2147483646 h 166"/>
                <a:gd name="T20" fmla="*/ 2147483646 w 249"/>
                <a:gd name="T21" fmla="*/ 2147483646 h 166"/>
                <a:gd name="T22" fmla="*/ 0 w 249"/>
                <a:gd name="T23" fmla="*/ 2147483646 h 166"/>
                <a:gd name="T24" fmla="*/ 2147483646 w 249"/>
                <a:gd name="T25" fmla="*/ 2147483646 h 166"/>
                <a:gd name="T26" fmla="*/ 2147483646 w 249"/>
                <a:gd name="T27" fmla="*/ 2147483646 h 166"/>
                <a:gd name="T28" fmla="*/ 2147483646 w 249"/>
                <a:gd name="T29" fmla="*/ 2147483646 h 166"/>
                <a:gd name="T30" fmla="*/ 2147483646 w 249"/>
                <a:gd name="T31" fmla="*/ 2147483646 h 166"/>
                <a:gd name="T32" fmla="*/ 2147483646 w 249"/>
                <a:gd name="T33" fmla="*/ 2147483646 h 166"/>
                <a:gd name="T34" fmla="*/ 2147483646 w 249"/>
                <a:gd name="T35" fmla="*/ 2147483646 h 166"/>
                <a:gd name="T36" fmla="*/ 2147483646 w 249"/>
                <a:gd name="T37" fmla="*/ 2147483646 h 166"/>
                <a:gd name="T38" fmla="*/ 2147483646 w 249"/>
                <a:gd name="T39" fmla="*/ 2147483646 h 166"/>
                <a:gd name="T40" fmla="*/ 2147483646 w 249"/>
                <a:gd name="T41" fmla="*/ 2147483646 h 166"/>
                <a:gd name="T42" fmla="*/ 2147483646 w 249"/>
                <a:gd name="T43" fmla="*/ 2147483646 h 166"/>
                <a:gd name="T44" fmla="*/ 2147483646 w 249"/>
                <a:gd name="T45" fmla="*/ 2147483646 h 166"/>
                <a:gd name="T46" fmla="*/ 2147483646 w 249"/>
                <a:gd name="T47" fmla="*/ 2147483646 h 166"/>
                <a:gd name="T48" fmla="*/ 2147483646 w 249"/>
                <a:gd name="T49" fmla="*/ 2147483646 h 166"/>
                <a:gd name="T50" fmla="*/ 2147483646 w 249"/>
                <a:gd name="T51" fmla="*/ 2147483646 h 166"/>
                <a:gd name="T52" fmla="*/ 2147483646 w 249"/>
                <a:gd name="T53" fmla="*/ 2147483646 h 166"/>
                <a:gd name="T54" fmla="*/ 2147483646 w 249"/>
                <a:gd name="T55" fmla="*/ 2147483646 h 166"/>
                <a:gd name="T56" fmla="*/ 2147483646 w 249"/>
                <a:gd name="T57" fmla="*/ 2147483646 h 166"/>
                <a:gd name="T58" fmla="*/ 2147483646 w 249"/>
                <a:gd name="T59" fmla="*/ 2147483646 h 166"/>
                <a:gd name="T60" fmla="*/ 2147483646 w 249"/>
                <a:gd name="T61" fmla="*/ 2147483646 h 166"/>
                <a:gd name="T62" fmla="*/ 2147483646 w 249"/>
                <a:gd name="T63" fmla="*/ 2147483646 h 166"/>
                <a:gd name="T64" fmla="*/ 2147483646 w 249"/>
                <a:gd name="T65" fmla="*/ 2147483646 h 166"/>
                <a:gd name="T66" fmla="*/ 2147483646 w 249"/>
                <a:gd name="T67" fmla="*/ 2147483646 h 166"/>
                <a:gd name="T68" fmla="*/ 2147483646 w 249"/>
                <a:gd name="T69" fmla="*/ 2147483646 h 166"/>
                <a:gd name="T70" fmla="*/ 2147483646 w 249"/>
                <a:gd name="T71" fmla="*/ 2147483646 h 166"/>
                <a:gd name="T72" fmla="*/ 2147483646 w 249"/>
                <a:gd name="T73" fmla="*/ 2147483646 h 166"/>
                <a:gd name="T74" fmla="*/ 2147483646 w 249"/>
                <a:gd name="T75" fmla="*/ 2147483646 h 166"/>
                <a:gd name="T76" fmla="*/ 2147483646 w 249"/>
                <a:gd name="T77" fmla="*/ 2147483646 h 166"/>
                <a:gd name="T78" fmla="*/ 2147483646 w 249"/>
                <a:gd name="T79" fmla="*/ 2147483646 h 166"/>
                <a:gd name="T80" fmla="*/ 2147483646 w 249"/>
                <a:gd name="T81" fmla="*/ 2147483646 h 166"/>
                <a:gd name="T82" fmla="*/ 2147483646 w 249"/>
                <a:gd name="T83" fmla="*/ 2147483646 h 166"/>
                <a:gd name="T84" fmla="*/ 2147483646 w 249"/>
                <a:gd name="T85" fmla="*/ 2147483646 h 166"/>
                <a:gd name="T86" fmla="*/ 2147483646 w 249"/>
                <a:gd name="T87" fmla="*/ 2147483646 h 166"/>
                <a:gd name="T88" fmla="*/ 2147483646 w 249"/>
                <a:gd name="T89" fmla="*/ 2147483646 h 166"/>
                <a:gd name="T90" fmla="*/ 2147483646 w 249"/>
                <a:gd name="T91" fmla="*/ 2147483646 h 1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9" h="166">
                  <a:moveTo>
                    <a:pt x="198" y="16"/>
                  </a:moveTo>
                  <a:cubicBezTo>
                    <a:pt x="221" y="74"/>
                    <a:pt x="221" y="74"/>
                    <a:pt x="221" y="74"/>
                  </a:cubicBezTo>
                  <a:cubicBezTo>
                    <a:pt x="192" y="86"/>
                    <a:pt x="192" y="86"/>
                    <a:pt x="192" y="86"/>
                  </a:cubicBezTo>
                  <a:cubicBezTo>
                    <a:pt x="177" y="73"/>
                    <a:pt x="130" y="33"/>
                    <a:pt x="126" y="32"/>
                  </a:cubicBezTo>
                  <a:cubicBezTo>
                    <a:pt x="123" y="32"/>
                    <a:pt x="108" y="37"/>
                    <a:pt x="107" y="38"/>
                  </a:cubicBezTo>
                  <a:cubicBezTo>
                    <a:pt x="107" y="38"/>
                    <a:pt x="98" y="41"/>
                    <a:pt x="90" y="41"/>
                  </a:cubicBezTo>
                  <a:cubicBezTo>
                    <a:pt x="87" y="41"/>
                    <a:pt x="84" y="40"/>
                    <a:pt x="82" y="39"/>
                  </a:cubicBezTo>
                  <a:cubicBezTo>
                    <a:pt x="80" y="38"/>
                    <a:pt x="79" y="36"/>
                    <a:pt x="79" y="35"/>
                  </a:cubicBezTo>
                  <a:cubicBezTo>
                    <a:pt x="79" y="32"/>
                    <a:pt x="83" y="29"/>
                    <a:pt x="85" y="28"/>
                  </a:cubicBezTo>
                  <a:cubicBezTo>
                    <a:pt x="97" y="21"/>
                    <a:pt x="130" y="9"/>
                    <a:pt x="133" y="8"/>
                  </a:cubicBezTo>
                  <a:cubicBezTo>
                    <a:pt x="133" y="8"/>
                    <a:pt x="133" y="8"/>
                    <a:pt x="134" y="8"/>
                  </a:cubicBezTo>
                  <a:cubicBezTo>
                    <a:pt x="142" y="8"/>
                    <a:pt x="192" y="15"/>
                    <a:pt x="198" y="16"/>
                  </a:cubicBezTo>
                  <a:close/>
                  <a:moveTo>
                    <a:pt x="218" y="0"/>
                  </a:moveTo>
                  <a:cubicBezTo>
                    <a:pt x="218" y="0"/>
                    <a:pt x="217" y="0"/>
                    <a:pt x="216" y="0"/>
                  </a:cubicBezTo>
                  <a:cubicBezTo>
                    <a:pt x="206" y="4"/>
                    <a:pt x="206" y="4"/>
                    <a:pt x="206" y="4"/>
                  </a:cubicBezTo>
                  <a:cubicBezTo>
                    <a:pt x="205" y="5"/>
                    <a:pt x="204" y="6"/>
                    <a:pt x="203" y="8"/>
                  </a:cubicBezTo>
                  <a:cubicBezTo>
                    <a:pt x="202" y="9"/>
                    <a:pt x="202" y="11"/>
                    <a:pt x="203" y="12"/>
                  </a:cubicBezTo>
                  <a:cubicBezTo>
                    <a:pt x="227" y="73"/>
                    <a:pt x="227" y="73"/>
                    <a:pt x="227" y="73"/>
                  </a:cubicBezTo>
                  <a:cubicBezTo>
                    <a:pt x="228" y="76"/>
                    <a:pt x="232" y="78"/>
                    <a:pt x="235" y="77"/>
                  </a:cubicBezTo>
                  <a:cubicBezTo>
                    <a:pt x="245" y="73"/>
                    <a:pt x="245" y="73"/>
                    <a:pt x="245" y="73"/>
                  </a:cubicBezTo>
                  <a:cubicBezTo>
                    <a:pt x="246" y="72"/>
                    <a:pt x="248" y="71"/>
                    <a:pt x="248" y="69"/>
                  </a:cubicBezTo>
                  <a:cubicBezTo>
                    <a:pt x="249" y="68"/>
                    <a:pt x="249" y="66"/>
                    <a:pt x="248" y="65"/>
                  </a:cubicBezTo>
                  <a:cubicBezTo>
                    <a:pt x="224" y="4"/>
                    <a:pt x="224" y="4"/>
                    <a:pt x="224" y="4"/>
                  </a:cubicBezTo>
                  <a:cubicBezTo>
                    <a:pt x="223" y="1"/>
                    <a:pt x="221" y="0"/>
                    <a:pt x="218" y="0"/>
                  </a:cubicBezTo>
                  <a:close/>
                  <a:moveTo>
                    <a:pt x="0" y="83"/>
                  </a:moveTo>
                  <a:cubicBezTo>
                    <a:pt x="0" y="85"/>
                    <a:pt x="0" y="86"/>
                    <a:pt x="2" y="88"/>
                  </a:cubicBezTo>
                  <a:cubicBezTo>
                    <a:pt x="3" y="89"/>
                    <a:pt x="4" y="90"/>
                    <a:pt x="6" y="90"/>
                  </a:cubicBezTo>
                  <a:cubicBezTo>
                    <a:pt x="16" y="91"/>
                    <a:pt x="16" y="91"/>
                    <a:pt x="16" y="91"/>
                  </a:cubicBezTo>
                  <a:cubicBezTo>
                    <a:pt x="20" y="91"/>
                    <a:pt x="23" y="88"/>
                    <a:pt x="23" y="85"/>
                  </a:cubicBezTo>
                  <a:cubicBezTo>
                    <a:pt x="28" y="17"/>
                    <a:pt x="28" y="17"/>
                    <a:pt x="28" y="17"/>
                  </a:cubicBezTo>
                  <a:cubicBezTo>
                    <a:pt x="28" y="15"/>
                    <a:pt x="28" y="13"/>
                    <a:pt x="27" y="12"/>
                  </a:cubicBezTo>
                  <a:cubicBezTo>
                    <a:pt x="26" y="11"/>
                    <a:pt x="24" y="10"/>
                    <a:pt x="22" y="10"/>
                  </a:cubicBezTo>
                  <a:cubicBezTo>
                    <a:pt x="12" y="9"/>
                    <a:pt x="12" y="9"/>
                    <a:pt x="12" y="9"/>
                  </a:cubicBezTo>
                  <a:cubicBezTo>
                    <a:pt x="12" y="9"/>
                    <a:pt x="12" y="9"/>
                    <a:pt x="12" y="9"/>
                  </a:cubicBezTo>
                  <a:cubicBezTo>
                    <a:pt x="8" y="9"/>
                    <a:pt x="5" y="12"/>
                    <a:pt x="5" y="15"/>
                  </a:cubicBezTo>
                  <a:lnTo>
                    <a:pt x="0" y="83"/>
                  </a:lnTo>
                  <a:close/>
                  <a:moveTo>
                    <a:pt x="102" y="144"/>
                  </a:moveTo>
                  <a:cubicBezTo>
                    <a:pt x="102" y="141"/>
                    <a:pt x="100" y="139"/>
                    <a:pt x="98" y="138"/>
                  </a:cubicBezTo>
                  <a:cubicBezTo>
                    <a:pt x="94" y="134"/>
                    <a:pt x="90" y="135"/>
                    <a:pt x="86" y="139"/>
                  </a:cubicBezTo>
                  <a:cubicBezTo>
                    <a:pt x="81" y="145"/>
                    <a:pt x="81" y="145"/>
                    <a:pt x="81" y="145"/>
                  </a:cubicBezTo>
                  <a:cubicBezTo>
                    <a:pt x="81" y="146"/>
                    <a:pt x="81" y="146"/>
                    <a:pt x="81" y="146"/>
                  </a:cubicBezTo>
                  <a:cubicBezTo>
                    <a:pt x="76" y="151"/>
                    <a:pt x="76" y="151"/>
                    <a:pt x="76" y="151"/>
                  </a:cubicBezTo>
                  <a:cubicBezTo>
                    <a:pt x="71" y="157"/>
                    <a:pt x="76" y="163"/>
                    <a:pt x="78" y="164"/>
                  </a:cubicBezTo>
                  <a:cubicBezTo>
                    <a:pt x="80" y="165"/>
                    <a:pt x="82" y="166"/>
                    <a:pt x="84" y="166"/>
                  </a:cubicBezTo>
                  <a:cubicBezTo>
                    <a:pt x="86" y="166"/>
                    <a:pt x="88" y="165"/>
                    <a:pt x="91" y="162"/>
                  </a:cubicBezTo>
                  <a:cubicBezTo>
                    <a:pt x="98" y="154"/>
                    <a:pt x="98" y="154"/>
                    <a:pt x="98" y="154"/>
                  </a:cubicBezTo>
                  <a:cubicBezTo>
                    <a:pt x="98" y="154"/>
                    <a:pt x="98" y="154"/>
                    <a:pt x="98" y="154"/>
                  </a:cubicBezTo>
                  <a:cubicBezTo>
                    <a:pt x="100" y="151"/>
                    <a:pt x="100" y="151"/>
                    <a:pt x="100" y="151"/>
                  </a:cubicBezTo>
                  <a:cubicBezTo>
                    <a:pt x="102" y="148"/>
                    <a:pt x="103" y="146"/>
                    <a:pt x="102" y="144"/>
                  </a:cubicBezTo>
                  <a:close/>
                  <a:moveTo>
                    <a:pt x="54" y="140"/>
                  </a:moveTo>
                  <a:cubicBezTo>
                    <a:pt x="50" y="144"/>
                    <a:pt x="51" y="147"/>
                    <a:pt x="57" y="152"/>
                  </a:cubicBezTo>
                  <a:cubicBezTo>
                    <a:pt x="61" y="155"/>
                    <a:pt x="65" y="155"/>
                    <a:pt x="69" y="150"/>
                  </a:cubicBezTo>
                  <a:cubicBezTo>
                    <a:pt x="81" y="136"/>
                    <a:pt x="81" y="136"/>
                    <a:pt x="81" y="136"/>
                  </a:cubicBezTo>
                  <a:cubicBezTo>
                    <a:pt x="87" y="129"/>
                    <a:pt x="81" y="124"/>
                    <a:pt x="79" y="123"/>
                  </a:cubicBezTo>
                  <a:cubicBezTo>
                    <a:pt x="75" y="119"/>
                    <a:pt x="71" y="120"/>
                    <a:pt x="67" y="124"/>
                  </a:cubicBezTo>
                  <a:cubicBezTo>
                    <a:pt x="60" y="132"/>
                    <a:pt x="60" y="132"/>
                    <a:pt x="60" y="132"/>
                  </a:cubicBezTo>
                  <a:cubicBezTo>
                    <a:pt x="60" y="132"/>
                    <a:pt x="60" y="132"/>
                    <a:pt x="60" y="132"/>
                  </a:cubicBezTo>
                  <a:cubicBezTo>
                    <a:pt x="60" y="133"/>
                    <a:pt x="60" y="133"/>
                    <a:pt x="60" y="133"/>
                  </a:cubicBezTo>
                  <a:lnTo>
                    <a:pt x="54" y="140"/>
                  </a:lnTo>
                  <a:close/>
                  <a:moveTo>
                    <a:pt x="37" y="122"/>
                  </a:moveTo>
                  <a:cubicBezTo>
                    <a:pt x="35" y="125"/>
                    <a:pt x="34" y="127"/>
                    <a:pt x="34" y="130"/>
                  </a:cubicBezTo>
                  <a:cubicBezTo>
                    <a:pt x="35" y="132"/>
                    <a:pt x="36" y="134"/>
                    <a:pt x="38" y="136"/>
                  </a:cubicBezTo>
                  <a:cubicBezTo>
                    <a:pt x="43" y="139"/>
                    <a:pt x="47" y="139"/>
                    <a:pt x="51" y="134"/>
                  </a:cubicBezTo>
                  <a:cubicBezTo>
                    <a:pt x="64" y="119"/>
                    <a:pt x="64" y="119"/>
                    <a:pt x="64" y="119"/>
                  </a:cubicBezTo>
                  <a:cubicBezTo>
                    <a:pt x="66" y="116"/>
                    <a:pt x="67" y="114"/>
                    <a:pt x="66" y="111"/>
                  </a:cubicBezTo>
                  <a:cubicBezTo>
                    <a:pt x="66" y="109"/>
                    <a:pt x="64" y="107"/>
                    <a:pt x="62" y="105"/>
                  </a:cubicBezTo>
                  <a:cubicBezTo>
                    <a:pt x="58" y="102"/>
                    <a:pt x="54" y="102"/>
                    <a:pt x="50" y="107"/>
                  </a:cubicBezTo>
                  <a:cubicBezTo>
                    <a:pt x="43" y="115"/>
                    <a:pt x="43" y="115"/>
                    <a:pt x="43" y="115"/>
                  </a:cubicBezTo>
                  <a:cubicBezTo>
                    <a:pt x="43" y="115"/>
                    <a:pt x="43" y="115"/>
                    <a:pt x="43" y="115"/>
                  </a:cubicBezTo>
                  <a:cubicBezTo>
                    <a:pt x="43" y="116"/>
                    <a:pt x="43" y="116"/>
                    <a:pt x="43" y="116"/>
                  </a:cubicBezTo>
                  <a:lnTo>
                    <a:pt x="37" y="122"/>
                  </a:lnTo>
                  <a:close/>
                  <a:moveTo>
                    <a:pt x="34" y="117"/>
                  </a:moveTo>
                  <a:cubicBezTo>
                    <a:pt x="47" y="102"/>
                    <a:pt x="47" y="102"/>
                    <a:pt x="47" y="102"/>
                  </a:cubicBezTo>
                  <a:cubicBezTo>
                    <a:pt x="52" y="95"/>
                    <a:pt x="47" y="90"/>
                    <a:pt x="45" y="88"/>
                  </a:cubicBezTo>
                  <a:cubicBezTo>
                    <a:pt x="41" y="85"/>
                    <a:pt x="36" y="85"/>
                    <a:pt x="33" y="90"/>
                  </a:cubicBezTo>
                  <a:cubicBezTo>
                    <a:pt x="28" y="95"/>
                    <a:pt x="28" y="95"/>
                    <a:pt x="28" y="95"/>
                  </a:cubicBezTo>
                  <a:cubicBezTo>
                    <a:pt x="28" y="95"/>
                    <a:pt x="28" y="95"/>
                    <a:pt x="28" y="95"/>
                  </a:cubicBezTo>
                  <a:cubicBezTo>
                    <a:pt x="28" y="96"/>
                    <a:pt x="28" y="96"/>
                    <a:pt x="28" y="96"/>
                  </a:cubicBezTo>
                  <a:cubicBezTo>
                    <a:pt x="22" y="103"/>
                    <a:pt x="22" y="103"/>
                    <a:pt x="22" y="103"/>
                  </a:cubicBezTo>
                  <a:cubicBezTo>
                    <a:pt x="20" y="106"/>
                    <a:pt x="19" y="108"/>
                    <a:pt x="19" y="110"/>
                  </a:cubicBezTo>
                  <a:cubicBezTo>
                    <a:pt x="19" y="113"/>
                    <a:pt x="21" y="115"/>
                    <a:pt x="22" y="115"/>
                  </a:cubicBezTo>
                  <a:cubicBezTo>
                    <a:pt x="24" y="117"/>
                    <a:pt x="26" y="119"/>
                    <a:pt x="29" y="119"/>
                  </a:cubicBezTo>
                  <a:cubicBezTo>
                    <a:pt x="31" y="119"/>
                    <a:pt x="32" y="118"/>
                    <a:pt x="34" y="117"/>
                  </a:cubicBezTo>
                  <a:close/>
                  <a:moveTo>
                    <a:pt x="189" y="104"/>
                  </a:moveTo>
                  <a:cubicBezTo>
                    <a:pt x="191" y="100"/>
                    <a:pt x="193" y="95"/>
                    <a:pt x="187" y="90"/>
                  </a:cubicBezTo>
                  <a:cubicBezTo>
                    <a:pt x="183" y="86"/>
                    <a:pt x="183" y="86"/>
                    <a:pt x="183" y="86"/>
                  </a:cubicBezTo>
                  <a:cubicBezTo>
                    <a:pt x="159" y="66"/>
                    <a:pt x="132" y="42"/>
                    <a:pt x="126" y="38"/>
                  </a:cubicBezTo>
                  <a:cubicBezTo>
                    <a:pt x="123" y="39"/>
                    <a:pt x="115" y="42"/>
                    <a:pt x="109" y="44"/>
                  </a:cubicBezTo>
                  <a:cubicBezTo>
                    <a:pt x="109" y="44"/>
                    <a:pt x="109" y="44"/>
                    <a:pt x="109" y="44"/>
                  </a:cubicBezTo>
                  <a:cubicBezTo>
                    <a:pt x="108" y="44"/>
                    <a:pt x="99" y="47"/>
                    <a:pt x="90" y="47"/>
                  </a:cubicBezTo>
                  <a:cubicBezTo>
                    <a:pt x="85" y="47"/>
                    <a:pt x="82" y="46"/>
                    <a:pt x="79" y="44"/>
                  </a:cubicBezTo>
                  <a:cubicBezTo>
                    <a:pt x="74" y="41"/>
                    <a:pt x="73" y="37"/>
                    <a:pt x="73" y="34"/>
                  </a:cubicBezTo>
                  <a:cubicBezTo>
                    <a:pt x="74" y="29"/>
                    <a:pt x="78" y="25"/>
                    <a:pt x="81" y="23"/>
                  </a:cubicBezTo>
                  <a:cubicBezTo>
                    <a:pt x="34" y="17"/>
                    <a:pt x="34" y="17"/>
                    <a:pt x="34" y="17"/>
                  </a:cubicBezTo>
                  <a:cubicBezTo>
                    <a:pt x="29" y="85"/>
                    <a:pt x="29" y="85"/>
                    <a:pt x="29" y="85"/>
                  </a:cubicBezTo>
                  <a:cubicBezTo>
                    <a:pt x="33" y="81"/>
                    <a:pt x="37" y="80"/>
                    <a:pt x="40" y="80"/>
                  </a:cubicBezTo>
                  <a:cubicBezTo>
                    <a:pt x="43" y="80"/>
                    <a:pt x="46" y="81"/>
                    <a:pt x="49" y="84"/>
                  </a:cubicBezTo>
                  <a:cubicBezTo>
                    <a:pt x="53" y="87"/>
                    <a:pt x="56" y="92"/>
                    <a:pt x="55" y="97"/>
                  </a:cubicBezTo>
                  <a:cubicBezTo>
                    <a:pt x="59" y="97"/>
                    <a:pt x="63" y="98"/>
                    <a:pt x="66" y="101"/>
                  </a:cubicBezTo>
                  <a:cubicBezTo>
                    <a:pt x="71" y="105"/>
                    <a:pt x="73" y="110"/>
                    <a:pt x="72" y="115"/>
                  </a:cubicBezTo>
                  <a:cubicBezTo>
                    <a:pt x="76" y="114"/>
                    <a:pt x="80" y="115"/>
                    <a:pt x="83" y="118"/>
                  </a:cubicBezTo>
                  <a:cubicBezTo>
                    <a:pt x="87" y="121"/>
                    <a:pt x="89" y="125"/>
                    <a:pt x="89" y="130"/>
                  </a:cubicBezTo>
                  <a:cubicBezTo>
                    <a:pt x="94" y="129"/>
                    <a:pt x="98" y="130"/>
                    <a:pt x="102" y="133"/>
                  </a:cubicBezTo>
                  <a:cubicBezTo>
                    <a:pt x="108" y="137"/>
                    <a:pt x="109" y="144"/>
                    <a:pt x="107" y="150"/>
                  </a:cubicBezTo>
                  <a:cubicBezTo>
                    <a:pt x="111" y="153"/>
                    <a:pt x="111" y="153"/>
                    <a:pt x="111" y="153"/>
                  </a:cubicBezTo>
                  <a:cubicBezTo>
                    <a:pt x="112" y="153"/>
                    <a:pt x="112" y="153"/>
                    <a:pt x="112" y="154"/>
                  </a:cubicBezTo>
                  <a:cubicBezTo>
                    <a:pt x="113" y="154"/>
                    <a:pt x="113" y="154"/>
                    <a:pt x="113" y="154"/>
                  </a:cubicBezTo>
                  <a:cubicBezTo>
                    <a:pt x="114" y="155"/>
                    <a:pt x="116" y="155"/>
                    <a:pt x="117" y="155"/>
                  </a:cubicBezTo>
                  <a:cubicBezTo>
                    <a:pt x="120" y="155"/>
                    <a:pt x="123" y="154"/>
                    <a:pt x="124" y="152"/>
                  </a:cubicBezTo>
                  <a:cubicBezTo>
                    <a:pt x="127" y="148"/>
                    <a:pt x="129" y="146"/>
                    <a:pt x="125" y="142"/>
                  </a:cubicBezTo>
                  <a:cubicBezTo>
                    <a:pt x="125" y="142"/>
                    <a:pt x="125" y="142"/>
                    <a:pt x="125" y="142"/>
                  </a:cubicBezTo>
                  <a:cubicBezTo>
                    <a:pt x="104" y="124"/>
                    <a:pt x="104" y="124"/>
                    <a:pt x="104" y="124"/>
                  </a:cubicBezTo>
                  <a:cubicBezTo>
                    <a:pt x="103" y="123"/>
                    <a:pt x="102" y="122"/>
                    <a:pt x="102" y="122"/>
                  </a:cubicBezTo>
                  <a:cubicBezTo>
                    <a:pt x="102" y="121"/>
                    <a:pt x="103" y="120"/>
                    <a:pt x="103" y="119"/>
                  </a:cubicBezTo>
                  <a:cubicBezTo>
                    <a:pt x="104" y="118"/>
                    <a:pt x="107" y="118"/>
                    <a:pt x="108" y="119"/>
                  </a:cubicBezTo>
                  <a:cubicBezTo>
                    <a:pt x="135" y="142"/>
                    <a:pt x="135" y="142"/>
                    <a:pt x="135" y="142"/>
                  </a:cubicBezTo>
                  <a:cubicBezTo>
                    <a:pt x="137" y="143"/>
                    <a:pt x="139" y="143"/>
                    <a:pt x="140" y="143"/>
                  </a:cubicBezTo>
                  <a:cubicBezTo>
                    <a:pt x="143" y="143"/>
                    <a:pt x="146" y="142"/>
                    <a:pt x="148" y="139"/>
                  </a:cubicBezTo>
                  <a:cubicBezTo>
                    <a:pt x="149" y="137"/>
                    <a:pt x="150" y="135"/>
                    <a:pt x="150" y="133"/>
                  </a:cubicBezTo>
                  <a:cubicBezTo>
                    <a:pt x="150" y="130"/>
                    <a:pt x="148" y="128"/>
                    <a:pt x="146" y="126"/>
                  </a:cubicBezTo>
                  <a:cubicBezTo>
                    <a:pt x="143" y="123"/>
                    <a:pt x="143" y="123"/>
                    <a:pt x="143" y="123"/>
                  </a:cubicBezTo>
                  <a:cubicBezTo>
                    <a:pt x="143" y="123"/>
                    <a:pt x="143" y="123"/>
                    <a:pt x="143" y="123"/>
                  </a:cubicBezTo>
                  <a:cubicBezTo>
                    <a:pt x="127" y="111"/>
                    <a:pt x="127" y="111"/>
                    <a:pt x="127" y="111"/>
                  </a:cubicBezTo>
                  <a:cubicBezTo>
                    <a:pt x="127" y="110"/>
                    <a:pt x="126" y="110"/>
                    <a:pt x="126" y="109"/>
                  </a:cubicBezTo>
                  <a:cubicBezTo>
                    <a:pt x="126" y="108"/>
                    <a:pt x="126" y="107"/>
                    <a:pt x="127" y="106"/>
                  </a:cubicBezTo>
                  <a:cubicBezTo>
                    <a:pt x="128" y="105"/>
                    <a:pt x="130" y="105"/>
                    <a:pt x="132" y="106"/>
                  </a:cubicBezTo>
                  <a:cubicBezTo>
                    <a:pt x="157" y="126"/>
                    <a:pt x="157" y="126"/>
                    <a:pt x="157" y="126"/>
                  </a:cubicBezTo>
                  <a:cubicBezTo>
                    <a:pt x="159" y="128"/>
                    <a:pt x="161" y="128"/>
                    <a:pt x="163" y="128"/>
                  </a:cubicBezTo>
                  <a:cubicBezTo>
                    <a:pt x="166" y="128"/>
                    <a:pt x="169" y="127"/>
                    <a:pt x="171" y="124"/>
                  </a:cubicBezTo>
                  <a:cubicBezTo>
                    <a:pt x="173" y="122"/>
                    <a:pt x="174" y="119"/>
                    <a:pt x="174" y="117"/>
                  </a:cubicBezTo>
                  <a:cubicBezTo>
                    <a:pt x="173" y="115"/>
                    <a:pt x="172" y="113"/>
                    <a:pt x="169" y="111"/>
                  </a:cubicBezTo>
                  <a:cubicBezTo>
                    <a:pt x="162" y="104"/>
                    <a:pt x="162" y="104"/>
                    <a:pt x="162" y="104"/>
                  </a:cubicBezTo>
                  <a:cubicBezTo>
                    <a:pt x="162" y="104"/>
                    <a:pt x="162" y="104"/>
                    <a:pt x="162" y="104"/>
                  </a:cubicBezTo>
                  <a:cubicBezTo>
                    <a:pt x="149" y="94"/>
                    <a:pt x="149" y="94"/>
                    <a:pt x="149" y="94"/>
                  </a:cubicBezTo>
                  <a:cubicBezTo>
                    <a:pt x="148" y="93"/>
                    <a:pt x="147" y="90"/>
                    <a:pt x="148" y="89"/>
                  </a:cubicBezTo>
                  <a:cubicBezTo>
                    <a:pt x="150" y="88"/>
                    <a:pt x="152" y="87"/>
                    <a:pt x="153" y="89"/>
                  </a:cubicBezTo>
                  <a:cubicBezTo>
                    <a:pt x="175" y="106"/>
                    <a:pt x="175" y="106"/>
                    <a:pt x="175" y="106"/>
                  </a:cubicBezTo>
                  <a:cubicBezTo>
                    <a:pt x="179" y="110"/>
                    <a:pt x="185" y="109"/>
                    <a:pt x="189" y="10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5" name="Rectangle 24"/>
            <p:cNvSpPr>
              <a:spLocks noChangeArrowheads="1"/>
            </p:cNvSpPr>
            <p:nvPr/>
          </p:nvSpPr>
          <p:spPr bwMode="auto">
            <a:xfrm>
              <a:off x="6070600" y="4348163"/>
              <a:ext cx="1624013"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a:ln>
                    <a:noFill/>
                  </a:ln>
                  <a:solidFill>
                    <a:prstClr val="white"/>
                  </a:solidFill>
                  <a:effectLst/>
                  <a:uLnTx/>
                  <a:uFillTx/>
                  <a:latin typeface="Open Sans Semibold" panose="020B0706030804020204" pitchFamily="34" charset="0"/>
                  <a:ea typeface="+mn-ea"/>
                  <a:cs typeface="+mn-cs"/>
                </a:rPr>
                <a:t>TEAMWORK</a:t>
              </a:r>
              <a:endParaRPr kumimoji="0" lang="en-US" altLang="en-US" sz="2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19476" name="TextBox 93"/>
            <p:cNvSpPr txBox="1">
              <a:spLocks noChangeArrowheads="1"/>
            </p:cNvSpPr>
            <p:nvPr/>
          </p:nvSpPr>
          <p:spPr bwMode="auto">
            <a:xfrm>
              <a:off x="5983288" y="4627563"/>
              <a:ext cx="18923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decel="5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1+#ppt_w/2"/>
                                          </p:val>
                                        </p:tav>
                                        <p:tav tm="100000">
                                          <p:val>
                                            <p:strVal val="#ppt_x"/>
                                          </p:val>
                                        </p:tav>
                                      </p:tavLst>
                                    </p:anim>
                                    <p:anim calcmode="lin" valueType="num">
                                      <p:cBhvr additive="base">
                                        <p:cTn id="13" dur="75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decel="5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750" fill="hold"/>
                                        <p:tgtEl>
                                          <p:spTgt spid="4"/>
                                        </p:tgtEl>
                                        <p:attrNameLst>
                                          <p:attrName>ppt_x</p:attrName>
                                        </p:attrNameLst>
                                      </p:cBhvr>
                                      <p:tavLst>
                                        <p:tav tm="0">
                                          <p:val>
                                            <p:strVal val="0-#ppt_w/2"/>
                                          </p:val>
                                        </p:tav>
                                        <p:tav tm="100000">
                                          <p:val>
                                            <p:strVal val="#ppt_x"/>
                                          </p:val>
                                        </p:tav>
                                      </p:tavLst>
                                    </p:anim>
                                    <p:anim calcmode="lin" valueType="num">
                                      <p:cBhvr additive="base">
                                        <p:cTn id="1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9" name="AutoShape 3"/>
          <p:cNvSpPr>
            <a:spLocks noChangeAspect="1" noChangeArrowheads="1" noTextEdit="1"/>
          </p:cNvSpPr>
          <p:nvPr/>
        </p:nvSpPr>
        <p:spPr bwMode="auto">
          <a:xfrm>
            <a:off x="2687638" y="887413"/>
            <a:ext cx="6786562" cy="5073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6" name="Oval 21"/>
          <p:cNvSpPr>
            <a:spLocks noChangeArrowheads="1"/>
          </p:cNvSpPr>
          <p:nvPr/>
        </p:nvSpPr>
        <p:spPr bwMode="auto">
          <a:xfrm>
            <a:off x="4723455" y="3311305"/>
            <a:ext cx="253151" cy="253152"/>
          </a:xfrm>
          <a:prstGeom prst="ellipse">
            <a:avLst/>
          </a:prstGeom>
          <a:solidFill>
            <a:srgbClr val="D02D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7" name="Oval 22"/>
          <p:cNvSpPr>
            <a:spLocks noChangeArrowheads="1"/>
          </p:cNvSpPr>
          <p:nvPr/>
        </p:nvSpPr>
        <p:spPr bwMode="auto">
          <a:xfrm>
            <a:off x="4392995" y="3334043"/>
            <a:ext cx="210706" cy="207676"/>
          </a:xfrm>
          <a:prstGeom prst="ellipse">
            <a:avLst/>
          </a:prstGeom>
          <a:solidFill>
            <a:srgbClr val="E74D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8" name="Oval 23"/>
          <p:cNvSpPr>
            <a:spLocks noChangeArrowheads="1"/>
          </p:cNvSpPr>
          <p:nvPr/>
        </p:nvSpPr>
        <p:spPr bwMode="auto">
          <a:xfrm>
            <a:off x="4112558" y="3358297"/>
            <a:ext cx="163714" cy="163715"/>
          </a:xfrm>
          <a:prstGeom prst="ellipse">
            <a:avLst/>
          </a:prstGeom>
          <a:solidFill>
            <a:srgbClr val="FDB54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9" name="Oval 24"/>
          <p:cNvSpPr>
            <a:spLocks noChangeArrowheads="1"/>
          </p:cNvSpPr>
          <p:nvPr/>
        </p:nvSpPr>
        <p:spPr bwMode="auto">
          <a:xfrm>
            <a:off x="7180685" y="3311305"/>
            <a:ext cx="253151" cy="253152"/>
          </a:xfrm>
          <a:prstGeom prst="ellipse">
            <a:avLst/>
          </a:prstGeom>
          <a:solidFill>
            <a:srgbClr val="177BB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90" name="Oval 25"/>
          <p:cNvSpPr>
            <a:spLocks noChangeArrowheads="1"/>
          </p:cNvSpPr>
          <p:nvPr/>
        </p:nvSpPr>
        <p:spPr bwMode="auto">
          <a:xfrm>
            <a:off x="7555105" y="3334043"/>
            <a:ext cx="209190" cy="207676"/>
          </a:xfrm>
          <a:prstGeom prst="ellipse">
            <a:avLst/>
          </a:prstGeom>
          <a:solidFill>
            <a:srgbClr val="30C8A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91" name="Oval 26"/>
          <p:cNvSpPr>
            <a:spLocks noChangeArrowheads="1"/>
          </p:cNvSpPr>
          <p:nvPr/>
        </p:nvSpPr>
        <p:spPr bwMode="auto">
          <a:xfrm>
            <a:off x="7881018" y="3358297"/>
            <a:ext cx="163714" cy="163715"/>
          </a:xfrm>
          <a:prstGeom prst="ellipse">
            <a:avLst/>
          </a:prstGeom>
          <a:solidFill>
            <a:srgbClr val="90C0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1" name="Freeform 64"/>
          <p:cNvSpPr>
            <a:spLocks noEditPoints="1"/>
          </p:cNvSpPr>
          <p:nvPr/>
        </p:nvSpPr>
        <p:spPr bwMode="auto">
          <a:xfrm>
            <a:off x="2794000" y="127000"/>
            <a:ext cx="3770313" cy="3300413"/>
          </a:xfrm>
          <a:custGeom>
            <a:avLst/>
            <a:gdLst>
              <a:gd name="T0" fmla="*/ 2147483646 w 889"/>
              <a:gd name="T1" fmla="*/ 2147483646 h 778"/>
              <a:gd name="T2" fmla="*/ 2147483646 w 889"/>
              <a:gd name="T3" fmla="*/ 2147483646 h 778"/>
              <a:gd name="T4" fmla="*/ 2147483646 w 889"/>
              <a:gd name="T5" fmla="*/ 2147483646 h 778"/>
              <a:gd name="T6" fmla="*/ 2147483646 w 889"/>
              <a:gd name="T7" fmla="*/ 2147483646 h 778"/>
              <a:gd name="T8" fmla="*/ 2147483646 w 889"/>
              <a:gd name="T9" fmla="*/ 0 h 778"/>
              <a:gd name="T10" fmla="*/ 0 w 889"/>
              <a:gd name="T11" fmla="*/ 2147483646 h 778"/>
              <a:gd name="T12" fmla="*/ 0 w 889"/>
              <a:gd name="T13" fmla="*/ 2147483646 h 778"/>
              <a:gd name="T14" fmla="*/ 2147483646 w 889"/>
              <a:gd name="T15" fmla="*/ 0 h 778"/>
              <a:gd name="T16" fmla="*/ 2147483646 w 889"/>
              <a:gd name="T17" fmla="*/ 0 h 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9" h="778">
                <a:moveTo>
                  <a:pt x="889" y="219"/>
                </a:moveTo>
                <a:cubicBezTo>
                  <a:pt x="888" y="221"/>
                  <a:pt x="888" y="221"/>
                  <a:pt x="888" y="221"/>
                </a:cubicBezTo>
                <a:cubicBezTo>
                  <a:pt x="888" y="221"/>
                  <a:pt x="888" y="221"/>
                  <a:pt x="888" y="221"/>
                </a:cubicBezTo>
                <a:cubicBezTo>
                  <a:pt x="889" y="219"/>
                  <a:pt x="889" y="219"/>
                  <a:pt x="889" y="219"/>
                </a:cubicBezTo>
                <a:moveTo>
                  <a:pt x="764" y="0"/>
                </a:moveTo>
                <a:cubicBezTo>
                  <a:pt x="342" y="7"/>
                  <a:pt x="0" y="354"/>
                  <a:pt x="0" y="778"/>
                </a:cubicBezTo>
                <a:cubicBezTo>
                  <a:pt x="0" y="778"/>
                  <a:pt x="0" y="778"/>
                  <a:pt x="0" y="778"/>
                </a:cubicBezTo>
                <a:cubicBezTo>
                  <a:pt x="0" y="354"/>
                  <a:pt x="342" y="7"/>
                  <a:pt x="764" y="0"/>
                </a:cubicBezTo>
                <a:cubicBezTo>
                  <a:pt x="764" y="0"/>
                  <a:pt x="764" y="0"/>
                  <a:pt x="764"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2" name="TextBox 93"/>
          <p:cNvSpPr txBox="1">
            <a:spLocks noChangeArrowheads="1"/>
          </p:cNvSpPr>
          <p:nvPr/>
        </p:nvSpPr>
        <p:spPr bwMode="auto">
          <a:xfrm>
            <a:off x="5241925" y="2782888"/>
            <a:ext cx="170815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BUSINESS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STARTUP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PROJECT</a:t>
            </a:r>
          </a:p>
        </p:txBody>
      </p:sp>
      <p:grpSp>
        <p:nvGrpSpPr>
          <p:cNvPr id="3" name="Группа 2">
            <a:extLst>
              <a:ext uri="{FF2B5EF4-FFF2-40B4-BE49-F238E27FC236}">
                <a16:creationId xmlns:a16="http://schemas.microsoft.com/office/drawing/2014/main" xmlns="" id="{19FB6374-9F7E-5A43-9EF3-7BE11FDAEDA4}"/>
              </a:ext>
            </a:extLst>
          </p:cNvPr>
          <p:cNvGrpSpPr/>
          <p:nvPr/>
        </p:nvGrpSpPr>
        <p:grpSpPr>
          <a:xfrm>
            <a:off x="2683090" y="891961"/>
            <a:ext cx="1122148" cy="1679595"/>
            <a:chOff x="2683090" y="891961"/>
            <a:chExt cx="1122148" cy="1679595"/>
          </a:xfrm>
        </p:grpSpPr>
        <p:sp>
          <p:nvSpPr>
            <p:cNvPr id="27670" name="Freeform 5"/>
            <p:cNvSpPr>
              <a:spLocks/>
            </p:cNvSpPr>
            <p:nvPr/>
          </p:nvSpPr>
          <p:spPr bwMode="auto">
            <a:xfrm>
              <a:off x="2683090"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50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50" y="0"/>
                  </a:lnTo>
                  <a:lnTo>
                    <a:pt x="175" y="82"/>
                  </a:lnTo>
                  <a:close/>
                </a:path>
              </a:pathLst>
            </a:custGeom>
            <a:solidFill>
              <a:srgbClr val="FDB54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78" name="Freeform 13"/>
            <p:cNvSpPr>
              <a:spLocks/>
            </p:cNvSpPr>
            <p:nvPr/>
          </p:nvSpPr>
          <p:spPr bwMode="auto">
            <a:xfrm>
              <a:off x="2683090"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FEC36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nvGrpSpPr>
            <p:cNvPr id="2" name="Группа 1">
              <a:extLst>
                <a:ext uri="{FF2B5EF4-FFF2-40B4-BE49-F238E27FC236}">
                  <a16:creationId xmlns:a16="http://schemas.microsoft.com/office/drawing/2014/main" xmlns="" id="{57DD545F-A978-F64D-8560-E938F795244E}"/>
                </a:ext>
              </a:extLst>
            </p:cNvPr>
            <p:cNvGrpSpPr/>
            <p:nvPr/>
          </p:nvGrpSpPr>
          <p:grpSpPr>
            <a:xfrm>
              <a:off x="2724150" y="1116013"/>
              <a:ext cx="1081088" cy="1335087"/>
              <a:chOff x="2724150" y="1116013"/>
              <a:chExt cx="1081088" cy="1335087"/>
            </a:xfrm>
          </p:grpSpPr>
          <p:sp>
            <p:nvSpPr>
              <p:cNvPr id="27652" name="TextBox 93"/>
              <p:cNvSpPr txBox="1">
                <a:spLocks noChangeArrowheads="1"/>
              </p:cNvSpPr>
              <p:nvPr/>
            </p:nvSpPr>
            <p:spPr bwMode="auto">
              <a:xfrm>
                <a:off x="2724150" y="1619250"/>
                <a:ext cx="108108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sp>
            <p:nvSpPr>
              <p:cNvPr id="27654" name="Freeform 83"/>
              <p:cNvSpPr>
                <a:spLocks noEditPoints="1"/>
              </p:cNvSpPr>
              <p:nvPr/>
            </p:nvSpPr>
            <p:spPr bwMode="auto">
              <a:xfrm>
                <a:off x="3060700" y="1116013"/>
                <a:ext cx="357188" cy="423862"/>
              </a:xfrm>
              <a:custGeom>
                <a:avLst/>
                <a:gdLst>
                  <a:gd name="T0" fmla="*/ 2147483646 w 92"/>
                  <a:gd name="T1" fmla="*/ 2147483646 h 109"/>
                  <a:gd name="T2" fmla="*/ 2147483646 w 92"/>
                  <a:gd name="T3" fmla="*/ 2147483646 h 109"/>
                  <a:gd name="T4" fmla="*/ 2147483646 w 92"/>
                  <a:gd name="T5" fmla="*/ 2147483646 h 109"/>
                  <a:gd name="T6" fmla="*/ 2147483646 w 92"/>
                  <a:gd name="T7" fmla="*/ 2147483646 h 109"/>
                  <a:gd name="T8" fmla="*/ 2147483646 w 92"/>
                  <a:gd name="T9" fmla="*/ 2147483646 h 109"/>
                  <a:gd name="T10" fmla="*/ 2147483646 w 92"/>
                  <a:gd name="T11" fmla="*/ 2147483646 h 109"/>
                  <a:gd name="T12" fmla="*/ 2147483646 w 92"/>
                  <a:gd name="T13" fmla="*/ 2147483646 h 109"/>
                  <a:gd name="T14" fmla="*/ 2147483646 w 92"/>
                  <a:gd name="T15" fmla="*/ 2147483646 h 109"/>
                  <a:gd name="T16" fmla="*/ 2147483646 w 92"/>
                  <a:gd name="T17" fmla="*/ 2147483646 h 109"/>
                  <a:gd name="T18" fmla="*/ 2147483646 w 92"/>
                  <a:gd name="T19" fmla="*/ 2147483646 h 109"/>
                  <a:gd name="T20" fmla="*/ 2147483646 w 92"/>
                  <a:gd name="T21" fmla="*/ 2147483646 h 109"/>
                  <a:gd name="T22" fmla="*/ 2147483646 w 92"/>
                  <a:gd name="T23" fmla="*/ 2147483646 h 109"/>
                  <a:gd name="T24" fmla="*/ 2147483646 w 92"/>
                  <a:gd name="T25" fmla="*/ 2147483646 h 109"/>
                  <a:gd name="T26" fmla="*/ 2147483646 w 92"/>
                  <a:gd name="T27" fmla="*/ 2147483646 h 109"/>
                  <a:gd name="T28" fmla="*/ 2147483646 w 92"/>
                  <a:gd name="T29" fmla="*/ 2147483646 h 109"/>
                  <a:gd name="T30" fmla="*/ 2147483646 w 92"/>
                  <a:gd name="T31" fmla="*/ 2147483646 h 109"/>
                  <a:gd name="T32" fmla="*/ 2147483646 w 92"/>
                  <a:gd name="T33" fmla="*/ 2147483646 h 109"/>
                  <a:gd name="T34" fmla="*/ 2147483646 w 92"/>
                  <a:gd name="T35" fmla="*/ 2147483646 h 109"/>
                  <a:gd name="T36" fmla="*/ 2147483646 w 92"/>
                  <a:gd name="T37" fmla="*/ 2147483646 h 109"/>
                  <a:gd name="T38" fmla="*/ 2147483646 w 92"/>
                  <a:gd name="T39" fmla="*/ 2147483646 h 109"/>
                  <a:gd name="T40" fmla="*/ 2147483646 w 92"/>
                  <a:gd name="T41" fmla="*/ 2147483646 h 109"/>
                  <a:gd name="T42" fmla="*/ 2147483646 w 92"/>
                  <a:gd name="T43" fmla="*/ 2147483646 h 109"/>
                  <a:gd name="T44" fmla="*/ 2147483646 w 92"/>
                  <a:gd name="T45" fmla="*/ 2147483646 h 109"/>
                  <a:gd name="T46" fmla="*/ 2147483646 w 92"/>
                  <a:gd name="T47" fmla="*/ 2147483646 h 109"/>
                  <a:gd name="T48" fmla="*/ 2147483646 w 92"/>
                  <a:gd name="T49" fmla="*/ 0 h 109"/>
                  <a:gd name="T50" fmla="*/ 2147483646 w 92"/>
                  <a:gd name="T51" fmla="*/ 2147483646 h 109"/>
                  <a:gd name="T52" fmla="*/ 2147483646 w 92"/>
                  <a:gd name="T53" fmla="*/ 2147483646 h 109"/>
                  <a:gd name="T54" fmla="*/ 2147483646 w 92"/>
                  <a:gd name="T55" fmla="*/ 2147483646 h 109"/>
                  <a:gd name="T56" fmla="*/ 2147483646 w 92"/>
                  <a:gd name="T57" fmla="*/ 2147483646 h 109"/>
                  <a:gd name="T58" fmla="*/ 2147483646 w 92"/>
                  <a:gd name="T59" fmla="*/ 2147483646 h 109"/>
                  <a:gd name="T60" fmla="*/ 2147483646 w 92"/>
                  <a:gd name="T61" fmla="*/ 2147483646 h 109"/>
                  <a:gd name="T62" fmla="*/ 2147483646 w 92"/>
                  <a:gd name="T63" fmla="*/ 2147483646 h 109"/>
                  <a:gd name="T64" fmla="*/ 2147483646 w 92"/>
                  <a:gd name="T65" fmla="*/ 2147483646 h 109"/>
                  <a:gd name="T66" fmla="*/ 2147483646 w 92"/>
                  <a:gd name="T67" fmla="*/ 2147483646 h 109"/>
                  <a:gd name="T68" fmla="*/ 2147483646 w 92"/>
                  <a:gd name="T69" fmla="*/ 2147483646 h 109"/>
                  <a:gd name="T70" fmla="*/ 2147483646 w 92"/>
                  <a:gd name="T71" fmla="*/ 2147483646 h 109"/>
                  <a:gd name="T72" fmla="*/ 2147483646 w 92"/>
                  <a:gd name="T73" fmla="*/ 2147483646 h 109"/>
                  <a:gd name="T74" fmla="*/ 2147483646 w 92"/>
                  <a:gd name="T75" fmla="*/ 2147483646 h 109"/>
                  <a:gd name="T76" fmla="*/ 2147483646 w 92"/>
                  <a:gd name="T77" fmla="*/ 2147483646 h 109"/>
                  <a:gd name="T78" fmla="*/ 2147483646 w 92"/>
                  <a:gd name="T79" fmla="*/ 2147483646 h 109"/>
                  <a:gd name="T80" fmla="*/ 2147483646 w 92"/>
                  <a:gd name="T81" fmla="*/ 2147483646 h 109"/>
                  <a:gd name="T82" fmla="*/ 2147483646 w 92"/>
                  <a:gd name="T83" fmla="*/ 2147483646 h 109"/>
                  <a:gd name="T84" fmla="*/ 2147483646 w 92"/>
                  <a:gd name="T85" fmla="*/ 2147483646 h 109"/>
                  <a:gd name="T86" fmla="*/ 2147483646 w 92"/>
                  <a:gd name="T87" fmla="*/ 2147483646 h 109"/>
                  <a:gd name="T88" fmla="*/ 2147483646 w 92"/>
                  <a:gd name="T89" fmla="*/ 2147483646 h 109"/>
                  <a:gd name="T90" fmla="*/ 2147483646 w 92"/>
                  <a:gd name="T91" fmla="*/ 2147483646 h 109"/>
                  <a:gd name="T92" fmla="*/ 2147483646 w 92"/>
                  <a:gd name="T93" fmla="*/ 2147483646 h 109"/>
                  <a:gd name="T94" fmla="*/ 2147483646 w 92"/>
                  <a:gd name="T95" fmla="*/ 2147483646 h 109"/>
                  <a:gd name="T96" fmla="*/ 2147483646 w 92"/>
                  <a:gd name="T97" fmla="*/ 2147483646 h 109"/>
                  <a:gd name="T98" fmla="*/ 2147483646 w 92"/>
                  <a:gd name="T99" fmla="*/ 2147483646 h 109"/>
                  <a:gd name="T100" fmla="*/ 2147483646 w 92"/>
                  <a:gd name="T101" fmla="*/ 2147483646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2" h="109">
                    <a:moveTo>
                      <a:pt x="62" y="105"/>
                    </a:moveTo>
                    <a:cubicBezTo>
                      <a:pt x="62" y="107"/>
                      <a:pt x="60" y="109"/>
                      <a:pt x="58" y="109"/>
                    </a:cubicBezTo>
                    <a:cubicBezTo>
                      <a:pt x="35" y="109"/>
                      <a:pt x="35" y="109"/>
                      <a:pt x="35" y="109"/>
                    </a:cubicBezTo>
                    <a:cubicBezTo>
                      <a:pt x="33" y="109"/>
                      <a:pt x="31" y="107"/>
                      <a:pt x="31" y="105"/>
                    </a:cubicBezTo>
                    <a:cubicBezTo>
                      <a:pt x="31" y="105"/>
                      <a:pt x="31" y="105"/>
                      <a:pt x="31" y="105"/>
                    </a:cubicBezTo>
                    <a:cubicBezTo>
                      <a:pt x="31" y="103"/>
                      <a:pt x="33" y="101"/>
                      <a:pt x="35" y="101"/>
                    </a:cubicBezTo>
                    <a:cubicBezTo>
                      <a:pt x="58" y="101"/>
                      <a:pt x="58" y="101"/>
                      <a:pt x="58" y="101"/>
                    </a:cubicBezTo>
                    <a:cubicBezTo>
                      <a:pt x="60" y="101"/>
                      <a:pt x="62" y="103"/>
                      <a:pt x="62" y="105"/>
                    </a:cubicBezTo>
                    <a:close/>
                    <a:moveTo>
                      <a:pt x="62" y="95"/>
                    </a:moveTo>
                    <a:cubicBezTo>
                      <a:pt x="62" y="93"/>
                      <a:pt x="60" y="92"/>
                      <a:pt x="58" y="92"/>
                    </a:cubicBezTo>
                    <a:cubicBezTo>
                      <a:pt x="35" y="92"/>
                      <a:pt x="35" y="92"/>
                      <a:pt x="35" y="92"/>
                    </a:cubicBezTo>
                    <a:cubicBezTo>
                      <a:pt x="33" y="92"/>
                      <a:pt x="31" y="93"/>
                      <a:pt x="31" y="95"/>
                    </a:cubicBezTo>
                    <a:cubicBezTo>
                      <a:pt x="31" y="95"/>
                      <a:pt x="31" y="95"/>
                      <a:pt x="31" y="95"/>
                    </a:cubicBezTo>
                    <a:cubicBezTo>
                      <a:pt x="31" y="97"/>
                      <a:pt x="33" y="99"/>
                      <a:pt x="35" y="99"/>
                    </a:cubicBezTo>
                    <a:cubicBezTo>
                      <a:pt x="58" y="99"/>
                      <a:pt x="58" y="99"/>
                      <a:pt x="58" y="99"/>
                    </a:cubicBezTo>
                    <a:cubicBezTo>
                      <a:pt x="60" y="99"/>
                      <a:pt x="62" y="97"/>
                      <a:pt x="62" y="95"/>
                    </a:cubicBezTo>
                    <a:close/>
                    <a:moveTo>
                      <a:pt x="50" y="54"/>
                    </a:moveTo>
                    <a:cubicBezTo>
                      <a:pt x="45" y="54"/>
                      <a:pt x="45" y="54"/>
                      <a:pt x="45" y="54"/>
                    </a:cubicBezTo>
                    <a:cubicBezTo>
                      <a:pt x="43" y="54"/>
                      <a:pt x="43" y="54"/>
                      <a:pt x="43" y="54"/>
                    </a:cubicBezTo>
                    <a:cubicBezTo>
                      <a:pt x="43" y="89"/>
                      <a:pt x="43" y="89"/>
                      <a:pt x="43" y="89"/>
                    </a:cubicBezTo>
                    <a:cubicBezTo>
                      <a:pt x="44" y="89"/>
                      <a:pt x="45" y="89"/>
                      <a:pt x="46" y="89"/>
                    </a:cubicBezTo>
                    <a:cubicBezTo>
                      <a:pt x="46" y="89"/>
                      <a:pt x="46" y="89"/>
                      <a:pt x="46" y="89"/>
                    </a:cubicBezTo>
                    <a:cubicBezTo>
                      <a:pt x="46" y="89"/>
                      <a:pt x="46" y="89"/>
                      <a:pt x="46" y="89"/>
                    </a:cubicBezTo>
                    <a:cubicBezTo>
                      <a:pt x="46" y="89"/>
                      <a:pt x="47" y="89"/>
                      <a:pt x="47" y="89"/>
                    </a:cubicBezTo>
                    <a:cubicBezTo>
                      <a:pt x="47" y="89"/>
                      <a:pt x="47" y="89"/>
                      <a:pt x="47" y="89"/>
                    </a:cubicBezTo>
                    <a:cubicBezTo>
                      <a:pt x="48" y="89"/>
                      <a:pt x="49" y="89"/>
                      <a:pt x="50" y="89"/>
                    </a:cubicBezTo>
                    <a:lnTo>
                      <a:pt x="50" y="54"/>
                    </a:lnTo>
                    <a:close/>
                    <a:moveTo>
                      <a:pt x="34" y="39"/>
                    </a:moveTo>
                    <a:cubicBezTo>
                      <a:pt x="31" y="39"/>
                      <a:pt x="28" y="42"/>
                      <a:pt x="28" y="45"/>
                    </a:cubicBezTo>
                    <a:cubicBezTo>
                      <a:pt x="28" y="48"/>
                      <a:pt x="31" y="50"/>
                      <a:pt x="34" y="50"/>
                    </a:cubicBezTo>
                    <a:cubicBezTo>
                      <a:pt x="39" y="50"/>
                      <a:pt x="39" y="50"/>
                      <a:pt x="39" y="50"/>
                    </a:cubicBezTo>
                    <a:cubicBezTo>
                      <a:pt x="39" y="45"/>
                      <a:pt x="39" y="45"/>
                      <a:pt x="39" y="45"/>
                    </a:cubicBezTo>
                    <a:cubicBezTo>
                      <a:pt x="39" y="42"/>
                      <a:pt x="37" y="39"/>
                      <a:pt x="34" y="39"/>
                    </a:cubicBezTo>
                    <a:close/>
                    <a:moveTo>
                      <a:pt x="65" y="45"/>
                    </a:moveTo>
                    <a:cubicBezTo>
                      <a:pt x="65" y="42"/>
                      <a:pt x="62" y="39"/>
                      <a:pt x="59" y="39"/>
                    </a:cubicBezTo>
                    <a:cubicBezTo>
                      <a:pt x="56" y="39"/>
                      <a:pt x="54" y="42"/>
                      <a:pt x="54" y="45"/>
                    </a:cubicBezTo>
                    <a:cubicBezTo>
                      <a:pt x="54" y="50"/>
                      <a:pt x="54" y="50"/>
                      <a:pt x="54" y="50"/>
                    </a:cubicBezTo>
                    <a:cubicBezTo>
                      <a:pt x="59" y="50"/>
                      <a:pt x="59" y="50"/>
                      <a:pt x="59" y="50"/>
                    </a:cubicBezTo>
                    <a:cubicBezTo>
                      <a:pt x="62" y="50"/>
                      <a:pt x="65" y="48"/>
                      <a:pt x="65" y="45"/>
                    </a:cubicBezTo>
                    <a:close/>
                    <a:moveTo>
                      <a:pt x="77" y="35"/>
                    </a:moveTo>
                    <a:cubicBezTo>
                      <a:pt x="74" y="25"/>
                      <a:pt x="63" y="14"/>
                      <a:pt x="46" y="14"/>
                    </a:cubicBezTo>
                    <a:cubicBezTo>
                      <a:pt x="30" y="14"/>
                      <a:pt x="19" y="25"/>
                      <a:pt x="16" y="35"/>
                    </a:cubicBezTo>
                    <a:cubicBezTo>
                      <a:pt x="14" y="42"/>
                      <a:pt x="16" y="49"/>
                      <a:pt x="19" y="56"/>
                    </a:cubicBezTo>
                    <a:cubicBezTo>
                      <a:pt x="23" y="62"/>
                      <a:pt x="26" y="67"/>
                      <a:pt x="29" y="73"/>
                    </a:cubicBezTo>
                    <a:cubicBezTo>
                      <a:pt x="30" y="77"/>
                      <a:pt x="31" y="82"/>
                      <a:pt x="32" y="85"/>
                    </a:cubicBezTo>
                    <a:cubicBezTo>
                      <a:pt x="32" y="88"/>
                      <a:pt x="33" y="89"/>
                      <a:pt x="37" y="89"/>
                    </a:cubicBezTo>
                    <a:cubicBezTo>
                      <a:pt x="38" y="89"/>
                      <a:pt x="38" y="89"/>
                      <a:pt x="39" y="89"/>
                    </a:cubicBezTo>
                    <a:cubicBezTo>
                      <a:pt x="39" y="54"/>
                      <a:pt x="39" y="54"/>
                      <a:pt x="39" y="54"/>
                    </a:cubicBezTo>
                    <a:cubicBezTo>
                      <a:pt x="34" y="54"/>
                      <a:pt x="34" y="54"/>
                      <a:pt x="34" y="54"/>
                    </a:cubicBezTo>
                    <a:cubicBezTo>
                      <a:pt x="31" y="54"/>
                      <a:pt x="29" y="53"/>
                      <a:pt x="27" y="51"/>
                    </a:cubicBezTo>
                    <a:cubicBezTo>
                      <a:pt x="26" y="49"/>
                      <a:pt x="25" y="47"/>
                      <a:pt x="25" y="45"/>
                    </a:cubicBezTo>
                    <a:cubicBezTo>
                      <a:pt x="25" y="42"/>
                      <a:pt x="26" y="40"/>
                      <a:pt x="27" y="38"/>
                    </a:cubicBezTo>
                    <a:cubicBezTo>
                      <a:pt x="29" y="36"/>
                      <a:pt x="31" y="35"/>
                      <a:pt x="34" y="35"/>
                    </a:cubicBezTo>
                    <a:cubicBezTo>
                      <a:pt x="39" y="35"/>
                      <a:pt x="43" y="39"/>
                      <a:pt x="43" y="44"/>
                    </a:cubicBezTo>
                    <a:cubicBezTo>
                      <a:pt x="43" y="44"/>
                      <a:pt x="43" y="44"/>
                      <a:pt x="43" y="44"/>
                    </a:cubicBezTo>
                    <a:cubicBezTo>
                      <a:pt x="43" y="50"/>
                      <a:pt x="43" y="50"/>
                      <a:pt x="43" y="50"/>
                    </a:cubicBezTo>
                    <a:cubicBezTo>
                      <a:pt x="45" y="50"/>
                      <a:pt x="45" y="50"/>
                      <a:pt x="45" y="50"/>
                    </a:cubicBezTo>
                    <a:cubicBezTo>
                      <a:pt x="50" y="50"/>
                      <a:pt x="50" y="50"/>
                      <a:pt x="50" y="50"/>
                    </a:cubicBezTo>
                    <a:cubicBezTo>
                      <a:pt x="50" y="44"/>
                      <a:pt x="50" y="44"/>
                      <a:pt x="50" y="44"/>
                    </a:cubicBezTo>
                    <a:cubicBezTo>
                      <a:pt x="50" y="44"/>
                      <a:pt x="50" y="44"/>
                      <a:pt x="50" y="44"/>
                    </a:cubicBezTo>
                    <a:cubicBezTo>
                      <a:pt x="50" y="42"/>
                      <a:pt x="51" y="40"/>
                      <a:pt x="53" y="38"/>
                    </a:cubicBezTo>
                    <a:cubicBezTo>
                      <a:pt x="54" y="36"/>
                      <a:pt x="57" y="35"/>
                      <a:pt x="59" y="35"/>
                    </a:cubicBezTo>
                    <a:cubicBezTo>
                      <a:pt x="62" y="35"/>
                      <a:pt x="64" y="36"/>
                      <a:pt x="66" y="38"/>
                    </a:cubicBezTo>
                    <a:cubicBezTo>
                      <a:pt x="67" y="40"/>
                      <a:pt x="68" y="42"/>
                      <a:pt x="68" y="45"/>
                    </a:cubicBezTo>
                    <a:cubicBezTo>
                      <a:pt x="68" y="47"/>
                      <a:pt x="67" y="49"/>
                      <a:pt x="66" y="51"/>
                    </a:cubicBezTo>
                    <a:cubicBezTo>
                      <a:pt x="64" y="53"/>
                      <a:pt x="62" y="54"/>
                      <a:pt x="59" y="54"/>
                    </a:cubicBezTo>
                    <a:cubicBezTo>
                      <a:pt x="54" y="54"/>
                      <a:pt x="54" y="54"/>
                      <a:pt x="54" y="54"/>
                    </a:cubicBezTo>
                    <a:cubicBezTo>
                      <a:pt x="54" y="89"/>
                      <a:pt x="54" y="89"/>
                      <a:pt x="54" y="89"/>
                    </a:cubicBezTo>
                    <a:cubicBezTo>
                      <a:pt x="54" y="89"/>
                      <a:pt x="55" y="89"/>
                      <a:pt x="56" y="89"/>
                    </a:cubicBezTo>
                    <a:cubicBezTo>
                      <a:pt x="59" y="89"/>
                      <a:pt x="60" y="88"/>
                      <a:pt x="61" y="85"/>
                    </a:cubicBezTo>
                    <a:cubicBezTo>
                      <a:pt x="62" y="82"/>
                      <a:pt x="62" y="77"/>
                      <a:pt x="64" y="73"/>
                    </a:cubicBezTo>
                    <a:cubicBezTo>
                      <a:pt x="67" y="67"/>
                      <a:pt x="70" y="62"/>
                      <a:pt x="73" y="56"/>
                    </a:cubicBezTo>
                    <a:cubicBezTo>
                      <a:pt x="77" y="49"/>
                      <a:pt x="79" y="42"/>
                      <a:pt x="77" y="35"/>
                    </a:cubicBezTo>
                    <a:close/>
                    <a:moveTo>
                      <a:pt x="50" y="3"/>
                    </a:moveTo>
                    <a:cubicBezTo>
                      <a:pt x="50" y="1"/>
                      <a:pt x="48" y="0"/>
                      <a:pt x="46" y="0"/>
                    </a:cubicBezTo>
                    <a:cubicBezTo>
                      <a:pt x="46" y="0"/>
                      <a:pt x="46" y="0"/>
                      <a:pt x="46" y="0"/>
                    </a:cubicBezTo>
                    <a:cubicBezTo>
                      <a:pt x="45" y="0"/>
                      <a:pt x="43" y="1"/>
                      <a:pt x="43" y="3"/>
                    </a:cubicBezTo>
                    <a:cubicBezTo>
                      <a:pt x="43" y="9"/>
                      <a:pt x="43" y="9"/>
                      <a:pt x="43" y="9"/>
                    </a:cubicBezTo>
                    <a:cubicBezTo>
                      <a:pt x="43" y="11"/>
                      <a:pt x="45" y="12"/>
                      <a:pt x="46" y="12"/>
                    </a:cubicBezTo>
                    <a:cubicBezTo>
                      <a:pt x="46" y="12"/>
                      <a:pt x="46" y="12"/>
                      <a:pt x="46" y="12"/>
                    </a:cubicBezTo>
                    <a:cubicBezTo>
                      <a:pt x="48" y="12"/>
                      <a:pt x="50" y="11"/>
                      <a:pt x="50" y="9"/>
                    </a:cubicBezTo>
                    <a:lnTo>
                      <a:pt x="50" y="3"/>
                    </a:lnTo>
                    <a:close/>
                    <a:moveTo>
                      <a:pt x="68" y="8"/>
                    </a:moveTo>
                    <a:cubicBezTo>
                      <a:pt x="69" y="7"/>
                      <a:pt x="68" y="5"/>
                      <a:pt x="67" y="4"/>
                    </a:cubicBezTo>
                    <a:cubicBezTo>
                      <a:pt x="67" y="4"/>
                      <a:pt x="67" y="4"/>
                      <a:pt x="67" y="4"/>
                    </a:cubicBezTo>
                    <a:cubicBezTo>
                      <a:pt x="65" y="3"/>
                      <a:pt x="63" y="4"/>
                      <a:pt x="62" y="5"/>
                    </a:cubicBezTo>
                    <a:cubicBezTo>
                      <a:pt x="59" y="11"/>
                      <a:pt x="59" y="11"/>
                      <a:pt x="59" y="11"/>
                    </a:cubicBezTo>
                    <a:cubicBezTo>
                      <a:pt x="59" y="12"/>
                      <a:pt x="59" y="14"/>
                      <a:pt x="61" y="15"/>
                    </a:cubicBezTo>
                    <a:cubicBezTo>
                      <a:pt x="61" y="15"/>
                      <a:pt x="61" y="15"/>
                      <a:pt x="61" y="15"/>
                    </a:cubicBezTo>
                    <a:cubicBezTo>
                      <a:pt x="62" y="16"/>
                      <a:pt x="64" y="15"/>
                      <a:pt x="65" y="14"/>
                    </a:cubicBezTo>
                    <a:lnTo>
                      <a:pt x="68" y="8"/>
                    </a:lnTo>
                    <a:close/>
                    <a:moveTo>
                      <a:pt x="82" y="19"/>
                    </a:moveTo>
                    <a:cubicBezTo>
                      <a:pt x="83" y="18"/>
                      <a:pt x="83" y="16"/>
                      <a:pt x="82" y="15"/>
                    </a:cubicBezTo>
                    <a:cubicBezTo>
                      <a:pt x="82" y="15"/>
                      <a:pt x="82" y="15"/>
                      <a:pt x="82" y="15"/>
                    </a:cubicBezTo>
                    <a:cubicBezTo>
                      <a:pt x="81" y="13"/>
                      <a:pt x="79" y="13"/>
                      <a:pt x="77" y="14"/>
                    </a:cubicBezTo>
                    <a:cubicBezTo>
                      <a:pt x="73" y="18"/>
                      <a:pt x="73" y="18"/>
                      <a:pt x="73" y="18"/>
                    </a:cubicBezTo>
                    <a:cubicBezTo>
                      <a:pt x="71" y="20"/>
                      <a:pt x="71" y="22"/>
                      <a:pt x="73" y="23"/>
                    </a:cubicBezTo>
                    <a:cubicBezTo>
                      <a:pt x="73" y="23"/>
                      <a:pt x="73" y="23"/>
                      <a:pt x="73" y="23"/>
                    </a:cubicBezTo>
                    <a:cubicBezTo>
                      <a:pt x="74" y="24"/>
                      <a:pt x="76" y="25"/>
                      <a:pt x="77" y="23"/>
                    </a:cubicBezTo>
                    <a:lnTo>
                      <a:pt x="82" y="19"/>
                    </a:lnTo>
                    <a:close/>
                    <a:moveTo>
                      <a:pt x="89" y="36"/>
                    </a:moveTo>
                    <a:cubicBezTo>
                      <a:pt x="91" y="35"/>
                      <a:pt x="92" y="33"/>
                      <a:pt x="92" y="32"/>
                    </a:cubicBezTo>
                    <a:cubicBezTo>
                      <a:pt x="92" y="32"/>
                      <a:pt x="92" y="32"/>
                      <a:pt x="92" y="32"/>
                    </a:cubicBezTo>
                    <a:cubicBezTo>
                      <a:pt x="91" y="30"/>
                      <a:pt x="90" y="29"/>
                      <a:pt x="88" y="29"/>
                    </a:cubicBezTo>
                    <a:cubicBezTo>
                      <a:pt x="82" y="30"/>
                      <a:pt x="82" y="30"/>
                      <a:pt x="82" y="30"/>
                    </a:cubicBezTo>
                    <a:cubicBezTo>
                      <a:pt x="80" y="30"/>
                      <a:pt x="79" y="32"/>
                      <a:pt x="79" y="34"/>
                    </a:cubicBezTo>
                    <a:cubicBezTo>
                      <a:pt x="79" y="34"/>
                      <a:pt x="79" y="34"/>
                      <a:pt x="79" y="34"/>
                    </a:cubicBezTo>
                    <a:cubicBezTo>
                      <a:pt x="79" y="36"/>
                      <a:pt x="81" y="37"/>
                      <a:pt x="83" y="37"/>
                    </a:cubicBezTo>
                    <a:lnTo>
                      <a:pt x="89" y="36"/>
                    </a:lnTo>
                    <a:close/>
                    <a:moveTo>
                      <a:pt x="88" y="53"/>
                    </a:moveTo>
                    <a:cubicBezTo>
                      <a:pt x="89" y="54"/>
                      <a:pt x="91" y="53"/>
                      <a:pt x="91" y="51"/>
                    </a:cubicBezTo>
                    <a:cubicBezTo>
                      <a:pt x="91" y="51"/>
                      <a:pt x="91" y="51"/>
                      <a:pt x="91" y="51"/>
                    </a:cubicBezTo>
                    <a:cubicBezTo>
                      <a:pt x="92" y="49"/>
                      <a:pt x="91" y="47"/>
                      <a:pt x="89" y="47"/>
                    </a:cubicBezTo>
                    <a:cubicBezTo>
                      <a:pt x="83" y="46"/>
                      <a:pt x="83" y="46"/>
                      <a:pt x="83" y="46"/>
                    </a:cubicBezTo>
                    <a:cubicBezTo>
                      <a:pt x="81" y="45"/>
                      <a:pt x="79" y="46"/>
                      <a:pt x="79" y="48"/>
                    </a:cubicBezTo>
                    <a:cubicBezTo>
                      <a:pt x="79" y="48"/>
                      <a:pt x="79" y="48"/>
                      <a:pt x="79" y="48"/>
                    </a:cubicBezTo>
                    <a:cubicBezTo>
                      <a:pt x="79" y="50"/>
                      <a:pt x="80" y="52"/>
                      <a:pt x="81" y="52"/>
                    </a:cubicBezTo>
                    <a:lnTo>
                      <a:pt x="88" y="53"/>
                    </a:lnTo>
                    <a:close/>
                    <a:moveTo>
                      <a:pt x="27" y="14"/>
                    </a:moveTo>
                    <a:cubicBezTo>
                      <a:pt x="28" y="15"/>
                      <a:pt x="30" y="16"/>
                      <a:pt x="32" y="15"/>
                    </a:cubicBezTo>
                    <a:cubicBezTo>
                      <a:pt x="32" y="15"/>
                      <a:pt x="32" y="15"/>
                      <a:pt x="32" y="15"/>
                    </a:cubicBezTo>
                    <a:cubicBezTo>
                      <a:pt x="33" y="14"/>
                      <a:pt x="34" y="12"/>
                      <a:pt x="33" y="11"/>
                    </a:cubicBezTo>
                    <a:cubicBezTo>
                      <a:pt x="30" y="5"/>
                      <a:pt x="30" y="5"/>
                      <a:pt x="30" y="5"/>
                    </a:cubicBezTo>
                    <a:cubicBezTo>
                      <a:pt x="29" y="4"/>
                      <a:pt x="27" y="3"/>
                      <a:pt x="25" y="4"/>
                    </a:cubicBezTo>
                    <a:cubicBezTo>
                      <a:pt x="25" y="4"/>
                      <a:pt x="25" y="4"/>
                      <a:pt x="25" y="4"/>
                    </a:cubicBezTo>
                    <a:cubicBezTo>
                      <a:pt x="24" y="5"/>
                      <a:pt x="23" y="7"/>
                      <a:pt x="24" y="8"/>
                    </a:cubicBezTo>
                    <a:lnTo>
                      <a:pt x="27" y="14"/>
                    </a:lnTo>
                    <a:close/>
                    <a:moveTo>
                      <a:pt x="15" y="23"/>
                    </a:moveTo>
                    <a:cubicBezTo>
                      <a:pt x="17" y="25"/>
                      <a:pt x="19" y="24"/>
                      <a:pt x="20" y="23"/>
                    </a:cubicBezTo>
                    <a:cubicBezTo>
                      <a:pt x="20" y="23"/>
                      <a:pt x="20" y="23"/>
                      <a:pt x="20" y="23"/>
                    </a:cubicBezTo>
                    <a:cubicBezTo>
                      <a:pt x="21" y="22"/>
                      <a:pt x="21" y="20"/>
                      <a:pt x="20" y="18"/>
                    </a:cubicBezTo>
                    <a:cubicBezTo>
                      <a:pt x="15" y="14"/>
                      <a:pt x="15" y="14"/>
                      <a:pt x="15" y="14"/>
                    </a:cubicBezTo>
                    <a:cubicBezTo>
                      <a:pt x="14" y="13"/>
                      <a:pt x="11" y="13"/>
                      <a:pt x="10" y="15"/>
                    </a:cubicBezTo>
                    <a:cubicBezTo>
                      <a:pt x="10" y="15"/>
                      <a:pt x="10" y="15"/>
                      <a:pt x="10" y="15"/>
                    </a:cubicBezTo>
                    <a:cubicBezTo>
                      <a:pt x="9" y="16"/>
                      <a:pt x="9" y="18"/>
                      <a:pt x="11" y="19"/>
                    </a:cubicBezTo>
                    <a:lnTo>
                      <a:pt x="15" y="23"/>
                    </a:lnTo>
                    <a:close/>
                    <a:moveTo>
                      <a:pt x="9" y="37"/>
                    </a:moveTo>
                    <a:cubicBezTo>
                      <a:pt x="11" y="37"/>
                      <a:pt x="13" y="36"/>
                      <a:pt x="13" y="34"/>
                    </a:cubicBezTo>
                    <a:cubicBezTo>
                      <a:pt x="13" y="34"/>
                      <a:pt x="13" y="34"/>
                      <a:pt x="13" y="34"/>
                    </a:cubicBezTo>
                    <a:cubicBezTo>
                      <a:pt x="14" y="32"/>
                      <a:pt x="12" y="30"/>
                      <a:pt x="11" y="30"/>
                    </a:cubicBezTo>
                    <a:cubicBezTo>
                      <a:pt x="5" y="29"/>
                      <a:pt x="5" y="29"/>
                      <a:pt x="5" y="29"/>
                    </a:cubicBezTo>
                    <a:cubicBezTo>
                      <a:pt x="3" y="29"/>
                      <a:pt x="1" y="30"/>
                      <a:pt x="1" y="32"/>
                    </a:cubicBezTo>
                    <a:cubicBezTo>
                      <a:pt x="1" y="32"/>
                      <a:pt x="1" y="32"/>
                      <a:pt x="1" y="32"/>
                    </a:cubicBezTo>
                    <a:cubicBezTo>
                      <a:pt x="0" y="33"/>
                      <a:pt x="2" y="35"/>
                      <a:pt x="3" y="36"/>
                    </a:cubicBezTo>
                    <a:lnTo>
                      <a:pt x="9" y="37"/>
                    </a:lnTo>
                    <a:close/>
                    <a:moveTo>
                      <a:pt x="11" y="52"/>
                    </a:moveTo>
                    <a:cubicBezTo>
                      <a:pt x="13" y="52"/>
                      <a:pt x="14" y="50"/>
                      <a:pt x="13" y="48"/>
                    </a:cubicBezTo>
                    <a:cubicBezTo>
                      <a:pt x="13" y="48"/>
                      <a:pt x="13" y="48"/>
                      <a:pt x="13" y="48"/>
                    </a:cubicBezTo>
                    <a:cubicBezTo>
                      <a:pt x="13" y="46"/>
                      <a:pt x="11" y="45"/>
                      <a:pt x="10" y="46"/>
                    </a:cubicBezTo>
                    <a:cubicBezTo>
                      <a:pt x="4" y="47"/>
                      <a:pt x="4" y="47"/>
                      <a:pt x="4" y="47"/>
                    </a:cubicBezTo>
                    <a:cubicBezTo>
                      <a:pt x="2" y="47"/>
                      <a:pt x="1" y="49"/>
                      <a:pt x="1" y="51"/>
                    </a:cubicBezTo>
                    <a:cubicBezTo>
                      <a:pt x="1" y="51"/>
                      <a:pt x="1" y="51"/>
                      <a:pt x="1" y="51"/>
                    </a:cubicBezTo>
                    <a:cubicBezTo>
                      <a:pt x="1" y="53"/>
                      <a:pt x="3" y="54"/>
                      <a:pt x="5" y="53"/>
                    </a:cubicBezTo>
                    <a:lnTo>
                      <a:pt x="11" y="5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grpSp>
      <p:grpSp>
        <p:nvGrpSpPr>
          <p:cNvPr id="4" name="Группа 3">
            <a:extLst>
              <a:ext uri="{FF2B5EF4-FFF2-40B4-BE49-F238E27FC236}">
                <a16:creationId xmlns:a16="http://schemas.microsoft.com/office/drawing/2014/main" xmlns="" id="{E82FCCFB-FA88-8A4E-BB12-EB5740BF8976}"/>
              </a:ext>
            </a:extLst>
          </p:cNvPr>
          <p:cNvGrpSpPr/>
          <p:nvPr/>
        </p:nvGrpSpPr>
        <p:grpSpPr>
          <a:xfrm>
            <a:off x="4596122" y="891961"/>
            <a:ext cx="1110941" cy="1679595"/>
            <a:chOff x="4596122" y="891961"/>
            <a:chExt cx="1110941" cy="1679595"/>
          </a:xfrm>
        </p:grpSpPr>
        <p:sp>
          <p:nvSpPr>
            <p:cNvPr id="27671" name="Freeform 6"/>
            <p:cNvSpPr>
              <a:spLocks/>
            </p:cNvSpPr>
            <p:nvPr/>
          </p:nvSpPr>
          <p:spPr bwMode="auto">
            <a:xfrm>
              <a:off x="4596122" y="891961"/>
              <a:ext cx="1058079" cy="1679595"/>
            </a:xfrm>
            <a:custGeom>
              <a:avLst/>
              <a:gdLst>
                <a:gd name="T0" fmla="*/ 174 w 698"/>
                <a:gd name="T1" fmla="*/ 82 h 1108"/>
                <a:gd name="T2" fmla="*/ 0 w 698"/>
                <a:gd name="T3" fmla="*/ 164 h 1108"/>
                <a:gd name="T4" fmla="*/ 0 w 698"/>
                <a:gd name="T5" fmla="*/ 164 h 1108"/>
                <a:gd name="T6" fmla="*/ 0 w 698"/>
                <a:gd name="T7" fmla="*/ 1108 h 1108"/>
                <a:gd name="T8" fmla="*/ 698 w 698"/>
                <a:gd name="T9" fmla="*/ 1108 h 1108"/>
                <a:gd name="T10" fmla="*/ 698 w 698"/>
                <a:gd name="T11" fmla="*/ 164 h 1108"/>
                <a:gd name="T12" fmla="*/ 698 w 698"/>
                <a:gd name="T13" fmla="*/ 164 h 1108"/>
                <a:gd name="T14" fmla="*/ 524 w 698"/>
                <a:gd name="T15" fmla="*/ 82 h 1108"/>
                <a:gd name="T16" fmla="*/ 349 w 698"/>
                <a:gd name="T17" fmla="*/ 0 h 1108"/>
                <a:gd name="T18" fmla="*/ 174 w 698"/>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8" h="1108">
                  <a:moveTo>
                    <a:pt x="174" y="82"/>
                  </a:moveTo>
                  <a:lnTo>
                    <a:pt x="0" y="164"/>
                  </a:lnTo>
                  <a:lnTo>
                    <a:pt x="0" y="1108"/>
                  </a:lnTo>
                  <a:lnTo>
                    <a:pt x="698" y="1108"/>
                  </a:lnTo>
                  <a:lnTo>
                    <a:pt x="698" y="164"/>
                  </a:lnTo>
                  <a:lnTo>
                    <a:pt x="524" y="82"/>
                  </a:lnTo>
                  <a:lnTo>
                    <a:pt x="349" y="0"/>
                  </a:lnTo>
                  <a:lnTo>
                    <a:pt x="174" y="82"/>
                  </a:lnTo>
                  <a:close/>
                </a:path>
              </a:pathLst>
            </a:custGeom>
            <a:solidFill>
              <a:srgbClr val="E74D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79" name="Freeform 14"/>
            <p:cNvSpPr>
              <a:spLocks/>
            </p:cNvSpPr>
            <p:nvPr/>
          </p:nvSpPr>
          <p:spPr bwMode="auto">
            <a:xfrm>
              <a:off x="4599153" y="891961"/>
              <a:ext cx="529040" cy="1679595"/>
            </a:xfrm>
            <a:custGeom>
              <a:avLst/>
              <a:gdLst>
                <a:gd name="T0" fmla="*/ 175 w 349"/>
                <a:gd name="T1" fmla="*/ 82 h 1108"/>
                <a:gd name="T2" fmla="*/ 0 w 349"/>
                <a:gd name="T3" fmla="*/ 164 h 1108"/>
                <a:gd name="T4" fmla="*/ 0 w 349"/>
                <a:gd name="T5" fmla="*/ 1108 h 1108"/>
                <a:gd name="T6" fmla="*/ 349 w 349"/>
                <a:gd name="T7" fmla="*/ 1108 h 1108"/>
                <a:gd name="T8" fmla="*/ 349 w 349"/>
                <a:gd name="T9" fmla="*/ 0 h 1108"/>
                <a:gd name="T10" fmla="*/ 175 w 349"/>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8">
                  <a:moveTo>
                    <a:pt x="175" y="82"/>
                  </a:moveTo>
                  <a:lnTo>
                    <a:pt x="0" y="164"/>
                  </a:lnTo>
                  <a:lnTo>
                    <a:pt x="0" y="1108"/>
                  </a:lnTo>
                  <a:lnTo>
                    <a:pt x="349" y="1108"/>
                  </a:lnTo>
                  <a:lnTo>
                    <a:pt x="349" y="0"/>
                  </a:lnTo>
                  <a:lnTo>
                    <a:pt x="175" y="82"/>
                  </a:lnTo>
                  <a:close/>
                </a:path>
              </a:pathLst>
            </a:custGeom>
            <a:solidFill>
              <a:srgbClr val="ED715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6" name="Freeform 85"/>
            <p:cNvSpPr>
              <a:spLocks noEditPoints="1"/>
            </p:cNvSpPr>
            <p:nvPr/>
          </p:nvSpPr>
          <p:spPr bwMode="auto">
            <a:xfrm>
              <a:off x="4962525" y="1174750"/>
              <a:ext cx="368300" cy="333375"/>
            </a:xfrm>
            <a:custGeom>
              <a:avLst/>
              <a:gdLst>
                <a:gd name="T0" fmla="*/ 2147483646 w 95"/>
                <a:gd name="T1" fmla="*/ 2147483646 h 86"/>
                <a:gd name="T2" fmla="*/ 2147483646 w 95"/>
                <a:gd name="T3" fmla="*/ 2147483646 h 86"/>
                <a:gd name="T4" fmla="*/ 2147483646 w 95"/>
                <a:gd name="T5" fmla="*/ 2147483646 h 86"/>
                <a:gd name="T6" fmla="*/ 2147483646 w 95"/>
                <a:gd name="T7" fmla="*/ 0 h 86"/>
                <a:gd name="T8" fmla="*/ 2147483646 w 95"/>
                <a:gd name="T9" fmla="*/ 2147483646 h 86"/>
                <a:gd name="T10" fmla="*/ 2147483646 w 95"/>
                <a:gd name="T11" fmla="*/ 2147483646 h 86"/>
                <a:gd name="T12" fmla="*/ 2147483646 w 95"/>
                <a:gd name="T13" fmla="*/ 2147483646 h 86"/>
                <a:gd name="T14" fmla="*/ 2147483646 w 95"/>
                <a:gd name="T15" fmla="*/ 2147483646 h 86"/>
                <a:gd name="T16" fmla="*/ 2147483646 w 95"/>
                <a:gd name="T17" fmla="*/ 2147483646 h 86"/>
                <a:gd name="T18" fmla="*/ 2147483646 w 95"/>
                <a:gd name="T19" fmla="*/ 2147483646 h 86"/>
                <a:gd name="T20" fmla="*/ 2147483646 w 95"/>
                <a:gd name="T21" fmla="*/ 2147483646 h 86"/>
                <a:gd name="T22" fmla="*/ 2147483646 w 95"/>
                <a:gd name="T23" fmla="*/ 2147483646 h 86"/>
                <a:gd name="T24" fmla="*/ 2147483646 w 95"/>
                <a:gd name="T25" fmla="*/ 2147483646 h 86"/>
                <a:gd name="T26" fmla="*/ 2147483646 w 95"/>
                <a:gd name="T27" fmla="*/ 2147483646 h 86"/>
                <a:gd name="T28" fmla="*/ 2147483646 w 95"/>
                <a:gd name="T29" fmla="*/ 2147483646 h 86"/>
                <a:gd name="T30" fmla="*/ 2147483646 w 95"/>
                <a:gd name="T31" fmla="*/ 2147483646 h 86"/>
                <a:gd name="T32" fmla="*/ 0 w 95"/>
                <a:gd name="T33" fmla="*/ 2147483646 h 86"/>
                <a:gd name="T34" fmla="*/ 2147483646 w 95"/>
                <a:gd name="T35" fmla="*/ 2147483646 h 86"/>
                <a:gd name="T36" fmla="*/ 2147483646 w 95"/>
                <a:gd name="T37" fmla="*/ 2147483646 h 86"/>
                <a:gd name="T38" fmla="*/ 2147483646 w 95"/>
                <a:gd name="T39" fmla="*/ 2147483646 h 86"/>
                <a:gd name="T40" fmla="*/ 2147483646 w 95"/>
                <a:gd name="T41" fmla="*/ 2147483646 h 86"/>
                <a:gd name="T42" fmla="*/ 0 w 95"/>
                <a:gd name="T43" fmla="*/ 2147483646 h 86"/>
                <a:gd name="T44" fmla="*/ 2147483646 w 95"/>
                <a:gd name="T45" fmla="*/ 2147483646 h 86"/>
                <a:gd name="T46" fmla="*/ 2147483646 w 95"/>
                <a:gd name="T47" fmla="*/ 2147483646 h 86"/>
                <a:gd name="T48" fmla="*/ 2147483646 w 95"/>
                <a:gd name="T49" fmla="*/ 2147483646 h 86"/>
                <a:gd name="T50" fmla="*/ 2147483646 w 95"/>
                <a:gd name="T51" fmla="*/ 2147483646 h 86"/>
                <a:gd name="T52" fmla="*/ 2147483646 w 95"/>
                <a:gd name="T53" fmla="*/ 2147483646 h 86"/>
                <a:gd name="T54" fmla="*/ 2147483646 w 95"/>
                <a:gd name="T55" fmla="*/ 2147483646 h 86"/>
                <a:gd name="T56" fmla="*/ 2147483646 w 95"/>
                <a:gd name="T57" fmla="*/ 2147483646 h 86"/>
                <a:gd name="T58" fmla="*/ 2147483646 w 95"/>
                <a:gd name="T59" fmla="*/ 2147483646 h 86"/>
                <a:gd name="T60" fmla="*/ 2147483646 w 95"/>
                <a:gd name="T61" fmla="*/ 2147483646 h 86"/>
                <a:gd name="T62" fmla="*/ 2147483646 w 95"/>
                <a:gd name="T63" fmla="*/ 2147483646 h 86"/>
                <a:gd name="T64" fmla="*/ 2147483646 w 95"/>
                <a:gd name="T65" fmla="*/ 2147483646 h 86"/>
                <a:gd name="T66" fmla="*/ 2147483646 w 95"/>
                <a:gd name="T67" fmla="*/ 2147483646 h 86"/>
                <a:gd name="T68" fmla="*/ 2147483646 w 95"/>
                <a:gd name="T69" fmla="*/ 2147483646 h 86"/>
                <a:gd name="T70" fmla="*/ 2147483646 w 95"/>
                <a:gd name="T71" fmla="*/ 2147483646 h 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5" h="86">
                  <a:moveTo>
                    <a:pt x="65" y="12"/>
                  </a:moveTo>
                  <a:cubicBezTo>
                    <a:pt x="59" y="12"/>
                    <a:pt x="59" y="12"/>
                    <a:pt x="59" y="12"/>
                  </a:cubicBezTo>
                  <a:cubicBezTo>
                    <a:pt x="59" y="8"/>
                    <a:pt x="56" y="5"/>
                    <a:pt x="53" y="5"/>
                  </a:cubicBezTo>
                  <a:cubicBezTo>
                    <a:pt x="42" y="5"/>
                    <a:pt x="42" y="5"/>
                    <a:pt x="42" y="5"/>
                  </a:cubicBezTo>
                  <a:cubicBezTo>
                    <a:pt x="39" y="5"/>
                    <a:pt x="36" y="8"/>
                    <a:pt x="36" y="12"/>
                  </a:cubicBezTo>
                  <a:cubicBezTo>
                    <a:pt x="30" y="12"/>
                    <a:pt x="30" y="12"/>
                    <a:pt x="30" y="12"/>
                  </a:cubicBezTo>
                  <a:cubicBezTo>
                    <a:pt x="31" y="5"/>
                    <a:pt x="35" y="0"/>
                    <a:pt x="41" y="0"/>
                  </a:cubicBezTo>
                  <a:cubicBezTo>
                    <a:pt x="54" y="0"/>
                    <a:pt x="54" y="0"/>
                    <a:pt x="54" y="0"/>
                  </a:cubicBezTo>
                  <a:cubicBezTo>
                    <a:pt x="60" y="0"/>
                    <a:pt x="65" y="5"/>
                    <a:pt x="65" y="12"/>
                  </a:cubicBezTo>
                  <a:close/>
                  <a:moveTo>
                    <a:pt x="14" y="48"/>
                  </a:moveTo>
                  <a:cubicBezTo>
                    <a:pt x="38" y="48"/>
                    <a:pt x="38" y="48"/>
                    <a:pt x="38" y="48"/>
                  </a:cubicBezTo>
                  <a:cubicBezTo>
                    <a:pt x="38" y="44"/>
                    <a:pt x="38" y="44"/>
                    <a:pt x="38" y="44"/>
                  </a:cubicBezTo>
                  <a:cubicBezTo>
                    <a:pt x="38" y="42"/>
                    <a:pt x="40" y="40"/>
                    <a:pt x="43" y="40"/>
                  </a:cubicBezTo>
                  <a:cubicBezTo>
                    <a:pt x="52" y="40"/>
                    <a:pt x="52" y="40"/>
                    <a:pt x="52" y="40"/>
                  </a:cubicBezTo>
                  <a:cubicBezTo>
                    <a:pt x="55" y="40"/>
                    <a:pt x="57" y="42"/>
                    <a:pt x="57" y="44"/>
                  </a:cubicBezTo>
                  <a:cubicBezTo>
                    <a:pt x="57" y="48"/>
                    <a:pt x="57" y="48"/>
                    <a:pt x="57" y="48"/>
                  </a:cubicBezTo>
                  <a:cubicBezTo>
                    <a:pt x="81" y="48"/>
                    <a:pt x="81" y="48"/>
                    <a:pt x="81" y="48"/>
                  </a:cubicBezTo>
                  <a:cubicBezTo>
                    <a:pt x="88" y="48"/>
                    <a:pt x="94" y="42"/>
                    <a:pt x="95" y="34"/>
                  </a:cubicBezTo>
                  <a:cubicBezTo>
                    <a:pt x="95" y="27"/>
                    <a:pt x="95" y="27"/>
                    <a:pt x="95" y="27"/>
                  </a:cubicBezTo>
                  <a:cubicBezTo>
                    <a:pt x="95" y="20"/>
                    <a:pt x="90" y="14"/>
                    <a:pt x="84" y="14"/>
                  </a:cubicBezTo>
                  <a:cubicBezTo>
                    <a:pt x="79" y="14"/>
                    <a:pt x="79" y="14"/>
                    <a:pt x="79" y="14"/>
                  </a:cubicBezTo>
                  <a:cubicBezTo>
                    <a:pt x="76" y="14"/>
                    <a:pt x="76" y="14"/>
                    <a:pt x="76" y="14"/>
                  </a:cubicBezTo>
                  <a:cubicBezTo>
                    <a:pt x="72" y="14"/>
                    <a:pt x="72" y="14"/>
                    <a:pt x="72" y="14"/>
                  </a:cubicBezTo>
                  <a:cubicBezTo>
                    <a:pt x="68" y="14"/>
                    <a:pt x="68" y="14"/>
                    <a:pt x="68" y="14"/>
                  </a:cubicBezTo>
                  <a:cubicBezTo>
                    <a:pt x="65" y="14"/>
                    <a:pt x="65" y="14"/>
                    <a:pt x="65" y="14"/>
                  </a:cubicBezTo>
                  <a:cubicBezTo>
                    <a:pt x="59" y="14"/>
                    <a:pt x="59" y="14"/>
                    <a:pt x="59" y="14"/>
                  </a:cubicBezTo>
                  <a:cubicBezTo>
                    <a:pt x="36" y="14"/>
                    <a:pt x="36" y="14"/>
                    <a:pt x="36" y="14"/>
                  </a:cubicBezTo>
                  <a:cubicBezTo>
                    <a:pt x="30" y="14"/>
                    <a:pt x="30" y="14"/>
                    <a:pt x="30" y="14"/>
                  </a:cubicBezTo>
                  <a:cubicBezTo>
                    <a:pt x="22" y="14"/>
                    <a:pt x="22" y="14"/>
                    <a:pt x="22" y="14"/>
                  </a:cubicBezTo>
                  <a:cubicBezTo>
                    <a:pt x="18" y="14"/>
                    <a:pt x="18" y="14"/>
                    <a:pt x="18" y="14"/>
                  </a:cubicBezTo>
                  <a:cubicBezTo>
                    <a:pt x="15" y="14"/>
                    <a:pt x="15" y="14"/>
                    <a:pt x="15" y="14"/>
                  </a:cubicBezTo>
                  <a:cubicBezTo>
                    <a:pt x="11" y="14"/>
                    <a:pt x="11" y="14"/>
                    <a:pt x="11" y="14"/>
                  </a:cubicBezTo>
                  <a:cubicBezTo>
                    <a:pt x="5" y="14"/>
                    <a:pt x="0" y="20"/>
                    <a:pt x="0" y="27"/>
                  </a:cubicBezTo>
                  <a:cubicBezTo>
                    <a:pt x="0" y="34"/>
                    <a:pt x="0" y="34"/>
                    <a:pt x="0" y="34"/>
                  </a:cubicBezTo>
                  <a:cubicBezTo>
                    <a:pt x="1" y="42"/>
                    <a:pt x="7" y="48"/>
                    <a:pt x="14" y="48"/>
                  </a:cubicBezTo>
                  <a:close/>
                  <a:moveTo>
                    <a:pt x="81" y="52"/>
                  </a:moveTo>
                  <a:cubicBezTo>
                    <a:pt x="57" y="52"/>
                    <a:pt x="57" y="52"/>
                    <a:pt x="57" y="52"/>
                  </a:cubicBezTo>
                  <a:cubicBezTo>
                    <a:pt x="57" y="55"/>
                    <a:pt x="57" y="55"/>
                    <a:pt x="57" y="55"/>
                  </a:cubicBezTo>
                  <a:cubicBezTo>
                    <a:pt x="57" y="58"/>
                    <a:pt x="55" y="60"/>
                    <a:pt x="52" y="60"/>
                  </a:cubicBezTo>
                  <a:cubicBezTo>
                    <a:pt x="43" y="60"/>
                    <a:pt x="43" y="60"/>
                    <a:pt x="43" y="60"/>
                  </a:cubicBezTo>
                  <a:cubicBezTo>
                    <a:pt x="40" y="60"/>
                    <a:pt x="38" y="58"/>
                    <a:pt x="38" y="55"/>
                  </a:cubicBezTo>
                  <a:cubicBezTo>
                    <a:pt x="38" y="52"/>
                    <a:pt x="38" y="52"/>
                    <a:pt x="38" y="52"/>
                  </a:cubicBezTo>
                  <a:cubicBezTo>
                    <a:pt x="14" y="52"/>
                    <a:pt x="14" y="52"/>
                    <a:pt x="14" y="52"/>
                  </a:cubicBezTo>
                  <a:cubicBezTo>
                    <a:pt x="8" y="52"/>
                    <a:pt x="3" y="49"/>
                    <a:pt x="0" y="44"/>
                  </a:cubicBezTo>
                  <a:cubicBezTo>
                    <a:pt x="0" y="73"/>
                    <a:pt x="0" y="73"/>
                    <a:pt x="0" y="73"/>
                  </a:cubicBezTo>
                  <a:cubicBezTo>
                    <a:pt x="0" y="80"/>
                    <a:pt x="5" y="86"/>
                    <a:pt x="11" y="86"/>
                  </a:cubicBezTo>
                  <a:cubicBezTo>
                    <a:pt x="15" y="86"/>
                    <a:pt x="15" y="86"/>
                    <a:pt x="15" y="86"/>
                  </a:cubicBezTo>
                  <a:cubicBezTo>
                    <a:pt x="18" y="86"/>
                    <a:pt x="18" y="86"/>
                    <a:pt x="18" y="86"/>
                  </a:cubicBezTo>
                  <a:cubicBezTo>
                    <a:pt x="22" y="86"/>
                    <a:pt x="22" y="86"/>
                    <a:pt x="22" y="86"/>
                  </a:cubicBezTo>
                  <a:cubicBezTo>
                    <a:pt x="72" y="86"/>
                    <a:pt x="72" y="86"/>
                    <a:pt x="72" y="86"/>
                  </a:cubicBezTo>
                  <a:cubicBezTo>
                    <a:pt x="76" y="86"/>
                    <a:pt x="76" y="86"/>
                    <a:pt x="76" y="86"/>
                  </a:cubicBezTo>
                  <a:cubicBezTo>
                    <a:pt x="79" y="86"/>
                    <a:pt x="79" y="86"/>
                    <a:pt x="79" y="86"/>
                  </a:cubicBezTo>
                  <a:cubicBezTo>
                    <a:pt x="84" y="86"/>
                    <a:pt x="84" y="86"/>
                    <a:pt x="84" y="86"/>
                  </a:cubicBezTo>
                  <a:cubicBezTo>
                    <a:pt x="90" y="86"/>
                    <a:pt x="95" y="80"/>
                    <a:pt x="95" y="73"/>
                  </a:cubicBezTo>
                  <a:cubicBezTo>
                    <a:pt x="95" y="44"/>
                    <a:pt x="95" y="44"/>
                    <a:pt x="95" y="44"/>
                  </a:cubicBezTo>
                  <a:cubicBezTo>
                    <a:pt x="92" y="49"/>
                    <a:pt x="87" y="52"/>
                    <a:pt x="81" y="52"/>
                  </a:cubicBezTo>
                  <a:close/>
                  <a:moveTo>
                    <a:pt x="52" y="43"/>
                  </a:moveTo>
                  <a:cubicBezTo>
                    <a:pt x="43" y="43"/>
                    <a:pt x="43" y="43"/>
                    <a:pt x="43" y="43"/>
                  </a:cubicBezTo>
                  <a:cubicBezTo>
                    <a:pt x="42" y="43"/>
                    <a:pt x="41" y="44"/>
                    <a:pt x="41" y="45"/>
                  </a:cubicBezTo>
                  <a:cubicBezTo>
                    <a:pt x="41" y="47"/>
                    <a:pt x="41" y="47"/>
                    <a:pt x="41" y="47"/>
                  </a:cubicBezTo>
                  <a:cubicBezTo>
                    <a:pt x="41" y="49"/>
                    <a:pt x="41" y="49"/>
                    <a:pt x="41" y="49"/>
                  </a:cubicBezTo>
                  <a:cubicBezTo>
                    <a:pt x="41" y="51"/>
                    <a:pt x="41" y="51"/>
                    <a:pt x="41" y="51"/>
                  </a:cubicBezTo>
                  <a:cubicBezTo>
                    <a:pt x="41" y="53"/>
                    <a:pt x="41" y="53"/>
                    <a:pt x="41" y="53"/>
                  </a:cubicBezTo>
                  <a:cubicBezTo>
                    <a:pt x="41" y="55"/>
                    <a:pt x="41" y="55"/>
                    <a:pt x="41" y="55"/>
                  </a:cubicBezTo>
                  <a:cubicBezTo>
                    <a:pt x="41" y="56"/>
                    <a:pt x="42" y="57"/>
                    <a:pt x="43" y="57"/>
                  </a:cubicBezTo>
                  <a:cubicBezTo>
                    <a:pt x="52" y="57"/>
                    <a:pt x="52" y="57"/>
                    <a:pt x="52" y="57"/>
                  </a:cubicBezTo>
                  <a:cubicBezTo>
                    <a:pt x="53" y="57"/>
                    <a:pt x="54" y="56"/>
                    <a:pt x="54" y="55"/>
                  </a:cubicBezTo>
                  <a:cubicBezTo>
                    <a:pt x="54" y="53"/>
                    <a:pt x="54" y="53"/>
                    <a:pt x="54" y="53"/>
                  </a:cubicBezTo>
                  <a:cubicBezTo>
                    <a:pt x="54" y="51"/>
                    <a:pt x="54" y="51"/>
                    <a:pt x="54" y="51"/>
                  </a:cubicBezTo>
                  <a:cubicBezTo>
                    <a:pt x="54" y="49"/>
                    <a:pt x="54" y="49"/>
                    <a:pt x="54" y="49"/>
                  </a:cubicBezTo>
                  <a:cubicBezTo>
                    <a:pt x="54" y="47"/>
                    <a:pt x="54" y="47"/>
                    <a:pt x="54" y="47"/>
                  </a:cubicBezTo>
                  <a:cubicBezTo>
                    <a:pt x="54" y="45"/>
                    <a:pt x="54" y="45"/>
                    <a:pt x="54" y="45"/>
                  </a:cubicBezTo>
                  <a:cubicBezTo>
                    <a:pt x="54" y="44"/>
                    <a:pt x="53" y="43"/>
                    <a:pt x="52" y="4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2" name="TextBox 93"/>
            <p:cNvSpPr txBox="1">
              <a:spLocks noChangeArrowheads="1"/>
            </p:cNvSpPr>
            <p:nvPr/>
          </p:nvSpPr>
          <p:spPr bwMode="auto">
            <a:xfrm>
              <a:off x="4625975" y="1619250"/>
              <a:ext cx="108108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5" name="Группа 4">
            <a:extLst>
              <a:ext uri="{FF2B5EF4-FFF2-40B4-BE49-F238E27FC236}">
                <a16:creationId xmlns:a16="http://schemas.microsoft.com/office/drawing/2014/main" xmlns="" id="{E82B307E-D0C1-684B-BCA8-8D3F550C45C5}"/>
              </a:ext>
            </a:extLst>
          </p:cNvPr>
          <p:cNvGrpSpPr/>
          <p:nvPr/>
        </p:nvGrpSpPr>
        <p:grpSpPr>
          <a:xfrm>
            <a:off x="6503090" y="891961"/>
            <a:ext cx="1108973" cy="1679595"/>
            <a:chOff x="6503090" y="891961"/>
            <a:chExt cx="1108973" cy="1679595"/>
          </a:xfrm>
        </p:grpSpPr>
        <p:sp>
          <p:nvSpPr>
            <p:cNvPr id="27672" name="Freeform 7"/>
            <p:cNvSpPr>
              <a:spLocks/>
            </p:cNvSpPr>
            <p:nvPr/>
          </p:nvSpPr>
          <p:spPr bwMode="auto">
            <a:xfrm>
              <a:off x="6503090"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49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49" y="0"/>
                  </a:lnTo>
                  <a:lnTo>
                    <a:pt x="175" y="82"/>
                  </a:lnTo>
                  <a:close/>
                </a:path>
              </a:pathLst>
            </a:custGeom>
            <a:solidFill>
              <a:srgbClr val="D02D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0" name="Freeform 15"/>
            <p:cNvSpPr>
              <a:spLocks/>
            </p:cNvSpPr>
            <p:nvPr/>
          </p:nvSpPr>
          <p:spPr bwMode="auto">
            <a:xfrm>
              <a:off x="6510669"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D3528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7" name="Freeform 86"/>
            <p:cNvSpPr>
              <a:spLocks noEditPoints="1"/>
            </p:cNvSpPr>
            <p:nvPr/>
          </p:nvSpPr>
          <p:spPr bwMode="auto">
            <a:xfrm>
              <a:off x="6867525" y="1162050"/>
              <a:ext cx="373063" cy="369888"/>
            </a:xfrm>
            <a:custGeom>
              <a:avLst/>
              <a:gdLst>
                <a:gd name="T0" fmla="*/ 2147483646 w 96"/>
                <a:gd name="T1" fmla="*/ 2147483646 h 95"/>
                <a:gd name="T2" fmla="*/ 2147483646 w 96"/>
                <a:gd name="T3" fmla="*/ 2147483646 h 95"/>
                <a:gd name="T4" fmla="*/ 2147483646 w 96"/>
                <a:gd name="T5" fmla="*/ 2147483646 h 95"/>
                <a:gd name="T6" fmla="*/ 0 w 96"/>
                <a:gd name="T7" fmla="*/ 2147483646 h 95"/>
                <a:gd name="T8" fmla="*/ 2147483646 w 96"/>
                <a:gd name="T9" fmla="*/ 2147483646 h 95"/>
                <a:gd name="T10" fmla="*/ 2147483646 w 96"/>
                <a:gd name="T11" fmla="*/ 2147483646 h 95"/>
                <a:gd name="T12" fmla="*/ 2147483646 w 96"/>
                <a:gd name="T13" fmla="*/ 0 h 95"/>
                <a:gd name="T14" fmla="*/ 2147483646 w 96"/>
                <a:gd name="T15" fmla="*/ 2147483646 h 95"/>
                <a:gd name="T16" fmla="*/ 2147483646 w 96"/>
                <a:gd name="T17" fmla="*/ 2147483646 h 95"/>
                <a:gd name="T18" fmla="*/ 2147483646 w 96"/>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 h="95">
                  <a:moveTo>
                    <a:pt x="45" y="50"/>
                  </a:moveTo>
                  <a:cubicBezTo>
                    <a:pt x="90" y="50"/>
                    <a:pt x="90" y="50"/>
                    <a:pt x="90" y="50"/>
                  </a:cubicBezTo>
                  <a:cubicBezTo>
                    <a:pt x="90" y="75"/>
                    <a:pt x="70" y="95"/>
                    <a:pt x="45" y="95"/>
                  </a:cubicBezTo>
                  <a:cubicBezTo>
                    <a:pt x="20" y="95"/>
                    <a:pt x="0" y="75"/>
                    <a:pt x="0" y="50"/>
                  </a:cubicBezTo>
                  <a:cubicBezTo>
                    <a:pt x="0" y="26"/>
                    <a:pt x="20" y="5"/>
                    <a:pt x="45" y="5"/>
                  </a:cubicBezTo>
                  <a:lnTo>
                    <a:pt x="45" y="50"/>
                  </a:lnTo>
                  <a:close/>
                  <a:moveTo>
                    <a:pt x="51" y="0"/>
                  </a:moveTo>
                  <a:cubicBezTo>
                    <a:pt x="51" y="45"/>
                    <a:pt x="51" y="45"/>
                    <a:pt x="51" y="45"/>
                  </a:cubicBezTo>
                  <a:cubicBezTo>
                    <a:pt x="96" y="45"/>
                    <a:pt x="96" y="45"/>
                    <a:pt x="96" y="45"/>
                  </a:cubicBezTo>
                  <a:cubicBezTo>
                    <a:pt x="96" y="20"/>
                    <a:pt x="76" y="0"/>
                    <a:pt x="51"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3" name="TextBox 93"/>
            <p:cNvSpPr txBox="1">
              <a:spLocks noChangeArrowheads="1"/>
            </p:cNvSpPr>
            <p:nvPr/>
          </p:nvSpPr>
          <p:spPr bwMode="auto">
            <a:xfrm>
              <a:off x="6530975" y="1616075"/>
              <a:ext cx="108108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6" name="Группа 5">
            <a:extLst>
              <a:ext uri="{FF2B5EF4-FFF2-40B4-BE49-F238E27FC236}">
                <a16:creationId xmlns:a16="http://schemas.microsoft.com/office/drawing/2014/main" xmlns="" id="{130167A5-CA44-7548-9F88-BBE0617FBC05}"/>
              </a:ext>
            </a:extLst>
          </p:cNvPr>
          <p:cNvGrpSpPr/>
          <p:nvPr/>
        </p:nvGrpSpPr>
        <p:grpSpPr>
          <a:xfrm>
            <a:off x="8414605" y="891961"/>
            <a:ext cx="1110395" cy="1679595"/>
            <a:chOff x="8414605" y="891961"/>
            <a:chExt cx="1110395" cy="1679595"/>
          </a:xfrm>
        </p:grpSpPr>
        <p:sp>
          <p:nvSpPr>
            <p:cNvPr id="27677" name="Freeform 12"/>
            <p:cNvSpPr>
              <a:spLocks/>
            </p:cNvSpPr>
            <p:nvPr/>
          </p:nvSpPr>
          <p:spPr bwMode="auto">
            <a:xfrm>
              <a:off x="8414605"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50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50" y="0"/>
                  </a:lnTo>
                  <a:lnTo>
                    <a:pt x="175" y="82"/>
                  </a:lnTo>
                  <a:close/>
                </a:path>
              </a:pathLst>
            </a:custGeom>
            <a:solidFill>
              <a:srgbClr val="BF30D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5" name="Freeform 20"/>
            <p:cNvSpPr>
              <a:spLocks/>
            </p:cNvSpPr>
            <p:nvPr/>
          </p:nvSpPr>
          <p:spPr bwMode="auto">
            <a:xfrm>
              <a:off x="8422184"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C652D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8" name="Freeform 87"/>
            <p:cNvSpPr>
              <a:spLocks noEditPoints="1"/>
            </p:cNvSpPr>
            <p:nvPr/>
          </p:nvSpPr>
          <p:spPr bwMode="auto">
            <a:xfrm>
              <a:off x="8664575" y="1177925"/>
              <a:ext cx="587375" cy="306388"/>
            </a:xfrm>
            <a:custGeom>
              <a:avLst/>
              <a:gdLst>
                <a:gd name="T0" fmla="*/ 2147483646 w 151"/>
                <a:gd name="T1" fmla="*/ 2147483646 h 79"/>
                <a:gd name="T2" fmla="*/ 2147483646 w 151"/>
                <a:gd name="T3" fmla="*/ 2147483646 h 79"/>
                <a:gd name="T4" fmla="*/ 2147483646 w 151"/>
                <a:gd name="T5" fmla="*/ 2147483646 h 79"/>
                <a:gd name="T6" fmla="*/ 2147483646 w 151"/>
                <a:gd name="T7" fmla="*/ 2147483646 h 79"/>
                <a:gd name="T8" fmla="*/ 2147483646 w 151"/>
                <a:gd name="T9" fmla="*/ 2147483646 h 79"/>
                <a:gd name="T10" fmla="*/ 2147483646 w 151"/>
                <a:gd name="T11" fmla="*/ 2147483646 h 79"/>
                <a:gd name="T12" fmla="*/ 2147483646 w 151"/>
                <a:gd name="T13" fmla="*/ 2147483646 h 79"/>
                <a:gd name="T14" fmla="*/ 2147483646 w 151"/>
                <a:gd name="T15" fmla="*/ 2147483646 h 79"/>
                <a:gd name="T16" fmla="*/ 2147483646 w 151"/>
                <a:gd name="T17" fmla="*/ 2147483646 h 79"/>
                <a:gd name="T18" fmla="*/ 2147483646 w 151"/>
                <a:gd name="T19" fmla="*/ 2147483646 h 79"/>
                <a:gd name="T20" fmla="*/ 2147483646 w 151"/>
                <a:gd name="T21" fmla="*/ 2147483646 h 79"/>
                <a:gd name="T22" fmla="*/ 2147483646 w 151"/>
                <a:gd name="T23" fmla="*/ 0 h 79"/>
                <a:gd name="T24" fmla="*/ 2147483646 w 151"/>
                <a:gd name="T25" fmla="*/ 2147483646 h 79"/>
                <a:gd name="T26" fmla="*/ 2147483646 w 151"/>
                <a:gd name="T27" fmla="*/ 2147483646 h 79"/>
                <a:gd name="T28" fmla="*/ 2147483646 w 151"/>
                <a:gd name="T29" fmla="*/ 2147483646 h 79"/>
                <a:gd name="T30" fmla="*/ 2147483646 w 151"/>
                <a:gd name="T31" fmla="*/ 2147483646 h 79"/>
                <a:gd name="T32" fmla="*/ 2147483646 w 151"/>
                <a:gd name="T33" fmla="*/ 2147483646 h 79"/>
                <a:gd name="T34" fmla="*/ 2147483646 w 151"/>
                <a:gd name="T35" fmla="*/ 2147483646 h 79"/>
                <a:gd name="T36" fmla="*/ 2147483646 w 151"/>
                <a:gd name="T37" fmla="*/ 2147483646 h 79"/>
                <a:gd name="T38" fmla="*/ 2147483646 w 151"/>
                <a:gd name="T39" fmla="*/ 2147483646 h 79"/>
                <a:gd name="T40" fmla="*/ 2147483646 w 151"/>
                <a:gd name="T41" fmla="*/ 2147483646 h 79"/>
                <a:gd name="T42" fmla="*/ 2147483646 w 151"/>
                <a:gd name="T43" fmla="*/ 2147483646 h 79"/>
                <a:gd name="T44" fmla="*/ 2147483646 w 151"/>
                <a:gd name="T45" fmla="*/ 2147483646 h 79"/>
                <a:gd name="T46" fmla="*/ 2147483646 w 151"/>
                <a:gd name="T47" fmla="*/ 2147483646 h 79"/>
                <a:gd name="T48" fmla="*/ 2147483646 w 151"/>
                <a:gd name="T49" fmla="*/ 2147483646 h 79"/>
                <a:gd name="T50" fmla="*/ 2147483646 w 151"/>
                <a:gd name="T51" fmla="*/ 2147483646 h 79"/>
                <a:gd name="T52" fmla="*/ 2147483646 w 151"/>
                <a:gd name="T53" fmla="*/ 2147483646 h 79"/>
                <a:gd name="T54" fmla="*/ 2147483646 w 151"/>
                <a:gd name="T55" fmla="*/ 2147483646 h 79"/>
                <a:gd name="T56" fmla="*/ 2147483646 w 151"/>
                <a:gd name="T57" fmla="*/ 2147483646 h 79"/>
                <a:gd name="T58" fmla="*/ 2147483646 w 151"/>
                <a:gd name="T59" fmla="*/ 2147483646 h 79"/>
                <a:gd name="T60" fmla="*/ 2147483646 w 151"/>
                <a:gd name="T61" fmla="*/ 2147483646 h 79"/>
                <a:gd name="T62" fmla="*/ 2147483646 w 151"/>
                <a:gd name="T63" fmla="*/ 2147483646 h 79"/>
                <a:gd name="T64" fmla="*/ 2147483646 w 151"/>
                <a:gd name="T65" fmla="*/ 2147483646 h 79"/>
                <a:gd name="T66" fmla="*/ 2147483646 w 151"/>
                <a:gd name="T67" fmla="*/ 2147483646 h 79"/>
                <a:gd name="T68" fmla="*/ 2147483646 w 151"/>
                <a:gd name="T69" fmla="*/ 2147483646 h 79"/>
                <a:gd name="T70" fmla="*/ 2147483646 w 151"/>
                <a:gd name="T71" fmla="*/ 2147483646 h 79"/>
                <a:gd name="T72" fmla="*/ 2147483646 w 151"/>
                <a:gd name="T73" fmla="*/ 2147483646 h 79"/>
                <a:gd name="T74" fmla="*/ 2147483646 w 151"/>
                <a:gd name="T75" fmla="*/ 2147483646 h 79"/>
                <a:gd name="T76" fmla="*/ 2147483646 w 151"/>
                <a:gd name="T77" fmla="*/ 2147483646 h 79"/>
                <a:gd name="T78" fmla="*/ 2147483646 w 151"/>
                <a:gd name="T79" fmla="*/ 2147483646 h 79"/>
                <a:gd name="T80" fmla="*/ 2147483646 w 151"/>
                <a:gd name="T81" fmla="*/ 2147483646 h 79"/>
                <a:gd name="T82" fmla="*/ 2147483646 w 151"/>
                <a:gd name="T83" fmla="*/ 2147483646 h 79"/>
                <a:gd name="T84" fmla="*/ 2147483646 w 151"/>
                <a:gd name="T85" fmla="*/ 2147483646 h 79"/>
                <a:gd name="T86" fmla="*/ 2147483646 w 151"/>
                <a:gd name="T87" fmla="*/ 2147483646 h 79"/>
                <a:gd name="T88" fmla="*/ 2147483646 w 151"/>
                <a:gd name="T89" fmla="*/ 2147483646 h 79"/>
                <a:gd name="T90" fmla="*/ 2147483646 w 151"/>
                <a:gd name="T91" fmla="*/ 2147483646 h 79"/>
                <a:gd name="T92" fmla="*/ 2147483646 w 151"/>
                <a:gd name="T93" fmla="*/ 2147483646 h 79"/>
                <a:gd name="T94" fmla="*/ 2147483646 w 151"/>
                <a:gd name="T95" fmla="*/ 2147483646 h 79"/>
                <a:gd name="T96" fmla="*/ 2147483646 w 151"/>
                <a:gd name="T97" fmla="*/ 2147483646 h 79"/>
                <a:gd name="T98" fmla="*/ 2147483646 w 151"/>
                <a:gd name="T99" fmla="*/ 2147483646 h 79"/>
                <a:gd name="T100" fmla="*/ 2147483646 w 151"/>
                <a:gd name="T101" fmla="*/ 2147483646 h 79"/>
                <a:gd name="T102" fmla="*/ 2147483646 w 151"/>
                <a:gd name="T103" fmla="*/ 2147483646 h 79"/>
                <a:gd name="T104" fmla="*/ 2147483646 w 151"/>
                <a:gd name="T105" fmla="*/ 2147483646 h 79"/>
                <a:gd name="T106" fmla="*/ 2147483646 w 151"/>
                <a:gd name="T107" fmla="*/ 2147483646 h 79"/>
                <a:gd name="T108" fmla="*/ 2147483646 w 151"/>
                <a:gd name="T109" fmla="*/ 2147483646 h 79"/>
                <a:gd name="T110" fmla="*/ 2147483646 w 151"/>
                <a:gd name="T111" fmla="*/ 2147483646 h 79"/>
                <a:gd name="T112" fmla="*/ 2147483646 w 151"/>
                <a:gd name="T113" fmla="*/ 2147483646 h 79"/>
                <a:gd name="T114" fmla="*/ 2147483646 w 151"/>
                <a:gd name="T115" fmla="*/ 2147483646 h 79"/>
                <a:gd name="T116" fmla="*/ 2147483646 w 151"/>
                <a:gd name="T117" fmla="*/ 2147483646 h 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1" h="79">
                  <a:moveTo>
                    <a:pt x="109" y="74"/>
                  </a:moveTo>
                  <a:cubicBezTo>
                    <a:pt x="107" y="75"/>
                    <a:pt x="105" y="76"/>
                    <a:pt x="103" y="76"/>
                  </a:cubicBezTo>
                  <a:cubicBezTo>
                    <a:pt x="95" y="78"/>
                    <a:pt x="87" y="79"/>
                    <a:pt x="78" y="79"/>
                  </a:cubicBezTo>
                  <a:cubicBezTo>
                    <a:pt x="68" y="79"/>
                    <a:pt x="60" y="78"/>
                    <a:pt x="53" y="76"/>
                  </a:cubicBezTo>
                  <a:cubicBezTo>
                    <a:pt x="50" y="76"/>
                    <a:pt x="48" y="75"/>
                    <a:pt x="46" y="74"/>
                  </a:cubicBezTo>
                  <a:cubicBezTo>
                    <a:pt x="39" y="71"/>
                    <a:pt x="39" y="66"/>
                    <a:pt x="43" y="62"/>
                  </a:cubicBezTo>
                  <a:cubicBezTo>
                    <a:pt x="47" y="58"/>
                    <a:pt x="52" y="55"/>
                    <a:pt x="57" y="53"/>
                  </a:cubicBezTo>
                  <a:cubicBezTo>
                    <a:pt x="59" y="52"/>
                    <a:pt x="62" y="51"/>
                    <a:pt x="64" y="50"/>
                  </a:cubicBezTo>
                  <a:cubicBezTo>
                    <a:pt x="68" y="48"/>
                    <a:pt x="70" y="44"/>
                    <a:pt x="66" y="41"/>
                  </a:cubicBezTo>
                  <a:cubicBezTo>
                    <a:pt x="60" y="34"/>
                    <a:pt x="57" y="26"/>
                    <a:pt x="58" y="17"/>
                  </a:cubicBezTo>
                  <a:cubicBezTo>
                    <a:pt x="58" y="8"/>
                    <a:pt x="64" y="3"/>
                    <a:pt x="72" y="1"/>
                  </a:cubicBezTo>
                  <a:cubicBezTo>
                    <a:pt x="74" y="0"/>
                    <a:pt x="76" y="0"/>
                    <a:pt x="78" y="0"/>
                  </a:cubicBezTo>
                  <a:cubicBezTo>
                    <a:pt x="79" y="0"/>
                    <a:pt x="81" y="0"/>
                    <a:pt x="83" y="1"/>
                  </a:cubicBezTo>
                  <a:cubicBezTo>
                    <a:pt x="92" y="3"/>
                    <a:pt x="97" y="8"/>
                    <a:pt x="98" y="17"/>
                  </a:cubicBezTo>
                  <a:cubicBezTo>
                    <a:pt x="98" y="26"/>
                    <a:pt x="95" y="34"/>
                    <a:pt x="89" y="41"/>
                  </a:cubicBezTo>
                  <a:cubicBezTo>
                    <a:pt x="86" y="44"/>
                    <a:pt x="87" y="48"/>
                    <a:pt x="91" y="50"/>
                  </a:cubicBezTo>
                  <a:cubicBezTo>
                    <a:pt x="94" y="51"/>
                    <a:pt x="96" y="52"/>
                    <a:pt x="98" y="53"/>
                  </a:cubicBezTo>
                  <a:cubicBezTo>
                    <a:pt x="103" y="55"/>
                    <a:pt x="108" y="58"/>
                    <a:pt x="112" y="62"/>
                  </a:cubicBezTo>
                  <a:cubicBezTo>
                    <a:pt x="115" y="65"/>
                    <a:pt x="116" y="71"/>
                    <a:pt x="109" y="74"/>
                  </a:cubicBezTo>
                  <a:close/>
                  <a:moveTo>
                    <a:pt x="149" y="67"/>
                  </a:moveTo>
                  <a:cubicBezTo>
                    <a:pt x="146" y="64"/>
                    <a:pt x="143" y="62"/>
                    <a:pt x="139" y="61"/>
                  </a:cubicBezTo>
                  <a:cubicBezTo>
                    <a:pt x="138" y="60"/>
                    <a:pt x="136" y="59"/>
                    <a:pt x="134" y="59"/>
                  </a:cubicBezTo>
                  <a:cubicBezTo>
                    <a:pt x="131" y="58"/>
                    <a:pt x="130" y="54"/>
                    <a:pt x="133" y="52"/>
                  </a:cubicBezTo>
                  <a:cubicBezTo>
                    <a:pt x="137" y="48"/>
                    <a:pt x="139" y="42"/>
                    <a:pt x="139" y="36"/>
                  </a:cubicBezTo>
                  <a:cubicBezTo>
                    <a:pt x="139" y="29"/>
                    <a:pt x="135" y="26"/>
                    <a:pt x="129" y="24"/>
                  </a:cubicBezTo>
                  <a:cubicBezTo>
                    <a:pt x="127" y="24"/>
                    <a:pt x="126" y="24"/>
                    <a:pt x="125" y="24"/>
                  </a:cubicBezTo>
                  <a:cubicBezTo>
                    <a:pt x="124" y="24"/>
                    <a:pt x="122" y="24"/>
                    <a:pt x="121" y="24"/>
                  </a:cubicBezTo>
                  <a:cubicBezTo>
                    <a:pt x="115" y="26"/>
                    <a:pt x="111" y="29"/>
                    <a:pt x="111" y="36"/>
                  </a:cubicBezTo>
                  <a:cubicBezTo>
                    <a:pt x="111" y="42"/>
                    <a:pt x="113" y="48"/>
                    <a:pt x="117" y="52"/>
                  </a:cubicBezTo>
                  <a:cubicBezTo>
                    <a:pt x="119" y="54"/>
                    <a:pt x="119" y="58"/>
                    <a:pt x="115" y="59"/>
                  </a:cubicBezTo>
                  <a:cubicBezTo>
                    <a:pt x="115" y="59"/>
                    <a:pt x="115" y="59"/>
                    <a:pt x="115" y="59"/>
                  </a:cubicBezTo>
                  <a:cubicBezTo>
                    <a:pt x="116" y="59"/>
                    <a:pt x="116" y="60"/>
                    <a:pt x="116" y="60"/>
                  </a:cubicBezTo>
                  <a:cubicBezTo>
                    <a:pt x="119" y="62"/>
                    <a:pt x="120" y="66"/>
                    <a:pt x="119" y="69"/>
                  </a:cubicBezTo>
                  <a:cubicBezTo>
                    <a:pt x="119" y="72"/>
                    <a:pt x="116" y="75"/>
                    <a:pt x="113" y="77"/>
                  </a:cubicBezTo>
                  <a:cubicBezTo>
                    <a:pt x="112" y="77"/>
                    <a:pt x="111" y="77"/>
                    <a:pt x="110" y="78"/>
                  </a:cubicBezTo>
                  <a:cubicBezTo>
                    <a:pt x="115" y="78"/>
                    <a:pt x="119" y="79"/>
                    <a:pt x="125" y="79"/>
                  </a:cubicBezTo>
                  <a:cubicBezTo>
                    <a:pt x="132" y="79"/>
                    <a:pt x="137" y="78"/>
                    <a:pt x="142" y="77"/>
                  </a:cubicBezTo>
                  <a:cubicBezTo>
                    <a:pt x="144" y="77"/>
                    <a:pt x="145" y="76"/>
                    <a:pt x="147" y="76"/>
                  </a:cubicBezTo>
                  <a:cubicBezTo>
                    <a:pt x="151" y="73"/>
                    <a:pt x="151" y="69"/>
                    <a:pt x="149" y="67"/>
                  </a:cubicBezTo>
                  <a:close/>
                  <a:moveTo>
                    <a:pt x="36" y="69"/>
                  </a:moveTo>
                  <a:cubicBezTo>
                    <a:pt x="35" y="66"/>
                    <a:pt x="36" y="63"/>
                    <a:pt x="39" y="60"/>
                  </a:cubicBezTo>
                  <a:cubicBezTo>
                    <a:pt x="40" y="59"/>
                    <a:pt x="41" y="58"/>
                    <a:pt x="42" y="57"/>
                  </a:cubicBezTo>
                  <a:cubicBezTo>
                    <a:pt x="41" y="57"/>
                    <a:pt x="41" y="57"/>
                    <a:pt x="40" y="57"/>
                  </a:cubicBezTo>
                  <a:cubicBezTo>
                    <a:pt x="37" y="55"/>
                    <a:pt x="36" y="52"/>
                    <a:pt x="38" y="49"/>
                  </a:cubicBezTo>
                  <a:cubicBezTo>
                    <a:pt x="43" y="44"/>
                    <a:pt x="45" y="38"/>
                    <a:pt x="45" y="31"/>
                  </a:cubicBezTo>
                  <a:cubicBezTo>
                    <a:pt x="45" y="24"/>
                    <a:pt x="40" y="20"/>
                    <a:pt x="34" y="19"/>
                  </a:cubicBezTo>
                  <a:cubicBezTo>
                    <a:pt x="32" y="18"/>
                    <a:pt x="31" y="18"/>
                    <a:pt x="30" y="18"/>
                  </a:cubicBezTo>
                  <a:cubicBezTo>
                    <a:pt x="28" y="18"/>
                    <a:pt x="27" y="18"/>
                    <a:pt x="25" y="19"/>
                  </a:cubicBezTo>
                  <a:cubicBezTo>
                    <a:pt x="19" y="20"/>
                    <a:pt x="14" y="24"/>
                    <a:pt x="14" y="31"/>
                  </a:cubicBezTo>
                  <a:cubicBezTo>
                    <a:pt x="14" y="38"/>
                    <a:pt x="16" y="44"/>
                    <a:pt x="21" y="49"/>
                  </a:cubicBezTo>
                  <a:cubicBezTo>
                    <a:pt x="23" y="52"/>
                    <a:pt x="22" y="55"/>
                    <a:pt x="19" y="57"/>
                  </a:cubicBezTo>
                  <a:cubicBezTo>
                    <a:pt x="17" y="57"/>
                    <a:pt x="15" y="58"/>
                    <a:pt x="14" y="59"/>
                  </a:cubicBezTo>
                  <a:cubicBezTo>
                    <a:pt x="10" y="61"/>
                    <a:pt x="6" y="63"/>
                    <a:pt x="3" y="66"/>
                  </a:cubicBezTo>
                  <a:cubicBezTo>
                    <a:pt x="0" y="69"/>
                    <a:pt x="0" y="73"/>
                    <a:pt x="5" y="75"/>
                  </a:cubicBezTo>
                  <a:cubicBezTo>
                    <a:pt x="7" y="76"/>
                    <a:pt x="9" y="77"/>
                    <a:pt x="10" y="77"/>
                  </a:cubicBezTo>
                  <a:cubicBezTo>
                    <a:pt x="16" y="78"/>
                    <a:pt x="22" y="79"/>
                    <a:pt x="30" y="79"/>
                  </a:cubicBezTo>
                  <a:cubicBezTo>
                    <a:pt x="35" y="79"/>
                    <a:pt x="40" y="78"/>
                    <a:pt x="45" y="78"/>
                  </a:cubicBezTo>
                  <a:cubicBezTo>
                    <a:pt x="44" y="77"/>
                    <a:pt x="43" y="77"/>
                    <a:pt x="42" y="77"/>
                  </a:cubicBezTo>
                  <a:cubicBezTo>
                    <a:pt x="39" y="75"/>
                    <a:pt x="36" y="72"/>
                    <a:pt x="36" y="6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4" name="TextBox 93"/>
            <p:cNvSpPr txBox="1">
              <a:spLocks noChangeArrowheads="1"/>
            </p:cNvSpPr>
            <p:nvPr/>
          </p:nvSpPr>
          <p:spPr bwMode="auto">
            <a:xfrm>
              <a:off x="8443913" y="1616075"/>
              <a:ext cx="1081087"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10" name="Группа 9">
            <a:extLst>
              <a:ext uri="{FF2B5EF4-FFF2-40B4-BE49-F238E27FC236}">
                <a16:creationId xmlns:a16="http://schemas.microsoft.com/office/drawing/2014/main" xmlns="" id="{58A490FA-AF10-2341-B796-40D4D4362F03}"/>
              </a:ext>
            </a:extLst>
          </p:cNvPr>
          <p:cNvGrpSpPr/>
          <p:nvPr/>
        </p:nvGrpSpPr>
        <p:grpSpPr>
          <a:xfrm>
            <a:off x="2683090" y="4286016"/>
            <a:ext cx="1122148" cy="1678079"/>
            <a:chOff x="2683090" y="4286016"/>
            <a:chExt cx="1122148" cy="1678079"/>
          </a:xfrm>
        </p:grpSpPr>
        <p:sp>
          <p:nvSpPr>
            <p:cNvPr id="27673" name="Freeform 8"/>
            <p:cNvSpPr>
              <a:spLocks/>
            </p:cNvSpPr>
            <p:nvPr/>
          </p:nvSpPr>
          <p:spPr bwMode="auto">
            <a:xfrm>
              <a:off x="2683090"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50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50" y="1107"/>
                  </a:lnTo>
                  <a:lnTo>
                    <a:pt x="175" y="1025"/>
                  </a:lnTo>
                  <a:close/>
                </a:path>
              </a:pathLst>
            </a:custGeom>
            <a:solidFill>
              <a:srgbClr val="177BB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1" name="Freeform 16"/>
            <p:cNvSpPr>
              <a:spLocks/>
            </p:cNvSpPr>
            <p:nvPr/>
          </p:nvSpPr>
          <p:spPr bwMode="auto">
            <a:xfrm>
              <a:off x="2683090" y="4286016"/>
              <a:ext cx="530555" cy="1678079"/>
            </a:xfrm>
            <a:custGeom>
              <a:avLst/>
              <a:gdLst>
                <a:gd name="T0" fmla="*/ 175 w 350"/>
                <a:gd name="T1" fmla="*/ 1025 h 1107"/>
                <a:gd name="T2" fmla="*/ 0 w 350"/>
                <a:gd name="T3" fmla="*/ 943 h 1107"/>
                <a:gd name="T4" fmla="*/ 0 w 350"/>
                <a:gd name="T5" fmla="*/ 0 h 1107"/>
                <a:gd name="T6" fmla="*/ 350 w 350"/>
                <a:gd name="T7" fmla="*/ 0 h 1107"/>
                <a:gd name="T8" fmla="*/ 350 w 350"/>
                <a:gd name="T9" fmla="*/ 1107 h 1107"/>
                <a:gd name="T10" fmla="*/ 175 w 350"/>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7">
                  <a:moveTo>
                    <a:pt x="175" y="1025"/>
                  </a:moveTo>
                  <a:lnTo>
                    <a:pt x="0" y="943"/>
                  </a:lnTo>
                  <a:lnTo>
                    <a:pt x="0" y="0"/>
                  </a:lnTo>
                  <a:lnTo>
                    <a:pt x="350" y="0"/>
                  </a:lnTo>
                  <a:lnTo>
                    <a:pt x="350" y="1107"/>
                  </a:lnTo>
                  <a:lnTo>
                    <a:pt x="175" y="1025"/>
                  </a:lnTo>
                  <a:close/>
                </a:path>
              </a:pathLst>
            </a:custGeom>
            <a:solidFill>
              <a:srgbClr val="408EBC"/>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5" name="Freeform 84"/>
            <p:cNvSpPr>
              <a:spLocks noEditPoints="1"/>
            </p:cNvSpPr>
            <p:nvPr/>
          </p:nvSpPr>
          <p:spPr bwMode="auto">
            <a:xfrm>
              <a:off x="2997200" y="5351463"/>
              <a:ext cx="482600" cy="323850"/>
            </a:xfrm>
            <a:custGeom>
              <a:avLst/>
              <a:gdLst>
                <a:gd name="T0" fmla="*/ 2147483646 w 124"/>
                <a:gd name="T1" fmla="*/ 2147483646 h 83"/>
                <a:gd name="T2" fmla="*/ 2147483646 w 124"/>
                <a:gd name="T3" fmla="*/ 2147483646 h 83"/>
                <a:gd name="T4" fmla="*/ 2147483646 w 124"/>
                <a:gd name="T5" fmla="*/ 2147483646 h 83"/>
                <a:gd name="T6" fmla="*/ 2147483646 w 124"/>
                <a:gd name="T7" fmla="*/ 2147483646 h 83"/>
                <a:gd name="T8" fmla="*/ 2147483646 w 124"/>
                <a:gd name="T9" fmla="*/ 2147483646 h 83"/>
                <a:gd name="T10" fmla="*/ 2147483646 w 124"/>
                <a:gd name="T11" fmla="*/ 2147483646 h 83"/>
                <a:gd name="T12" fmla="*/ 2147483646 w 124"/>
                <a:gd name="T13" fmla="*/ 2147483646 h 83"/>
                <a:gd name="T14" fmla="*/ 2147483646 w 124"/>
                <a:gd name="T15" fmla="*/ 0 h 83"/>
                <a:gd name="T16" fmla="*/ 2147483646 w 124"/>
                <a:gd name="T17" fmla="*/ 2147483646 h 83"/>
                <a:gd name="T18" fmla="*/ 2147483646 w 124"/>
                <a:gd name="T19" fmla="*/ 2147483646 h 83"/>
                <a:gd name="T20" fmla="*/ 2147483646 w 124"/>
                <a:gd name="T21" fmla="*/ 2147483646 h 83"/>
                <a:gd name="T22" fmla="*/ 0 w 124"/>
                <a:gd name="T23" fmla="*/ 2147483646 h 83"/>
                <a:gd name="T24" fmla="*/ 2147483646 w 124"/>
                <a:gd name="T25" fmla="*/ 2147483646 h 83"/>
                <a:gd name="T26" fmla="*/ 2147483646 w 124"/>
                <a:gd name="T27" fmla="*/ 2147483646 h 83"/>
                <a:gd name="T28" fmla="*/ 2147483646 w 124"/>
                <a:gd name="T29" fmla="*/ 2147483646 h 83"/>
                <a:gd name="T30" fmla="*/ 2147483646 w 124"/>
                <a:gd name="T31" fmla="*/ 2147483646 h 83"/>
                <a:gd name="T32" fmla="*/ 2147483646 w 124"/>
                <a:gd name="T33" fmla="*/ 2147483646 h 83"/>
                <a:gd name="T34" fmla="*/ 2147483646 w 124"/>
                <a:gd name="T35" fmla="*/ 2147483646 h 83"/>
                <a:gd name="T36" fmla="*/ 2147483646 w 124"/>
                <a:gd name="T37" fmla="*/ 2147483646 h 83"/>
                <a:gd name="T38" fmla="*/ 2147483646 w 124"/>
                <a:gd name="T39" fmla="*/ 2147483646 h 83"/>
                <a:gd name="T40" fmla="*/ 2147483646 w 124"/>
                <a:gd name="T41" fmla="*/ 2147483646 h 83"/>
                <a:gd name="T42" fmla="*/ 2147483646 w 124"/>
                <a:gd name="T43" fmla="*/ 2147483646 h 83"/>
                <a:gd name="T44" fmla="*/ 2147483646 w 124"/>
                <a:gd name="T45" fmla="*/ 2147483646 h 83"/>
                <a:gd name="T46" fmla="*/ 2147483646 w 124"/>
                <a:gd name="T47" fmla="*/ 2147483646 h 83"/>
                <a:gd name="T48" fmla="*/ 2147483646 w 124"/>
                <a:gd name="T49" fmla="*/ 2147483646 h 83"/>
                <a:gd name="T50" fmla="*/ 2147483646 w 124"/>
                <a:gd name="T51" fmla="*/ 2147483646 h 83"/>
                <a:gd name="T52" fmla="*/ 2147483646 w 124"/>
                <a:gd name="T53" fmla="*/ 2147483646 h 83"/>
                <a:gd name="T54" fmla="*/ 2147483646 w 124"/>
                <a:gd name="T55" fmla="*/ 2147483646 h 83"/>
                <a:gd name="T56" fmla="*/ 2147483646 w 124"/>
                <a:gd name="T57" fmla="*/ 2147483646 h 83"/>
                <a:gd name="T58" fmla="*/ 2147483646 w 124"/>
                <a:gd name="T59" fmla="*/ 2147483646 h 83"/>
                <a:gd name="T60" fmla="*/ 2147483646 w 124"/>
                <a:gd name="T61" fmla="*/ 2147483646 h 83"/>
                <a:gd name="T62" fmla="*/ 2147483646 w 124"/>
                <a:gd name="T63" fmla="*/ 2147483646 h 83"/>
                <a:gd name="T64" fmla="*/ 2147483646 w 124"/>
                <a:gd name="T65" fmla="*/ 2147483646 h 83"/>
                <a:gd name="T66" fmla="*/ 2147483646 w 124"/>
                <a:gd name="T67" fmla="*/ 2147483646 h 83"/>
                <a:gd name="T68" fmla="*/ 2147483646 w 124"/>
                <a:gd name="T69" fmla="*/ 2147483646 h 83"/>
                <a:gd name="T70" fmla="*/ 2147483646 w 124"/>
                <a:gd name="T71" fmla="*/ 2147483646 h 83"/>
                <a:gd name="T72" fmla="*/ 2147483646 w 124"/>
                <a:gd name="T73" fmla="*/ 2147483646 h 83"/>
                <a:gd name="T74" fmla="*/ 2147483646 w 124"/>
                <a:gd name="T75" fmla="*/ 2147483646 h 83"/>
                <a:gd name="T76" fmla="*/ 2147483646 w 124"/>
                <a:gd name="T77" fmla="*/ 2147483646 h 83"/>
                <a:gd name="T78" fmla="*/ 2147483646 w 124"/>
                <a:gd name="T79" fmla="*/ 2147483646 h 83"/>
                <a:gd name="T80" fmla="*/ 2147483646 w 124"/>
                <a:gd name="T81" fmla="*/ 2147483646 h 83"/>
                <a:gd name="T82" fmla="*/ 2147483646 w 124"/>
                <a:gd name="T83" fmla="*/ 2147483646 h 83"/>
                <a:gd name="T84" fmla="*/ 2147483646 w 124"/>
                <a:gd name="T85" fmla="*/ 2147483646 h 83"/>
                <a:gd name="T86" fmla="*/ 2147483646 w 124"/>
                <a:gd name="T87" fmla="*/ 2147483646 h 83"/>
                <a:gd name="T88" fmla="*/ 2147483646 w 124"/>
                <a:gd name="T89" fmla="*/ 2147483646 h 83"/>
                <a:gd name="T90" fmla="*/ 2147483646 w 124"/>
                <a:gd name="T91" fmla="*/ 2147483646 h 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24" h="83">
                  <a:moveTo>
                    <a:pt x="99" y="8"/>
                  </a:moveTo>
                  <a:cubicBezTo>
                    <a:pt x="110" y="37"/>
                    <a:pt x="110" y="37"/>
                    <a:pt x="110" y="37"/>
                  </a:cubicBezTo>
                  <a:cubicBezTo>
                    <a:pt x="96" y="43"/>
                    <a:pt x="96" y="43"/>
                    <a:pt x="96" y="43"/>
                  </a:cubicBezTo>
                  <a:cubicBezTo>
                    <a:pt x="88" y="36"/>
                    <a:pt x="65" y="16"/>
                    <a:pt x="63" y="16"/>
                  </a:cubicBezTo>
                  <a:cubicBezTo>
                    <a:pt x="61" y="16"/>
                    <a:pt x="54" y="19"/>
                    <a:pt x="53" y="19"/>
                  </a:cubicBezTo>
                  <a:cubicBezTo>
                    <a:pt x="53" y="19"/>
                    <a:pt x="49" y="20"/>
                    <a:pt x="45" y="20"/>
                  </a:cubicBezTo>
                  <a:cubicBezTo>
                    <a:pt x="43" y="20"/>
                    <a:pt x="42" y="20"/>
                    <a:pt x="41" y="19"/>
                  </a:cubicBezTo>
                  <a:cubicBezTo>
                    <a:pt x="40" y="19"/>
                    <a:pt x="40" y="18"/>
                    <a:pt x="40" y="17"/>
                  </a:cubicBezTo>
                  <a:cubicBezTo>
                    <a:pt x="40" y="16"/>
                    <a:pt x="41" y="14"/>
                    <a:pt x="42" y="14"/>
                  </a:cubicBezTo>
                  <a:cubicBezTo>
                    <a:pt x="48" y="11"/>
                    <a:pt x="65" y="4"/>
                    <a:pt x="67" y="4"/>
                  </a:cubicBezTo>
                  <a:cubicBezTo>
                    <a:pt x="67" y="4"/>
                    <a:pt x="67" y="4"/>
                    <a:pt x="67" y="4"/>
                  </a:cubicBezTo>
                  <a:cubicBezTo>
                    <a:pt x="71" y="4"/>
                    <a:pt x="96" y="8"/>
                    <a:pt x="99" y="8"/>
                  </a:cubicBezTo>
                  <a:close/>
                  <a:moveTo>
                    <a:pt x="109" y="0"/>
                  </a:moveTo>
                  <a:cubicBezTo>
                    <a:pt x="109" y="0"/>
                    <a:pt x="108" y="0"/>
                    <a:pt x="108" y="0"/>
                  </a:cubicBezTo>
                  <a:cubicBezTo>
                    <a:pt x="103" y="2"/>
                    <a:pt x="103" y="2"/>
                    <a:pt x="103" y="2"/>
                  </a:cubicBezTo>
                  <a:cubicBezTo>
                    <a:pt x="102" y="2"/>
                    <a:pt x="102" y="3"/>
                    <a:pt x="101" y="4"/>
                  </a:cubicBezTo>
                  <a:cubicBezTo>
                    <a:pt x="101" y="5"/>
                    <a:pt x="101" y="5"/>
                    <a:pt x="101" y="6"/>
                  </a:cubicBezTo>
                  <a:cubicBezTo>
                    <a:pt x="113" y="36"/>
                    <a:pt x="113" y="36"/>
                    <a:pt x="113" y="36"/>
                  </a:cubicBezTo>
                  <a:cubicBezTo>
                    <a:pt x="114" y="38"/>
                    <a:pt x="116" y="39"/>
                    <a:pt x="117" y="38"/>
                  </a:cubicBezTo>
                  <a:cubicBezTo>
                    <a:pt x="122" y="36"/>
                    <a:pt x="122" y="36"/>
                    <a:pt x="122" y="36"/>
                  </a:cubicBezTo>
                  <a:cubicBezTo>
                    <a:pt x="123" y="36"/>
                    <a:pt x="124" y="35"/>
                    <a:pt x="124" y="35"/>
                  </a:cubicBezTo>
                  <a:cubicBezTo>
                    <a:pt x="124" y="34"/>
                    <a:pt x="124" y="33"/>
                    <a:pt x="124" y="32"/>
                  </a:cubicBezTo>
                  <a:cubicBezTo>
                    <a:pt x="112" y="2"/>
                    <a:pt x="112" y="2"/>
                    <a:pt x="112" y="2"/>
                  </a:cubicBezTo>
                  <a:cubicBezTo>
                    <a:pt x="112" y="1"/>
                    <a:pt x="110" y="0"/>
                    <a:pt x="109" y="0"/>
                  </a:cubicBezTo>
                  <a:close/>
                  <a:moveTo>
                    <a:pt x="0" y="41"/>
                  </a:moveTo>
                  <a:cubicBezTo>
                    <a:pt x="0" y="42"/>
                    <a:pt x="0" y="43"/>
                    <a:pt x="1" y="44"/>
                  </a:cubicBezTo>
                  <a:cubicBezTo>
                    <a:pt x="1" y="44"/>
                    <a:pt x="2" y="45"/>
                    <a:pt x="3" y="45"/>
                  </a:cubicBezTo>
                  <a:cubicBezTo>
                    <a:pt x="8" y="45"/>
                    <a:pt x="8" y="45"/>
                    <a:pt x="8" y="45"/>
                  </a:cubicBezTo>
                  <a:cubicBezTo>
                    <a:pt x="10" y="45"/>
                    <a:pt x="12" y="44"/>
                    <a:pt x="12" y="42"/>
                  </a:cubicBezTo>
                  <a:cubicBezTo>
                    <a:pt x="14" y="8"/>
                    <a:pt x="14" y="8"/>
                    <a:pt x="14" y="8"/>
                  </a:cubicBezTo>
                  <a:cubicBezTo>
                    <a:pt x="14" y="7"/>
                    <a:pt x="14" y="7"/>
                    <a:pt x="13" y="6"/>
                  </a:cubicBezTo>
                  <a:cubicBezTo>
                    <a:pt x="13" y="5"/>
                    <a:pt x="12" y="5"/>
                    <a:pt x="11" y="5"/>
                  </a:cubicBezTo>
                  <a:cubicBezTo>
                    <a:pt x="6" y="5"/>
                    <a:pt x="6" y="5"/>
                    <a:pt x="6" y="5"/>
                  </a:cubicBezTo>
                  <a:cubicBezTo>
                    <a:pt x="6" y="5"/>
                    <a:pt x="6" y="5"/>
                    <a:pt x="6" y="5"/>
                  </a:cubicBezTo>
                  <a:cubicBezTo>
                    <a:pt x="4" y="5"/>
                    <a:pt x="3" y="6"/>
                    <a:pt x="3" y="7"/>
                  </a:cubicBezTo>
                  <a:lnTo>
                    <a:pt x="0" y="41"/>
                  </a:lnTo>
                  <a:close/>
                  <a:moveTo>
                    <a:pt x="51" y="72"/>
                  </a:moveTo>
                  <a:cubicBezTo>
                    <a:pt x="51" y="71"/>
                    <a:pt x="50" y="69"/>
                    <a:pt x="49" y="69"/>
                  </a:cubicBezTo>
                  <a:cubicBezTo>
                    <a:pt x="47" y="67"/>
                    <a:pt x="45" y="67"/>
                    <a:pt x="43" y="69"/>
                  </a:cubicBezTo>
                  <a:cubicBezTo>
                    <a:pt x="41" y="72"/>
                    <a:pt x="41" y="72"/>
                    <a:pt x="41" y="72"/>
                  </a:cubicBezTo>
                  <a:cubicBezTo>
                    <a:pt x="40" y="73"/>
                    <a:pt x="40" y="73"/>
                    <a:pt x="40" y="73"/>
                  </a:cubicBezTo>
                  <a:cubicBezTo>
                    <a:pt x="38" y="75"/>
                    <a:pt x="38" y="75"/>
                    <a:pt x="38" y="75"/>
                  </a:cubicBezTo>
                  <a:cubicBezTo>
                    <a:pt x="36" y="78"/>
                    <a:pt x="38" y="81"/>
                    <a:pt x="39" y="82"/>
                  </a:cubicBezTo>
                  <a:cubicBezTo>
                    <a:pt x="40" y="83"/>
                    <a:pt x="41" y="83"/>
                    <a:pt x="42" y="83"/>
                  </a:cubicBezTo>
                  <a:cubicBezTo>
                    <a:pt x="43" y="83"/>
                    <a:pt x="44" y="82"/>
                    <a:pt x="45" y="81"/>
                  </a:cubicBezTo>
                  <a:cubicBezTo>
                    <a:pt x="49" y="77"/>
                    <a:pt x="49" y="77"/>
                    <a:pt x="49" y="77"/>
                  </a:cubicBezTo>
                  <a:cubicBezTo>
                    <a:pt x="49" y="77"/>
                    <a:pt x="49" y="77"/>
                    <a:pt x="49" y="77"/>
                  </a:cubicBezTo>
                  <a:cubicBezTo>
                    <a:pt x="50" y="75"/>
                    <a:pt x="50" y="75"/>
                    <a:pt x="50" y="75"/>
                  </a:cubicBezTo>
                  <a:cubicBezTo>
                    <a:pt x="51" y="74"/>
                    <a:pt x="51" y="73"/>
                    <a:pt x="51" y="72"/>
                  </a:cubicBezTo>
                  <a:close/>
                  <a:moveTo>
                    <a:pt x="27" y="70"/>
                  </a:moveTo>
                  <a:cubicBezTo>
                    <a:pt x="25" y="72"/>
                    <a:pt x="26" y="74"/>
                    <a:pt x="28" y="76"/>
                  </a:cubicBezTo>
                  <a:cubicBezTo>
                    <a:pt x="31" y="77"/>
                    <a:pt x="33" y="77"/>
                    <a:pt x="35" y="75"/>
                  </a:cubicBezTo>
                  <a:cubicBezTo>
                    <a:pt x="41" y="68"/>
                    <a:pt x="41" y="68"/>
                    <a:pt x="41" y="68"/>
                  </a:cubicBezTo>
                  <a:cubicBezTo>
                    <a:pt x="43" y="64"/>
                    <a:pt x="41" y="62"/>
                    <a:pt x="40" y="61"/>
                  </a:cubicBezTo>
                  <a:cubicBezTo>
                    <a:pt x="38" y="59"/>
                    <a:pt x="35" y="60"/>
                    <a:pt x="33" y="62"/>
                  </a:cubicBezTo>
                  <a:cubicBezTo>
                    <a:pt x="30" y="66"/>
                    <a:pt x="30" y="66"/>
                    <a:pt x="30" y="66"/>
                  </a:cubicBezTo>
                  <a:cubicBezTo>
                    <a:pt x="30" y="66"/>
                    <a:pt x="30" y="66"/>
                    <a:pt x="30" y="66"/>
                  </a:cubicBezTo>
                  <a:cubicBezTo>
                    <a:pt x="30" y="66"/>
                    <a:pt x="30" y="66"/>
                    <a:pt x="30" y="66"/>
                  </a:cubicBezTo>
                  <a:lnTo>
                    <a:pt x="27" y="70"/>
                  </a:lnTo>
                  <a:close/>
                  <a:moveTo>
                    <a:pt x="18" y="61"/>
                  </a:moveTo>
                  <a:cubicBezTo>
                    <a:pt x="17" y="62"/>
                    <a:pt x="17" y="64"/>
                    <a:pt x="17" y="65"/>
                  </a:cubicBezTo>
                  <a:cubicBezTo>
                    <a:pt x="17" y="66"/>
                    <a:pt x="18" y="67"/>
                    <a:pt x="19" y="68"/>
                  </a:cubicBezTo>
                  <a:cubicBezTo>
                    <a:pt x="21" y="70"/>
                    <a:pt x="24" y="69"/>
                    <a:pt x="25" y="67"/>
                  </a:cubicBezTo>
                  <a:cubicBezTo>
                    <a:pt x="32" y="59"/>
                    <a:pt x="32" y="59"/>
                    <a:pt x="32" y="59"/>
                  </a:cubicBezTo>
                  <a:cubicBezTo>
                    <a:pt x="33" y="58"/>
                    <a:pt x="33" y="57"/>
                    <a:pt x="33" y="56"/>
                  </a:cubicBezTo>
                  <a:cubicBezTo>
                    <a:pt x="33" y="54"/>
                    <a:pt x="32" y="53"/>
                    <a:pt x="31" y="53"/>
                  </a:cubicBezTo>
                  <a:cubicBezTo>
                    <a:pt x="29" y="51"/>
                    <a:pt x="27" y="51"/>
                    <a:pt x="25" y="53"/>
                  </a:cubicBezTo>
                  <a:cubicBezTo>
                    <a:pt x="22" y="57"/>
                    <a:pt x="22" y="57"/>
                    <a:pt x="22" y="57"/>
                  </a:cubicBezTo>
                  <a:cubicBezTo>
                    <a:pt x="22" y="57"/>
                    <a:pt x="22" y="57"/>
                    <a:pt x="22" y="57"/>
                  </a:cubicBezTo>
                  <a:cubicBezTo>
                    <a:pt x="21" y="58"/>
                    <a:pt x="21" y="58"/>
                    <a:pt x="21" y="58"/>
                  </a:cubicBezTo>
                  <a:lnTo>
                    <a:pt x="18" y="61"/>
                  </a:lnTo>
                  <a:close/>
                  <a:moveTo>
                    <a:pt x="17" y="58"/>
                  </a:moveTo>
                  <a:cubicBezTo>
                    <a:pt x="23" y="51"/>
                    <a:pt x="23" y="51"/>
                    <a:pt x="23" y="51"/>
                  </a:cubicBezTo>
                  <a:cubicBezTo>
                    <a:pt x="26" y="47"/>
                    <a:pt x="24" y="45"/>
                    <a:pt x="23" y="44"/>
                  </a:cubicBezTo>
                  <a:cubicBezTo>
                    <a:pt x="20" y="42"/>
                    <a:pt x="18" y="43"/>
                    <a:pt x="16" y="45"/>
                  </a:cubicBezTo>
                  <a:cubicBezTo>
                    <a:pt x="14" y="48"/>
                    <a:pt x="14" y="48"/>
                    <a:pt x="14" y="48"/>
                  </a:cubicBezTo>
                  <a:cubicBezTo>
                    <a:pt x="14" y="48"/>
                    <a:pt x="14" y="48"/>
                    <a:pt x="14" y="48"/>
                  </a:cubicBezTo>
                  <a:cubicBezTo>
                    <a:pt x="14" y="48"/>
                    <a:pt x="14" y="48"/>
                    <a:pt x="14" y="48"/>
                  </a:cubicBezTo>
                  <a:cubicBezTo>
                    <a:pt x="11" y="51"/>
                    <a:pt x="11" y="51"/>
                    <a:pt x="11" y="51"/>
                  </a:cubicBezTo>
                  <a:cubicBezTo>
                    <a:pt x="10" y="53"/>
                    <a:pt x="9" y="54"/>
                    <a:pt x="9" y="55"/>
                  </a:cubicBezTo>
                  <a:cubicBezTo>
                    <a:pt x="10" y="56"/>
                    <a:pt x="10" y="57"/>
                    <a:pt x="11" y="58"/>
                  </a:cubicBezTo>
                  <a:cubicBezTo>
                    <a:pt x="12" y="58"/>
                    <a:pt x="13" y="59"/>
                    <a:pt x="15" y="59"/>
                  </a:cubicBezTo>
                  <a:cubicBezTo>
                    <a:pt x="15" y="59"/>
                    <a:pt x="16" y="59"/>
                    <a:pt x="17" y="58"/>
                  </a:cubicBezTo>
                  <a:close/>
                  <a:moveTo>
                    <a:pt x="94" y="52"/>
                  </a:moveTo>
                  <a:cubicBezTo>
                    <a:pt x="96" y="50"/>
                    <a:pt x="97" y="47"/>
                    <a:pt x="94" y="45"/>
                  </a:cubicBezTo>
                  <a:cubicBezTo>
                    <a:pt x="91" y="43"/>
                    <a:pt x="91" y="43"/>
                    <a:pt x="91" y="43"/>
                  </a:cubicBezTo>
                  <a:cubicBezTo>
                    <a:pt x="80" y="33"/>
                    <a:pt x="66" y="21"/>
                    <a:pt x="63" y="19"/>
                  </a:cubicBezTo>
                  <a:cubicBezTo>
                    <a:pt x="61" y="20"/>
                    <a:pt x="57" y="21"/>
                    <a:pt x="54" y="22"/>
                  </a:cubicBezTo>
                  <a:cubicBezTo>
                    <a:pt x="54" y="22"/>
                    <a:pt x="54" y="22"/>
                    <a:pt x="54" y="22"/>
                  </a:cubicBezTo>
                  <a:cubicBezTo>
                    <a:pt x="54" y="22"/>
                    <a:pt x="49" y="23"/>
                    <a:pt x="45" y="23"/>
                  </a:cubicBezTo>
                  <a:cubicBezTo>
                    <a:pt x="43" y="23"/>
                    <a:pt x="41" y="23"/>
                    <a:pt x="39" y="22"/>
                  </a:cubicBezTo>
                  <a:cubicBezTo>
                    <a:pt x="37" y="20"/>
                    <a:pt x="37" y="18"/>
                    <a:pt x="37" y="17"/>
                  </a:cubicBezTo>
                  <a:cubicBezTo>
                    <a:pt x="37" y="15"/>
                    <a:pt x="39" y="12"/>
                    <a:pt x="41" y="11"/>
                  </a:cubicBezTo>
                  <a:cubicBezTo>
                    <a:pt x="17" y="8"/>
                    <a:pt x="17" y="8"/>
                    <a:pt x="17" y="8"/>
                  </a:cubicBezTo>
                  <a:cubicBezTo>
                    <a:pt x="15" y="42"/>
                    <a:pt x="15" y="42"/>
                    <a:pt x="15" y="42"/>
                  </a:cubicBezTo>
                  <a:cubicBezTo>
                    <a:pt x="17" y="40"/>
                    <a:pt x="19" y="40"/>
                    <a:pt x="20" y="40"/>
                  </a:cubicBezTo>
                  <a:cubicBezTo>
                    <a:pt x="21" y="40"/>
                    <a:pt x="23" y="41"/>
                    <a:pt x="24" y="42"/>
                  </a:cubicBezTo>
                  <a:cubicBezTo>
                    <a:pt x="27" y="44"/>
                    <a:pt x="28" y="46"/>
                    <a:pt x="27" y="49"/>
                  </a:cubicBezTo>
                  <a:cubicBezTo>
                    <a:pt x="29" y="48"/>
                    <a:pt x="31" y="49"/>
                    <a:pt x="33" y="50"/>
                  </a:cubicBezTo>
                  <a:cubicBezTo>
                    <a:pt x="35" y="52"/>
                    <a:pt x="36" y="55"/>
                    <a:pt x="36" y="57"/>
                  </a:cubicBezTo>
                  <a:cubicBezTo>
                    <a:pt x="38" y="57"/>
                    <a:pt x="40" y="57"/>
                    <a:pt x="42" y="59"/>
                  </a:cubicBezTo>
                  <a:cubicBezTo>
                    <a:pt x="44" y="60"/>
                    <a:pt x="45" y="63"/>
                    <a:pt x="45" y="65"/>
                  </a:cubicBezTo>
                  <a:cubicBezTo>
                    <a:pt x="47" y="64"/>
                    <a:pt x="49" y="65"/>
                    <a:pt x="51" y="66"/>
                  </a:cubicBezTo>
                  <a:cubicBezTo>
                    <a:pt x="54" y="69"/>
                    <a:pt x="55" y="72"/>
                    <a:pt x="54" y="75"/>
                  </a:cubicBezTo>
                  <a:cubicBezTo>
                    <a:pt x="56" y="76"/>
                    <a:pt x="56" y="76"/>
                    <a:pt x="56" y="76"/>
                  </a:cubicBezTo>
                  <a:cubicBezTo>
                    <a:pt x="56" y="76"/>
                    <a:pt x="56" y="77"/>
                    <a:pt x="56" y="77"/>
                  </a:cubicBezTo>
                  <a:cubicBezTo>
                    <a:pt x="56" y="77"/>
                    <a:pt x="56" y="77"/>
                    <a:pt x="56" y="77"/>
                  </a:cubicBezTo>
                  <a:cubicBezTo>
                    <a:pt x="57" y="77"/>
                    <a:pt x="58" y="78"/>
                    <a:pt x="59" y="78"/>
                  </a:cubicBezTo>
                  <a:cubicBezTo>
                    <a:pt x="60" y="78"/>
                    <a:pt x="61" y="77"/>
                    <a:pt x="62" y="76"/>
                  </a:cubicBezTo>
                  <a:cubicBezTo>
                    <a:pt x="63" y="74"/>
                    <a:pt x="64" y="73"/>
                    <a:pt x="62" y="71"/>
                  </a:cubicBezTo>
                  <a:cubicBezTo>
                    <a:pt x="62" y="71"/>
                    <a:pt x="62" y="71"/>
                    <a:pt x="62" y="71"/>
                  </a:cubicBezTo>
                  <a:cubicBezTo>
                    <a:pt x="52" y="62"/>
                    <a:pt x="52" y="62"/>
                    <a:pt x="52" y="62"/>
                  </a:cubicBezTo>
                  <a:cubicBezTo>
                    <a:pt x="51" y="61"/>
                    <a:pt x="51" y="61"/>
                    <a:pt x="51" y="61"/>
                  </a:cubicBezTo>
                  <a:cubicBezTo>
                    <a:pt x="51" y="60"/>
                    <a:pt x="51" y="60"/>
                    <a:pt x="52" y="59"/>
                  </a:cubicBezTo>
                  <a:cubicBezTo>
                    <a:pt x="52" y="59"/>
                    <a:pt x="53" y="59"/>
                    <a:pt x="54" y="59"/>
                  </a:cubicBezTo>
                  <a:cubicBezTo>
                    <a:pt x="68" y="71"/>
                    <a:pt x="68" y="71"/>
                    <a:pt x="68" y="71"/>
                  </a:cubicBezTo>
                  <a:cubicBezTo>
                    <a:pt x="68" y="71"/>
                    <a:pt x="69" y="71"/>
                    <a:pt x="70" y="71"/>
                  </a:cubicBezTo>
                  <a:cubicBezTo>
                    <a:pt x="71" y="71"/>
                    <a:pt x="73" y="71"/>
                    <a:pt x="74" y="70"/>
                  </a:cubicBezTo>
                  <a:cubicBezTo>
                    <a:pt x="75" y="68"/>
                    <a:pt x="75" y="67"/>
                    <a:pt x="75" y="66"/>
                  </a:cubicBezTo>
                  <a:cubicBezTo>
                    <a:pt x="75" y="65"/>
                    <a:pt x="74" y="64"/>
                    <a:pt x="73" y="63"/>
                  </a:cubicBezTo>
                  <a:cubicBezTo>
                    <a:pt x="71" y="62"/>
                    <a:pt x="71" y="62"/>
                    <a:pt x="71" y="62"/>
                  </a:cubicBezTo>
                  <a:cubicBezTo>
                    <a:pt x="71" y="62"/>
                    <a:pt x="71" y="62"/>
                    <a:pt x="71" y="62"/>
                  </a:cubicBezTo>
                  <a:cubicBezTo>
                    <a:pt x="64" y="55"/>
                    <a:pt x="64" y="55"/>
                    <a:pt x="64" y="55"/>
                  </a:cubicBezTo>
                  <a:cubicBezTo>
                    <a:pt x="63" y="55"/>
                    <a:pt x="63" y="55"/>
                    <a:pt x="63" y="54"/>
                  </a:cubicBezTo>
                  <a:cubicBezTo>
                    <a:pt x="63" y="54"/>
                    <a:pt x="63" y="53"/>
                    <a:pt x="63" y="53"/>
                  </a:cubicBezTo>
                  <a:cubicBezTo>
                    <a:pt x="64" y="52"/>
                    <a:pt x="65" y="52"/>
                    <a:pt x="66" y="53"/>
                  </a:cubicBezTo>
                  <a:cubicBezTo>
                    <a:pt x="78" y="63"/>
                    <a:pt x="78" y="63"/>
                    <a:pt x="78" y="63"/>
                  </a:cubicBezTo>
                  <a:cubicBezTo>
                    <a:pt x="79" y="64"/>
                    <a:pt x="80" y="64"/>
                    <a:pt x="81" y="64"/>
                  </a:cubicBezTo>
                  <a:cubicBezTo>
                    <a:pt x="83" y="64"/>
                    <a:pt x="84" y="63"/>
                    <a:pt x="85" y="62"/>
                  </a:cubicBezTo>
                  <a:cubicBezTo>
                    <a:pt x="86" y="61"/>
                    <a:pt x="87" y="60"/>
                    <a:pt x="87" y="58"/>
                  </a:cubicBezTo>
                  <a:cubicBezTo>
                    <a:pt x="87" y="57"/>
                    <a:pt x="86" y="56"/>
                    <a:pt x="85" y="55"/>
                  </a:cubicBezTo>
                  <a:cubicBezTo>
                    <a:pt x="81" y="52"/>
                    <a:pt x="81" y="52"/>
                    <a:pt x="81" y="52"/>
                  </a:cubicBezTo>
                  <a:cubicBezTo>
                    <a:pt x="81" y="52"/>
                    <a:pt x="81" y="52"/>
                    <a:pt x="81" y="52"/>
                  </a:cubicBezTo>
                  <a:cubicBezTo>
                    <a:pt x="74" y="47"/>
                    <a:pt x="74" y="47"/>
                    <a:pt x="74" y="47"/>
                  </a:cubicBezTo>
                  <a:cubicBezTo>
                    <a:pt x="74" y="46"/>
                    <a:pt x="74" y="45"/>
                    <a:pt x="74" y="44"/>
                  </a:cubicBezTo>
                  <a:cubicBezTo>
                    <a:pt x="75" y="44"/>
                    <a:pt x="76" y="44"/>
                    <a:pt x="77" y="44"/>
                  </a:cubicBezTo>
                  <a:cubicBezTo>
                    <a:pt x="87" y="53"/>
                    <a:pt x="87" y="53"/>
                    <a:pt x="87" y="53"/>
                  </a:cubicBezTo>
                  <a:cubicBezTo>
                    <a:pt x="89" y="55"/>
                    <a:pt x="92" y="54"/>
                    <a:pt x="94" y="5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5" name="TextBox 93"/>
            <p:cNvSpPr txBox="1">
              <a:spLocks noChangeArrowheads="1"/>
            </p:cNvSpPr>
            <p:nvPr/>
          </p:nvSpPr>
          <p:spPr bwMode="auto">
            <a:xfrm>
              <a:off x="2724150" y="4413250"/>
              <a:ext cx="108108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9" name="Группа 8">
            <a:extLst>
              <a:ext uri="{FF2B5EF4-FFF2-40B4-BE49-F238E27FC236}">
                <a16:creationId xmlns:a16="http://schemas.microsoft.com/office/drawing/2014/main" xmlns="" id="{25BD0EED-88D1-184A-9CC5-C78EE62101A7}"/>
              </a:ext>
            </a:extLst>
          </p:cNvPr>
          <p:cNvGrpSpPr/>
          <p:nvPr/>
        </p:nvGrpSpPr>
        <p:grpSpPr>
          <a:xfrm>
            <a:off x="4596122" y="4286016"/>
            <a:ext cx="1110941" cy="1678079"/>
            <a:chOff x="4596122" y="4286016"/>
            <a:chExt cx="1110941" cy="1678079"/>
          </a:xfrm>
        </p:grpSpPr>
        <p:sp>
          <p:nvSpPr>
            <p:cNvPr id="27674" name="Freeform 9"/>
            <p:cNvSpPr>
              <a:spLocks/>
            </p:cNvSpPr>
            <p:nvPr/>
          </p:nvSpPr>
          <p:spPr bwMode="auto">
            <a:xfrm>
              <a:off x="4596122" y="4286016"/>
              <a:ext cx="1058079" cy="1678079"/>
            </a:xfrm>
            <a:custGeom>
              <a:avLst/>
              <a:gdLst>
                <a:gd name="T0" fmla="*/ 174 w 698"/>
                <a:gd name="T1" fmla="*/ 1025 h 1107"/>
                <a:gd name="T2" fmla="*/ 0 w 698"/>
                <a:gd name="T3" fmla="*/ 943 h 1107"/>
                <a:gd name="T4" fmla="*/ 0 w 698"/>
                <a:gd name="T5" fmla="*/ 943 h 1107"/>
                <a:gd name="T6" fmla="*/ 0 w 698"/>
                <a:gd name="T7" fmla="*/ 0 h 1107"/>
                <a:gd name="T8" fmla="*/ 698 w 698"/>
                <a:gd name="T9" fmla="*/ 0 h 1107"/>
                <a:gd name="T10" fmla="*/ 698 w 698"/>
                <a:gd name="T11" fmla="*/ 943 h 1107"/>
                <a:gd name="T12" fmla="*/ 698 w 698"/>
                <a:gd name="T13" fmla="*/ 943 h 1107"/>
                <a:gd name="T14" fmla="*/ 524 w 698"/>
                <a:gd name="T15" fmla="*/ 1025 h 1107"/>
                <a:gd name="T16" fmla="*/ 349 w 698"/>
                <a:gd name="T17" fmla="*/ 1107 h 1107"/>
                <a:gd name="T18" fmla="*/ 174 w 698"/>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8" h="1107">
                  <a:moveTo>
                    <a:pt x="174" y="1025"/>
                  </a:moveTo>
                  <a:lnTo>
                    <a:pt x="0" y="943"/>
                  </a:lnTo>
                  <a:lnTo>
                    <a:pt x="0" y="0"/>
                  </a:lnTo>
                  <a:lnTo>
                    <a:pt x="698" y="0"/>
                  </a:lnTo>
                  <a:lnTo>
                    <a:pt x="698" y="943"/>
                  </a:lnTo>
                  <a:lnTo>
                    <a:pt x="524" y="1025"/>
                  </a:lnTo>
                  <a:lnTo>
                    <a:pt x="349" y="1107"/>
                  </a:lnTo>
                  <a:lnTo>
                    <a:pt x="174" y="1025"/>
                  </a:lnTo>
                  <a:close/>
                </a:path>
              </a:pathLst>
            </a:custGeom>
            <a:solidFill>
              <a:srgbClr val="24AFC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2" name="Freeform 17"/>
            <p:cNvSpPr>
              <a:spLocks/>
            </p:cNvSpPr>
            <p:nvPr/>
          </p:nvSpPr>
          <p:spPr bwMode="auto">
            <a:xfrm>
              <a:off x="4599153" y="4286016"/>
              <a:ext cx="529040" cy="1678079"/>
            </a:xfrm>
            <a:custGeom>
              <a:avLst/>
              <a:gdLst>
                <a:gd name="T0" fmla="*/ 175 w 349"/>
                <a:gd name="T1" fmla="*/ 1025 h 1107"/>
                <a:gd name="T2" fmla="*/ 0 w 349"/>
                <a:gd name="T3" fmla="*/ 943 h 1107"/>
                <a:gd name="T4" fmla="*/ 0 w 349"/>
                <a:gd name="T5" fmla="*/ 0 h 1107"/>
                <a:gd name="T6" fmla="*/ 349 w 349"/>
                <a:gd name="T7" fmla="*/ 0 h 1107"/>
                <a:gd name="T8" fmla="*/ 349 w 349"/>
                <a:gd name="T9" fmla="*/ 1107 h 1107"/>
                <a:gd name="T10" fmla="*/ 175 w 349"/>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7">
                  <a:moveTo>
                    <a:pt x="175" y="1025"/>
                  </a:moveTo>
                  <a:lnTo>
                    <a:pt x="0" y="943"/>
                  </a:lnTo>
                  <a:lnTo>
                    <a:pt x="0" y="0"/>
                  </a:lnTo>
                  <a:lnTo>
                    <a:pt x="349" y="0"/>
                  </a:lnTo>
                  <a:lnTo>
                    <a:pt x="349" y="1107"/>
                  </a:lnTo>
                  <a:lnTo>
                    <a:pt x="175" y="1025"/>
                  </a:lnTo>
                  <a:close/>
                </a:path>
              </a:pathLst>
            </a:custGeom>
            <a:solidFill>
              <a:srgbClr val="49BDC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1" name="Freeform 90"/>
            <p:cNvSpPr>
              <a:spLocks noEditPoints="1"/>
            </p:cNvSpPr>
            <p:nvPr/>
          </p:nvSpPr>
          <p:spPr bwMode="auto">
            <a:xfrm>
              <a:off x="4957763" y="5305425"/>
              <a:ext cx="376237" cy="376238"/>
            </a:xfrm>
            <a:custGeom>
              <a:avLst/>
              <a:gdLst>
                <a:gd name="T0" fmla="*/ 2147483646 w 97"/>
                <a:gd name="T1" fmla="*/ 2147483646 h 97"/>
                <a:gd name="T2" fmla="*/ 2147483646 w 97"/>
                <a:gd name="T3" fmla="*/ 2147483646 h 97"/>
                <a:gd name="T4" fmla="*/ 2147483646 w 97"/>
                <a:gd name="T5" fmla="*/ 2147483646 h 97"/>
                <a:gd name="T6" fmla="*/ 2147483646 w 97"/>
                <a:gd name="T7" fmla="*/ 2147483646 h 97"/>
                <a:gd name="T8" fmla="*/ 2147483646 w 97"/>
                <a:gd name="T9" fmla="*/ 2147483646 h 97"/>
                <a:gd name="T10" fmla="*/ 2147483646 w 97"/>
                <a:gd name="T11" fmla="*/ 2147483646 h 97"/>
                <a:gd name="T12" fmla="*/ 2147483646 w 97"/>
                <a:gd name="T13" fmla="*/ 2147483646 h 97"/>
                <a:gd name="T14" fmla="*/ 2147483646 w 97"/>
                <a:gd name="T15" fmla="*/ 2147483646 h 97"/>
                <a:gd name="T16" fmla="*/ 2147483646 w 97"/>
                <a:gd name="T17" fmla="*/ 2147483646 h 97"/>
                <a:gd name="T18" fmla="*/ 2147483646 w 97"/>
                <a:gd name="T19" fmla="*/ 2147483646 h 97"/>
                <a:gd name="T20" fmla="*/ 2147483646 w 97"/>
                <a:gd name="T21" fmla="*/ 0 h 97"/>
                <a:gd name="T22" fmla="*/ 2147483646 w 97"/>
                <a:gd name="T23" fmla="*/ 0 h 97"/>
                <a:gd name="T24" fmla="*/ 2147483646 w 97"/>
                <a:gd name="T25" fmla="*/ 2147483646 h 97"/>
                <a:gd name="T26" fmla="*/ 2147483646 w 97"/>
                <a:gd name="T27" fmla="*/ 2147483646 h 97"/>
                <a:gd name="T28" fmla="*/ 2147483646 w 97"/>
                <a:gd name="T29" fmla="*/ 2147483646 h 97"/>
                <a:gd name="T30" fmla="*/ 2147483646 w 97"/>
                <a:gd name="T31" fmla="*/ 2147483646 h 97"/>
                <a:gd name="T32" fmla="*/ 2147483646 w 97"/>
                <a:gd name="T33" fmla="*/ 2147483646 h 97"/>
                <a:gd name="T34" fmla="*/ 2147483646 w 97"/>
                <a:gd name="T35" fmla="*/ 2147483646 h 97"/>
                <a:gd name="T36" fmla="*/ 2147483646 w 97"/>
                <a:gd name="T37" fmla="*/ 2147483646 h 97"/>
                <a:gd name="T38" fmla="*/ 2147483646 w 97"/>
                <a:gd name="T39" fmla="*/ 2147483646 h 97"/>
                <a:gd name="T40" fmla="*/ 2147483646 w 97"/>
                <a:gd name="T41" fmla="*/ 2147483646 h 97"/>
                <a:gd name="T42" fmla="*/ 2147483646 w 97"/>
                <a:gd name="T43" fmla="*/ 2147483646 h 97"/>
                <a:gd name="T44" fmla="*/ 0 w 97"/>
                <a:gd name="T45" fmla="*/ 2147483646 h 97"/>
                <a:gd name="T46" fmla="*/ 0 w 97"/>
                <a:gd name="T47" fmla="*/ 2147483646 h 97"/>
                <a:gd name="T48" fmla="*/ 2147483646 w 97"/>
                <a:gd name="T49" fmla="*/ 2147483646 h 97"/>
                <a:gd name="T50" fmla="*/ 2147483646 w 97"/>
                <a:gd name="T51" fmla="*/ 2147483646 h 97"/>
                <a:gd name="T52" fmla="*/ 2147483646 w 97"/>
                <a:gd name="T53" fmla="*/ 2147483646 h 97"/>
                <a:gd name="T54" fmla="*/ 2147483646 w 97"/>
                <a:gd name="T55" fmla="*/ 2147483646 h 97"/>
                <a:gd name="T56" fmla="*/ 2147483646 w 97"/>
                <a:gd name="T57" fmla="*/ 2147483646 h 97"/>
                <a:gd name="T58" fmla="*/ 2147483646 w 97"/>
                <a:gd name="T59" fmla="*/ 2147483646 h 97"/>
                <a:gd name="T60" fmla="*/ 2147483646 w 97"/>
                <a:gd name="T61" fmla="*/ 2147483646 h 97"/>
                <a:gd name="T62" fmla="*/ 2147483646 w 97"/>
                <a:gd name="T63" fmla="*/ 2147483646 h 97"/>
                <a:gd name="T64" fmla="*/ 2147483646 w 97"/>
                <a:gd name="T65" fmla="*/ 2147483646 h 97"/>
                <a:gd name="T66" fmla="*/ 2147483646 w 97"/>
                <a:gd name="T67" fmla="*/ 2147483646 h 97"/>
                <a:gd name="T68" fmla="*/ 2147483646 w 97"/>
                <a:gd name="T69" fmla="*/ 2147483646 h 97"/>
                <a:gd name="T70" fmla="*/ 2147483646 w 97"/>
                <a:gd name="T71" fmla="*/ 2147483646 h 97"/>
                <a:gd name="T72" fmla="*/ 2147483646 w 97"/>
                <a:gd name="T73" fmla="*/ 2147483646 h 97"/>
                <a:gd name="T74" fmla="*/ 2147483646 w 97"/>
                <a:gd name="T75" fmla="*/ 2147483646 h 97"/>
                <a:gd name="T76" fmla="*/ 2147483646 w 97"/>
                <a:gd name="T77" fmla="*/ 2147483646 h 97"/>
                <a:gd name="T78" fmla="*/ 2147483646 w 97"/>
                <a:gd name="T79" fmla="*/ 2147483646 h 97"/>
                <a:gd name="T80" fmla="*/ 2147483646 w 97"/>
                <a:gd name="T81" fmla="*/ 2147483646 h 97"/>
                <a:gd name="T82" fmla="*/ 2147483646 w 97"/>
                <a:gd name="T83" fmla="*/ 2147483646 h 97"/>
                <a:gd name="T84" fmla="*/ 2147483646 w 97"/>
                <a:gd name="T85" fmla="*/ 2147483646 h 97"/>
                <a:gd name="T86" fmla="*/ 2147483646 w 97"/>
                <a:gd name="T87" fmla="*/ 2147483646 h 97"/>
                <a:gd name="T88" fmla="*/ 2147483646 w 97"/>
                <a:gd name="T89" fmla="*/ 2147483646 h 97"/>
                <a:gd name="T90" fmla="*/ 2147483646 w 97"/>
                <a:gd name="T91" fmla="*/ 2147483646 h 97"/>
                <a:gd name="T92" fmla="*/ 2147483646 w 97"/>
                <a:gd name="T93" fmla="*/ 2147483646 h 97"/>
                <a:gd name="T94" fmla="*/ 2147483646 w 97"/>
                <a:gd name="T95" fmla="*/ 2147483646 h 97"/>
                <a:gd name="T96" fmla="*/ 2147483646 w 97"/>
                <a:gd name="T97" fmla="*/ 2147483646 h 97"/>
                <a:gd name="T98" fmla="*/ 2147483646 w 97"/>
                <a:gd name="T99" fmla="*/ 2147483646 h 97"/>
                <a:gd name="T100" fmla="*/ 2147483646 w 97"/>
                <a:gd name="T101" fmla="*/ 2147483646 h 97"/>
                <a:gd name="T102" fmla="*/ 2147483646 w 97"/>
                <a:gd name="T103" fmla="*/ 2147483646 h 97"/>
                <a:gd name="T104" fmla="*/ 2147483646 w 97"/>
                <a:gd name="T105" fmla="*/ 2147483646 h 97"/>
                <a:gd name="T106" fmla="*/ 2147483646 w 97"/>
                <a:gd name="T107" fmla="*/ 2147483646 h 9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97">
                  <a:moveTo>
                    <a:pt x="95" y="41"/>
                  </a:moveTo>
                  <a:cubicBezTo>
                    <a:pt x="83" y="40"/>
                    <a:pt x="83" y="40"/>
                    <a:pt x="83" y="40"/>
                  </a:cubicBezTo>
                  <a:cubicBezTo>
                    <a:pt x="82" y="36"/>
                    <a:pt x="81" y="33"/>
                    <a:pt x="79" y="30"/>
                  </a:cubicBezTo>
                  <a:cubicBezTo>
                    <a:pt x="86" y="21"/>
                    <a:pt x="86" y="21"/>
                    <a:pt x="86" y="21"/>
                  </a:cubicBezTo>
                  <a:cubicBezTo>
                    <a:pt x="87" y="20"/>
                    <a:pt x="87" y="19"/>
                    <a:pt x="86" y="18"/>
                  </a:cubicBezTo>
                  <a:cubicBezTo>
                    <a:pt x="79" y="11"/>
                    <a:pt x="79" y="11"/>
                    <a:pt x="79" y="11"/>
                  </a:cubicBezTo>
                  <a:cubicBezTo>
                    <a:pt x="78" y="10"/>
                    <a:pt x="77" y="10"/>
                    <a:pt x="76" y="11"/>
                  </a:cubicBezTo>
                  <a:cubicBezTo>
                    <a:pt x="67" y="18"/>
                    <a:pt x="67" y="18"/>
                    <a:pt x="67" y="18"/>
                  </a:cubicBezTo>
                  <a:cubicBezTo>
                    <a:pt x="64" y="16"/>
                    <a:pt x="61" y="15"/>
                    <a:pt x="57" y="14"/>
                  </a:cubicBezTo>
                  <a:cubicBezTo>
                    <a:pt x="56" y="2"/>
                    <a:pt x="56" y="2"/>
                    <a:pt x="56" y="2"/>
                  </a:cubicBezTo>
                  <a:cubicBezTo>
                    <a:pt x="55" y="1"/>
                    <a:pt x="54" y="0"/>
                    <a:pt x="53" y="0"/>
                  </a:cubicBezTo>
                  <a:cubicBezTo>
                    <a:pt x="44" y="0"/>
                    <a:pt x="44" y="0"/>
                    <a:pt x="44" y="0"/>
                  </a:cubicBezTo>
                  <a:cubicBezTo>
                    <a:pt x="43" y="0"/>
                    <a:pt x="42" y="1"/>
                    <a:pt x="42" y="2"/>
                  </a:cubicBezTo>
                  <a:cubicBezTo>
                    <a:pt x="40" y="14"/>
                    <a:pt x="40" y="14"/>
                    <a:pt x="40" y="14"/>
                  </a:cubicBezTo>
                  <a:cubicBezTo>
                    <a:pt x="36" y="15"/>
                    <a:pt x="33" y="16"/>
                    <a:pt x="30" y="18"/>
                  </a:cubicBezTo>
                  <a:cubicBezTo>
                    <a:pt x="21" y="11"/>
                    <a:pt x="21" y="11"/>
                    <a:pt x="21" y="11"/>
                  </a:cubicBezTo>
                  <a:cubicBezTo>
                    <a:pt x="20" y="10"/>
                    <a:pt x="19" y="10"/>
                    <a:pt x="18" y="11"/>
                  </a:cubicBezTo>
                  <a:cubicBezTo>
                    <a:pt x="11" y="18"/>
                    <a:pt x="11" y="18"/>
                    <a:pt x="11" y="18"/>
                  </a:cubicBezTo>
                  <a:cubicBezTo>
                    <a:pt x="10" y="19"/>
                    <a:pt x="10" y="20"/>
                    <a:pt x="11" y="21"/>
                  </a:cubicBezTo>
                  <a:cubicBezTo>
                    <a:pt x="18" y="30"/>
                    <a:pt x="18" y="30"/>
                    <a:pt x="18" y="30"/>
                  </a:cubicBezTo>
                  <a:cubicBezTo>
                    <a:pt x="16" y="33"/>
                    <a:pt x="15" y="36"/>
                    <a:pt x="14" y="40"/>
                  </a:cubicBezTo>
                  <a:cubicBezTo>
                    <a:pt x="2" y="41"/>
                    <a:pt x="2" y="41"/>
                    <a:pt x="2" y="41"/>
                  </a:cubicBezTo>
                  <a:cubicBezTo>
                    <a:pt x="1" y="42"/>
                    <a:pt x="0" y="43"/>
                    <a:pt x="0" y="43"/>
                  </a:cubicBezTo>
                  <a:cubicBezTo>
                    <a:pt x="0" y="53"/>
                    <a:pt x="0" y="53"/>
                    <a:pt x="0" y="53"/>
                  </a:cubicBezTo>
                  <a:cubicBezTo>
                    <a:pt x="0" y="54"/>
                    <a:pt x="1" y="55"/>
                    <a:pt x="2" y="55"/>
                  </a:cubicBezTo>
                  <a:cubicBezTo>
                    <a:pt x="14" y="57"/>
                    <a:pt x="14" y="57"/>
                    <a:pt x="14" y="57"/>
                  </a:cubicBezTo>
                  <a:cubicBezTo>
                    <a:pt x="15" y="61"/>
                    <a:pt x="16" y="64"/>
                    <a:pt x="18" y="67"/>
                  </a:cubicBezTo>
                  <a:cubicBezTo>
                    <a:pt x="11" y="76"/>
                    <a:pt x="11" y="76"/>
                    <a:pt x="11" y="76"/>
                  </a:cubicBezTo>
                  <a:cubicBezTo>
                    <a:pt x="10" y="77"/>
                    <a:pt x="10" y="78"/>
                    <a:pt x="11" y="79"/>
                  </a:cubicBezTo>
                  <a:cubicBezTo>
                    <a:pt x="18" y="86"/>
                    <a:pt x="18" y="86"/>
                    <a:pt x="18" y="86"/>
                  </a:cubicBezTo>
                  <a:cubicBezTo>
                    <a:pt x="19" y="87"/>
                    <a:pt x="20" y="87"/>
                    <a:pt x="21" y="86"/>
                  </a:cubicBezTo>
                  <a:cubicBezTo>
                    <a:pt x="30" y="79"/>
                    <a:pt x="30" y="79"/>
                    <a:pt x="30" y="79"/>
                  </a:cubicBezTo>
                  <a:cubicBezTo>
                    <a:pt x="33" y="81"/>
                    <a:pt x="36" y="82"/>
                    <a:pt x="40" y="83"/>
                  </a:cubicBezTo>
                  <a:cubicBezTo>
                    <a:pt x="42" y="95"/>
                    <a:pt x="42" y="95"/>
                    <a:pt x="42" y="95"/>
                  </a:cubicBezTo>
                  <a:cubicBezTo>
                    <a:pt x="42" y="96"/>
                    <a:pt x="43" y="97"/>
                    <a:pt x="44" y="97"/>
                  </a:cubicBezTo>
                  <a:cubicBezTo>
                    <a:pt x="53" y="97"/>
                    <a:pt x="53" y="97"/>
                    <a:pt x="53" y="97"/>
                  </a:cubicBezTo>
                  <a:cubicBezTo>
                    <a:pt x="54" y="97"/>
                    <a:pt x="55" y="96"/>
                    <a:pt x="56" y="95"/>
                  </a:cubicBezTo>
                  <a:cubicBezTo>
                    <a:pt x="57" y="83"/>
                    <a:pt x="57" y="83"/>
                    <a:pt x="57" y="83"/>
                  </a:cubicBezTo>
                  <a:cubicBezTo>
                    <a:pt x="61" y="82"/>
                    <a:pt x="64" y="81"/>
                    <a:pt x="67" y="79"/>
                  </a:cubicBezTo>
                  <a:cubicBezTo>
                    <a:pt x="76" y="86"/>
                    <a:pt x="76" y="86"/>
                    <a:pt x="76" y="86"/>
                  </a:cubicBezTo>
                  <a:cubicBezTo>
                    <a:pt x="77" y="87"/>
                    <a:pt x="78" y="87"/>
                    <a:pt x="79" y="86"/>
                  </a:cubicBezTo>
                  <a:cubicBezTo>
                    <a:pt x="86" y="79"/>
                    <a:pt x="86" y="79"/>
                    <a:pt x="86" y="79"/>
                  </a:cubicBezTo>
                  <a:cubicBezTo>
                    <a:pt x="87" y="78"/>
                    <a:pt x="87" y="77"/>
                    <a:pt x="86" y="76"/>
                  </a:cubicBezTo>
                  <a:cubicBezTo>
                    <a:pt x="79" y="67"/>
                    <a:pt x="79" y="67"/>
                    <a:pt x="79" y="67"/>
                  </a:cubicBezTo>
                  <a:cubicBezTo>
                    <a:pt x="81" y="64"/>
                    <a:pt x="82" y="61"/>
                    <a:pt x="83" y="57"/>
                  </a:cubicBezTo>
                  <a:cubicBezTo>
                    <a:pt x="95" y="55"/>
                    <a:pt x="95" y="55"/>
                    <a:pt x="95" y="55"/>
                  </a:cubicBezTo>
                  <a:cubicBezTo>
                    <a:pt x="96" y="55"/>
                    <a:pt x="97" y="54"/>
                    <a:pt x="97" y="53"/>
                  </a:cubicBezTo>
                  <a:cubicBezTo>
                    <a:pt x="97" y="43"/>
                    <a:pt x="97" y="43"/>
                    <a:pt x="97" y="43"/>
                  </a:cubicBezTo>
                  <a:cubicBezTo>
                    <a:pt x="97" y="43"/>
                    <a:pt x="96" y="42"/>
                    <a:pt x="95" y="41"/>
                  </a:cubicBezTo>
                  <a:close/>
                  <a:moveTo>
                    <a:pt x="49" y="66"/>
                  </a:moveTo>
                  <a:cubicBezTo>
                    <a:pt x="39" y="66"/>
                    <a:pt x="31" y="58"/>
                    <a:pt x="31" y="48"/>
                  </a:cubicBezTo>
                  <a:cubicBezTo>
                    <a:pt x="31" y="39"/>
                    <a:pt x="39" y="31"/>
                    <a:pt x="49" y="31"/>
                  </a:cubicBezTo>
                  <a:cubicBezTo>
                    <a:pt x="58" y="31"/>
                    <a:pt x="66" y="39"/>
                    <a:pt x="66" y="48"/>
                  </a:cubicBezTo>
                  <a:cubicBezTo>
                    <a:pt x="66" y="58"/>
                    <a:pt x="58" y="66"/>
                    <a:pt x="49" y="6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6" name="TextBox 93"/>
            <p:cNvSpPr txBox="1">
              <a:spLocks noChangeArrowheads="1"/>
            </p:cNvSpPr>
            <p:nvPr/>
          </p:nvSpPr>
          <p:spPr bwMode="auto">
            <a:xfrm>
              <a:off x="4625975" y="4413250"/>
              <a:ext cx="108108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8" name="Группа 7">
            <a:extLst>
              <a:ext uri="{FF2B5EF4-FFF2-40B4-BE49-F238E27FC236}">
                <a16:creationId xmlns:a16="http://schemas.microsoft.com/office/drawing/2014/main" xmlns="" id="{22A43050-3E91-954B-970F-952E22E14BB3}"/>
              </a:ext>
            </a:extLst>
          </p:cNvPr>
          <p:cNvGrpSpPr/>
          <p:nvPr/>
        </p:nvGrpSpPr>
        <p:grpSpPr>
          <a:xfrm>
            <a:off x="6503090" y="4286016"/>
            <a:ext cx="1108973" cy="1678079"/>
            <a:chOff x="6503090" y="4286016"/>
            <a:chExt cx="1108973" cy="1678079"/>
          </a:xfrm>
        </p:grpSpPr>
        <p:sp>
          <p:nvSpPr>
            <p:cNvPr id="27675" name="Freeform 10"/>
            <p:cNvSpPr>
              <a:spLocks/>
            </p:cNvSpPr>
            <p:nvPr/>
          </p:nvSpPr>
          <p:spPr bwMode="auto">
            <a:xfrm>
              <a:off x="6503090"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49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49" y="1107"/>
                  </a:lnTo>
                  <a:lnTo>
                    <a:pt x="175" y="1025"/>
                  </a:lnTo>
                  <a:close/>
                </a:path>
              </a:pathLst>
            </a:custGeom>
            <a:solidFill>
              <a:srgbClr val="30C8A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3" name="Freeform 18"/>
            <p:cNvSpPr>
              <a:spLocks/>
            </p:cNvSpPr>
            <p:nvPr/>
          </p:nvSpPr>
          <p:spPr bwMode="auto">
            <a:xfrm>
              <a:off x="6503090" y="4286016"/>
              <a:ext cx="529040" cy="1678079"/>
            </a:xfrm>
            <a:custGeom>
              <a:avLst/>
              <a:gdLst>
                <a:gd name="T0" fmla="*/ 175 w 349"/>
                <a:gd name="T1" fmla="*/ 1025 h 1107"/>
                <a:gd name="T2" fmla="*/ 0 w 349"/>
                <a:gd name="T3" fmla="*/ 943 h 1107"/>
                <a:gd name="T4" fmla="*/ 0 w 349"/>
                <a:gd name="T5" fmla="*/ 0 h 1107"/>
                <a:gd name="T6" fmla="*/ 349 w 349"/>
                <a:gd name="T7" fmla="*/ 0 h 1107"/>
                <a:gd name="T8" fmla="*/ 349 w 349"/>
                <a:gd name="T9" fmla="*/ 1107 h 1107"/>
                <a:gd name="T10" fmla="*/ 175 w 349"/>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7">
                  <a:moveTo>
                    <a:pt x="175" y="1025"/>
                  </a:moveTo>
                  <a:lnTo>
                    <a:pt x="0" y="943"/>
                  </a:lnTo>
                  <a:lnTo>
                    <a:pt x="0" y="0"/>
                  </a:lnTo>
                  <a:lnTo>
                    <a:pt x="349" y="0"/>
                  </a:lnTo>
                  <a:lnTo>
                    <a:pt x="349" y="1107"/>
                  </a:lnTo>
                  <a:lnTo>
                    <a:pt x="175" y="1025"/>
                  </a:lnTo>
                  <a:close/>
                </a:path>
              </a:pathLst>
            </a:custGeom>
            <a:solidFill>
              <a:srgbClr val="55CFB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0" name="Freeform 89"/>
            <p:cNvSpPr>
              <a:spLocks/>
            </p:cNvSpPr>
            <p:nvPr/>
          </p:nvSpPr>
          <p:spPr bwMode="auto">
            <a:xfrm>
              <a:off x="6910388" y="5310188"/>
              <a:ext cx="276225" cy="400050"/>
            </a:xfrm>
            <a:custGeom>
              <a:avLst/>
              <a:gdLst>
                <a:gd name="T0" fmla="*/ 2147483646 w 71"/>
                <a:gd name="T1" fmla="*/ 2147483646 h 103"/>
                <a:gd name="T2" fmla="*/ 2147483646 w 71"/>
                <a:gd name="T3" fmla="*/ 2147483646 h 103"/>
                <a:gd name="T4" fmla="*/ 2147483646 w 71"/>
                <a:gd name="T5" fmla="*/ 2147483646 h 103"/>
                <a:gd name="T6" fmla="*/ 2147483646 w 71"/>
                <a:gd name="T7" fmla="*/ 2147483646 h 103"/>
                <a:gd name="T8" fmla="*/ 2147483646 w 71"/>
                <a:gd name="T9" fmla="*/ 2147483646 h 103"/>
                <a:gd name="T10" fmla="*/ 2147483646 w 71"/>
                <a:gd name="T11" fmla="*/ 2147483646 h 103"/>
                <a:gd name="T12" fmla="*/ 2147483646 w 71"/>
                <a:gd name="T13" fmla="*/ 2147483646 h 103"/>
                <a:gd name="T14" fmla="*/ 2147483646 w 71"/>
                <a:gd name="T15" fmla="*/ 2147483646 h 103"/>
                <a:gd name="T16" fmla="*/ 2147483646 w 71"/>
                <a:gd name="T17" fmla="*/ 2147483646 h 103"/>
                <a:gd name="T18" fmla="*/ 2147483646 w 71"/>
                <a:gd name="T19" fmla="*/ 2147483646 h 103"/>
                <a:gd name="T20" fmla="*/ 2147483646 w 71"/>
                <a:gd name="T21" fmla="*/ 0 h 103"/>
                <a:gd name="T22" fmla="*/ 2147483646 w 71"/>
                <a:gd name="T23" fmla="*/ 0 h 103"/>
                <a:gd name="T24" fmla="*/ 2147483646 w 71"/>
                <a:gd name="T25" fmla="*/ 2147483646 h 103"/>
                <a:gd name="T26" fmla="*/ 2147483646 w 71"/>
                <a:gd name="T27" fmla="*/ 2147483646 h 103"/>
                <a:gd name="T28" fmla="*/ 0 w 71"/>
                <a:gd name="T29" fmla="*/ 2147483646 h 103"/>
                <a:gd name="T30" fmla="*/ 2147483646 w 71"/>
                <a:gd name="T31" fmla="*/ 2147483646 h 103"/>
                <a:gd name="T32" fmla="*/ 2147483646 w 71"/>
                <a:gd name="T33" fmla="*/ 2147483646 h 103"/>
                <a:gd name="T34" fmla="*/ 2147483646 w 71"/>
                <a:gd name="T35" fmla="*/ 2147483646 h 103"/>
                <a:gd name="T36" fmla="*/ 2147483646 w 71"/>
                <a:gd name="T37" fmla="*/ 2147483646 h 103"/>
                <a:gd name="T38" fmla="*/ 2147483646 w 71"/>
                <a:gd name="T39" fmla="*/ 2147483646 h 103"/>
                <a:gd name="T40" fmla="*/ 2147483646 w 71"/>
                <a:gd name="T41" fmla="*/ 2147483646 h 103"/>
                <a:gd name="T42" fmla="*/ 2147483646 w 71"/>
                <a:gd name="T43" fmla="*/ 2147483646 h 103"/>
                <a:gd name="T44" fmla="*/ 2147483646 w 71"/>
                <a:gd name="T45" fmla="*/ 2147483646 h 103"/>
                <a:gd name="T46" fmla="*/ 2147483646 w 71"/>
                <a:gd name="T47" fmla="*/ 2147483646 h 103"/>
                <a:gd name="T48" fmla="*/ 2147483646 w 71"/>
                <a:gd name="T49" fmla="*/ 2147483646 h 103"/>
                <a:gd name="T50" fmla="*/ 2147483646 w 71"/>
                <a:gd name="T51" fmla="*/ 2147483646 h 103"/>
                <a:gd name="T52" fmla="*/ 2147483646 w 71"/>
                <a:gd name="T53" fmla="*/ 2147483646 h 103"/>
                <a:gd name="T54" fmla="*/ 2147483646 w 71"/>
                <a:gd name="T55" fmla="*/ 2147483646 h 103"/>
                <a:gd name="T56" fmla="*/ 2147483646 w 71"/>
                <a:gd name="T57" fmla="*/ 2147483646 h 10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 h="103">
                  <a:moveTo>
                    <a:pt x="71" y="68"/>
                  </a:moveTo>
                  <a:cubicBezTo>
                    <a:pt x="71" y="58"/>
                    <a:pt x="62" y="49"/>
                    <a:pt x="46" y="45"/>
                  </a:cubicBezTo>
                  <a:cubicBezTo>
                    <a:pt x="44" y="45"/>
                    <a:pt x="35" y="43"/>
                    <a:pt x="33" y="42"/>
                  </a:cubicBezTo>
                  <a:cubicBezTo>
                    <a:pt x="20" y="39"/>
                    <a:pt x="17" y="37"/>
                    <a:pt x="17" y="33"/>
                  </a:cubicBezTo>
                  <a:cubicBezTo>
                    <a:pt x="17" y="30"/>
                    <a:pt x="21" y="26"/>
                    <a:pt x="34" y="26"/>
                  </a:cubicBezTo>
                  <a:cubicBezTo>
                    <a:pt x="43" y="26"/>
                    <a:pt x="53" y="33"/>
                    <a:pt x="53" y="33"/>
                  </a:cubicBezTo>
                  <a:cubicBezTo>
                    <a:pt x="56" y="35"/>
                    <a:pt x="58" y="35"/>
                    <a:pt x="61" y="32"/>
                  </a:cubicBezTo>
                  <a:cubicBezTo>
                    <a:pt x="61" y="32"/>
                    <a:pt x="65" y="29"/>
                    <a:pt x="65" y="26"/>
                  </a:cubicBezTo>
                  <a:cubicBezTo>
                    <a:pt x="65" y="21"/>
                    <a:pt x="54" y="14"/>
                    <a:pt x="42" y="12"/>
                  </a:cubicBezTo>
                  <a:cubicBezTo>
                    <a:pt x="42" y="4"/>
                    <a:pt x="42" y="4"/>
                    <a:pt x="42" y="4"/>
                  </a:cubicBezTo>
                  <a:cubicBezTo>
                    <a:pt x="42" y="1"/>
                    <a:pt x="40" y="0"/>
                    <a:pt x="38" y="0"/>
                  </a:cubicBezTo>
                  <a:cubicBezTo>
                    <a:pt x="32" y="0"/>
                    <a:pt x="32" y="0"/>
                    <a:pt x="32" y="0"/>
                  </a:cubicBezTo>
                  <a:cubicBezTo>
                    <a:pt x="30" y="0"/>
                    <a:pt x="28" y="1"/>
                    <a:pt x="28" y="4"/>
                  </a:cubicBezTo>
                  <a:cubicBezTo>
                    <a:pt x="28" y="11"/>
                    <a:pt x="28" y="11"/>
                    <a:pt x="28" y="11"/>
                  </a:cubicBezTo>
                  <a:cubicBezTo>
                    <a:pt x="9" y="13"/>
                    <a:pt x="0" y="23"/>
                    <a:pt x="0" y="34"/>
                  </a:cubicBezTo>
                  <a:cubicBezTo>
                    <a:pt x="0" y="47"/>
                    <a:pt x="12" y="53"/>
                    <a:pt x="26" y="56"/>
                  </a:cubicBezTo>
                  <a:cubicBezTo>
                    <a:pt x="28" y="57"/>
                    <a:pt x="39" y="59"/>
                    <a:pt x="41" y="60"/>
                  </a:cubicBezTo>
                  <a:cubicBezTo>
                    <a:pt x="51" y="62"/>
                    <a:pt x="54" y="66"/>
                    <a:pt x="54" y="69"/>
                  </a:cubicBezTo>
                  <a:cubicBezTo>
                    <a:pt x="54" y="73"/>
                    <a:pt x="49" y="77"/>
                    <a:pt x="36" y="77"/>
                  </a:cubicBezTo>
                  <a:cubicBezTo>
                    <a:pt x="27" y="77"/>
                    <a:pt x="14" y="70"/>
                    <a:pt x="14" y="70"/>
                  </a:cubicBezTo>
                  <a:cubicBezTo>
                    <a:pt x="11" y="67"/>
                    <a:pt x="8" y="68"/>
                    <a:pt x="5" y="71"/>
                  </a:cubicBezTo>
                  <a:cubicBezTo>
                    <a:pt x="5" y="71"/>
                    <a:pt x="2" y="74"/>
                    <a:pt x="2" y="77"/>
                  </a:cubicBezTo>
                  <a:cubicBezTo>
                    <a:pt x="2" y="82"/>
                    <a:pt x="15" y="89"/>
                    <a:pt x="28" y="91"/>
                  </a:cubicBezTo>
                  <a:cubicBezTo>
                    <a:pt x="28" y="99"/>
                    <a:pt x="28" y="99"/>
                    <a:pt x="28" y="99"/>
                  </a:cubicBezTo>
                  <a:cubicBezTo>
                    <a:pt x="28" y="101"/>
                    <a:pt x="30" y="103"/>
                    <a:pt x="32" y="103"/>
                  </a:cubicBezTo>
                  <a:cubicBezTo>
                    <a:pt x="38" y="103"/>
                    <a:pt x="38" y="103"/>
                    <a:pt x="38" y="103"/>
                  </a:cubicBezTo>
                  <a:cubicBezTo>
                    <a:pt x="40" y="103"/>
                    <a:pt x="42" y="101"/>
                    <a:pt x="42" y="99"/>
                  </a:cubicBezTo>
                  <a:cubicBezTo>
                    <a:pt x="42" y="92"/>
                    <a:pt x="42" y="92"/>
                    <a:pt x="42" y="92"/>
                  </a:cubicBezTo>
                  <a:cubicBezTo>
                    <a:pt x="62" y="90"/>
                    <a:pt x="71" y="79"/>
                    <a:pt x="71" y="6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7" name="TextBox 93"/>
            <p:cNvSpPr txBox="1">
              <a:spLocks noChangeArrowheads="1"/>
            </p:cNvSpPr>
            <p:nvPr/>
          </p:nvSpPr>
          <p:spPr bwMode="auto">
            <a:xfrm>
              <a:off x="6530975" y="4410075"/>
              <a:ext cx="1081088"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7" name="Группа 6">
            <a:extLst>
              <a:ext uri="{FF2B5EF4-FFF2-40B4-BE49-F238E27FC236}">
                <a16:creationId xmlns:a16="http://schemas.microsoft.com/office/drawing/2014/main" xmlns="" id="{93646DD6-58CC-B340-AB7D-926E4AA19786}"/>
              </a:ext>
            </a:extLst>
          </p:cNvPr>
          <p:cNvGrpSpPr/>
          <p:nvPr/>
        </p:nvGrpSpPr>
        <p:grpSpPr>
          <a:xfrm>
            <a:off x="8414605" y="4286016"/>
            <a:ext cx="1110395" cy="1678079"/>
            <a:chOff x="8414605" y="4286016"/>
            <a:chExt cx="1110395" cy="1678079"/>
          </a:xfrm>
        </p:grpSpPr>
        <p:sp>
          <p:nvSpPr>
            <p:cNvPr id="27676" name="Freeform 11"/>
            <p:cNvSpPr>
              <a:spLocks/>
            </p:cNvSpPr>
            <p:nvPr/>
          </p:nvSpPr>
          <p:spPr bwMode="auto">
            <a:xfrm>
              <a:off x="8414605"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50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50" y="1107"/>
                  </a:lnTo>
                  <a:lnTo>
                    <a:pt x="175" y="1025"/>
                  </a:lnTo>
                  <a:close/>
                </a:path>
              </a:pathLst>
            </a:custGeom>
            <a:solidFill>
              <a:srgbClr val="90C0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4" name="Freeform 19"/>
            <p:cNvSpPr>
              <a:spLocks/>
            </p:cNvSpPr>
            <p:nvPr/>
          </p:nvSpPr>
          <p:spPr bwMode="auto">
            <a:xfrm>
              <a:off x="8414605" y="4286016"/>
              <a:ext cx="530555" cy="1678079"/>
            </a:xfrm>
            <a:custGeom>
              <a:avLst/>
              <a:gdLst>
                <a:gd name="T0" fmla="*/ 175 w 350"/>
                <a:gd name="T1" fmla="*/ 1025 h 1107"/>
                <a:gd name="T2" fmla="*/ 0 w 350"/>
                <a:gd name="T3" fmla="*/ 943 h 1107"/>
                <a:gd name="T4" fmla="*/ 0 w 350"/>
                <a:gd name="T5" fmla="*/ 0 h 1107"/>
                <a:gd name="T6" fmla="*/ 350 w 350"/>
                <a:gd name="T7" fmla="*/ 0 h 1107"/>
                <a:gd name="T8" fmla="*/ 350 w 350"/>
                <a:gd name="T9" fmla="*/ 1107 h 1107"/>
                <a:gd name="T10" fmla="*/ 175 w 350"/>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7">
                  <a:moveTo>
                    <a:pt x="175" y="1025"/>
                  </a:moveTo>
                  <a:lnTo>
                    <a:pt x="0" y="943"/>
                  </a:lnTo>
                  <a:lnTo>
                    <a:pt x="0" y="0"/>
                  </a:lnTo>
                  <a:lnTo>
                    <a:pt x="350" y="0"/>
                  </a:lnTo>
                  <a:lnTo>
                    <a:pt x="350" y="1107"/>
                  </a:lnTo>
                  <a:lnTo>
                    <a:pt x="175" y="1025"/>
                  </a:lnTo>
                  <a:close/>
                </a:path>
              </a:pathLst>
            </a:custGeom>
            <a:solidFill>
              <a:srgbClr val="AACF4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9" name="Freeform 88"/>
            <p:cNvSpPr>
              <a:spLocks noEditPoints="1"/>
            </p:cNvSpPr>
            <p:nvPr/>
          </p:nvSpPr>
          <p:spPr bwMode="auto">
            <a:xfrm>
              <a:off x="8761413" y="5324475"/>
              <a:ext cx="381000" cy="319088"/>
            </a:xfrm>
            <a:custGeom>
              <a:avLst/>
              <a:gdLst>
                <a:gd name="T0" fmla="*/ 2147483646 w 98"/>
                <a:gd name="T1" fmla="*/ 2147483646 h 82"/>
                <a:gd name="T2" fmla="*/ 2147483646 w 98"/>
                <a:gd name="T3" fmla="*/ 2147483646 h 82"/>
                <a:gd name="T4" fmla="*/ 2147483646 w 98"/>
                <a:gd name="T5" fmla="*/ 2147483646 h 82"/>
                <a:gd name="T6" fmla="*/ 2147483646 w 98"/>
                <a:gd name="T7" fmla="*/ 2147483646 h 82"/>
                <a:gd name="T8" fmla="*/ 2147483646 w 98"/>
                <a:gd name="T9" fmla="*/ 2147483646 h 82"/>
                <a:gd name="T10" fmla="*/ 2147483646 w 98"/>
                <a:gd name="T11" fmla="*/ 2147483646 h 82"/>
                <a:gd name="T12" fmla="*/ 2147483646 w 98"/>
                <a:gd name="T13" fmla="*/ 2147483646 h 82"/>
                <a:gd name="T14" fmla="*/ 2147483646 w 98"/>
                <a:gd name="T15" fmla="*/ 2147483646 h 82"/>
                <a:gd name="T16" fmla="*/ 2147483646 w 98"/>
                <a:gd name="T17" fmla="*/ 2147483646 h 82"/>
                <a:gd name="T18" fmla="*/ 2147483646 w 98"/>
                <a:gd name="T19" fmla="*/ 2147483646 h 82"/>
                <a:gd name="T20" fmla="*/ 2147483646 w 98"/>
                <a:gd name="T21" fmla="*/ 2147483646 h 82"/>
                <a:gd name="T22" fmla="*/ 2147483646 w 98"/>
                <a:gd name="T23" fmla="*/ 2147483646 h 82"/>
                <a:gd name="T24" fmla="*/ 2147483646 w 98"/>
                <a:gd name="T25" fmla="*/ 2147483646 h 82"/>
                <a:gd name="T26" fmla="*/ 2147483646 w 98"/>
                <a:gd name="T27" fmla="*/ 2147483646 h 82"/>
                <a:gd name="T28" fmla="*/ 2147483646 w 98"/>
                <a:gd name="T29" fmla="*/ 2147483646 h 82"/>
                <a:gd name="T30" fmla="*/ 2147483646 w 98"/>
                <a:gd name="T31" fmla="*/ 2147483646 h 82"/>
                <a:gd name="T32" fmla="*/ 2147483646 w 98"/>
                <a:gd name="T33" fmla="*/ 2147483646 h 82"/>
                <a:gd name="T34" fmla="*/ 2147483646 w 98"/>
                <a:gd name="T35" fmla="*/ 2147483646 h 82"/>
                <a:gd name="T36" fmla="*/ 2147483646 w 98"/>
                <a:gd name="T37" fmla="*/ 2147483646 h 82"/>
                <a:gd name="T38" fmla="*/ 2147483646 w 98"/>
                <a:gd name="T39" fmla="*/ 2147483646 h 82"/>
                <a:gd name="T40" fmla="*/ 2147483646 w 98"/>
                <a:gd name="T41" fmla="*/ 2147483646 h 82"/>
                <a:gd name="T42" fmla="*/ 2147483646 w 98"/>
                <a:gd name="T43" fmla="*/ 2147483646 h 82"/>
                <a:gd name="T44" fmla="*/ 2147483646 w 98"/>
                <a:gd name="T45" fmla="*/ 2147483646 h 82"/>
                <a:gd name="T46" fmla="*/ 2147483646 w 98"/>
                <a:gd name="T47" fmla="*/ 2147483646 h 82"/>
                <a:gd name="T48" fmla="*/ 2147483646 w 98"/>
                <a:gd name="T49" fmla="*/ 2147483646 h 82"/>
                <a:gd name="T50" fmla="*/ 2147483646 w 98"/>
                <a:gd name="T51" fmla="*/ 2147483646 h 82"/>
                <a:gd name="T52" fmla="*/ 2147483646 w 98"/>
                <a:gd name="T53" fmla="*/ 2147483646 h 82"/>
                <a:gd name="T54" fmla="*/ 2147483646 w 98"/>
                <a:gd name="T55" fmla="*/ 2147483646 h 82"/>
                <a:gd name="T56" fmla="*/ 2147483646 w 98"/>
                <a:gd name="T57" fmla="*/ 2147483646 h 82"/>
                <a:gd name="T58" fmla="*/ 2147483646 w 98"/>
                <a:gd name="T59" fmla="*/ 2147483646 h 82"/>
                <a:gd name="T60" fmla="*/ 2147483646 w 98"/>
                <a:gd name="T61" fmla="*/ 2147483646 h 82"/>
                <a:gd name="T62" fmla="*/ 2147483646 w 98"/>
                <a:gd name="T63" fmla="*/ 2147483646 h 82"/>
                <a:gd name="T64" fmla="*/ 2147483646 w 98"/>
                <a:gd name="T65" fmla="*/ 2147483646 h 82"/>
                <a:gd name="T66" fmla="*/ 2147483646 w 98"/>
                <a:gd name="T67" fmla="*/ 2147483646 h 82"/>
                <a:gd name="T68" fmla="*/ 2147483646 w 98"/>
                <a:gd name="T69" fmla="*/ 2147483646 h 82"/>
                <a:gd name="T70" fmla="*/ 2147483646 w 98"/>
                <a:gd name="T71" fmla="*/ 2147483646 h 82"/>
                <a:gd name="T72" fmla="*/ 2147483646 w 98"/>
                <a:gd name="T73" fmla="*/ 2147483646 h 82"/>
                <a:gd name="T74" fmla="*/ 2147483646 w 98"/>
                <a:gd name="T75" fmla="*/ 2147483646 h 82"/>
                <a:gd name="T76" fmla="*/ 2147483646 w 98"/>
                <a:gd name="T77" fmla="*/ 2147483646 h 82"/>
                <a:gd name="T78" fmla="*/ 2147483646 w 98"/>
                <a:gd name="T79" fmla="*/ 2147483646 h 82"/>
                <a:gd name="T80" fmla="*/ 2147483646 w 98"/>
                <a:gd name="T81" fmla="*/ 2147483646 h 82"/>
                <a:gd name="T82" fmla="*/ 2147483646 w 98"/>
                <a:gd name="T83" fmla="*/ 2147483646 h 82"/>
                <a:gd name="T84" fmla="*/ 2147483646 w 98"/>
                <a:gd name="T85" fmla="*/ 2147483646 h 82"/>
                <a:gd name="T86" fmla="*/ 2147483646 w 98"/>
                <a:gd name="T87" fmla="*/ 2147483646 h 82"/>
                <a:gd name="T88" fmla="*/ 2147483646 w 98"/>
                <a:gd name="T89" fmla="*/ 2147483646 h 82"/>
                <a:gd name="T90" fmla="*/ 2147483646 w 98"/>
                <a:gd name="T91" fmla="*/ 2147483646 h 82"/>
                <a:gd name="T92" fmla="*/ 2147483646 w 98"/>
                <a:gd name="T93" fmla="*/ 2147483646 h 82"/>
                <a:gd name="T94" fmla="*/ 2147483646 w 98"/>
                <a:gd name="T95" fmla="*/ 2147483646 h 82"/>
                <a:gd name="T96" fmla="*/ 2147483646 w 98"/>
                <a:gd name="T97" fmla="*/ 2147483646 h 82"/>
                <a:gd name="T98" fmla="*/ 2147483646 w 98"/>
                <a:gd name="T99" fmla="*/ 2147483646 h 82"/>
                <a:gd name="T100" fmla="*/ 2147483646 w 98"/>
                <a:gd name="T101" fmla="*/ 0 h 82"/>
                <a:gd name="T102" fmla="*/ 0 w 98"/>
                <a:gd name="T103" fmla="*/ 2147483646 h 82"/>
                <a:gd name="T104" fmla="*/ 2147483646 w 98"/>
                <a:gd name="T105" fmla="*/ 2147483646 h 82"/>
                <a:gd name="T106" fmla="*/ 2147483646 w 98"/>
                <a:gd name="T107" fmla="*/ 2147483646 h 82"/>
                <a:gd name="T108" fmla="*/ 2147483646 w 98"/>
                <a:gd name="T109" fmla="*/ 2147483646 h 82"/>
                <a:gd name="T110" fmla="*/ 2147483646 w 98"/>
                <a:gd name="T111" fmla="*/ 2147483646 h 82"/>
                <a:gd name="T112" fmla="*/ 2147483646 w 98"/>
                <a:gd name="T113" fmla="*/ 2147483646 h 82"/>
                <a:gd name="T114" fmla="*/ 2147483646 w 98"/>
                <a:gd name="T115" fmla="*/ 2147483646 h 82"/>
                <a:gd name="T116" fmla="*/ 2147483646 w 98"/>
                <a:gd name="T117" fmla="*/ 2147483646 h 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98" h="82">
                  <a:moveTo>
                    <a:pt x="13" y="67"/>
                  </a:moveTo>
                  <a:cubicBezTo>
                    <a:pt x="13" y="45"/>
                    <a:pt x="13" y="45"/>
                    <a:pt x="13" y="45"/>
                  </a:cubicBezTo>
                  <a:cubicBezTo>
                    <a:pt x="13" y="43"/>
                    <a:pt x="14" y="41"/>
                    <a:pt x="16" y="41"/>
                  </a:cubicBezTo>
                  <a:cubicBezTo>
                    <a:pt x="22" y="41"/>
                    <a:pt x="22" y="41"/>
                    <a:pt x="22" y="41"/>
                  </a:cubicBezTo>
                  <a:cubicBezTo>
                    <a:pt x="23" y="41"/>
                    <a:pt x="25" y="43"/>
                    <a:pt x="25" y="45"/>
                  </a:cubicBezTo>
                  <a:cubicBezTo>
                    <a:pt x="25" y="67"/>
                    <a:pt x="25" y="67"/>
                    <a:pt x="25" y="67"/>
                  </a:cubicBezTo>
                  <a:cubicBezTo>
                    <a:pt x="25" y="68"/>
                    <a:pt x="23" y="70"/>
                    <a:pt x="22" y="70"/>
                  </a:cubicBezTo>
                  <a:cubicBezTo>
                    <a:pt x="16" y="70"/>
                    <a:pt x="16" y="70"/>
                    <a:pt x="16" y="70"/>
                  </a:cubicBezTo>
                  <a:cubicBezTo>
                    <a:pt x="14" y="70"/>
                    <a:pt x="13" y="68"/>
                    <a:pt x="13" y="67"/>
                  </a:cubicBezTo>
                  <a:close/>
                  <a:moveTo>
                    <a:pt x="36" y="33"/>
                  </a:moveTo>
                  <a:cubicBezTo>
                    <a:pt x="34" y="33"/>
                    <a:pt x="33" y="35"/>
                    <a:pt x="33" y="37"/>
                  </a:cubicBezTo>
                  <a:cubicBezTo>
                    <a:pt x="33" y="67"/>
                    <a:pt x="33" y="67"/>
                    <a:pt x="33" y="67"/>
                  </a:cubicBezTo>
                  <a:cubicBezTo>
                    <a:pt x="33" y="68"/>
                    <a:pt x="34" y="70"/>
                    <a:pt x="36" y="70"/>
                  </a:cubicBezTo>
                  <a:cubicBezTo>
                    <a:pt x="41" y="70"/>
                    <a:pt x="41" y="70"/>
                    <a:pt x="41" y="70"/>
                  </a:cubicBezTo>
                  <a:cubicBezTo>
                    <a:pt x="43" y="70"/>
                    <a:pt x="44" y="68"/>
                    <a:pt x="44" y="67"/>
                  </a:cubicBezTo>
                  <a:cubicBezTo>
                    <a:pt x="44" y="37"/>
                    <a:pt x="44" y="37"/>
                    <a:pt x="44" y="37"/>
                  </a:cubicBezTo>
                  <a:cubicBezTo>
                    <a:pt x="44" y="35"/>
                    <a:pt x="43" y="33"/>
                    <a:pt x="41" y="33"/>
                  </a:cubicBezTo>
                  <a:lnTo>
                    <a:pt x="36" y="33"/>
                  </a:lnTo>
                  <a:close/>
                  <a:moveTo>
                    <a:pt x="55" y="27"/>
                  </a:moveTo>
                  <a:cubicBezTo>
                    <a:pt x="54" y="27"/>
                    <a:pt x="52" y="28"/>
                    <a:pt x="52" y="30"/>
                  </a:cubicBezTo>
                  <a:cubicBezTo>
                    <a:pt x="52" y="67"/>
                    <a:pt x="52" y="67"/>
                    <a:pt x="52" y="67"/>
                  </a:cubicBezTo>
                  <a:cubicBezTo>
                    <a:pt x="52" y="68"/>
                    <a:pt x="54" y="70"/>
                    <a:pt x="55" y="70"/>
                  </a:cubicBezTo>
                  <a:cubicBezTo>
                    <a:pt x="61" y="70"/>
                    <a:pt x="61" y="70"/>
                    <a:pt x="61" y="70"/>
                  </a:cubicBezTo>
                  <a:cubicBezTo>
                    <a:pt x="63" y="70"/>
                    <a:pt x="64" y="68"/>
                    <a:pt x="64" y="67"/>
                  </a:cubicBezTo>
                  <a:cubicBezTo>
                    <a:pt x="64" y="30"/>
                    <a:pt x="64" y="30"/>
                    <a:pt x="64" y="30"/>
                  </a:cubicBezTo>
                  <a:cubicBezTo>
                    <a:pt x="64" y="28"/>
                    <a:pt x="63" y="27"/>
                    <a:pt x="61" y="27"/>
                  </a:cubicBezTo>
                  <a:lnTo>
                    <a:pt x="55" y="27"/>
                  </a:lnTo>
                  <a:close/>
                  <a:moveTo>
                    <a:pt x="75" y="20"/>
                  </a:moveTo>
                  <a:cubicBezTo>
                    <a:pt x="73" y="20"/>
                    <a:pt x="72" y="21"/>
                    <a:pt x="72" y="23"/>
                  </a:cubicBezTo>
                  <a:cubicBezTo>
                    <a:pt x="72" y="67"/>
                    <a:pt x="72" y="67"/>
                    <a:pt x="72" y="67"/>
                  </a:cubicBezTo>
                  <a:cubicBezTo>
                    <a:pt x="72" y="68"/>
                    <a:pt x="73" y="70"/>
                    <a:pt x="75" y="70"/>
                  </a:cubicBezTo>
                  <a:cubicBezTo>
                    <a:pt x="80" y="70"/>
                    <a:pt x="80" y="70"/>
                    <a:pt x="80" y="70"/>
                  </a:cubicBezTo>
                  <a:cubicBezTo>
                    <a:pt x="82" y="70"/>
                    <a:pt x="84" y="68"/>
                    <a:pt x="84" y="67"/>
                  </a:cubicBezTo>
                  <a:cubicBezTo>
                    <a:pt x="84" y="23"/>
                    <a:pt x="84" y="23"/>
                    <a:pt x="84" y="23"/>
                  </a:cubicBezTo>
                  <a:cubicBezTo>
                    <a:pt x="84" y="21"/>
                    <a:pt x="82" y="20"/>
                    <a:pt x="80" y="20"/>
                  </a:cubicBezTo>
                  <a:lnTo>
                    <a:pt x="75" y="20"/>
                  </a:lnTo>
                  <a:close/>
                  <a:moveTo>
                    <a:pt x="14" y="33"/>
                  </a:moveTo>
                  <a:cubicBezTo>
                    <a:pt x="35" y="29"/>
                    <a:pt x="55" y="21"/>
                    <a:pt x="73" y="11"/>
                  </a:cubicBezTo>
                  <a:cubicBezTo>
                    <a:pt x="74" y="14"/>
                    <a:pt x="74" y="14"/>
                    <a:pt x="74" y="14"/>
                  </a:cubicBezTo>
                  <a:cubicBezTo>
                    <a:pt x="80" y="4"/>
                    <a:pt x="80" y="4"/>
                    <a:pt x="80" y="4"/>
                  </a:cubicBezTo>
                  <a:cubicBezTo>
                    <a:pt x="69" y="4"/>
                    <a:pt x="69" y="4"/>
                    <a:pt x="69" y="4"/>
                  </a:cubicBezTo>
                  <a:cubicBezTo>
                    <a:pt x="71" y="7"/>
                    <a:pt x="71" y="7"/>
                    <a:pt x="71" y="7"/>
                  </a:cubicBezTo>
                  <a:cubicBezTo>
                    <a:pt x="53" y="17"/>
                    <a:pt x="34" y="25"/>
                    <a:pt x="14" y="28"/>
                  </a:cubicBezTo>
                  <a:lnTo>
                    <a:pt x="14" y="33"/>
                  </a:lnTo>
                  <a:close/>
                  <a:moveTo>
                    <a:pt x="98" y="76"/>
                  </a:moveTo>
                  <a:cubicBezTo>
                    <a:pt x="88" y="70"/>
                    <a:pt x="88" y="70"/>
                    <a:pt x="88" y="70"/>
                  </a:cubicBezTo>
                  <a:cubicBezTo>
                    <a:pt x="88" y="74"/>
                    <a:pt x="88" y="74"/>
                    <a:pt x="88" y="74"/>
                  </a:cubicBezTo>
                  <a:cubicBezTo>
                    <a:pt x="8" y="74"/>
                    <a:pt x="8" y="74"/>
                    <a:pt x="8" y="74"/>
                  </a:cubicBezTo>
                  <a:cubicBezTo>
                    <a:pt x="8" y="10"/>
                    <a:pt x="8" y="10"/>
                    <a:pt x="8" y="10"/>
                  </a:cubicBezTo>
                  <a:cubicBezTo>
                    <a:pt x="11" y="10"/>
                    <a:pt x="11" y="10"/>
                    <a:pt x="11" y="10"/>
                  </a:cubicBezTo>
                  <a:cubicBezTo>
                    <a:pt x="6" y="0"/>
                    <a:pt x="6" y="0"/>
                    <a:pt x="6" y="0"/>
                  </a:cubicBezTo>
                  <a:cubicBezTo>
                    <a:pt x="0" y="10"/>
                    <a:pt x="0" y="10"/>
                    <a:pt x="0" y="10"/>
                  </a:cubicBezTo>
                  <a:cubicBezTo>
                    <a:pt x="3" y="10"/>
                    <a:pt x="3" y="10"/>
                    <a:pt x="3" y="10"/>
                  </a:cubicBezTo>
                  <a:cubicBezTo>
                    <a:pt x="3" y="74"/>
                    <a:pt x="3" y="74"/>
                    <a:pt x="3" y="74"/>
                  </a:cubicBezTo>
                  <a:cubicBezTo>
                    <a:pt x="3" y="76"/>
                    <a:pt x="3" y="76"/>
                    <a:pt x="3" y="76"/>
                  </a:cubicBezTo>
                  <a:cubicBezTo>
                    <a:pt x="3" y="78"/>
                    <a:pt x="3" y="78"/>
                    <a:pt x="3" y="78"/>
                  </a:cubicBezTo>
                  <a:cubicBezTo>
                    <a:pt x="88" y="78"/>
                    <a:pt x="88" y="78"/>
                    <a:pt x="88" y="78"/>
                  </a:cubicBezTo>
                  <a:cubicBezTo>
                    <a:pt x="88" y="82"/>
                    <a:pt x="88" y="82"/>
                    <a:pt x="88" y="82"/>
                  </a:cubicBezTo>
                  <a:lnTo>
                    <a:pt x="98" y="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8" name="TextBox 97"/>
            <p:cNvSpPr txBox="1">
              <a:spLocks noChangeArrowheads="1"/>
            </p:cNvSpPr>
            <p:nvPr/>
          </p:nvSpPr>
          <p:spPr bwMode="auto">
            <a:xfrm>
              <a:off x="8443913" y="4410075"/>
              <a:ext cx="1081087"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2" presetClass="entr" presetSubtype="2" fill="hold" grpId="0" nodeType="withEffect" p14:presetBounceEnd="50000">
                                      <p:stCondLst>
                                        <p:cond delay="0"/>
                                      </p:stCondLst>
                                      <p:childTnLst>
                                        <p:set>
                                          <p:cBhvr>
                                            <p:cTn id="11" dur="1" fill="hold">
                                              <p:stCondLst>
                                                <p:cond delay="0"/>
                                              </p:stCondLst>
                                            </p:cTn>
                                            <p:tgtEl>
                                              <p:spTgt spid="27689"/>
                                            </p:tgtEl>
                                            <p:attrNameLst>
                                              <p:attrName>style.visibility</p:attrName>
                                            </p:attrNameLst>
                                          </p:cBhvr>
                                          <p:to>
                                            <p:strVal val="visible"/>
                                          </p:to>
                                        </p:set>
                                        <p:anim calcmode="lin" valueType="num" p14:bounceEnd="50000">
                                          <p:cBhvr additive="base">
                                            <p:cTn id="12" dur="1000" fill="hold"/>
                                            <p:tgtEl>
                                              <p:spTgt spid="27689"/>
                                            </p:tgtEl>
                                            <p:attrNameLst>
                                              <p:attrName>ppt_x</p:attrName>
                                            </p:attrNameLst>
                                          </p:cBhvr>
                                          <p:tavLst>
                                            <p:tav tm="0">
                                              <p:val>
                                                <p:strVal val="1+#ppt_w/2"/>
                                              </p:val>
                                            </p:tav>
                                            <p:tav tm="100000">
                                              <p:val>
                                                <p:strVal val="#ppt_x"/>
                                              </p:val>
                                            </p:tav>
                                          </p:tavLst>
                                        </p:anim>
                                        <p:anim calcmode="lin" valueType="num" p14:bounceEnd="50000">
                                          <p:cBhvr additive="base">
                                            <p:cTn id="13" dur="1000" fill="hold"/>
                                            <p:tgtEl>
                                              <p:spTgt spid="2768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14:presetBounceEnd="50000">
                                      <p:stCondLst>
                                        <p:cond delay="0"/>
                                      </p:stCondLst>
                                      <p:childTnLst>
                                        <p:set>
                                          <p:cBhvr>
                                            <p:cTn id="15" dur="1" fill="hold">
                                              <p:stCondLst>
                                                <p:cond delay="0"/>
                                              </p:stCondLst>
                                            </p:cTn>
                                            <p:tgtEl>
                                              <p:spTgt spid="27686"/>
                                            </p:tgtEl>
                                            <p:attrNameLst>
                                              <p:attrName>style.visibility</p:attrName>
                                            </p:attrNameLst>
                                          </p:cBhvr>
                                          <p:to>
                                            <p:strVal val="visible"/>
                                          </p:to>
                                        </p:set>
                                        <p:anim calcmode="lin" valueType="num" p14:bounceEnd="50000">
                                          <p:cBhvr additive="base">
                                            <p:cTn id="16" dur="1000" fill="hold"/>
                                            <p:tgtEl>
                                              <p:spTgt spid="27686"/>
                                            </p:tgtEl>
                                            <p:attrNameLst>
                                              <p:attrName>ppt_x</p:attrName>
                                            </p:attrNameLst>
                                          </p:cBhvr>
                                          <p:tavLst>
                                            <p:tav tm="0">
                                              <p:val>
                                                <p:strVal val="0-#ppt_w/2"/>
                                              </p:val>
                                            </p:tav>
                                            <p:tav tm="100000">
                                              <p:val>
                                                <p:strVal val="#ppt_x"/>
                                              </p:val>
                                            </p:tav>
                                          </p:tavLst>
                                        </p:anim>
                                        <p:anim calcmode="lin" valueType="num" p14:bounceEnd="50000">
                                          <p:cBhvr additive="base">
                                            <p:cTn id="17" dur="1000" fill="hold"/>
                                            <p:tgtEl>
                                              <p:spTgt spid="2768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50000">
                                      <p:stCondLst>
                                        <p:cond delay="100"/>
                                      </p:stCondLst>
                                      <p:childTnLst>
                                        <p:set>
                                          <p:cBhvr>
                                            <p:cTn id="19" dur="1" fill="hold">
                                              <p:stCondLst>
                                                <p:cond delay="0"/>
                                              </p:stCondLst>
                                            </p:cTn>
                                            <p:tgtEl>
                                              <p:spTgt spid="27690"/>
                                            </p:tgtEl>
                                            <p:attrNameLst>
                                              <p:attrName>style.visibility</p:attrName>
                                            </p:attrNameLst>
                                          </p:cBhvr>
                                          <p:to>
                                            <p:strVal val="visible"/>
                                          </p:to>
                                        </p:set>
                                        <p:anim calcmode="lin" valueType="num" p14:bounceEnd="50000">
                                          <p:cBhvr additive="base">
                                            <p:cTn id="20" dur="1000" fill="hold"/>
                                            <p:tgtEl>
                                              <p:spTgt spid="27690"/>
                                            </p:tgtEl>
                                            <p:attrNameLst>
                                              <p:attrName>ppt_x</p:attrName>
                                            </p:attrNameLst>
                                          </p:cBhvr>
                                          <p:tavLst>
                                            <p:tav tm="0">
                                              <p:val>
                                                <p:strVal val="1+#ppt_w/2"/>
                                              </p:val>
                                            </p:tav>
                                            <p:tav tm="100000">
                                              <p:val>
                                                <p:strVal val="#ppt_x"/>
                                              </p:val>
                                            </p:tav>
                                          </p:tavLst>
                                        </p:anim>
                                        <p:anim calcmode="lin" valueType="num" p14:bounceEnd="50000">
                                          <p:cBhvr additive="base">
                                            <p:cTn id="21" dur="1000" fill="hold"/>
                                            <p:tgtEl>
                                              <p:spTgt spid="2769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50000">
                                      <p:stCondLst>
                                        <p:cond delay="100"/>
                                      </p:stCondLst>
                                      <p:childTnLst>
                                        <p:set>
                                          <p:cBhvr>
                                            <p:cTn id="23" dur="1" fill="hold">
                                              <p:stCondLst>
                                                <p:cond delay="0"/>
                                              </p:stCondLst>
                                            </p:cTn>
                                            <p:tgtEl>
                                              <p:spTgt spid="27687"/>
                                            </p:tgtEl>
                                            <p:attrNameLst>
                                              <p:attrName>style.visibility</p:attrName>
                                            </p:attrNameLst>
                                          </p:cBhvr>
                                          <p:to>
                                            <p:strVal val="visible"/>
                                          </p:to>
                                        </p:set>
                                        <p:anim calcmode="lin" valueType="num" p14:bounceEnd="50000">
                                          <p:cBhvr additive="base">
                                            <p:cTn id="24" dur="1000" fill="hold"/>
                                            <p:tgtEl>
                                              <p:spTgt spid="27687"/>
                                            </p:tgtEl>
                                            <p:attrNameLst>
                                              <p:attrName>ppt_x</p:attrName>
                                            </p:attrNameLst>
                                          </p:cBhvr>
                                          <p:tavLst>
                                            <p:tav tm="0">
                                              <p:val>
                                                <p:strVal val="0-#ppt_w/2"/>
                                              </p:val>
                                            </p:tav>
                                            <p:tav tm="100000">
                                              <p:val>
                                                <p:strVal val="#ppt_x"/>
                                              </p:val>
                                            </p:tav>
                                          </p:tavLst>
                                        </p:anim>
                                        <p:anim calcmode="lin" valueType="num" p14:bounceEnd="50000">
                                          <p:cBhvr additive="base">
                                            <p:cTn id="25" dur="1000" fill="hold"/>
                                            <p:tgtEl>
                                              <p:spTgt spid="2768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50000">
                                      <p:stCondLst>
                                        <p:cond delay="200"/>
                                      </p:stCondLst>
                                      <p:childTnLst>
                                        <p:set>
                                          <p:cBhvr>
                                            <p:cTn id="27" dur="1" fill="hold">
                                              <p:stCondLst>
                                                <p:cond delay="0"/>
                                              </p:stCondLst>
                                            </p:cTn>
                                            <p:tgtEl>
                                              <p:spTgt spid="27691"/>
                                            </p:tgtEl>
                                            <p:attrNameLst>
                                              <p:attrName>style.visibility</p:attrName>
                                            </p:attrNameLst>
                                          </p:cBhvr>
                                          <p:to>
                                            <p:strVal val="visible"/>
                                          </p:to>
                                        </p:set>
                                        <p:anim calcmode="lin" valueType="num" p14:bounceEnd="50000">
                                          <p:cBhvr additive="base">
                                            <p:cTn id="28" dur="1000" fill="hold"/>
                                            <p:tgtEl>
                                              <p:spTgt spid="27691"/>
                                            </p:tgtEl>
                                            <p:attrNameLst>
                                              <p:attrName>ppt_x</p:attrName>
                                            </p:attrNameLst>
                                          </p:cBhvr>
                                          <p:tavLst>
                                            <p:tav tm="0">
                                              <p:val>
                                                <p:strVal val="1+#ppt_w/2"/>
                                              </p:val>
                                            </p:tav>
                                            <p:tav tm="100000">
                                              <p:val>
                                                <p:strVal val="#ppt_x"/>
                                              </p:val>
                                            </p:tav>
                                          </p:tavLst>
                                        </p:anim>
                                        <p:anim calcmode="lin" valueType="num" p14:bounceEnd="50000">
                                          <p:cBhvr additive="base">
                                            <p:cTn id="29" dur="1000" fill="hold"/>
                                            <p:tgtEl>
                                              <p:spTgt spid="2769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50000">
                                      <p:stCondLst>
                                        <p:cond delay="200"/>
                                      </p:stCondLst>
                                      <p:childTnLst>
                                        <p:set>
                                          <p:cBhvr>
                                            <p:cTn id="31" dur="1" fill="hold">
                                              <p:stCondLst>
                                                <p:cond delay="0"/>
                                              </p:stCondLst>
                                            </p:cTn>
                                            <p:tgtEl>
                                              <p:spTgt spid="27688"/>
                                            </p:tgtEl>
                                            <p:attrNameLst>
                                              <p:attrName>style.visibility</p:attrName>
                                            </p:attrNameLst>
                                          </p:cBhvr>
                                          <p:to>
                                            <p:strVal val="visible"/>
                                          </p:to>
                                        </p:set>
                                        <p:anim calcmode="lin" valueType="num" p14:bounceEnd="50000">
                                          <p:cBhvr additive="base">
                                            <p:cTn id="32" dur="1000" fill="hold"/>
                                            <p:tgtEl>
                                              <p:spTgt spid="27688"/>
                                            </p:tgtEl>
                                            <p:attrNameLst>
                                              <p:attrName>ppt_x</p:attrName>
                                            </p:attrNameLst>
                                          </p:cBhvr>
                                          <p:tavLst>
                                            <p:tav tm="0">
                                              <p:val>
                                                <p:strVal val="0-#ppt_w/2"/>
                                              </p:val>
                                            </p:tav>
                                            <p:tav tm="100000">
                                              <p:val>
                                                <p:strVal val="#ppt_x"/>
                                              </p:val>
                                            </p:tav>
                                          </p:tavLst>
                                        </p:anim>
                                        <p:anim calcmode="lin" valueType="num" p14:bounceEnd="50000">
                                          <p:cBhvr additive="base">
                                            <p:cTn id="33" dur="1000" fill="hold"/>
                                            <p:tgtEl>
                                              <p:spTgt spid="27688"/>
                                            </p:tgtEl>
                                            <p:attrNameLst>
                                              <p:attrName>ppt_y</p:attrName>
                                            </p:attrNameLst>
                                          </p:cBhvr>
                                          <p:tavLst>
                                            <p:tav tm="0">
                                              <p:val>
                                                <p:strVal val="#ppt_y"/>
                                              </p:val>
                                            </p:tav>
                                            <p:tav tm="100000">
                                              <p:val>
                                                <p:strVal val="#ppt_y"/>
                                              </p:val>
                                            </p:tav>
                                          </p:tavLst>
                                        </p:anim>
                                      </p:childTnLst>
                                    </p:cTn>
                                  </p:par>
                                </p:childTnLst>
                              </p:cTn>
                            </p:par>
                            <p:par>
                              <p:cTn id="34" fill="hold">
                                <p:stCondLst>
                                  <p:cond delay="1200"/>
                                </p:stCondLst>
                                <p:childTnLst>
                                  <p:par>
                                    <p:cTn id="35" presetID="2" presetClass="entr" presetSubtype="1" fill="hold" nodeType="afterEffect" p14:presetBounceEnd="50000">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14:bounceEnd="50000">
                                          <p:cBhvr additive="base">
                                            <p:cTn id="3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3"/>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50000">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14:bounceEnd="50000">
                                          <p:cBhvr additive="base">
                                            <p:cTn id="41"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14:presetBounceEnd="50000">
                                      <p:stCondLst>
                                        <p:cond delay="200"/>
                                      </p:stCondLst>
                                      <p:childTnLst>
                                        <p:set>
                                          <p:cBhvr>
                                            <p:cTn id="44" dur="1" fill="hold">
                                              <p:stCondLst>
                                                <p:cond delay="0"/>
                                              </p:stCondLst>
                                            </p:cTn>
                                            <p:tgtEl>
                                              <p:spTgt spid="4"/>
                                            </p:tgtEl>
                                            <p:attrNameLst>
                                              <p:attrName>style.visibility</p:attrName>
                                            </p:attrNameLst>
                                          </p:cBhvr>
                                          <p:to>
                                            <p:strVal val="visible"/>
                                          </p:to>
                                        </p:set>
                                        <p:anim calcmode="lin" valueType="num" p14:bounceEnd="50000">
                                          <p:cBhvr additive="base">
                                            <p:cTn id="45"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46" dur="500" fill="hold"/>
                                            <p:tgtEl>
                                              <p:spTgt spid="4"/>
                                            </p:tgtEl>
                                            <p:attrNameLst>
                                              <p:attrName>ppt_y</p:attrName>
                                            </p:attrNameLst>
                                          </p:cBhvr>
                                          <p:tavLst>
                                            <p:tav tm="0">
                                              <p:val>
                                                <p:strVal val="0-#ppt_h/2"/>
                                              </p:val>
                                            </p:tav>
                                            <p:tav tm="100000">
                                              <p:val>
                                                <p:strVal val="#ppt_y"/>
                                              </p:val>
                                            </p:tav>
                                          </p:tavLst>
                                        </p:anim>
                                      </p:childTnLst>
                                    </p:cTn>
                                  </p:par>
                                  <p:par>
                                    <p:cTn id="47" presetID="2" presetClass="entr" presetSubtype="4" fill="hold" nodeType="withEffect" p14:presetBounceEnd="50000">
                                      <p:stCondLst>
                                        <p:cond delay="300"/>
                                      </p:stCondLst>
                                      <p:childTnLst>
                                        <p:set>
                                          <p:cBhvr>
                                            <p:cTn id="48" dur="1" fill="hold">
                                              <p:stCondLst>
                                                <p:cond delay="0"/>
                                              </p:stCondLst>
                                            </p:cTn>
                                            <p:tgtEl>
                                              <p:spTgt spid="9"/>
                                            </p:tgtEl>
                                            <p:attrNameLst>
                                              <p:attrName>style.visibility</p:attrName>
                                            </p:attrNameLst>
                                          </p:cBhvr>
                                          <p:to>
                                            <p:strVal val="visible"/>
                                          </p:to>
                                        </p:set>
                                        <p:anim calcmode="lin" valueType="num" p14:bounceEnd="50000">
                                          <p:cBhvr additive="base">
                                            <p:cTn id="49"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1" fill="hold" nodeType="withEffect" p14:presetBounceEnd="50000">
                                      <p:stCondLst>
                                        <p:cond delay="400"/>
                                      </p:stCondLst>
                                      <p:childTnLst>
                                        <p:set>
                                          <p:cBhvr>
                                            <p:cTn id="52" dur="1" fill="hold">
                                              <p:stCondLst>
                                                <p:cond delay="0"/>
                                              </p:stCondLst>
                                            </p:cTn>
                                            <p:tgtEl>
                                              <p:spTgt spid="5"/>
                                            </p:tgtEl>
                                            <p:attrNameLst>
                                              <p:attrName>style.visibility</p:attrName>
                                            </p:attrNameLst>
                                          </p:cBhvr>
                                          <p:to>
                                            <p:strVal val="visible"/>
                                          </p:to>
                                        </p:set>
                                        <p:anim calcmode="lin" valueType="num" p14:bounceEnd="50000">
                                          <p:cBhvr additive="base">
                                            <p:cTn id="53"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54" dur="500" fill="hold"/>
                                            <p:tgtEl>
                                              <p:spTgt spid="5"/>
                                            </p:tgtEl>
                                            <p:attrNameLst>
                                              <p:attrName>ppt_y</p:attrName>
                                            </p:attrNameLst>
                                          </p:cBhvr>
                                          <p:tavLst>
                                            <p:tav tm="0">
                                              <p:val>
                                                <p:strVal val="0-#ppt_h/2"/>
                                              </p:val>
                                            </p:tav>
                                            <p:tav tm="100000">
                                              <p:val>
                                                <p:strVal val="#ppt_y"/>
                                              </p:val>
                                            </p:tav>
                                          </p:tavLst>
                                        </p:anim>
                                      </p:childTnLst>
                                    </p:cTn>
                                  </p:par>
                                  <p:par>
                                    <p:cTn id="55" presetID="2" presetClass="entr" presetSubtype="4" fill="hold" nodeType="withEffect" p14:presetBounceEnd="50000">
                                      <p:stCondLst>
                                        <p:cond delay="500"/>
                                      </p:stCondLst>
                                      <p:childTnLst>
                                        <p:set>
                                          <p:cBhvr>
                                            <p:cTn id="56" dur="1" fill="hold">
                                              <p:stCondLst>
                                                <p:cond delay="0"/>
                                              </p:stCondLst>
                                            </p:cTn>
                                            <p:tgtEl>
                                              <p:spTgt spid="8"/>
                                            </p:tgtEl>
                                            <p:attrNameLst>
                                              <p:attrName>style.visibility</p:attrName>
                                            </p:attrNameLst>
                                          </p:cBhvr>
                                          <p:to>
                                            <p:strVal val="visible"/>
                                          </p:to>
                                        </p:set>
                                        <p:anim calcmode="lin" valueType="num" p14:bounceEnd="50000">
                                          <p:cBhvr additive="base">
                                            <p:cTn id="57" dur="5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1" fill="hold" nodeType="withEffect" p14:presetBounceEnd="50000">
                                      <p:stCondLst>
                                        <p:cond delay="600"/>
                                      </p:stCondLst>
                                      <p:childTnLst>
                                        <p:set>
                                          <p:cBhvr>
                                            <p:cTn id="60" dur="1" fill="hold">
                                              <p:stCondLst>
                                                <p:cond delay="0"/>
                                              </p:stCondLst>
                                            </p:cTn>
                                            <p:tgtEl>
                                              <p:spTgt spid="6"/>
                                            </p:tgtEl>
                                            <p:attrNameLst>
                                              <p:attrName>style.visibility</p:attrName>
                                            </p:attrNameLst>
                                          </p:cBhvr>
                                          <p:to>
                                            <p:strVal val="visible"/>
                                          </p:to>
                                        </p:set>
                                        <p:anim calcmode="lin" valueType="num" p14:bounceEnd="50000">
                                          <p:cBhvr additive="base">
                                            <p:cTn id="61"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4" fill="hold" nodeType="withEffect" p14:presetBounceEnd="50000">
                                      <p:stCondLst>
                                        <p:cond delay="700"/>
                                      </p:stCondLst>
                                      <p:childTnLst>
                                        <p:set>
                                          <p:cBhvr>
                                            <p:cTn id="64" dur="1" fill="hold">
                                              <p:stCondLst>
                                                <p:cond delay="0"/>
                                              </p:stCondLst>
                                            </p:cTn>
                                            <p:tgtEl>
                                              <p:spTgt spid="7"/>
                                            </p:tgtEl>
                                            <p:attrNameLst>
                                              <p:attrName>style.visibility</p:attrName>
                                            </p:attrNameLst>
                                          </p:cBhvr>
                                          <p:to>
                                            <p:strVal val="visible"/>
                                          </p:to>
                                        </p:set>
                                        <p:anim calcmode="lin" valueType="num" p14:bounceEnd="50000">
                                          <p:cBhvr additive="base">
                                            <p:cTn id="65"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6" grpId="0" animBg="1"/>
          <p:bldP spid="27687" grpId="0" animBg="1"/>
          <p:bldP spid="27688" grpId="0" animBg="1"/>
          <p:bldP spid="27689" grpId="0" animBg="1"/>
          <p:bldP spid="27690" grpId="0" animBg="1"/>
          <p:bldP spid="27691" grpId="0" animBg="1"/>
          <p:bldP spid="2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27689"/>
                                            </p:tgtEl>
                                            <p:attrNameLst>
                                              <p:attrName>style.visibility</p:attrName>
                                            </p:attrNameLst>
                                          </p:cBhvr>
                                          <p:to>
                                            <p:strVal val="visible"/>
                                          </p:to>
                                        </p:set>
                                        <p:anim calcmode="lin" valueType="num">
                                          <p:cBhvr additive="base">
                                            <p:cTn id="12" dur="1000" fill="hold"/>
                                            <p:tgtEl>
                                              <p:spTgt spid="27689"/>
                                            </p:tgtEl>
                                            <p:attrNameLst>
                                              <p:attrName>ppt_x</p:attrName>
                                            </p:attrNameLst>
                                          </p:cBhvr>
                                          <p:tavLst>
                                            <p:tav tm="0">
                                              <p:val>
                                                <p:strVal val="1+#ppt_w/2"/>
                                              </p:val>
                                            </p:tav>
                                            <p:tav tm="100000">
                                              <p:val>
                                                <p:strVal val="#ppt_x"/>
                                              </p:val>
                                            </p:tav>
                                          </p:tavLst>
                                        </p:anim>
                                        <p:anim calcmode="lin" valueType="num">
                                          <p:cBhvr additive="base">
                                            <p:cTn id="13" dur="1000" fill="hold"/>
                                            <p:tgtEl>
                                              <p:spTgt spid="2768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7686"/>
                                            </p:tgtEl>
                                            <p:attrNameLst>
                                              <p:attrName>style.visibility</p:attrName>
                                            </p:attrNameLst>
                                          </p:cBhvr>
                                          <p:to>
                                            <p:strVal val="visible"/>
                                          </p:to>
                                        </p:set>
                                        <p:anim calcmode="lin" valueType="num">
                                          <p:cBhvr additive="base">
                                            <p:cTn id="16" dur="1000" fill="hold"/>
                                            <p:tgtEl>
                                              <p:spTgt spid="27686"/>
                                            </p:tgtEl>
                                            <p:attrNameLst>
                                              <p:attrName>ppt_x</p:attrName>
                                            </p:attrNameLst>
                                          </p:cBhvr>
                                          <p:tavLst>
                                            <p:tav tm="0">
                                              <p:val>
                                                <p:strVal val="0-#ppt_w/2"/>
                                              </p:val>
                                            </p:tav>
                                            <p:tav tm="100000">
                                              <p:val>
                                                <p:strVal val="#ppt_x"/>
                                              </p:val>
                                            </p:tav>
                                          </p:tavLst>
                                        </p:anim>
                                        <p:anim calcmode="lin" valueType="num">
                                          <p:cBhvr additive="base">
                                            <p:cTn id="17" dur="1000" fill="hold"/>
                                            <p:tgtEl>
                                              <p:spTgt spid="2768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
                                      </p:stCondLst>
                                      <p:childTnLst>
                                        <p:set>
                                          <p:cBhvr>
                                            <p:cTn id="19" dur="1" fill="hold">
                                              <p:stCondLst>
                                                <p:cond delay="0"/>
                                              </p:stCondLst>
                                            </p:cTn>
                                            <p:tgtEl>
                                              <p:spTgt spid="27690"/>
                                            </p:tgtEl>
                                            <p:attrNameLst>
                                              <p:attrName>style.visibility</p:attrName>
                                            </p:attrNameLst>
                                          </p:cBhvr>
                                          <p:to>
                                            <p:strVal val="visible"/>
                                          </p:to>
                                        </p:set>
                                        <p:anim calcmode="lin" valueType="num">
                                          <p:cBhvr additive="base">
                                            <p:cTn id="20" dur="1000" fill="hold"/>
                                            <p:tgtEl>
                                              <p:spTgt spid="27690"/>
                                            </p:tgtEl>
                                            <p:attrNameLst>
                                              <p:attrName>ppt_x</p:attrName>
                                            </p:attrNameLst>
                                          </p:cBhvr>
                                          <p:tavLst>
                                            <p:tav tm="0">
                                              <p:val>
                                                <p:strVal val="1+#ppt_w/2"/>
                                              </p:val>
                                            </p:tav>
                                            <p:tav tm="100000">
                                              <p:val>
                                                <p:strVal val="#ppt_x"/>
                                              </p:val>
                                            </p:tav>
                                          </p:tavLst>
                                        </p:anim>
                                        <p:anim calcmode="lin" valueType="num">
                                          <p:cBhvr additive="base">
                                            <p:cTn id="21" dur="1000" fill="hold"/>
                                            <p:tgtEl>
                                              <p:spTgt spid="2769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100"/>
                                      </p:stCondLst>
                                      <p:childTnLst>
                                        <p:set>
                                          <p:cBhvr>
                                            <p:cTn id="23" dur="1" fill="hold">
                                              <p:stCondLst>
                                                <p:cond delay="0"/>
                                              </p:stCondLst>
                                            </p:cTn>
                                            <p:tgtEl>
                                              <p:spTgt spid="27687"/>
                                            </p:tgtEl>
                                            <p:attrNameLst>
                                              <p:attrName>style.visibility</p:attrName>
                                            </p:attrNameLst>
                                          </p:cBhvr>
                                          <p:to>
                                            <p:strVal val="visible"/>
                                          </p:to>
                                        </p:set>
                                        <p:anim calcmode="lin" valueType="num">
                                          <p:cBhvr additive="base">
                                            <p:cTn id="24" dur="1000" fill="hold"/>
                                            <p:tgtEl>
                                              <p:spTgt spid="27687"/>
                                            </p:tgtEl>
                                            <p:attrNameLst>
                                              <p:attrName>ppt_x</p:attrName>
                                            </p:attrNameLst>
                                          </p:cBhvr>
                                          <p:tavLst>
                                            <p:tav tm="0">
                                              <p:val>
                                                <p:strVal val="0-#ppt_w/2"/>
                                              </p:val>
                                            </p:tav>
                                            <p:tav tm="100000">
                                              <p:val>
                                                <p:strVal val="#ppt_x"/>
                                              </p:val>
                                            </p:tav>
                                          </p:tavLst>
                                        </p:anim>
                                        <p:anim calcmode="lin" valueType="num">
                                          <p:cBhvr additive="base">
                                            <p:cTn id="25" dur="1000" fill="hold"/>
                                            <p:tgtEl>
                                              <p:spTgt spid="2768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27691"/>
                                            </p:tgtEl>
                                            <p:attrNameLst>
                                              <p:attrName>style.visibility</p:attrName>
                                            </p:attrNameLst>
                                          </p:cBhvr>
                                          <p:to>
                                            <p:strVal val="visible"/>
                                          </p:to>
                                        </p:set>
                                        <p:anim calcmode="lin" valueType="num">
                                          <p:cBhvr additive="base">
                                            <p:cTn id="28" dur="1000" fill="hold"/>
                                            <p:tgtEl>
                                              <p:spTgt spid="27691"/>
                                            </p:tgtEl>
                                            <p:attrNameLst>
                                              <p:attrName>ppt_x</p:attrName>
                                            </p:attrNameLst>
                                          </p:cBhvr>
                                          <p:tavLst>
                                            <p:tav tm="0">
                                              <p:val>
                                                <p:strVal val="1+#ppt_w/2"/>
                                              </p:val>
                                            </p:tav>
                                            <p:tav tm="100000">
                                              <p:val>
                                                <p:strVal val="#ppt_x"/>
                                              </p:val>
                                            </p:tav>
                                          </p:tavLst>
                                        </p:anim>
                                        <p:anim calcmode="lin" valueType="num">
                                          <p:cBhvr additive="base">
                                            <p:cTn id="29" dur="1000" fill="hold"/>
                                            <p:tgtEl>
                                              <p:spTgt spid="2769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27688"/>
                                            </p:tgtEl>
                                            <p:attrNameLst>
                                              <p:attrName>style.visibility</p:attrName>
                                            </p:attrNameLst>
                                          </p:cBhvr>
                                          <p:to>
                                            <p:strVal val="visible"/>
                                          </p:to>
                                        </p:set>
                                        <p:anim calcmode="lin" valueType="num">
                                          <p:cBhvr additive="base">
                                            <p:cTn id="32" dur="1000" fill="hold"/>
                                            <p:tgtEl>
                                              <p:spTgt spid="27688"/>
                                            </p:tgtEl>
                                            <p:attrNameLst>
                                              <p:attrName>ppt_x</p:attrName>
                                            </p:attrNameLst>
                                          </p:cBhvr>
                                          <p:tavLst>
                                            <p:tav tm="0">
                                              <p:val>
                                                <p:strVal val="0-#ppt_w/2"/>
                                              </p:val>
                                            </p:tav>
                                            <p:tav tm="100000">
                                              <p:val>
                                                <p:strVal val="#ppt_x"/>
                                              </p:val>
                                            </p:tav>
                                          </p:tavLst>
                                        </p:anim>
                                        <p:anim calcmode="lin" valueType="num">
                                          <p:cBhvr additive="base">
                                            <p:cTn id="33" dur="1000" fill="hold"/>
                                            <p:tgtEl>
                                              <p:spTgt spid="27688"/>
                                            </p:tgtEl>
                                            <p:attrNameLst>
                                              <p:attrName>ppt_y</p:attrName>
                                            </p:attrNameLst>
                                          </p:cBhvr>
                                          <p:tavLst>
                                            <p:tav tm="0">
                                              <p:val>
                                                <p:strVal val="#ppt_y"/>
                                              </p:val>
                                            </p:tav>
                                            <p:tav tm="100000">
                                              <p:val>
                                                <p:strVal val="#ppt_y"/>
                                              </p:val>
                                            </p:tav>
                                          </p:tavLst>
                                        </p:anim>
                                      </p:childTnLst>
                                    </p:cTn>
                                  </p:par>
                                </p:childTnLst>
                              </p:cTn>
                            </p:par>
                            <p:par>
                              <p:cTn id="34" fill="hold">
                                <p:stCondLst>
                                  <p:cond delay="1200"/>
                                </p:stCondLst>
                                <p:childTnLst>
                                  <p:par>
                                    <p:cTn id="35" presetID="2" presetClass="entr" presetSubtype="1"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stCondLst>
                                        <p:cond delay="20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0-#ppt_h/2"/>
                                              </p:val>
                                            </p:tav>
                                            <p:tav tm="100000">
                                              <p:val>
                                                <p:strVal val="#ppt_y"/>
                                              </p:val>
                                            </p:tav>
                                          </p:tavLst>
                                        </p:anim>
                                      </p:childTnLst>
                                    </p:cTn>
                                  </p:par>
                                  <p:par>
                                    <p:cTn id="47" presetID="2" presetClass="entr" presetSubtype="4" fill="hold" nodeType="withEffect">
                                      <p:stCondLst>
                                        <p:cond delay="30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1" fill="hold" nodeType="withEffect">
                                      <p:stCondLst>
                                        <p:cond delay="40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0-#ppt_h/2"/>
                                              </p:val>
                                            </p:tav>
                                            <p:tav tm="100000">
                                              <p:val>
                                                <p:strVal val="#ppt_y"/>
                                              </p:val>
                                            </p:tav>
                                          </p:tavLst>
                                        </p:anim>
                                      </p:childTnLst>
                                    </p:cTn>
                                  </p:par>
                                  <p:par>
                                    <p:cTn id="55" presetID="2" presetClass="entr" presetSubtype="4" fill="hold" nodeType="withEffect">
                                      <p:stCondLst>
                                        <p:cond delay="50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1" fill="hold" nodeType="withEffect">
                                      <p:stCondLst>
                                        <p:cond delay="60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4" fill="hold" nodeType="withEffect">
                                      <p:stCondLst>
                                        <p:cond delay="70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6" grpId="0" animBg="1"/>
          <p:bldP spid="27687" grpId="0" animBg="1"/>
          <p:bldP spid="27688" grpId="0" animBg="1"/>
          <p:bldP spid="27689" grpId="0" animBg="1"/>
          <p:bldP spid="27690" grpId="0" animBg="1"/>
          <p:bldP spid="27691" grpId="0" animBg="1"/>
          <p:bldP spid="2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350" y="1601788"/>
            <a:ext cx="12165013" cy="428625"/>
          </a:xfrm>
          <a:prstGeom prst="rect">
            <a:avLst/>
          </a:prstGeom>
          <a:solidFill>
            <a:srgbClr val="F5F6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1" name="Rectangle 7"/>
          <p:cNvSpPr>
            <a:spLocks noChangeArrowheads="1"/>
          </p:cNvSpPr>
          <p:nvPr/>
        </p:nvSpPr>
        <p:spPr bwMode="auto">
          <a:xfrm>
            <a:off x="6350" y="2459038"/>
            <a:ext cx="12165013" cy="438150"/>
          </a:xfrm>
          <a:prstGeom prst="rect">
            <a:avLst/>
          </a:prstGeom>
          <a:solidFill>
            <a:srgbClr val="F5F6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2" name="Rectangle 8"/>
          <p:cNvSpPr>
            <a:spLocks noChangeArrowheads="1"/>
          </p:cNvSpPr>
          <p:nvPr/>
        </p:nvSpPr>
        <p:spPr bwMode="auto">
          <a:xfrm>
            <a:off x="6350" y="3325813"/>
            <a:ext cx="12165013" cy="427037"/>
          </a:xfrm>
          <a:prstGeom prst="rect">
            <a:avLst/>
          </a:prstGeom>
          <a:solidFill>
            <a:srgbClr val="F5F6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3" name="Rectangle 9"/>
          <p:cNvSpPr>
            <a:spLocks noChangeArrowheads="1"/>
          </p:cNvSpPr>
          <p:nvPr/>
        </p:nvSpPr>
        <p:spPr bwMode="auto">
          <a:xfrm>
            <a:off x="6350" y="4181475"/>
            <a:ext cx="12165013" cy="428625"/>
          </a:xfrm>
          <a:prstGeom prst="rect">
            <a:avLst/>
          </a:prstGeom>
          <a:solidFill>
            <a:srgbClr val="F5F6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4" name="Rectangle 10"/>
          <p:cNvSpPr>
            <a:spLocks noChangeArrowheads="1"/>
          </p:cNvSpPr>
          <p:nvPr/>
        </p:nvSpPr>
        <p:spPr bwMode="auto">
          <a:xfrm>
            <a:off x="6350" y="5038725"/>
            <a:ext cx="12165013" cy="438150"/>
          </a:xfrm>
          <a:prstGeom prst="rect">
            <a:avLst/>
          </a:prstGeom>
          <a:solidFill>
            <a:srgbClr val="F5F6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5" name="Rectangle 11"/>
          <p:cNvSpPr>
            <a:spLocks noChangeArrowheads="1"/>
          </p:cNvSpPr>
          <p:nvPr/>
        </p:nvSpPr>
        <p:spPr bwMode="auto">
          <a:xfrm>
            <a:off x="6350" y="5905500"/>
            <a:ext cx="12165013" cy="428625"/>
          </a:xfrm>
          <a:prstGeom prst="rect">
            <a:avLst/>
          </a:prstGeom>
          <a:solidFill>
            <a:srgbClr val="F5F6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6" name="Rectangle 12"/>
          <p:cNvSpPr>
            <a:spLocks noChangeArrowheads="1"/>
          </p:cNvSpPr>
          <p:nvPr/>
        </p:nvSpPr>
        <p:spPr bwMode="auto">
          <a:xfrm>
            <a:off x="576263" y="1706563"/>
            <a:ext cx="466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7" name="Rectangle 87"/>
          <p:cNvSpPr>
            <a:spLocks noChangeArrowheads="1"/>
          </p:cNvSpPr>
          <p:nvPr/>
        </p:nvSpPr>
        <p:spPr bwMode="auto">
          <a:xfrm>
            <a:off x="471488" y="401638"/>
            <a:ext cx="3495675"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300" b="1" i="0" u="none" strike="noStrike" kern="1200" cap="none" spc="0" normalizeH="0" baseline="0" noProof="0">
                <a:ln>
                  <a:noFill/>
                </a:ln>
                <a:solidFill>
                  <a:srgbClr val="000000"/>
                </a:solidFill>
                <a:effectLst/>
                <a:uLnTx/>
                <a:uFillTx/>
                <a:latin typeface="Montserrat" panose="02000505000000020004" pitchFamily="2" charset="0"/>
                <a:ea typeface="+mn-ea"/>
                <a:cs typeface="+mn-cs"/>
              </a:rPr>
              <a:t>25 October 2018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8" name="Rectangle 90"/>
          <p:cNvSpPr>
            <a:spLocks noChangeArrowheads="1"/>
          </p:cNvSpPr>
          <p:nvPr/>
        </p:nvSpPr>
        <p:spPr bwMode="auto">
          <a:xfrm>
            <a:off x="471488" y="868363"/>
            <a:ext cx="1138237" cy="323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000000"/>
                </a:solidFill>
                <a:effectLst/>
                <a:uLnTx/>
                <a:uFillTx/>
                <a:latin typeface="Open Sans Light" panose="020B0306030504020204" pitchFamily="34" charset="0"/>
                <a:ea typeface="+mn-ea"/>
                <a:cs typeface="+mn-cs"/>
              </a:rPr>
              <a:t>thursday</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9" name="Rectangle 91"/>
          <p:cNvSpPr>
            <a:spLocks noChangeArrowheads="1"/>
          </p:cNvSpPr>
          <p:nvPr/>
        </p:nvSpPr>
        <p:spPr bwMode="auto">
          <a:xfrm>
            <a:off x="1231900" y="5553075"/>
            <a:ext cx="4695825" cy="276225"/>
          </a:xfrm>
          <a:prstGeom prst="rect">
            <a:avLst/>
          </a:prstGeom>
          <a:solidFill>
            <a:srgbClr val="FADE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0" name="Rectangle 92"/>
          <p:cNvSpPr>
            <a:spLocks noChangeArrowheads="1"/>
          </p:cNvSpPr>
          <p:nvPr/>
        </p:nvSpPr>
        <p:spPr bwMode="auto">
          <a:xfrm>
            <a:off x="6773863" y="5981700"/>
            <a:ext cx="4694237" cy="276225"/>
          </a:xfrm>
          <a:prstGeom prst="rect">
            <a:avLst/>
          </a:prstGeom>
          <a:solidFill>
            <a:srgbClr val="FADE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1" name="Rectangle 93"/>
          <p:cNvSpPr>
            <a:spLocks noChangeArrowheads="1"/>
          </p:cNvSpPr>
          <p:nvPr/>
        </p:nvSpPr>
        <p:spPr bwMode="auto">
          <a:xfrm>
            <a:off x="6773863" y="5553075"/>
            <a:ext cx="4694237" cy="276225"/>
          </a:xfrm>
          <a:prstGeom prst="rect">
            <a:avLst/>
          </a:prstGeom>
          <a:solidFill>
            <a:srgbClr val="B6CA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2" name="Rectangle 94"/>
          <p:cNvSpPr>
            <a:spLocks noChangeArrowheads="1"/>
          </p:cNvSpPr>
          <p:nvPr/>
        </p:nvSpPr>
        <p:spPr bwMode="auto">
          <a:xfrm>
            <a:off x="6773863" y="2106613"/>
            <a:ext cx="4694237" cy="276225"/>
          </a:xfrm>
          <a:prstGeom prst="rect">
            <a:avLst/>
          </a:prstGeom>
          <a:solidFill>
            <a:srgbClr val="A0CA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3" name="Rectangle 95"/>
          <p:cNvSpPr>
            <a:spLocks noChangeArrowheads="1"/>
          </p:cNvSpPr>
          <p:nvPr/>
        </p:nvSpPr>
        <p:spPr bwMode="auto">
          <a:xfrm>
            <a:off x="6773863" y="3611563"/>
            <a:ext cx="4694237" cy="284162"/>
          </a:xfrm>
          <a:prstGeom prst="rect">
            <a:avLst/>
          </a:prstGeom>
          <a:solidFill>
            <a:srgbClr val="A0CA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4" name="Rectangle 96"/>
          <p:cNvSpPr>
            <a:spLocks noChangeArrowheads="1"/>
          </p:cNvSpPr>
          <p:nvPr/>
        </p:nvSpPr>
        <p:spPr bwMode="auto">
          <a:xfrm>
            <a:off x="1231900" y="4686300"/>
            <a:ext cx="4695825" cy="285750"/>
          </a:xfrm>
          <a:prstGeom prst="rect">
            <a:avLst/>
          </a:prstGeom>
          <a:solidFill>
            <a:srgbClr val="F2AA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5" name="Rectangle 97"/>
          <p:cNvSpPr>
            <a:spLocks noChangeArrowheads="1"/>
          </p:cNvSpPr>
          <p:nvPr/>
        </p:nvSpPr>
        <p:spPr bwMode="auto">
          <a:xfrm>
            <a:off x="1231900" y="2535238"/>
            <a:ext cx="4695825" cy="285750"/>
          </a:xfrm>
          <a:prstGeom prst="rect">
            <a:avLst/>
          </a:prstGeom>
          <a:solidFill>
            <a:srgbClr val="B6CAD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6" name="Rectangle 98"/>
          <p:cNvSpPr>
            <a:spLocks noChangeArrowheads="1"/>
          </p:cNvSpPr>
          <p:nvPr/>
        </p:nvSpPr>
        <p:spPr bwMode="auto">
          <a:xfrm>
            <a:off x="1412875" y="4724400"/>
            <a:ext cx="19288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7" name="Rectangle 99"/>
          <p:cNvSpPr>
            <a:spLocks noChangeArrowheads="1"/>
          </p:cNvSpPr>
          <p:nvPr/>
        </p:nvSpPr>
        <p:spPr bwMode="auto">
          <a:xfrm>
            <a:off x="1412875" y="5591175"/>
            <a:ext cx="19288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8" name="Rectangle 100"/>
          <p:cNvSpPr>
            <a:spLocks noChangeArrowheads="1"/>
          </p:cNvSpPr>
          <p:nvPr/>
        </p:nvSpPr>
        <p:spPr bwMode="auto">
          <a:xfrm>
            <a:off x="1412875" y="2563813"/>
            <a:ext cx="19288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9" name="Rectangle 101"/>
          <p:cNvSpPr>
            <a:spLocks noChangeArrowheads="1"/>
          </p:cNvSpPr>
          <p:nvPr/>
        </p:nvSpPr>
        <p:spPr bwMode="auto">
          <a:xfrm>
            <a:off x="6962775" y="2135188"/>
            <a:ext cx="19288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0" name="Rectangle 102"/>
          <p:cNvSpPr>
            <a:spLocks noChangeArrowheads="1"/>
          </p:cNvSpPr>
          <p:nvPr/>
        </p:nvSpPr>
        <p:spPr bwMode="auto">
          <a:xfrm>
            <a:off x="6962775" y="3629025"/>
            <a:ext cx="19288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1" name="Rectangle 103"/>
          <p:cNvSpPr>
            <a:spLocks noChangeArrowheads="1"/>
          </p:cNvSpPr>
          <p:nvPr/>
        </p:nvSpPr>
        <p:spPr bwMode="auto">
          <a:xfrm>
            <a:off x="6962775" y="5572125"/>
            <a:ext cx="19288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2" name="Rectangle 104"/>
          <p:cNvSpPr>
            <a:spLocks noChangeArrowheads="1"/>
          </p:cNvSpPr>
          <p:nvPr/>
        </p:nvSpPr>
        <p:spPr bwMode="auto">
          <a:xfrm>
            <a:off x="6962775" y="6000750"/>
            <a:ext cx="19288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3" name="Rectangle 12"/>
          <p:cNvSpPr>
            <a:spLocks noChangeArrowheads="1"/>
          </p:cNvSpPr>
          <p:nvPr/>
        </p:nvSpPr>
        <p:spPr bwMode="auto">
          <a:xfrm>
            <a:off x="576263" y="2155825"/>
            <a:ext cx="420687" cy="18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4" name="Rectangle 12"/>
          <p:cNvSpPr>
            <a:spLocks noChangeArrowheads="1"/>
          </p:cNvSpPr>
          <p:nvPr/>
        </p:nvSpPr>
        <p:spPr bwMode="auto">
          <a:xfrm>
            <a:off x="576263" y="2584450"/>
            <a:ext cx="466725" cy="185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5" name="Rectangle 12"/>
          <p:cNvSpPr>
            <a:spLocks noChangeArrowheads="1"/>
          </p:cNvSpPr>
          <p:nvPr/>
        </p:nvSpPr>
        <p:spPr bwMode="auto">
          <a:xfrm>
            <a:off x="576263" y="3033713"/>
            <a:ext cx="466725" cy="18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6" name="Rectangle 12"/>
          <p:cNvSpPr>
            <a:spLocks noChangeArrowheads="1"/>
          </p:cNvSpPr>
          <p:nvPr/>
        </p:nvSpPr>
        <p:spPr bwMode="auto">
          <a:xfrm>
            <a:off x="571500" y="3449638"/>
            <a:ext cx="466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04.00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7" name="Rectangle 12"/>
          <p:cNvSpPr>
            <a:spLocks noChangeArrowheads="1"/>
          </p:cNvSpPr>
          <p:nvPr/>
        </p:nvSpPr>
        <p:spPr bwMode="auto">
          <a:xfrm>
            <a:off x="571500" y="3898900"/>
            <a:ext cx="466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05.00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8" name="Rectangle 12"/>
          <p:cNvSpPr>
            <a:spLocks noChangeArrowheads="1"/>
          </p:cNvSpPr>
          <p:nvPr/>
        </p:nvSpPr>
        <p:spPr bwMode="auto">
          <a:xfrm>
            <a:off x="555625" y="4327525"/>
            <a:ext cx="4572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06.00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9" name="Rectangle 12"/>
          <p:cNvSpPr>
            <a:spLocks noChangeArrowheads="1"/>
          </p:cNvSpPr>
          <p:nvPr/>
        </p:nvSpPr>
        <p:spPr bwMode="auto">
          <a:xfrm>
            <a:off x="571500" y="4776788"/>
            <a:ext cx="4476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07.00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0" name="Rectangle 12"/>
          <p:cNvSpPr>
            <a:spLocks noChangeArrowheads="1"/>
          </p:cNvSpPr>
          <p:nvPr/>
        </p:nvSpPr>
        <p:spPr bwMode="auto">
          <a:xfrm>
            <a:off x="544513" y="5160963"/>
            <a:ext cx="466725" cy="18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08.00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1" name="Rectangle 12"/>
          <p:cNvSpPr>
            <a:spLocks noChangeArrowheads="1"/>
          </p:cNvSpPr>
          <p:nvPr/>
        </p:nvSpPr>
        <p:spPr bwMode="auto">
          <a:xfrm>
            <a:off x="544513" y="5611813"/>
            <a:ext cx="466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09.00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2" name="Rectangle 12"/>
          <p:cNvSpPr>
            <a:spLocks noChangeArrowheads="1"/>
          </p:cNvSpPr>
          <p:nvPr/>
        </p:nvSpPr>
        <p:spPr bwMode="auto">
          <a:xfrm>
            <a:off x="582613" y="6040438"/>
            <a:ext cx="420687"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3" name="Rectangle 12"/>
          <p:cNvSpPr>
            <a:spLocks noChangeArrowheads="1"/>
          </p:cNvSpPr>
          <p:nvPr/>
        </p:nvSpPr>
        <p:spPr bwMode="auto">
          <a:xfrm>
            <a:off x="603250" y="6489700"/>
            <a:ext cx="37465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4" name="Rectangle 12"/>
          <p:cNvSpPr>
            <a:spLocks noChangeArrowheads="1"/>
          </p:cNvSpPr>
          <p:nvPr/>
        </p:nvSpPr>
        <p:spPr bwMode="auto">
          <a:xfrm>
            <a:off x="6146800" y="1744663"/>
            <a:ext cx="404813"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5" name="Rectangle 12"/>
          <p:cNvSpPr>
            <a:spLocks noChangeArrowheads="1"/>
          </p:cNvSpPr>
          <p:nvPr/>
        </p:nvSpPr>
        <p:spPr bwMode="auto">
          <a:xfrm>
            <a:off x="6146800" y="2193925"/>
            <a:ext cx="40163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6" name="Rectangle 12"/>
          <p:cNvSpPr>
            <a:spLocks noChangeArrowheads="1"/>
          </p:cNvSpPr>
          <p:nvPr/>
        </p:nvSpPr>
        <p:spPr bwMode="auto">
          <a:xfrm>
            <a:off x="6146800" y="2622550"/>
            <a:ext cx="40163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14.00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7" name="Rectangle 12"/>
          <p:cNvSpPr>
            <a:spLocks noChangeArrowheads="1"/>
          </p:cNvSpPr>
          <p:nvPr/>
        </p:nvSpPr>
        <p:spPr bwMode="auto">
          <a:xfrm>
            <a:off x="6146800" y="3071813"/>
            <a:ext cx="4032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15.00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8" name="Rectangle 12"/>
          <p:cNvSpPr>
            <a:spLocks noChangeArrowheads="1"/>
          </p:cNvSpPr>
          <p:nvPr/>
        </p:nvSpPr>
        <p:spPr bwMode="auto">
          <a:xfrm>
            <a:off x="6142038" y="3486150"/>
            <a:ext cx="40957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16.00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9" name="Rectangle 12"/>
          <p:cNvSpPr>
            <a:spLocks noChangeArrowheads="1"/>
          </p:cNvSpPr>
          <p:nvPr/>
        </p:nvSpPr>
        <p:spPr bwMode="auto">
          <a:xfrm>
            <a:off x="6142038" y="3935413"/>
            <a:ext cx="400050" cy="18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17.00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0" name="Rectangle 12"/>
          <p:cNvSpPr>
            <a:spLocks noChangeArrowheads="1"/>
          </p:cNvSpPr>
          <p:nvPr/>
        </p:nvSpPr>
        <p:spPr bwMode="auto">
          <a:xfrm>
            <a:off x="6142038" y="4364038"/>
            <a:ext cx="411162" cy="18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18.00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1" name="Rectangle 12"/>
          <p:cNvSpPr>
            <a:spLocks noChangeArrowheads="1"/>
          </p:cNvSpPr>
          <p:nvPr/>
        </p:nvSpPr>
        <p:spPr bwMode="auto">
          <a:xfrm>
            <a:off x="6142038" y="4814888"/>
            <a:ext cx="407987"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19.00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2" name="Rectangle 12"/>
          <p:cNvSpPr>
            <a:spLocks noChangeArrowheads="1"/>
          </p:cNvSpPr>
          <p:nvPr/>
        </p:nvSpPr>
        <p:spPr bwMode="auto">
          <a:xfrm>
            <a:off x="6115050" y="5199063"/>
            <a:ext cx="466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3" name="Rectangle 12"/>
          <p:cNvSpPr>
            <a:spLocks noChangeArrowheads="1"/>
          </p:cNvSpPr>
          <p:nvPr/>
        </p:nvSpPr>
        <p:spPr bwMode="auto">
          <a:xfrm>
            <a:off x="6146800" y="5648325"/>
            <a:ext cx="40640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4" name="Rectangle 12"/>
          <p:cNvSpPr>
            <a:spLocks noChangeArrowheads="1"/>
          </p:cNvSpPr>
          <p:nvPr/>
        </p:nvSpPr>
        <p:spPr bwMode="auto">
          <a:xfrm>
            <a:off x="6115050" y="6076950"/>
            <a:ext cx="438150"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5" name="Rectangle 12"/>
          <p:cNvSpPr>
            <a:spLocks noChangeArrowheads="1"/>
          </p:cNvSpPr>
          <p:nvPr/>
        </p:nvSpPr>
        <p:spPr bwMode="auto">
          <a:xfrm>
            <a:off x="6146800" y="6526213"/>
            <a:ext cx="434975" cy="185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530225" y="1487488"/>
            <a:ext cx="1587500"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5" name="Rectangle 6"/>
          <p:cNvSpPr>
            <a:spLocks noChangeArrowheads="1"/>
          </p:cNvSpPr>
          <p:nvPr/>
        </p:nvSpPr>
        <p:spPr bwMode="auto">
          <a:xfrm>
            <a:off x="2117725" y="1487488"/>
            <a:ext cx="1589088"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6" name="Rectangle 7"/>
          <p:cNvSpPr>
            <a:spLocks noChangeArrowheads="1"/>
          </p:cNvSpPr>
          <p:nvPr/>
        </p:nvSpPr>
        <p:spPr bwMode="auto">
          <a:xfrm>
            <a:off x="3706813" y="1487488"/>
            <a:ext cx="1589087"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7" name="Rectangle 8"/>
          <p:cNvSpPr>
            <a:spLocks noChangeArrowheads="1"/>
          </p:cNvSpPr>
          <p:nvPr/>
        </p:nvSpPr>
        <p:spPr bwMode="auto">
          <a:xfrm>
            <a:off x="5295900" y="1487488"/>
            <a:ext cx="1597025"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8" name="Rectangle 9"/>
          <p:cNvSpPr>
            <a:spLocks noChangeArrowheads="1"/>
          </p:cNvSpPr>
          <p:nvPr/>
        </p:nvSpPr>
        <p:spPr bwMode="auto">
          <a:xfrm>
            <a:off x="6892925" y="1487488"/>
            <a:ext cx="1589088"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9" name="Rectangle 10"/>
          <p:cNvSpPr>
            <a:spLocks noChangeArrowheads="1"/>
          </p:cNvSpPr>
          <p:nvPr/>
        </p:nvSpPr>
        <p:spPr bwMode="auto">
          <a:xfrm>
            <a:off x="8482013" y="1487488"/>
            <a:ext cx="1589087" cy="849312"/>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0" name="Rectangle 11"/>
          <p:cNvSpPr>
            <a:spLocks noChangeArrowheads="1"/>
          </p:cNvSpPr>
          <p:nvPr/>
        </p:nvSpPr>
        <p:spPr bwMode="auto">
          <a:xfrm>
            <a:off x="10071100" y="1487488"/>
            <a:ext cx="1587500" cy="849312"/>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1" name="Rectangle 12"/>
          <p:cNvSpPr>
            <a:spLocks noChangeArrowheads="1"/>
          </p:cNvSpPr>
          <p:nvPr/>
        </p:nvSpPr>
        <p:spPr bwMode="auto">
          <a:xfrm>
            <a:off x="530225" y="2336800"/>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2" name="Rectangle 13"/>
          <p:cNvSpPr>
            <a:spLocks noChangeArrowheads="1"/>
          </p:cNvSpPr>
          <p:nvPr/>
        </p:nvSpPr>
        <p:spPr bwMode="auto">
          <a:xfrm>
            <a:off x="2117725" y="2336800"/>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3" name="Rectangle 14"/>
          <p:cNvSpPr>
            <a:spLocks noChangeArrowheads="1"/>
          </p:cNvSpPr>
          <p:nvPr/>
        </p:nvSpPr>
        <p:spPr bwMode="auto">
          <a:xfrm>
            <a:off x="3706813" y="2336800"/>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4" name="Rectangle 15"/>
          <p:cNvSpPr>
            <a:spLocks noChangeArrowheads="1"/>
          </p:cNvSpPr>
          <p:nvPr/>
        </p:nvSpPr>
        <p:spPr bwMode="auto">
          <a:xfrm>
            <a:off x="5295900" y="2336800"/>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5" name="Rectangle 16"/>
          <p:cNvSpPr>
            <a:spLocks noChangeArrowheads="1"/>
          </p:cNvSpPr>
          <p:nvPr/>
        </p:nvSpPr>
        <p:spPr bwMode="auto">
          <a:xfrm>
            <a:off x="6892925" y="2336800"/>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6" name="Rectangle 17"/>
          <p:cNvSpPr>
            <a:spLocks noChangeArrowheads="1"/>
          </p:cNvSpPr>
          <p:nvPr/>
        </p:nvSpPr>
        <p:spPr bwMode="auto">
          <a:xfrm>
            <a:off x="8482013" y="2336800"/>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7" name="Rectangle 18"/>
          <p:cNvSpPr>
            <a:spLocks noChangeArrowheads="1"/>
          </p:cNvSpPr>
          <p:nvPr/>
        </p:nvSpPr>
        <p:spPr bwMode="auto">
          <a:xfrm>
            <a:off x="10071100" y="2336800"/>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8" name="Rectangle 19"/>
          <p:cNvSpPr>
            <a:spLocks noChangeArrowheads="1"/>
          </p:cNvSpPr>
          <p:nvPr/>
        </p:nvSpPr>
        <p:spPr bwMode="auto">
          <a:xfrm>
            <a:off x="530225" y="3184525"/>
            <a:ext cx="1587500"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9" name="Rectangle 20"/>
          <p:cNvSpPr>
            <a:spLocks noChangeArrowheads="1"/>
          </p:cNvSpPr>
          <p:nvPr/>
        </p:nvSpPr>
        <p:spPr bwMode="auto">
          <a:xfrm>
            <a:off x="2117725" y="3184525"/>
            <a:ext cx="1589088"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0" name="Rectangle 21"/>
          <p:cNvSpPr>
            <a:spLocks noChangeArrowheads="1"/>
          </p:cNvSpPr>
          <p:nvPr/>
        </p:nvSpPr>
        <p:spPr bwMode="auto">
          <a:xfrm>
            <a:off x="3706813" y="3184525"/>
            <a:ext cx="1589087"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1" name="Rectangle 22"/>
          <p:cNvSpPr>
            <a:spLocks noChangeArrowheads="1"/>
          </p:cNvSpPr>
          <p:nvPr/>
        </p:nvSpPr>
        <p:spPr bwMode="auto">
          <a:xfrm>
            <a:off x="5295900" y="3184525"/>
            <a:ext cx="1597025"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2" name="Rectangle 23"/>
          <p:cNvSpPr>
            <a:spLocks noChangeArrowheads="1"/>
          </p:cNvSpPr>
          <p:nvPr/>
        </p:nvSpPr>
        <p:spPr bwMode="auto">
          <a:xfrm>
            <a:off x="6892925" y="3184525"/>
            <a:ext cx="1589088"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3" name="Rectangle 24"/>
          <p:cNvSpPr>
            <a:spLocks noChangeArrowheads="1"/>
          </p:cNvSpPr>
          <p:nvPr/>
        </p:nvSpPr>
        <p:spPr bwMode="auto">
          <a:xfrm>
            <a:off x="8482013" y="3184525"/>
            <a:ext cx="1589087" cy="838200"/>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4" name="Rectangle 25"/>
          <p:cNvSpPr>
            <a:spLocks noChangeArrowheads="1"/>
          </p:cNvSpPr>
          <p:nvPr/>
        </p:nvSpPr>
        <p:spPr bwMode="auto">
          <a:xfrm>
            <a:off x="10071100" y="3184525"/>
            <a:ext cx="1587500" cy="838200"/>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5" name="Rectangle 26"/>
          <p:cNvSpPr>
            <a:spLocks noChangeArrowheads="1"/>
          </p:cNvSpPr>
          <p:nvPr/>
        </p:nvSpPr>
        <p:spPr bwMode="auto">
          <a:xfrm>
            <a:off x="530225" y="4022725"/>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6" name="Rectangle 27"/>
          <p:cNvSpPr>
            <a:spLocks noChangeArrowheads="1"/>
          </p:cNvSpPr>
          <p:nvPr/>
        </p:nvSpPr>
        <p:spPr bwMode="auto">
          <a:xfrm>
            <a:off x="2117725" y="4022725"/>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7" name="Rectangle 28"/>
          <p:cNvSpPr>
            <a:spLocks noChangeArrowheads="1"/>
          </p:cNvSpPr>
          <p:nvPr/>
        </p:nvSpPr>
        <p:spPr bwMode="auto">
          <a:xfrm>
            <a:off x="3706813" y="4022725"/>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8" name="Rectangle 29"/>
          <p:cNvSpPr>
            <a:spLocks noChangeArrowheads="1"/>
          </p:cNvSpPr>
          <p:nvPr/>
        </p:nvSpPr>
        <p:spPr bwMode="auto">
          <a:xfrm>
            <a:off x="5295900" y="4022725"/>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9" name="Rectangle 30"/>
          <p:cNvSpPr>
            <a:spLocks noChangeArrowheads="1"/>
          </p:cNvSpPr>
          <p:nvPr/>
        </p:nvSpPr>
        <p:spPr bwMode="auto">
          <a:xfrm>
            <a:off x="6892925" y="4022725"/>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0" name="Rectangle 31"/>
          <p:cNvSpPr>
            <a:spLocks noChangeArrowheads="1"/>
          </p:cNvSpPr>
          <p:nvPr/>
        </p:nvSpPr>
        <p:spPr bwMode="auto">
          <a:xfrm>
            <a:off x="8482013" y="4022725"/>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1" name="Rectangle 32"/>
          <p:cNvSpPr>
            <a:spLocks noChangeArrowheads="1"/>
          </p:cNvSpPr>
          <p:nvPr/>
        </p:nvSpPr>
        <p:spPr bwMode="auto">
          <a:xfrm>
            <a:off x="10071100" y="4022725"/>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2" name="Rectangle 33"/>
          <p:cNvSpPr>
            <a:spLocks noChangeArrowheads="1"/>
          </p:cNvSpPr>
          <p:nvPr/>
        </p:nvSpPr>
        <p:spPr bwMode="auto">
          <a:xfrm>
            <a:off x="530225" y="4870450"/>
            <a:ext cx="1587500"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3" name="Rectangle 34"/>
          <p:cNvSpPr>
            <a:spLocks noChangeArrowheads="1"/>
          </p:cNvSpPr>
          <p:nvPr/>
        </p:nvSpPr>
        <p:spPr bwMode="auto">
          <a:xfrm>
            <a:off x="2117725" y="4870450"/>
            <a:ext cx="1589088"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4" name="Rectangle 35"/>
          <p:cNvSpPr>
            <a:spLocks noChangeArrowheads="1"/>
          </p:cNvSpPr>
          <p:nvPr/>
        </p:nvSpPr>
        <p:spPr bwMode="auto">
          <a:xfrm>
            <a:off x="3706813" y="4870450"/>
            <a:ext cx="1589087"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5" name="Rectangle 36"/>
          <p:cNvSpPr>
            <a:spLocks noChangeArrowheads="1"/>
          </p:cNvSpPr>
          <p:nvPr/>
        </p:nvSpPr>
        <p:spPr bwMode="auto">
          <a:xfrm>
            <a:off x="5295900" y="4870450"/>
            <a:ext cx="1597025"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6" name="Rectangle 37"/>
          <p:cNvSpPr>
            <a:spLocks noChangeArrowheads="1"/>
          </p:cNvSpPr>
          <p:nvPr/>
        </p:nvSpPr>
        <p:spPr bwMode="auto">
          <a:xfrm>
            <a:off x="6892925" y="4870450"/>
            <a:ext cx="1589088"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7" name="Rectangle 38"/>
          <p:cNvSpPr>
            <a:spLocks noChangeArrowheads="1"/>
          </p:cNvSpPr>
          <p:nvPr/>
        </p:nvSpPr>
        <p:spPr bwMode="auto">
          <a:xfrm>
            <a:off x="8482013" y="4870450"/>
            <a:ext cx="1589087" cy="849313"/>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8" name="Rectangle 39"/>
          <p:cNvSpPr>
            <a:spLocks noChangeArrowheads="1"/>
          </p:cNvSpPr>
          <p:nvPr/>
        </p:nvSpPr>
        <p:spPr bwMode="auto">
          <a:xfrm>
            <a:off x="10071100" y="4870450"/>
            <a:ext cx="1587500" cy="849313"/>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9" name="Rectangle 40"/>
          <p:cNvSpPr>
            <a:spLocks noChangeArrowheads="1"/>
          </p:cNvSpPr>
          <p:nvPr/>
        </p:nvSpPr>
        <p:spPr bwMode="auto">
          <a:xfrm>
            <a:off x="530225" y="5719763"/>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0" name="Rectangle 41"/>
          <p:cNvSpPr>
            <a:spLocks noChangeArrowheads="1"/>
          </p:cNvSpPr>
          <p:nvPr/>
        </p:nvSpPr>
        <p:spPr bwMode="auto">
          <a:xfrm>
            <a:off x="2117725" y="5719763"/>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1" name="Rectangle 42"/>
          <p:cNvSpPr>
            <a:spLocks noChangeArrowheads="1"/>
          </p:cNvSpPr>
          <p:nvPr/>
        </p:nvSpPr>
        <p:spPr bwMode="auto">
          <a:xfrm>
            <a:off x="3706813" y="5719763"/>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2" name="Rectangle 43"/>
          <p:cNvSpPr>
            <a:spLocks noChangeArrowheads="1"/>
          </p:cNvSpPr>
          <p:nvPr/>
        </p:nvSpPr>
        <p:spPr bwMode="auto">
          <a:xfrm>
            <a:off x="5295900" y="5719763"/>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3" name="Rectangle 44"/>
          <p:cNvSpPr>
            <a:spLocks noChangeArrowheads="1"/>
          </p:cNvSpPr>
          <p:nvPr/>
        </p:nvSpPr>
        <p:spPr bwMode="auto">
          <a:xfrm>
            <a:off x="6892925" y="5719763"/>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4" name="Rectangle 45"/>
          <p:cNvSpPr>
            <a:spLocks noChangeArrowheads="1"/>
          </p:cNvSpPr>
          <p:nvPr/>
        </p:nvSpPr>
        <p:spPr bwMode="auto">
          <a:xfrm>
            <a:off x="8482013" y="5719763"/>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5" name="Rectangle 46"/>
          <p:cNvSpPr>
            <a:spLocks noChangeArrowheads="1"/>
          </p:cNvSpPr>
          <p:nvPr/>
        </p:nvSpPr>
        <p:spPr bwMode="auto">
          <a:xfrm>
            <a:off x="10071100" y="5719763"/>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6" name="Rectangle 47"/>
          <p:cNvSpPr>
            <a:spLocks noChangeArrowheads="1"/>
          </p:cNvSpPr>
          <p:nvPr/>
        </p:nvSpPr>
        <p:spPr bwMode="auto">
          <a:xfrm>
            <a:off x="1785938" y="1498600"/>
            <a:ext cx="4095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7" name="Rectangle 48"/>
          <p:cNvSpPr>
            <a:spLocks noChangeArrowheads="1"/>
          </p:cNvSpPr>
          <p:nvPr/>
        </p:nvSpPr>
        <p:spPr bwMode="auto">
          <a:xfrm>
            <a:off x="3392488" y="1498600"/>
            <a:ext cx="4000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8" name="Rectangle 49"/>
          <p:cNvSpPr>
            <a:spLocks noChangeArrowheads="1"/>
          </p:cNvSpPr>
          <p:nvPr/>
        </p:nvSpPr>
        <p:spPr bwMode="auto">
          <a:xfrm>
            <a:off x="4962525" y="1498600"/>
            <a:ext cx="4095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9" name="Rectangle 50"/>
          <p:cNvSpPr>
            <a:spLocks noChangeArrowheads="1"/>
          </p:cNvSpPr>
          <p:nvPr/>
        </p:nvSpPr>
        <p:spPr bwMode="auto">
          <a:xfrm>
            <a:off x="6561138" y="1498600"/>
            <a:ext cx="4095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0" name="Rectangle 51"/>
          <p:cNvSpPr>
            <a:spLocks noChangeArrowheads="1"/>
          </p:cNvSpPr>
          <p:nvPr/>
        </p:nvSpPr>
        <p:spPr bwMode="auto">
          <a:xfrm>
            <a:off x="8139113" y="1498600"/>
            <a:ext cx="4191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1" name="Rectangle 52"/>
          <p:cNvSpPr>
            <a:spLocks noChangeArrowheads="1"/>
          </p:cNvSpPr>
          <p:nvPr/>
        </p:nvSpPr>
        <p:spPr bwMode="auto">
          <a:xfrm>
            <a:off x="9794875" y="1498600"/>
            <a:ext cx="3524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2" name="Rectangle 53"/>
          <p:cNvSpPr>
            <a:spLocks noChangeArrowheads="1"/>
          </p:cNvSpPr>
          <p:nvPr/>
        </p:nvSpPr>
        <p:spPr bwMode="auto">
          <a:xfrm>
            <a:off x="11525250" y="1498600"/>
            <a:ext cx="2190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3" name="Rectangle 54"/>
          <p:cNvSpPr>
            <a:spLocks noChangeArrowheads="1"/>
          </p:cNvSpPr>
          <p:nvPr/>
        </p:nvSpPr>
        <p:spPr bwMode="auto">
          <a:xfrm>
            <a:off x="1927225" y="2336800"/>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4" name="Rectangle 55"/>
          <p:cNvSpPr>
            <a:spLocks noChangeArrowheads="1"/>
          </p:cNvSpPr>
          <p:nvPr/>
        </p:nvSpPr>
        <p:spPr bwMode="auto">
          <a:xfrm>
            <a:off x="3525838" y="2336800"/>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5" name="Rectangle 56"/>
          <p:cNvSpPr>
            <a:spLocks noChangeArrowheads="1"/>
          </p:cNvSpPr>
          <p:nvPr/>
        </p:nvSpPr>
        <p:spPr bwMode="auto">
          <a:xfrm>
            <a:off x="5114925" y="2336800"/>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6" name="Rectangle 57"/>
          <p:cNvSpPr>
            <a:spLocks noChangeArrowheads="1"/>
          </p:cNvSpPr>
          <p:nvPr/>
        </p:nvSpPr>
        <p:spPr bwMode="auto">
          <a:xfrm>
            <a:off x="6702425" y="2336800"/>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7" name="Rectangle 58"/>
          <p:cNvSpPr>
            <a:spLocks noChangeArrowheads="1"/>
          </p:cNvSpPr>
          <p:nvPr/>
        </p:nvSpPr>
        <p:spPr bwMode="auto">
          <a:xfrm>
            <a:off x="8281988" y="2336800"/>
            <a:ext cx="2762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8" name="Rectangle 59"/>
          <p:cNvSpPr>
            <a:spLocks noChangeArrowheads="1"/>
          </p:cNvSpPr>
          <p:nvPr/>
        </p:nvSpPr>
        <p:spPr bwMode="auto">
          <a:xfrm>
            <a:off x="9890125" y="2336800"/>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9" name="Rectangle 60"/>
          <p:cNvSpPr>
            <a:spLocks noChangeArrowheads="1"/>
          </p:cNvSpPr>
          <p:nvPr/>
        </p:nvSpPr>
        <p:spPr bwMode="auto">
          <a:xfrm>
            <a:off x="11458575" y="2336800"/>
            <a:ext cx="2762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0" name="Rectangle 61"/>
          <p:cNvSpPr>
            <a:spLocks noChangeArrowheads="1"/>
          </p:cNvSpPr>
          <p:nvPr/>
        </p:nvSpPr>
        <p:spPr bwMode="auto">
          <a:xfrm>
            <a:off x="1917700" y="3194050"/>
            <a:ext cx="2762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1" name="Rectangle 62"/>
          <p:cNvSpPr>
            <a:spLocks noChangeArrowheads="1"/>
          </p:cNvSpPr>
          <p:nvPr/>
        </p:nvSpPr>
        <p:spPr bwMode="auto">
          <a:xfrm>
            <a:off x="3411538" y="3194050"/>
            <a:ext cx="3810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2" name="Rectangle 63"/>
          <p:cNvSpPr>
            <a:spLocks noChangeArrowheads="1"/>
          </p:cNvSpPr>
          <p:nvPr/>
        </p:nvSpPr>
        <p:spPr bwMode="auto">
          <a:xfrm>
            <a:off x="5067300" y="3194050"/>
            <a:ext cx="3048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3" name="Rectangle 64"/>
          <p:cNvSpPr>
            <a:spLocks noChangeArrowheads="1"/>
          </p:cNvSpPr>
          <p:nvPr/>
        </p:nvSpPr>
        <p:spPr bwMode="auto">
          <a:xfrm>
            <a:off x="6618288" y="3194050"/>
            <a:ext cx="3524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4" name="Rectangle 65"/>
          <p:cNvSpPr>
            <a:spLocks noChangeArrowheads="1"/>
          </p:cNvSpPr>
          <p:nvPr/>
        </p:nvSpPr>
        <p:spPr bwMode="auto">
          <a:xfrm>
            <a:off x="8205788" y="3194050"/>
            <a:ext cx="3524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5" name="Rectangle 66"/>
          <p:cNvSpPr>
            <a:spLocks noChangeArrowheads="1"/>
          </p:cNvSpPr>
          <p:nvPr/>
        </p:nvSpPr>
        <p:spPr bwMode="auto">
          <a:xfrm>
            <a:off x="9804400" y="3194050"/>
            <a:ext cx="3524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6" name="Rectangle 67"/>
          <p:cNvSpPr>
            <a:spLocks noChangeArrowheads="1"/>
          </p:cNvSpPr>
          <p:nvPr/>
        </p:nvSpPr>
        <p:spPr bwMode="auto">
          <a:xfrm>
            <a:off x="11393488" y="3194050"/>
            <a:ext cx="3524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7" name="Rectangle 68"/>
          <p:cNvSpPr>
            <a:spLocks noChangeArrowheads="1"/>
          </p:cNvSpPr>
          <p:nvPr/>
        </p:nvSpPr>
        <p:spPr bwMode="auto">
          <a:xfrm>
            <a:off x="1833563" y="4041775"/>
            <a:ext cx="3619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8" name="Rectangle 69"/>
          <p:cNvSpPr>
            <a:spLocks noChangeArrowheads="1"/>
          </p:cNvSpPr>
          <p:nvPr/>
        </p:nvSpPr>
        <p:spPr bwMode="auto">
          <a:xfrm>
            <a:off x="3440113" y="4041775"/>
            <a:ext cx="3524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9" name="Rectangle 70"/>
          <p:cNvSpPr>
            <a:spLocks noChangeArrowheads="1"/>
          </p:cNvSpPr>
          <p:nvPr/>
        </p:nvSpPr>
        <p:spPr bwMode="auto">
          <a:xfrm>
            <a:off x="5010150" y="4041775"/>
            <a:ext cx="3619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0" name="Rectangle 71"/>
          <p:cNvSpPr>
            <a:spLocks noChangeArrowheads="1"/>
          </p:cNvSpPr>
          <p:nvPr/>
        </p:nvSpPr>
        <p:spPr bwMode="auto">
          <a:xfrm>
            <a:off x="6608763" y="4041775"/>
            <a:ext cx="3619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1" name="Rectangle 72"/>
          <p:cNvSpPr>
            <a:spLocks noChangeArrowheads="1"/>
          </p:cNvSpPr>
          <p:nvPr/>
        </p:nvSpPr>
        <p:spPr bwMode="auto">
          <a:xfrm>
            <a:off x="8139113" y="4041775"/>
            <a:ext cx="4286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2" name="Rectangle 73"/>
          <p:cNvSpPr>
            <a:spLocks noChangeArrowheads="1"/>
          </p:cNvSpPr>
          <p:nvPr/>
        </p:nvSpPr>
        <p:spPr bwMode="auto">
          <a:xfrm>
            <a:off x="9794875" y="4041775"/>
            <a:ext cx="3524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3" name="Rectangle 74"/>
          <p:cNvSpPr>
            <a:spLocks noChangeArrowheads="1"/>
          </p:cNvSpPr>
          <p:nvPr/>
        </p:nvSpPr>
        <p:spPr bwMode="auto">
          <a:xfrm>
            <a:off x="11336338" y="4041775"/>
            <a:ext cx="4000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4" name="Rectangle 75"/>
          <p:cNvSpPr>
            <a:spLocks noChangeArrowheads="1"/>
          </p:cNvSpPr>
          <p:nvPr/>
        </p:nvSpPr>
        <p:spPr bwMode="auto">
          <a:xfrm>
            <a:off x="1795463" y="4891088"/>
            <a:ext cx="4000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5" name="Rectangle 76"/>
          <p:cNvSpPr>
            <a:spLocks noChangeArrowheads="1"/>
          </p:cNvSpPr>
          <p:nvPr/>
        </p:nvSpPr>
        <p:spPr bwMode="auto">
          <a:xfrm>
            <a:off x="3392488" y="4891088"/>
            <a:ext cx="4000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6" name="Rectangle 77"/>
          <p:cNvSpPr>
            <a:spLocks noChangeArrowheads="1"/>
          </p:cNvSpPr>
          <p:nvPr/>
        </p:nvSpPr>
        <p:spPr bwMode="auto">
          <a:xfrm>
            <a:off x="4981575" y="4891088"/>
            <a:ext cx="4000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7" name="Rectangle 78"/>
          <p:cNvSpPr>
            <a:spLocks noChangeArrowheads="1"/>
          </p:cNvSpPr>
          <p:nvPr/>
        </p:nvSpPr>
        <p:spPr bwMode="auto">
          <a:xfrm>
            <a:off x="6561138" y="4891088"/>
            <a:ext cx="4095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8" name="Rectangle 79"/>
          <p:cNvSpPr>
            <a:spLocks noChangeArrowheads="1"/>
          </p:cNvSpPr>
          <p:nvPr/>
        </p:nvSpPr>
        <p:spPr bwMode="auto">
          <a:xfrm>
            <a:off x="8158163" y="4891088"/>
            <a:ext cx="40005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9" name="Rectangle 80"/>
          <p:cNvSpPr>
            <a:spLocks noChangeArrowheads="1"/>
          </p:cNvSpPr>
          <p:nvPr/>
        </p:nvSpPr>
        <p:spPr bwMode="auto">
          <a:xfrm>
            <a:off x="9737725" y="4891088"/>
            <a:ext cx="4095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0" name="Rectangle 81"/>
          <p:cNvSpPr>
            <a:spLocks noChangeArrowheads="1"/>
          </p:cNvSpPr>
          <p:nvPr/>
        </p:nvSpPr>
        <p:spPr bwMode="auto">
          <a:xfrm>
            <a:off x="11336338" y="4891088"/>
            <a:ext cx="4095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1" name="Rectangle 82"/>
          <p:cNvSpPr>
            <a:spLocks noChangeArrowheads="1"/>
          </p:cNvSpPr>
          <p:nvPr/>
        </p:nvSpPr>
        <p:spPr bwMode="auto">
          <a:xfrm>
            <a:off x="1776413" y="5738813"/>
            <a:ext cx="4191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30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2" name="Rectangle 83"/>
          <p:cNvSpPr>
            <a:spLocks noChangeArrowheads="1"/>
          </p:cNvSpPr>
          <p:nvPr/>
        </p:nvSpPr>
        <p:spPr bwMode="auto">
          <a:xfrm>
            <a:off x="3563938" y="5738813"/>
            <a:ext cx="21907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3" name="Rectangle 84"/>
          <p:cNvSpPr>
            <a:spLocks noChangeArrowheads="1"/>
          </p:cNvSpPr>
          <p:nvPr/>
        </p:nvSpPr>
        <p:spPr bwMode="auto">
          <a:xfrm>
            <a:off x="5114925" y="5738813"/>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4" name="Rectangle 85"/>
          <p:cNvSpPr>
            <a:spLocks noChangeArrowheads="1"/>
          </p:cNvSpPr>
          <p:nvPr/>
        </p:nvSpPr>
        <p:spPr bwMode="auto">
          <a:xfrm>
            <a:off x="6702425" y="5738813"/>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5" name="Rectangle 86"/>
          <p:cNvSpPr>
            <a:spLocks noChangeArrowheads="1"/>
          </p:cNvSpPr>
          <p:nvPr/>
        </p:nvSpPr>
        <p:spPr bwMode="auto">
          <a:xfrm>
            <a:off x="8291513" y="5738813"/>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6" name="Rectangle 87"/>
          <p:cNvSpPr>
            <a:spLocks noChangeArrowheads="1"/>
          </p:cNvSpPr>
          <p:nvPr/>
        </p:nvSpPr>
        <p:spPr bwMode="auto">
          <a:xfrm>
            <a:off x="9890125" y="5738813"/>
            <a:ext cx="266700"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7" name="Rectangle 88"/>
          <p:cNvSpPr>
            <a:spLocks noChangeArrowheads="1"/>
          </p:cNvSpPr>
          <p:nvPr/>
        </p:nvSpPr>
        <p:spPr bwMode="auto">
          <a:xfrm>
            <a:off x="11468100" y="5738813"/>
            <a:ext cx="276225" cy="333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8" name="Rectangle 89"/>
          <p:cNvSpPr>
            <a:spLocks noChangeArrowheads="1"/>
          </p:cNvSpPr>
          <p:nvPr/>
        </p:nvSpPr>
        <p:spPr bwMode="auto">
          <a:xfrm>
            <a:off x="1062038" y="1058863"/>
            <a:ext cx="684212"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MON</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9" name="Rectangle 90"/>
          <p:cNvSpPr>
            <a:spLocks noChangeArrowheads="1"/>
          </p:cNvSpPr>
          <p:nvPr/>
        </p:nvSpPr>
        <p:spPr bwMode="auto">
          <a:xfrm>
            <a:off x="2717800" y="1058863"/>
            <a:ext cx="55245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TUE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0" name="Rectangle 91"/>
          <p:cNvSpPr>
            <a:spLocks noChangeArrowheads="1"/>
          </p:cNvSpPr>
          <p:nvPr/>
        </p:nvSpPr>
        <p:spPr bwMode="auto">
          <a:xfrm>
            <a:off x="4267200" y="1058863"/>
            <a:ext cx="638175"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WED</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1" name="Rectangle 92"/>
          <p:cNvSpPr>
            <a:spLocks noChangeArrowheads="1"/>
          </p:cNvSpPr>
          <p:nvPr/>
        </p:nvSpPr>
        <p:spPr bwMode="auto">
          <a:xfrm>
            <a:off x="5875338" y="1058863"/>
            <a:ext cx="600075"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THU</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2" name="Rectangle 93"/>
          <p:cNvSpPr>
            <a:spLocks noChangeArrowheads="1"/>
          </p:cNvSpPr>
          <p:nvPr/>
        </p:nvSpPr>
        <p:spPr bwMode="auto">
          <a:xfrm>
            <a:off x="7531100" y="1058863"/>
            <a:ext cx="4572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FRI</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3" name="Rectangle 94"/>
          <p:cNvSpPr>
            <a:spLocks noChangeArrowheads="1"/>
          </p:cNvSpPr>
          <p:nvPr/>
        </p:nvSpPr>
        <p:spPr bwMode="auto">
          <a:xfrm>
            <a:off x="9090025" y="1058863"/>
            <a:ext cx="5334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SAT</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4" name="Rectangle 95"/>
          <p:cNvSpPr>
            <a:spLocks noChangeArrowheads="1"/>
          </p:cNvSpPr>
          <p:nvPr/>
        </p:nvSpPr>
        <p:spPr bwMode="auto">
          <a:xfrm>
            <a:off x="10650538" y="1058863"/>
            <a:ext cx="600075"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SUN</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5" name="Rectangle 96"/>
          <p:cNvSpPr>
            <a:spLocks noChangeArrowheads="1"/>
          </p:cNvSpPr>
          <p:nvPr/>
        </p:nvSpPr>
        <p:spPr bwMode="auto">
          <a:xfrm>
            <a:off x="4905375" y="296863"/>
            <a:ext cx="2606675" cy="619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300" b="1" i="0" u="none" strike="noStrike" kern="1200" cap="none" spc="0" normalizeH="0" baseline="0" noProof="0">
                <a:ln>
                  <a:noFill/>
                </a:ln>
                <a:solidFill>
                  <a:srgbClr val="000000"/>
                </a:solidFill>
                <a:effectLst/>
                <a:uLnTx/>
                <a:uFillTx/>
                <a:latin typeface="Montserrat" panose="02000505000000020004" pitchFamily="2" charset="0"/>
                <a:ea typeface="+mn-ea"/>
                <a:cs typeface="+mn-cs"/>
              </a:rPr>
              <a:t>APRIL 2018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6" name="Freeform 97"/>
          <p:cNvSpPr>
            <a:spLocks/>
          </p:cNvSpPr>
          <p:nvPr/>
        </p:nvSpPr>
        <p:spPr bwMode="auto">
          <a:xfrm>
            <a:off x="3773488" y="2651125"/>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362902500 h 22"/>
              <a:gd name="T8" fmla="*/ 362116957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50" y="22"/>
                </a:moveTo>
                <a:cubicBezTo>
                  <a:pt x="4" y="22"/>
                  <a:pt x="4" y="22"/>
                  <a:pt x="4" y="22"/>
                </a:cubicBezTo>
                <a:cubicBezTo>
                  <a:pt x="2" y="22"/>
                  <a:pt x="0" y="21"/>
                  <a:pt x="0" y="19"/>
                </a:cubicBezTo>
                <a:cubicBezTo>
                  <a:pt x="0" y="4"/>
                  <a:pt x="0" y="4"/>
                  <a:pt x="0" y="4"/>
                </a:cubicBezTo>
                <a:cubicBezTo>
                  <a:pt x="0" y="2"/>
                  <a:pt x="2" y="0"/>
                  <a:pt x="4" y="0"/>
                </a:cubicBezTo>
                <a:cubicBezTo>
                  <a:pt x="150" y="0"/>
                  <a:pt x="150" y="0"/>
                  <a:pt x="150" y="0"/>
                </a:cubicBezTo>
                <a:cubicBezTo>
                  <a:pt x="152" y="0"/>
                  <a:pt x="153" y="2"/>
                  <a:pt x="153" y="4"/>
                </a:cubicBezTo>
                <a:cubicBezTo>
                  <a:pt x="153" y="19"/>
                  <a:pt x="153" y="19"/>
                  <a:pt x="153" y="19"/>
                </a:cubicBezTo>
                <a:cubicBezTo>
                  <a:pt x="153" y="21"/>
                  <a:pt x="152" y="22"/>
                  <a:pt x="150" y="22"/>
                </a:cubicBezTo>
                <a:close/>
              </a:path>
            </a:pathLst>
          </a:custGeom>
          <a:solidFill>
            <a:srgbClr val="F2AA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7" name="Freeform 98"/>
          <p:cNvSpPr>
            <a:spLocks/>
          </p:cNvSpPr>
          <p:nvPr/>
        </p:nvSpPr>
        <p:spPr bwMode="auto">
          <a:xfrm>
            <a:off x="3773488" y="2917825"/>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362902500 h 22"/>
              <a:gd name="T8" fmla="*/ 362116957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50" y="22"/>
                </a:moveTo>
                <a:cubicBezTo>
                  <a:pt x="4" y="22"/>
                  <a:pt x="4" y="22"/>
                  <a:pt x="4" y="22"/>
                </a:cubicBezTo>
                <a:cubicBezTo>
                  <a:pt x="2" y="22"/>
                  <a:pt x="0" y="21"/>
                  <a:pt x="0" y="19"/>
                </a:cubicBezTo>
                <a:cubicBezTo>
                  <a:pt x="0" y="4"/>
                  <a:pt x="0" y="4"/>
                  <a:pt x="0" y="4"/>
                </a:cubicBezTo>
                <a:cubicBezTo>
                  <a:pt x="0" y="2"/>
                  <a:pt x="2" y="0"/>
                  <a:pt x="4" y="0"/>
                </a:cubicBezTo>
                <a:cubicBezTo>
                  <a:pt x="150" y="0"/>
                  <a:pt x="150" y="0"/>
                  <a:pt x="150" y="0"/>
                </a:cubicBezTo>
                <a:cubicBezTo>
                  <a:pt x="152" y="0"/>
                  <a:pt x="153" y="2"/>
                  <a:pt x="153" y="4"/>
                </a:cubicBezTo>
                <a:cubicBezTo>
                  <a:pt x="153" y="19"/>
                  <a:pt x="153" y="19"/>
                  <a:pt x="153" y="19"/>
                </a:cubicBezTo>
                <a:cubicBezTo>
                  <a:pt x="153" y="21"/>
                  <a:pt x="152" y="22"/>
                  <a:pt x="150" y="22"/>
                </a:cubicBezTo>
                <a:close/>
              </a:path>
            </a:pathLst>
          </a:custGeom>
          <a:solidFill>
            <a:srgbClr val="FADE9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8" name="Rectangle 99"/>
          <p:cNvSpPr>
            <a:spLocks noChangeArrowheads="1"/>
          </p:cNvSpPr>
          <p:nvPr/>
        </p:nvSpPr>
        <p:spPr bwMode="auto">
          <a:xfrm>
            <a:off x="3830638" y="2641600"/>
            <a:ext cx="1370012"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9" name="Freeform 100"/>
          <p:cNvSpPr>
            <a:spLocks/>
          </p:cNvSpPr>
          <p:nvPr/>
        </p:nvSpPr>
        <p:spPr bwMode="auto">
          <a:xfrm>
            <a:off x="10137775" y="4394200"/>
            <a:ext cx="1454150" cy="219075"/>
          </a:xfrm>
          <a:custGeom>
            <a:avLst/>
            <a:gdLst>
              <a:gd name="T0" fmla="*/ 2147483646 w 153"/>
              <a:gd name="T1" fmla="*/ 2086689375 h 23"/>
              <a:gd name="T2" fmla="*/ 361323010 w 153"/>
              <a:gd name="T3" fmla="*/ 2086689375 h 23"/>
              <a:gd name="T4" fmla="*/ 0 w 153"/>
              <a:gd name="T5" fmla="*/ 1723786875 h 23"/>
              <a:gd name="T6" fmla="*/ 0 w 153"/>
              <a:gd name="T7" fmla="*/ 362902500 h 23"/>
              <a:gd name="T8" fmla="*/ 361323010 w 153"/>
              <a:gd name="T9" fmla="*/ 0 h 23"/>
              <a:gd name="T10" fmla="*/ 2147483646 w 153"/>
              <a:gd name="T11" fmla="*/ 0 h 23"/>
              <a:gd name="T12" fmla="*/ 2147483646 w 153"/>
              <a:gd name="T13" fmla="*/ 362902500 h 23"/>
              <a:gd name="T14" fmla="*/ 2147483646 w 153"/>
              <a:gd name="T15" fmla="*/ 1723786875 h 23"/>
              <a:gd name="T16" fmla="*/ 2147483646 w 153"/>
              <a:gd name="T17" fmla="*/ 2086689375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3">
                <a:moveTo>
                  <a:pt x="149" y="23"/>
                </a:moveTo>
                <a:cubicBezTo>
                  <a:pt x="4" y="23"/>
                  <a:pt x="4" y="23"/>
                  <a:pt x="4" y="23"/>
                </a:cubicBezTo>
                <a:cubicBezTo>
                  <a:pt x="2" y="23"/>
                  <a:pt x="0" y="21"/>
                  <a:pt x="0" y="19"/>
                </a:cubicBezTo>
                <a:cubicBezTo>
                  <a:pt x="0" y="4"/>
                  <a:pt x="0" y="4"/>
                  <a:pt x="0" y="4"/>
                </a:cubicBezTo>
                <a:cubicBezTo>
                  <a:pt x="0" y="2"/>
                  <a:pt x="2" y="0"/>
                  <a:pt x="4" y="0"/>
                </a:cubicBezTo>
                <a:cubicBezTo>
                  <a:pt x="149" y="0"/>
                  <a:pt x="149" y="0"/>
                  <a:pt x="149" y="0"/>
                </a:cubicBezTo>
                <a:cubicBezTo>
                  <a:pt x="152" y="0"/>
                  <a:pt x="153" y="2"/>
                  <a:pt x="153" y="4"/>
                </a:cubicBezTo>
                <a:cubicBezTo>
                  <a:pt x="153" y="19"/>
                  <a:pt x="153" y="19"/>
                  <a:pt x="153" y="19"/>
                </a:cubicBezTo>
                <a:cubicBezTo>
                  <a:pt x="153" y="21"/>
                  <a:pt x="152" y="23"/>
                  <a:pt x="149" y="23"/>
                </a:cubicBezTo>
                <a:close/>
              </a:path>
            </a:pathLst>
          </a:custGeom>
          <a:solidFill>
            <a:srgbClr val="B6CA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0" name="Rectangle 101"/>
          <p:cNvSpPr>
            <a:spLocks noChangeArrowheads="1"/>
          </p:cNvSpPr>
          <p:nvPr/>
        </p:nvSpPr>
        <p:spPr bwMode="auto">
          <a:xfrm>
            <a:off x="10194925" y="4394200"/>
            <a:ext cx="13700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1" name="Freeform 102"/>
          <p:cNvSpPr>
            <a:spLocks/>
          </p:cNvSpPr>
          <p:nvPr/>
        </p:nvSpPr>
        <p:spPr bwMode="auto">
          <a:xfrm>
            <a:off x="10137775" y="2651125"/>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362902500 h 22"/>
              <a:gd name="T8" fmla="*/ 361323010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1"/>
                  <a:pt x="0" y="19"/>
                </a:cubicBezTo>
                <a:cubicBezTo>
                  <a:pt x="0" y="4"/>
                  <a:pt x="0" y="4"/>
                  <a:pt x="0" y="4"/>
                </a:cubicBezTo>
                <a:cubicBezTo>
                  <a:pt x="0" y="2"/>
                  <a:pt x="2" y="0"/>
                  <a:pt x="4" y="0"/>
                </a:cubicBezTo>
                <a:cubicBezTo>
                  <a:pt x="149" y="0"/>
                  <a:pt x="149" y="0"/>
                  <a:pt x="149" y="0"/>
                </a:cubicBezTo>
                <a:cubicBezTo>
                  <a:pt x="152" y="0"/>
                  <a:pt x="153" y="2"/>
                  <a:pt x="153" y="4"/>
                </a:cubicBezTo>
                <a:cubicBezTo>
                  <a:pt x="153" y="19"/>
                  <a:pt x="153" y="19"/>
                  <a:pt x="153" y="19"/>
                </a:cubicBezTo>
                <a:cubicBezTo>
                  <a:pt x="153" y="21"/>
                  <a:pt x="152" y="22"/>
                  <a:pt x="149" y="22"/>
                </a:cubicBezTo>
                <a:close/>
              </a:path>
            </a:pathLst>
          </a:custGeom>
          <a:solidFill>
            <a:srgbClr val="B6CA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2" name="Rectangle 103"/>
          <p:cNvSpPr>
            <a:spLocks noChangeArrowheads="1"/>
          </p:cNvSpPr>
          <p:nvPr/>
        </p:nvSpPr>
        <p:spPr bwMode="auto">
          <a:xfrm>
            <a:off x="10194925" y="2641600"/>
            <a:ext cx="13700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3" name="Freeform 104"/>
          <p:cNvSpPr>
            <a:spLocks/>
          </p:cNvSpPr>
          <p:nvPr/>
        </p:nvSpPr>
        <p:spPr bwMode="auto">
          <a:xfrm>
            <a:off x="596900" y="3498850"/>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272176875 h 22"/>
              <a:gd name="T8" fmla="*/ 361323010 w 153"/>
              <a:gd name="T9" fmla="*/ 0 h 22"/>
              <a:gd name="T10" fmla="*/ 2147483646 w 153"/>
              <a:gd name="T11" fmla="*/ 0 h 22"/>
              <a:gd name="T12" fmla="*/ 2147483646 w 153"/>
              <a:gd name="T13" fmla="*/ 272176875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1" y="22"/>
                  <a:pt x="0" y="21"/>
                  <a:pt x="0" y="19"/>
                </a:cubicBezTo>
                <a:cubicBezTo>
                  <a:pt x="0" y="3"/>
                  <a:pt x="0" y="3"/>
                  <a:pt x="0" y="3"/>
                </a:cubicBezTo>
                <a:cubicBezTo>
                  <a:pt x="0" y="1"/>
                  <a:pt x="1" y="0"/>
                  <a:pt x="4" y="0"/>
                </a:cubicBezTo>
                <a:cubicBezTo>
                  <a:pt x="149" y="0"/>
                  <a:pt x="149" y="0"/>
                  <a:pt x="149" y="0"/>
                </a:cubicBezTo>
                <a:cubicBezTo>
                  <a:pt x="151" y="0"/>
                  <a:pt x="153" y="1"/>
                  <a:pt x="153" y="3"/>
                </a:cubicBezTo>
                <a:cubicBezTo>
                  <a:pt x="153" y="19"/>
                  <a:pt x="153" y="19"/>
                  <a:pt x="153" y="19"/>
                </a:cubicBezTo>
                <a:cubicBezTo>
                  <a:pt x="153" y="21"/>
                  <a:pt x="151" y="22"/>
                  <a:pt x="149" y="22"/>
                </a:cubicBezTo>
                <a:close/>
              </a:path>
            </a:pathLst>
          </a:custGeom>
          <a:solidFill>
            <a:srgbClr val="B6CAD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4" name="Rectangle 105"/>
          <p:cNvSpPr>
            <a:spLocks noChangeArrowheads="1"/>
          </p:cNvSpPr>
          <p:nvPr/>
        </p:nvSpPr>
        <p:spPr bwMode="auto">
          <a:xfrm>
            <a:off x="652463" y="3489325"/>
            <a:ext cx="1370012"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5" name="Freeform 106"/>
          <p:cNvSpPr>
            <a:spLocks/>
          </p:cNvSpPr>
          <p:nvPr/>
        </p:nvSpPr>
        <p:spPr bwMode="auto">
          <a:xfrm>
            <a:off x="5372100" y="4346575"/>
            <a:ext cx="1444625" cy="209550"/>
          </a:xfrm>
          <a:custGeom>
            <a:avLst/>
            <a:gdLst>
              <a:gd name="T0" fmla="*/ 2147483646 w 152"/>
              <a:gd name="T1" fmla="*/ 1995963750 h 22"/>
              <a:gd name="T2" fmla="*/ 270981237 w 152"/>
              <a:gd name="T3" fmla="*/ 1995963750 h 22"/>
              <a:gd name="T4" fmla="*/ 0 w 152"/>
              <a:gd name="T5" fmla="*/ 1633061250 h 22"/>
              <a:gd name="T6" fmla="*/ 0 w 152"/>
              <a:gd name="T7" fmla="*/ 272176875 h 22"/>
              <a:gd name="T8" fmla="*/ 270981237 w 152"/>
              <a:gd name="T9" fmla="*/ 0 h 22"/>
              <a:gd name="T10" fmla="*/ 2147483646 w 152"/>
              <a:gd name="T11" fmla="*/ 0 h 22"/>
              <a:gd name="T12" fmla="*/ 2147483646 w 152"/>
              <a:gd name="T13" fmla="*/ 272176875 h 22"/>
              <a:gd name="T14" fmla="*/ 2147483646 w 152"/>
              <a:gd name="T15" fmla="*/ 1633061250 h 22"/>
              <a:gd name="T16" fmla="*/ 2147483646 w 152"/>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22">
                <a:moveTo>
                  <a:pt x="149" y="22"/>
                </a:moveTo>
                <a:cubicBezTo>
                  <a:pt x="3" y="22"/>
                  <a:pt x="3" y="22"/>
                  <a:pt x="3" y="22"/>
                </a:cubicBezTo>
                <a:cubicBezTo>
                  <a:pt x="1" y="22"/>
                  <a:pt x="0" y="20"/>
                  <a:pt x="0" y="18"/>
                </a:cubicBezTo>
                <a:cubicBezTo>
                  <a:pt x="0" y="3"/>
                  <a:pt x="0" y="3"/>
                  <a:pt x="0" y="3"/>
                </a:cubicBezTo>
                <a:cubicBezTo>
                  <a:pt x="0" y="1"/>
                  <a:pt x="1" y="0"/>
                  <a:pt x="3" y="0"/>
                </a:cubicBezTo>
                <a:cubicBezTo>
                  <a:pt x="149" y="0"/>
                  <a:pt x="149" y="0"/>
                  <a:pt x="149" y="0"/>
                </a:cubicBezTo>
                <a:cubicBezTo>
                  <a:pt x="151" y="0"/>
                  <a:pt x="152" y="1"/>
                  <a:pt x="152" y="3"/>
                </a:cubicBezTo>
                <a:cubicBezTo>
                  <a:pt x="152" y="18"/>
                  <a:pt x="152" y="18"/>
                  <a:pt x="152" y="18"/>
                </a:cubicBezTo>
                <a:cubicBezTo>
                  <a:pt x="152" y="20"/>
                  <a:pt x="151" y="22"/>
                  <a:pt x="149" y="22"/>
                </a:cubicBezTo>
                <a:close/>
              </a:path>
            </a:pathLst>
          </a:custGeom>
          <a:solidFill>
            <a:srgbClr val="FADE9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6" name="Rectangle 107"/>
          <p:cNvSpPr>
            <a:spLocks noChangeArrowheads="1"/>
          </p:cNvSpPr>
          <p:nvPr/>
        </p:nvSpPr>
        <p:spPr bwMode="auto">
          <a:xfrm>
            <a:off x="5429250" y="4337050"/>
            <a:ext cx="13700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7" name="Freeform 108"/>
          <p:cNvSpPr>
            <a:spLocks/>
          </p:cNvSpPr>
          <p:nvPr/>
        </p:nvSpPr>
        <p:spPr bwMode="auto">
          <a:xfrm>
            <a:off x="8548688" y="5195888"/>
            <a:ext cx="1455737" cy="209550"/>
          </a:xfrm>
          <a:custGeom>
            <a:avLst/>
            <a:gdLst>
              <a:gd name="T0" fmla="*/ 2147483646 w 153"/>
              <a:gd name="T1" fmla="*/ 1995963750 h 22"/>
              <a:gd name="T2" fmla="*/ 362116957 w 153"/>
              <a:gd name="T3" fmla="*/ 1995963750 h 22"/>
              <a:gd name="T4" fmla="*/ 0 w 153"/>
              <a:gd name="T5" fmla="*/ 1633061250 h 22"/>
              <a:gd name="T6" fmla="*/ 0 w 153"/>
              <a:gd name="T7" fmla="*/ 272176875 h 22"/>
              <a:gd name="T8" fmla="*/ 362116957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A0CA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8" name="Rectangle 109"/>
          <p:cNvSpPr>
            <a:spLocks noChangeArrowheads="1"/>
          </p:cNvSpPr>
          <p:nvPr/>
        </p:nvSpPr>
        <p:spPr bwMode="auto">
          <a:xfrm>
            <a:off x="8605838" y="5186363"/>
            <a:ext cx="1370012"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9" name="Freeform 110"/>
          <p:cNvSpPr>
            <a:spLocks/>
          </p:cNvSpPr>
          <p:nvPr/>
        </p:nvSpPr>
        <p:spPr bwMode="auto">
          <a:xfrm>
            <a:off x="596900" y="2651125"/>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362902500 h 22"/>
              <a:gd name="T8" fmla="*/ 361323010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1" y="22"/>
                  <a:pt x="0" y="21"/>
                  <a:pt x="0" y="19"/>
                </a:cubicBezTo>
                <a:cubicBezTo>
                  <a:pt x="0" y="4"/>
                  <a:pt x="0" y="4"/>
                  <a:pt x="0" y="4"/>
                </a:cubicBezTo>
                <a:cubicBezTo>
                  <a:pt x="0" y="2"/>
                  <a:pt x="1" y="0"/>
                  <a:pt x="4"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FADE9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0" name="Rectangle 111"/>
          <p:cNvSpPr>
            <a:spLocks noChangeArrowheads="1"/>
          </p:cNvSpPr>
          <p:nvPr/>
        </p:nvSpPr>
        <p:spPr bwMode="auto">
          <a:xfrm>
            <a:off x="652463" y="2641600"/>
            <a:ext cx="1370012"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1" name="Freeform 112"/>
          <p:cNvSpPr>
            <a:spLocks/>
          </p:cNvSpPr>
          <p:nvPr/>
        </p:nvSpPr>
        <p:spPr bwMode="auto">
          <a:xfrm>
            <a:off x="8548688" y="3498850"/>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272176875 h 22"/>
              <a:gd name="T8" fmla="*/ 362116957 w 153"/>
              <a:gd name="T9" fmla="*/ 0 h 22"/>
              <a:gd name="T10" fmla="*/ 2147483646 w 153"/>
              <a:gd name="T11" fmla="*/ 0 h 22"/>
              <a:gd name="T12" fmla="*/ 2147483646 w 153"/>
              <a:gd name="T13" fmla="*/ 272176875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1"/>
                  <a:pt x="0" y="19"/>
                </a:cubicBezTo>
                <a:cubicBezTo>
                  <a:pt x="0" y="3"/>
                  <a:pt x="0" y="3"/>
                  <a:pt x="0" y="3"/>
                </a:cubicBezTo>
                <a:cubicBezTo>
                  <a:pt x="0" y="1"/>
                  <a:pt x="2" y="0"/>
                  <a:pt x="4" y="0"/>
                </a:cubicBezTo>
                <a:cubicBezTo>
                  <a:pt x="149" y="0"/>
                  <a:pt x="149" y="0"/>
                  <a:pt x="149" y="0"/>
                </a:cubicBezTo>
                <a:cubicBezTo>
                  <a:pt x="151" y="0"/>
                  <a:pt x="153" y="1"/>
                  <a:pt x="153" y="3"/>
                </a:cubicBezTo>
                <a:cubicBezTo>
                  <a:pt x="153" y="19"/>
                  <a:pt x="153" y="19"/>
                  <a:pt x="153" y="19"/>
                </a:cubicBezTo>
                <a:cubicBezTo>
                  <a:pt x="153" y="21"/>
                  <a:pt x="151" y="22"/>
                  <a:pt x="149" y="22"/>
                </a:cubicBezTo>
                <a:close/>
              </a:path>
            </a:pathLst>
          </a:custGeom>
          <a:solidFill>
            <a:srgbClr val="F2AA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2" name="Rectangle 113"/>
          <p:cNvSpPr>
            <a:spLocks noChangeArrowheads="1"/>
          </p:cNvSpPr>
          <p:nvPr/>
        </p:nvSpPr>
        <p:spPr bwMode="auto">
          <a:xfrm>
            <a:off x="8605838" y="3489325"/>
            <a:ext cx="1370012"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3" name="Rectangle 114"/>
          <p:cNvSpPr>
            <a:spLocks noChangeArrowheads="1"/>
          </p:cNvSpPr>
          <p:nvPr/>
        </p:nvSpPr>
        <p:spPr bwMode="auto">
          <a:xfrm>
            <a:off x="3830638" y="2908300"/>
            <a:ext cx="1370012"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4" name="Freeform 115"/>
          <p:cNvSpPr>
            <a:spLocks/>
          </p:cNvSpPr>
          <p:nvPr/>
        </p:nvSpPr>
        <p:spPr bwMode="auto">
          <a:xfrm>
            <a:off x="2184400" y="5195888"/>
            <a:ext cx="1455738" cy="209550"/>
          </a:xfrm>
          <a:custGeom>
            <a:avLst/>
            <a:gdLst>
              <a:gd name="T0" fmla="*/ 2147483646 w 153"/>
              <a:gd name="T1" fmla="*/ 1995963750 h 22"/>
              <a:gd name="T2" fmla="*/ 362117206 w 153"/>
              <a:gd name="T3" fmla="*/ 1995963750 h 22"/>
              <a:gd name="T4" fmla="*/ 0 w 153"/>
              <a:gd name="T5" fmla="*/ 1633061250 h 22"/>
              <a:gd name="T6" fmla="*/ 0 w 153"/>
              <a:gd name="T7" fmla="*/ 272176875 h 22"/>
              <a:gd name="T8" fmla="*/ 362117206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F2AAA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5" name="Freeform 116"/>
          <p:cNvSpPr>
            <a:spLocks/>
          </p:cNvSpPr>
          <p:nvPr/>
        </p:nvSpPr>
        <p:spPr bwMode="auto">
          <a:xfrm>
            <a:off x="2184400" y="5462588"/>
            <a:ext cx="1455738" cy="209550"/>
          </a:xfrm>
          <a:custGeom>
            <a:avLst/>
            <a:gdLst>
              <a:gd name="T0" fmla="*/ 2147483646 w 153"/>
              <a:gd name="T1" fmla="*/ 1995963750 h 22"/>
              <a:gd name="T2" fmla="*/ 362117206 w 153"/>
              <a:gd name="T3" fmla="*/ 1995963750 h 22"/>
              <a:gd name="T4" fmla="*/ 0 w 153"/>
              <a:gd name="T5" fmla="*/ 1633061250 h 22"/>
              <a:gd name="T6" fmla="*/ 0 w 153"/>
              <a:gd name="T7" fmla="*/ 272176875 h 22"/>
              <a:gd name="T8" fmla="*/ 362117206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A0CA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6" name="Rectangle 117"/>
          <p:cNvSpPr>
            <a:spLocks noChangeArrowheads="1"/>
          </p:cNvSpPr>
          <p:nvPr/>
        </p:nvSpPr>
        <p:spPr bwMode="auto">
          <a:xfrm>
            <a:off x="2241550" y="5186363"/>
            <a:ext cx="13700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7" name="Rectangle 118"/>
          <p:cNvSpPr>
            <a:spLocks noChangeArrowheads="1"/>
          </p:cNvSpPr>
          <p:nvPr/>
        </p:nvSpPr>
        <p:spPr bwMode="auto">
          <a:xfrm>
            <a:off x="2241550" y="5453063"/>
            <a:ext cx="13700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8" name="Freeform 119"/>
          <p:cNvSpPr>
            <a:spLocks/>
          </p:cNvSpPr>
          <p:nvPr/>
        </p:nvSpPr>
        <p:spPr bwMode="auto">
          <a:xfrm>
            <a:off x="6959600" y="2651125"/>
            <a:ext cx="1455738" cy="209550"/>
          </a:xfrm>
          <a:custGeom>
            <a:avLst/>
            <a:gdLst>
              <a:gd name="T0" fmla="*/ 2147483646 w 153"/>
              <a:gd name="T1" fmla="*/ 1995963750 h 22"/>
              <a:gd name="T2" fmla="*/ 271585526 w 153"/>
              <a:gd name="T3" fmla="*/ 1995963750 h 22"/>
              <a:gd name="T4" fmla="*/ 0 w 153"/>
              <a:gd name="T5" fmla="*/ 1723786875 h 22"/>
              <a:gd name="T6" fmla="*/ 0 w 153"/>
              <a:gd name="T7" fmla="*/ 362902500 h 22"/>
              <a:gd name="T8" fmla="*/ 271585526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3" y="22"/>
                  <a:pt x="3" y="22"/>
                  <a:pt x="3" y="22"/>
                </a:cubicBezTo>
                <a:cubicBezTo>
                  <a:pt x="1" y="22"/>
                  <a:pt x="0" y="21"/>
                  <a:pt x="0" y="19"/>
                </a:cubicBezTo>
                <a:cubicBezTo>
                  <a:pt x="0" y="4"/>
                  <a:pt x="0" y="4"/>
                  <a:pt x="0" y="4"/>
                </a:cubicBezTo>
                <a:cubicBezTo>
                  <a:pt x="0" y="2"/>
                  <a:pt x="1" y="0"/>
                  <a:pt x="3"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FADE9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9" name="Freeform 120"/>
          <p:cNvSpPr>
            <a:spLocks/>
          </p:cNvSpPr>
          <p:nvPr/>
        </p:nvSpPr>
        <p:spPr bwMode="auto">
          <a:xfrm>
            <a:off x="6959600" y="2917825"/>
            <a:ext cx="1455738" cy="209550"/>
          </a:xfrm>
          <a:custGeom>
            <a:avLst/>
            <a:gdLst>
              <a:gd name="T0" fmla="*/ 2147483646 w 153"/>
              <a:gd name="T1" fmla="*/ 1995963750 h 22"/>
              <a:gd name="T2" fmla="*/ 271585526 w 153"/>
              <a:gd name="T3" fmla="*/ 1995963750 h 22"/>
              <a:gd name="T4" fmla="*/ 0 w 153"/>
              <a:gd name="T5" fmla="*/ 1723786875 h 22"/>
              <a:gd name="T6" fmla="*/ 0 w 153"/>
              <a:gd name="T7" fmla="*/ 362902500 h 22"/>
              <a:gd name="T8" fmla="*/ 271585526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3" y="22"/>
                  <a:pt x="3" y="22"/>
                  <a:pt x="3" y="22"/>
                </a:cubicBezTo>
                <a:cubicBezTo>
                  <a:pt x="1" y="22"/>
                  <a:pt x="0" y="21"/>
                  <a:pt x="0" y="19"/>
                </a:cubicBezTo>
                <a:cubicBezTo>
                  <a:pt x="0" y="4"/>
                  <a:pt x="0" y="4"/>
                  <a:pt x="0" y="4"/>
                </a:cubicBezTo>
                <a:cubicBezTo>
                  <a:pt x="0" y="2"/>
                  <a:pt x="1" y="0"/>
                  <a:pt x="3"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A0CAC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30" name="Rectangle 121"/>
          <p:cNvSpPr>
            <a:spLocks noChangeArrowheads="1"/>
          </p:cNvSpPr>
          <p:nvPr/>
        </p:nvSpPr>
        <p:spPr bwMode="auto">
          <a:xfrm>
            <a:off x="7016750" y="2641600"/>
            <a:ext cx="13700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31" name="Rectangle 122"/>
          <p:cNvSpPr>
            <a:spLocks noChangeArrowheads="1"/>
          </p:cNvSpPr>
          <p:nvPr/>
        </p:nvSpPr>
        <p:spPr bwMode="auto">
          <a:xfrm>
            <a:off x="7016750" y="2908300"/>
            <a:ext cx="1370013" cy="257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Google Shape;364;p16"/>
          <p:cNvCxnSpPr>
            <a:cxnSpLocks noChangeShapeType="1"/>
          </p:cNvCxnSpPr>
          <p:nvPr/>
        </p:nvCxnSpPr>
        <p:spPr bwMode="auto">
          <a:xfrm>
            <a:off x="1743075" y="4710113"/>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xmlns="">
                <a:noFill/>
              </a14:hiddenFill>
            </a:ext>
          </a:extLst>
        </p:spPr>
      </p:cxnSp>
      <p:cxnSp>
        <p:nvCxnSpPr>
          <p:cNvPr id="20483" name="Google Shape;365;p16"/>
          <p:cNvCxnSpPr>
            <a:cxnSpLocks noChangeShapeType="1"/>
          </p:cNvCxnSpPr>
          <p:nvPr/>
        </p:nvCxnSpPr>
        <p:spPr bwMode="auto">
          <a:xfrm>
            <a:off x="1743075" y="3875088"/>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xmlns="">
                <a:noFill/>
              </a14:hiddenFill>
            </a:ext>
          </a:extLst>
        </p:spPr>
      </p:cxnSp>
      <p:cxnSp>
        <p:nvCxnSpPr>
          <p:cNvPr id="20484" name="Google Shape;366;p16"/>
          <p:cNvCxnSpPr>
            <a:cxnSpLocks noChangeShapeType="1"/>
          </p:cNvCxnSpPr>
          <p:nvPr/>
        </p:nvCxnSpPr>
        <p:spPr bwMode="auto">
          <a:xfrm>
            <a:off x="1743075" y="3043238"/>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xmlns="">
                <a:noFill/>
              </a14:hiddenFill>
            </a:ext>
          </a:extLst>
        </p:spPr>
      </p:cxnSp>
      <p:cxnSp>
        <p:nvCxnSpPr>
          <p:cNvPr id="20485" name="Google Shape;367;p16"/>
          <p:cNvCxnSpPr>
            <a:cxnSpLocks noChangeShapeType="1"/>
          </p:cNvCxnSpPr>
          <p:nvPr/>
        </p:nvCxnSpPr>
        <p:spPr bwMode="auto">
          <a:xfrm>
            <a:off x="1743075" y="2212975"/>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xmlns="">
                <a:noFill/>
              </a14:hiddenFill>
            </a:ext>
          </a:extLst>
        </p:spPr>
      </p:cxnSp>
      <p:sp>
        <p:nvSpPr>
          <p:cNvPr id="20486" name="Google Shape;368;p16"/>
          <p:cNvSpPr>
            <a:spLocks/>
          </p:cNvSpPr>
          <p:nvPr/>
        </p:nvSpPr>
        <p:spPr bwMode="auto">
          <a:xfrm>
            <a:off x="2220913" y="1382713"/>
            <a:ext cx="569912"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7" name="Google Shape;369;p16"/>
          <p:cNvSpPr>
            <a:spLocks/>
          </p:cNvSpPr>
          <p:nvPr/>
        </p:nvSpPr>
        <p:spPr bwMode="auto">
          <a:xfrm>
            <a:off x="3365500" y="1382713"/>
            <a:ext cx="571500"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8" name="Google Shape;370;p16"/>
          <p:cNvSpPr>
            <a:spLocks/>
          </p:cNvSpPr>
          <p:nvPr/>
        </p:nvSpPr>
        <p:spPr bwMode="auto">
          <a:xfrm>
            <a:off x="4511675" y="1382713"/>
            <a:ext cx="569913"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9" name="Google Shape;371;p16"/>
          <p:cNvSpPr>
            <a:spLocks/>
          </p:cNvSpPr>
          <p:nvPr/>
        </p:nvSpPr>
        <p:spPr bwMode="auto">
          <a:xfrm>
            <a:off x="5656263" y="1382713"/>
            <a:ext cx="571500"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0" name="Google Shape;372;p16"/>
          <p:cNvSpPr>
            <a:spLocks/>
          </p:cNvSpPr>
          <p:nvPr/>
        </p:nvSpPr>
        <p:spPr bwMode="auto">
          <a:xfrm>
            <a:off x="6802438" y="1382713"/>
            <a:ext cx="569912"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1" name="Google Shape;373;p16"/>
          <p:cNvSpPr>
            <a:spLocks/>
          </p:cNvSpPr>
          <p:nvPr/>
        </p:nvSpPr>
        <p:spPr bwMode="auto">
          <a:xfrm>
            <a:off x="7947025" y="1382713"/>
            <a:ext cx="569913"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2" name="Google Shape;374;p16"/>
          <p:cNvSpPr>
            <a:spLocks/>
          </p:cNvSpPr>
          <p:nvPr/>
        </p:nvSpPr>
        <p:spPr bwMode="auto">
          <a:xfrm>
            <a:off x="9091613" y="1382713"/>
            <a:ext cx="576262" cy="4157662"/>
          </a:xfrm>
          <a:custGeom>
            <a:avLst/>
            <a:gdLst>
              <a:gd name="T0" fmla="*/ 121 w 135"/>
              <a:gd name="T1" fmla="*/ 976 h 976"/>
              <a:gd name="T2" fmla="*/ 13 w 135"/>
              <a:gd name="T3" fmla="*/ 976 h 976"/>
              <a:gd name="T4" fmla="*/ 0 w 135"/>
              <a:gd name="T5" fmla="*/ 963 h 976"/>
              <a:gd name="T6" fmla="*/ 0 w 135"/>
              <a:gd name="T7" fmla="*/ 13 h 976"/>
              <a:gd name="T8" fmla="*/ 13 w 135"/>
              <a:gd name="T9" fmla="*/ 0 h 976"/>
              <a:gd name="T10" fmla="*/ 121 w 135"/>
              <a:gd name="T11" fmla="*/ 0 h 976"/>
              <a:gd name="T12" fmla="*/ 135 w 135"/>
              <a:gd name="T13" fmla="*/ 13 h 976"/>
              <a:gd name="T14" fmla="*/ 135 w 135"/>
              <a:gd name="T15" fmla="*/ 963 h 976"/>
              <a:gd name="T16" fmla="*/ 121 w 135"/>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5" y="6"/>
                  <a:pt x="135" y="13"/>
                </a:cubicBezTo>
                <a:cubicBezTo>
                  <a:pt x="135" y="963"/>
                  <a:pt x="135" y="963"/>
                  <a:pt x="135" y="963"/>
                </a:cubicBezTo>
                <a:cubicBezTo>
                  <a:pt x="135" y="970"/>
                  <a:pt x="128"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3" name="Google Shape;375;p16"/>
          <p:cNvSpPr>
            <a:spLocks/>
          </p:cNvSpPr>
          <p:nvPr/>
        </p:nvSpPr>
        <p:spPr bwMode="auto">
          <a:xfrm>
            <a:off x="10237788" y="1382713"/>
            <a:ext cx="574675" cy="4157662"/>
          </a:xfrm>
          <a:custGeom>
            <a:avLst/>
            <a:gdLst>
              <a:gd name="T0" fmla="*/ 121 w 135"/>
              <a:gd name="T1" fmla="*/ 976 h 976"/>
              <a:gd name="T2" fmla="*/ 13 w 135"/>
              <a:gd name="T3" fmla="*/ 976 h 976"/>
              <a:gd name="T4" fmla="*/ 0 w 135"/>
              <a:gd name="T5" fmla="*/ 963 h 976"/>
              <a:gd name="T6" fmla="*/ 0 w 135"/>
              <a:gd name="T7" fmla="*/ 13 h 976"/>
              <a:gd name="T8" fmla="*/ 13 w 135"/>
              <a:gd name="T9" fmla="*/ 0 h 976"/>
              <a:gd name="T10" fmla="*/ 121 w 135"/>
              <a:gd name="T11" fmla="*/ 0 h 976"/>
              <a:gd name="T12" fmla="*/ 135 w 135"/>
              <a:gd name="T13" fmla="*/ 13 h 976"/>
              <a:gd name="T14" fmla="*/ 135 w 135"/>
              <a:gd name="T15" fmla="*/ 963 h 976"/>
              <a:gd name="T16" fmla="*/ 121 w 135"/>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9" y="0"/>
                  <a:pt x="135" y="6"/>
                  <a:pt x="135" y="13"/>
                </a:cubicBezTo>
                <a:cubicBezTo>
                  <a:pt x="135" y="963"/>
                  <a:pt x="135" y="963"/>
                  <a:pt x="135" y="963"/>
                </a:cubicBezTo>
                <a:cubicBezTo>
                  <a:pt x="135" y="970"/>
                  <a:pt x="129" y="976"/>
                  <a:pt x="121" y="976"/>
                </a:cubicBezTo>
                <a:close/>
              </a:path>
            </a:pathLst>
          </a:custGeom>
          <a:solidFill>
            <a:srgbClr val="F3F4F5"/>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15" name="Группа 14">
            <a:extLst>
              <a:ext uri="{FF2B5EF4-FFF2-40B4-BE49-F238E27FC236}">
                <a16:creationId xmlns:a16="http://schemas.microsoft.com/office/drawing/2014/main" xmlns="" id="{AB07E903-9DDD-514F-8A2D-311FE9025216}"/>
              </a:ext>
            </a:extLst>
          </p:cNvPr>
          <p:cNvGrpSpPr/>
          <p:nvPr/>
        </p:nvGrpSpPr>
        <p:grpSpPr>
          <a:xfrm>
            <a:off x="10237788" y="1638300"/>
            <a:ext cx="574675" cy="3902075"/>
            <a:chOff x="10237788" y="1638300"/>
            <a:chExt cx="574675" cy="3902075"/>
          </a:xfrm>
        </p:grpSpPr>
        <p:sp>
          <p:nvSpPr>
            <p:cNvPr id="20494" name="Google Shape;376;p16"/>
            <p:cNvSpPr>
              <a:spLocks noChangeArrowheads="1"/>
            </p:cNvSpPr>
            <p:nvPr/>
          </p:nvSpPr>
          <p:spPr bwMode="auto">
            <a:xfrm>
              <a:off x="10237788" y="1638300"/>
              <a:ext cx="574675" cy="574675"/>
            </a:xfrm>
            <a:prstGeom prst="ellipse">
              <a:avLst/>
            </a:prstGeom>
            <a:solidFill>
              <a:srgbClr val="FAC344"/>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5" name="Google Shape;377;p16"/>
            <p:cNvCxnSpPr>
              <a:cxnSpLocks noChangeShapeType="1"/>
            </p:cNvCxnSpPr>
            <p:nvPr/>
          </p:nvCxnSpPr>
          <p:spPr bwMode="auto">
            <a:xfrm>
              <a:off x="10523538" y="1927225"/>
              <a:ext cx="0" cy="3613150"/>
            </a:xfrm>
            <a:prstGeom prst="straightConnector1">
              <a:avLst/>
            </a:prstGeom>
            <a:noFill/>
            <a:ln w="80950">
              <a:solidFill>
                <a:srgbClr val="FAC344"/>
              </a:solidFill>
              <a:miter lim="800000"/>
              <a:headEnd/>
              <a:tailEnd/>
            </a:ln>
            <a:extLst>
              <a:ext uri="{909E8E84-426E-40DD-AFC4-6F175D3DCCD1}">
                <a14:hiddenFill xmlns:a14="http://schemas.microsoft.com/office/drawing/2010/main" xmlns="">
                  <a:noFill/>
                </a14:hiddenFill>
              </a:ext>
            </a:extLst>
          </p:spPr>
        </p:cxnSp>
      </p:grpSp>
      <p:grpSp>
        <p:nvGrpSpPr>
          <p:cNvPr id="14" name="Группа 13">
            <a:extLst>
              <a:ext uri="{FF2B5EF4-FFF2-40B4-BE49-F238E27FC236}">
                <a16:creationId xmlns:a16="http://schemas.microsoft.com/office/drawing/2014/main" xmlns="" id="{5867D1C8-90F7-8F49-9B88-D7DC3B7AE987}"/>
              </a:ext>
            </a:extLst>
          </p:cNvPr>
          <p:cNvGrpSpPr/>
          <p:nvPr/>
        </p:nvGrpSpPr>
        <p:grpSpPr>
          <a:xfrm>
            <a:off x="9091613" y="2332038"/>
            <a:ext cx="576262" cy="3208337"/>
            <a:chOff x="9091613" y="2332038"/>
            <a:chExt cx="576262" cy="3208337"/>
          </a:xfrm>
        </p:grpSpPr>
        <p:sp>
          <p:nvSpPr>
            <p:cNvPr id="20496" name="Google Shape;378;p16"/>
            <p:cNvSpPr>
              <a:spLocks noChangeArrowheads="1"/>
            </p:cNvSpPr>
            <p:nvPr/>
          </p:nvSpPr>
          <p:spPr bwMode="auto">
            <a:xfrm>
              <a:off x="9091613" y="2332038"/>
              <a:ext cx="576262" cy="571500"/>
            </a:xfrm>
            <a:prstGeom prst="ellipse">
              <a:avLst/>
            </a:prstGeom>
            <a:solidFill>
              <a:srgbClr val="23929E"/>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7" name="Google Shape;379;p16"/>
            <p:cNvCxnSpPr>
              <a:cxnSpLocks noChangeShapeType="1"/>
            </p:cNvCxnSpPr>
            <p:nvPr/>
          </p:nvCxnSpPr>
          <p:spPr bwMode="auto">
            <a:xfrm>
              <a:off x="9377363" y="2617788"/>
              <a:ext cx="0" cy="2922587"/>
            </a:xfrm>
            <a:prstGeom prst="straightConnector1">
              <a:avLst/>
            </a:prstGeom>
            <a:noFill/>
            <a:ln w="80950">
              <a:solidFill>
                <a:srgbClr val="23929E"/>
              </a:solidFill>
              <a:miter lim="800000"/>
              <a:headEnd/>
              <a:tailEnd/>
            </a:ln>
            <a:extLst>
              <a:ext uri="{909E8E84-426E-40DD-AFC4-6F175D3DCCD1}">
                <a14:hiddenFill xmlns:a14="http://schemas.microsoft.com/office/drawing/2010/main" xmlns="">
                  <a:noFill/>
                </a14:hiddenFill>
              </a:ext>
            </a:extLst>
          </p:spPr>
        </p:cxnSp>
      </p:grpSp>
      <p:grpSp>
        <p:nvGrpSpPr>
          <p:cNvPr id="13" name="Группа 12">
            <a:extLst>
              <a:ext uri="{FF2B5EF4-FFF2-40B4-BE49-F238E27FC236}">
                <a16:creationId xmlns:a16="http://schemas.microsoft.com/office/drawing/2014/main" xmlns="" id="{859A10AA-9EF5-B743-96BA-8881E7B53A9A}"/>
              </a:ext>
            </a:extLst>
          </p:cNvPr>
          <p:cNvGrpSpPr/>
          <p:nvPr/>
        </p:nvGrpSpPr>
        <p:grpSpPr>
          <a:xfrm>
            <a:off x="7947025" y="2706688"/>
            <a:ext cx="569913" cy="2833687"/>
            <a:chOff x="7947025" y="2706688"/>
            <a:chExt cx="569913" cy="2833687"/>
          </a:xfrm>
        </p:grpSpPr>
        <p:sp>
          <p:nvSpPr>
            <p:cNvPr id="20498" name="Google Shape;380;p16"/>
            <p:cNvSpPr>
              <a:spLocks noChangeArrowheads="1"/>
            </p:cNvSpPr>
            <p:nvPr/>
          </p:nvSpPr>
          <p:spPr bwMode="auto">
            <a:xfrm>
              <a:off x="7947025" y="2706688"/>
              <a:ext cx="569913" cy="571500"/>
            </a:xfrm>
            <a:prstGeom prst="ellipse">
              <a:avLst/>
            </a:prstGeom>
            <a:solidFill>
              <a:srgbClr val="61605E"/>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9" name="Google Shape;381;p16"/>
            <p:cNvCxnSpPr>
              <a:cxnSpLocks noChangeShapeType="1"/>
            </p:cNvCxnSpPr>
            <p:nvPr/>
          </p:nvCxnSpPr>
          <p:spPr bwMode="auto">
            <a:xfrm>
              <a:off x="8232775" y="3192463"/>
              <a:ext cx="0" cy="2347912"/>
            </a:xfrm>
            <a:prstGeom prst="straightConnector1">
              <a:avLst/>
            </a:prstGeom>
            <a:noFill/>
            <a:ln w="80950">
              <a:solidFill>
                <a:srgbClr val="61605E"/>
              </a:solidFill>
              <a:miter lim="800000"/>
              <a:headEnd/>
              <a:tailEnd/>
            </a:ln>
            <a:extLst>
              <a:ext uri="{909E8E84-426E-40DD-AFC4-6F175D3DCCD1}">
                <a14:hiddenFill xmlns:a14="http://schemas.microsoft.com/office/drawing/2010/main" xmlns="">
                  <a:noFill/>
                </a14:hiddenFill>
              </a:ext>
            </a:extLst>
          </p:spPr>
        </p:cxnSp>
      </p:grpSp>
      <p:grpSp>
        <p:nvGrpSpPr>
          <p:cNvPr id="12" name="Группа 11">
            <a:extLst>
              <a:ext uri="{FF2B5EF4-FFF2-40B4-BE49-F238E27FC236}">
                <a16:creationId xmlns:a16="http://schemas.microsoft.com/office/drawing/2014/main" xmlns="" id="{9EEF8FE9-2E1D-E648-A731-A3A1840D34B8}"/>
              </a:ext>
            </a:extLst>
          </p:cNvPr>
          <p:cNvGrpSpPr/>
          <p:nvPr/>
        </p:nvGrpSpPr>
        <p:grpSpPr>
          <a:xfrm>
            <a:off x="6802438" y="2584450"/>
            <a:ext cx="569912" cy="2955925"/>
            <a:chOff x="6802438" y="2584450"/>
            <a:chExt cx="569912" cy="2955925"/>
          </a:xfrm>
        </p:grpSpPr>
        <p:sp>
          <p:nvSpPr>
            <p:cNvPr id="20500" name="Google Shape;382;p16"/>
            <p:cNvSpPr>
              <a:spLocks noChangeArrowheads="1"/>
            </p:cNvSpPr>
            <p:nvPr/>
          </p:nvSpPr>
          <p:spPr bwMode="auto">
            <a:xfrm>
              <a:off x="6802438" y="2584450"/>
              <a:ext cx="569912" cy="574675"/>
            </a:xfrm>
            <a:prstGeom prst="ellipse">
              <a:avLst/>
            </a:prstGeom>
            <a:solidFill>
              <a:srgbClr val="2F526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1" name="Google Shape;383;p16"/>
            <p:cNvCxnSpPr>
              <a:cxnSpLocks noChangeShapeType="1"/>
            </p:cNvCxnSpPr>
            <p:nvPr/>
          </p:nvCxnSpPr>
          <p:spPr bwMode="auto">
            <a:xfrm>
              <a:off x="7086600" y="2903538"/>
              <a:ext cx="0" cy="2636837"/>
            </a:xfrm>
            <a:prstGeom prst="straightConnector1">
              <a:avLst/>
            </a:prstGeom>
            <a:noFill/>
            <a:ln w="80950">
              <a:solidFill>
                <a:srgbClr val="2F526B"/>
              </a:solidFill>
              <a:miter lim="800000"/>
              <a:headEnd/>
              <a:tailEnd/>
            </a:ln>
            <a:extLst>
              <a:ext uri="{909E8E84-426E-40DD-AFC4-6F175D3DCCD1}">
                <a14:hiddenFill xmlns:a14="http://schemas.microsoft.com/office/drawing/2010/main" xmlns="">
                  <a:noFill/>
                </a14:hiddenFill>
              </a:ext>
            </a:extLst>
          </p:spPr>
        </p:cxnSp>
      </p:grpSp>
      <p:grpSp>
        <p:nvGrpSpPr>
          <p:cNvPr id="11" name="Группа 10">
            <a:extLst>
              <a:ext uri="{FF2B5EF4-FFF2-40B4-BE49-F238E27FC236}">
                <a16:creationId xmlns:a16="http://schemas.microsoft.com/office/drawing/2014/main" xmlns="" id="{07053042-B759-2541-B13D-60B2D60323D7}"/>
              </a:ext>
            </a:extLst>
          </p:cNvPr>
          <p:cNvGrpSpPr/>
          <p:nvPr/>
        </p:nvGrpSpPr>
        <p:grpSpPr>
          <a:xfrm>
            <a:off x="5656263" y="2057439"/>
            <a:ext cx="571500" cy="3482936"/>
            <a:chOff x="5656263" y="2057439"/>
            <a:chExt cx="571500" cy="3482936"/>
          </a:xfrm>
        </p:grpSpPr>
        <p:sp>
          <p:nvSpPr>
            <p:cNvPr id="20502" name="Google Shape;384;p16"/>
            <p:cNvSpPr>
              <a:spLocks noChangeArrowheads="1"/>
            </p:cNvSpPr>
            <p:nvPr/>
          </p:nvSpPr>
          <p:spPr bwMode="auto">
            <a:xfrm>
              <a:off x="5656263" y="2057439"/>
              <a:ext cx="571500" cy="571500"/>
            </a:xfrm>
            <a:prstGeom prst="ellipse">
              <a:avLst/>
            </a:prstGeom>
            <a:solidFill>
              <a:srgbClr val="E2412A"/>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3" name="Google Shape;385;p16"/>
            <p:cNvCxnSpPr>
              <a:cxnSpLocks noChangeShapeType="1"/>
            </p:cNvCxnSpPr>
            <p:nvPr/>
          </p:nvCxnSpPr>
          <p:spPr bwMode="auto">
            <a:xfrm>
              <a:off x="5942013" y="2617788"/>
              <a:ext cx="0" cy="2922587"/>
            </a:xfrm>
            <a:prstGeom prst="straightConnector1">
              <a:avLst/>
            </a:prstGeom>
            <a:noFill/>
            <a:ln w="80950">
              <a:solidFill>
                <a:srgbClr val="E2412A"/>
              </a:solidFill>
              <a:miter lim="800000"/>
              <a:headEnd/>
              <a:tailEnd/>
            </a:ln>
            <a:extLst>
              <a:ext uri="{909E8E84-426E-40DD-AFC4-6F175D3DCCD1}">
                <a14:hiddenFill xmlns:a14="http://schemas.microsoft.com/office/drawing/2010/main" xmlns="">
                  <a:noFill/>
                </a14:hiddenFill>
              </a:ext>
            </a:extLst>
          </p:spPr>
        </p:cxnSp>
      </p:grpSp>
      <p:grpSp>
        <p:nvGrpSpPr>
          <p:cNvPr id="10" name="Группа 9">
            <a:extLst>
              <a:ext uri="{FF2B5EF4-FFF2-40B4-BE49-F238E27FC236}">
                <a16:creationId xmlns:a16="http://schemas.microsoft.com/office/drawing/2014/main" xmlns="" id="{805F109A-9B03-3542-B009-8EAA1D848E15}"/>
              </a:ext>
            </a:extLst>
          </p:cNvPr>
          <p:cNvGrpSpPr/>
          <p:nvPr/>
        </p:nvGrpSpPr>
        <p:grpSpPr>
          <a:xfrm>
            <a:off x="4511675" y="2903538"/>
            <a:ext cx="569913" cy="2636837"/>
            <a:chOff x="4511675" y="2903538"/>
            <a:chExt cx="569913" cy="2636837"/>
          </a:xfrm>
        </p:grpSpPr>
        <p:sp>
          <p:nvSpPr>
            <p:cNvPr id="20504" name="Google Shape;386;p16"/>
            <p:cNvSpPr>
              <a:spLocks noChangeArrowheads="1"/>
            </p:cNvSpPr>
            <p:nvPr/>
          </p:nvSpPr>
          <p:spPr bwMode="auto">
            <a:xfrm>
              <a:off x="4511675" y="2903538"/>
              <a:ext cx="569913" cy="574675"/>
            </a:xfrm>
            <a:prstGeom prst="ellipse">
              <a:avLst/>
            </a:prstGeom>
            <a:solidFill>
              <a:srgbClr val="23929E"/>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5" name="Google Shape;387;p16"/>
            <p:cNvCxnSpPr>
              <a:cxnSpLocks noChangeShapeType="1"/>
            </p:cNvCxnSpPr>
            <p:nvPr/>
          </p:nvCxnSpPr>
          <p:spPr bwMode="auto">
            <a:xfrm>
              <a:off x="4795838" y="3192463"/>
              <a:ext cx="0" cy="2347912"/>
            </a:xfrm>
            <a:prstGeom prst="straightConnector1">
              <a:avLst/>
            </a:prstGeom>
            <a:noFill/>
            <a:ln w="80950">
              <a:solidFill>
                <a:srgbClr val="23929E"/>
              </a:solidFill>
              <a:miter lim="800000"/>
              <a:headEnd/>
              <a:tailEnd/>
            </a:ln>
            <a:extLst>
              <a:ext uri="{909E8E84-426E-40DD-AFC4-6F175D3DCCD1}">
                <a14:hiddenFill xmlns:a14="http://schemas.microsoft.com/office/drawing/2010/main" xmlns="">
                  <a:noFill/>
                </a14:hiddenFill>
              </a:ext>
            </a:extLst>
          </p:spPr>
        </p:cxnSp>
      </p:grpSp>
      <p:grpSp>
        <p:nvGrpSpPr>
          <p:cNvPr id="9" name="Группа 8">
            <a:extLst>
              <a:ext uri="{FF2B5EF4-FFF2-40B4-BE49-F238E27FC236}">
                <a16:creationId xmlns:a16="http://schemas.microsoft.com/office/drawing/2014/main" xmlns="" id="{1BF55C51-9830-CE47-9D3C-2B1B4C94C937}"/>
              </a:ext>
            </a:extLst>
          </p:cNvPr>
          <p:cNvGrpSpPr/>
          <p:nvPr/>
        </p:nvGrpSpPr>
        <p:grpSpPr>
          <a:xfrm>
            <a:off x="3365500" y="3278188"/>
            <a:ext cx="571500" cy="2262187"/>
            <a:chOff x="3365500" y="3278188"/>
            <a:chExt cx="571500" cy="2262187"/>
          </a:xfrm>
        </p:grpSpPr>
        <p:sp>
          <p:nvSpPr>
            <p:cNvPr id="20506" name="Google Shape;388;p16"/>
            <p:cNvSpPr>
              <a:spLocks noChangeArrowheads="1"/>
            </p:cNvSpPr>
            <p:nvPr/>
          </p:nvSpPr>
          <p:spPr bwMode="auto">
            <a:xfrm>
              <a:off x="3365500" y="3278188"/>
              <a:ext cx="571500" cy="574675"/>
            </a:xfrm>
            <a:prstGeom prst="ellipse">
              <a:avLst/>
            </a:prstGeom>
            <a:solidFill>
              <a:srgbClr val="C3C5C4"/>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7" name="Google Shape;389;p16"/>
            <p:cNvCxnSpPr>
              <a:cxnSpLocks noChangeShapeType="1"/>
            </p:cNvCxnSpPr>
            <p:nvPr/>
          </p:nvCxnSpPr>
          <p:spPr bwMode="auto">
            <a:xfrm>
              <a:off x="3651250" y="3568700"/>
              <a:ext cx="0" cy="1971675"/>
            </a:xfrm>
            <a:prstGeom prst="straightConnector1">
              <a:avLst/>
            </a:prstGeom>
            <a:noFill/>
            <a:ln w="80950">
              <a:solidFill>
                <a:srgbClr val="C3C5C4"/>
              </a:solidFill>
              <a:miter lim="800000"/>
              <a:headEnd/>
              <a:tailEnd/>
            </a:ln>
            <a:extLst>
              <a:ext uri="{909E8E84-426E-40DD-AFC4-6F175D3DCCD1}">
                <a14:hiddenFill xmlns:a14="http://schemas.microsoft.com/office/drawing/2010/main" xmlns="">
                  <a:noFill/>
                </a14:hiddenFill>
              </a:ext>
            </a:extLst>
          </p:spPr>
        </p:cxnSp>
      </p:grpSp>
      <p:grpSp>
        <p:nvGrpSpPr>
          <p:cNvPr id="8" name="Группа 7">
            <a:extLst>
              <a:ext uri="{FF2B5EF4-FFF2-40B4-BE49-F238E27FC236}">
                <a16:creationId xmlns:a16="http://schemas.microsoft.com/office/drawing/2014/main" xmlns="" id="{B142C58D-1E1C-8547-8ACF-1BE129AF821E}"/>
              </a:ext>
            </a:extLst>
          </p:cNvPr>
          <p:cNvGrpSpPr/>
          <p:nvPr/>
        </p:nvGrpSpPr>
        <p:grpSpPr>
          <a:xfrm>
            <a:off x="2220913" y="2332038"/>
            <a:ext cx="569912" cy="3208337"/>
            <a:chOff x="2220913" y="2332038"/>
            <a:chExt cx="569912" cy="3208337"/>
          </a:xfrm>
        </p:grpSpPr>
        <p:sp>
          <p:nvSpPr>
            <p:cNvPr id="20508" name="Google Shape;390;p16"/>
            <p:cNvSpPr>
              <a:spLocks noChangeArrowheads="1"/>
            </p:cNvSpPr>
            <p:nvPr/>
          </p:nvSpPr>
          <p:spPr bwMode="auto">
            <a:xfrm>
              <a:off x="2220913" y="2332038"/>
              <a:ext cx="569912" cy="571500"/>
            </a:xfrm>
            <a:prstGeom prst="ellipse">
              <a:avLst/>
            </a:prstGeom>
            <a:solidFill>
              <a:srgbClr val="FAC344"/>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9" name="Google Shape;391;p16"/>
            <p:cNvCxnSpPr>
              <a:cxnSpLocks noChangeShapeType="1"/>
            </p:cNvCxnSpPr>
            <p:nvPr/>
          </p:nvCxnSpPr>
          <p:spPr bwMode="auto">
            <a:xfrm>
              <a:off x="2505075" y="2617788"/>
              <a:ext cx="0" cy="2922587"/>
            </a:xfrm>
            <a:prstGeom prst="straightConnector1">
              <a:avLst/>
            </a:prstGeom>
            <a:noFill/>
            <a:ln w="80950">
              <a:solidFill>
                <a:srgbClr val="FAC344"/>
              </a:solidFill>
              <a:miter lim="800000"/>
              <a:headEnd/>
              <a:tailEnd/>
            </a:ln>
            <a:extLst>
              <a:ext uri="{909E8E84-426E-40DD-AFC4-6F175D3DCCD1}">
                <a14:hiddenFill xmlns:a14="http://schemas.microsoft.com/office/drawing/2010/main" xmlns="">
                  <a:noFill/>
                </a14:hiddenFill>
              </a:ext>
            </a:extLst>
          </p:spPr>
        </p:cxnSp>
      </p:grpSp>
      <p:sp>
        <p:nvSpPr>
          <p:cNvPr id="20510" name="Google Shape;392;p16"/>
          <p:cNvSpPr txBox="1">
            <a:spLocks noChangeArrowheads="1"/>
          </p:cNvSpPr>
          <p:nvPr/>
        </p:nvSpPr>
        <p:spPr bwMode="auto">
          <a:xfrm>
            <a:off x="2178050" y="674688"/>
            <a:ext cx="890588"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FAC344"/>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FAC34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71%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1" name="Google Shape;393;p16"/>
          <p:cNvSpPr txBox="1">
            <a:spLocks noChangeArrowheads="1"/>
          </p:cNvSpPr>
          <p:nvPr/>
        </p:nvSpPr>
        <p:spPr bwMode="auto">
          <a:xfrm>
            <a:off x="3322638" y="674688"/>
            <a:ext cx="890587"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3C5C4"/>
              </a:buClr>
              <a:buSzPts val="2700"/>
              <a:buFont typeface="Open Sans Semibold" panose="020B0706030804020204" pitchFamily="34" charset="0"/>
              <a:buNone/>
              <a:tabLst/>
              <a:defRPr/>
            </a:pPr>
            <a:r>
              <a:rPr kumimoji="0" lang="en-US" altLang="en-US" sz="2700" b="1" i="0" u="none" strike="noStrike" kern="1200" cap="none" spc="0" normalizeH="0" baseline="0" noProof="0" dirty="0">
                <a:ln>
                  <a:noFill/>
                </a:ln>
                <a:solidFill>
                  <a:srgbClr val="C3C5C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48%</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2" name="Google Shape;394;p16"/>
          <p:cNvSpPr txBox="1">
            <a:spLocks noChangeArrowheads="1"/>
          </p:cNvSpPr>
          <p:nvPr/>
        </p:nvSpPr>
        <p:spPr bwMode="auto">
          <a:xfrm>
            <a:off x="4464050" y="674688"/>
            <a:ext cx="890588"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3929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3929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57%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3" name="Google Shape;395;p16"/>
          <p:cNvSpPr txBox="1">
            <a:spLocks noChangeArrowheads="1"/>
          </p:cNvSpPr>
          <p:nvPr/>
        </p:nvSpPr>
        <p:spPr bwMode="auto">
          <a:xfrm>
            <a:off x="5610225" y="674688"/>
            <a:ext cx="890588"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E2412A"/>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E2412A"/>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78%</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4" name="Google Shape;396;p16"/>
          <p:cNvSpPr txBox="1">
            <a:spLocks noChangeArrowheads="1"/>
          </p:cNvSpPr>
          <p:nvPr/>
        </p:nvSpPr>
        <p:spPr bwMode="auto">
          <a:xfrm>
            <a:off x="6750050" y="674688"/>
            <a:ext cx="890588"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F526B"/>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F526B"/>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5" name="Google Shape;397;p16"/>
          <p:cNvSpPr txBox="1">
            <a:spLocks noChangeArrowheads="1"/>
          </p:cNvSpPr>
          <p:nvPr/>
        </p:nvSpPr>
        <p:spPr bwMode="auto">
          <a:xfrm>
            <a:off x="7896225" y="674688"/>
            <a:ext cx="890588"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61605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61605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62%</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6" name="Google Shape;398;p16"/>
          <p:cNvSpPr txBox="1">
            <a:spLocks noChangeArrowheads="1"/>
          </p:cNvSpPr>
          <p:nvPr/>
        </p:nvSpPr>
        <p:spPr bwMode="auto">
          <a:xfrm>
            <a:off x="9037638" y="674688"/>
            <a:ext cx="890587"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3929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3929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7" name="Google Shape;399;p16"/>
          <p:cNvSpPr txBox="1">
            <a:spLocks noChangeArrowheads="1"/>
          </p:cNvSpPr>
          <p:nvPr/>
        </p:nvSpPr>
        <p:spPr bwMode="auto">
          <a:xfrm>
            <a:off x="10182225" y="674688"/>
            <a:ext cx="890588" cy="563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FAC344"/>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FAC34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87%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3" name="Group 2">
            <a:extLst>
              <a:ext uri="{FF2B5EF4-FFF2-40B4-BE49-F238E27FC236}">
                <a16:creationId xmlns:a16="http://schemas.microsoft.com/office/drawing/2014/main" xmlns="" id="{A50FE190-E741-5448-8798-63A180AF1C35}"/>
              </a:ext>
            </a:extLst>
          </p:cNvPr>
          <p:cNvGrpSpPr/>
          <p:nvPr/>
        </p:nvGrpSpPr>
        <p:grpSpPr>
          <a:xfrm>
            <a:off x="912813" y="1193800"/>
            <a:ext cx="784225" cy="4567238"/>
            <a:chOff x="912813" y="1193800"/>
            <a:chExt cx="784225" cy="4567238"/>
          </a:xfrm>
        </p:grpSpPr>
        <p:sp>
          <p:nvSpPr>
            <p:cNvPr id="20518" name="Google Shape;400;p16"/>
            <p:cNvSpPr txBox="1">
              <a:spLocks noChangeArrowheads="1"/>
            </p:cNvSpPr>
            <p:nvPr/>
          </p:nvSpPr>
          <p:spPr bwMode="auto">
            <a:xfrm>
              <a:off x="1058863" y="4525963"/>
              <a:ext cx="635000" cy="40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9" name="Google Shape;401;p16"/>
            <p:cNvSpPr txBox="1">
              <a:spLocks noChangeArrowheads="1"/>
            </p:cNvSpPr>
            <p:nvPr/>
          </p:nvSpPr>
          <p:spPr bwMode="auto">
            <a:xfrm>
              <a:off x="1058863" y="3689350"/>
              <a:ext cx="635000"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40%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0" name="Google Shape;402;p16"/>
            <p:cNvSpPr txBox="1">
              <a:spLocks noChangeArrowheads="1"/>
            </p:cNvSpPr>
            <p:nvPr/>
          </p:nvSpPr>
          <p:spPr bwMode="auto">
            <a:xfrm>
              <a:off x="1198563" y="5356225"/>
              <a:ext cx="498475"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1" name="Google Shape;403;p16"/>
            <p:cNvSpPr txBox="1">
              <a:spLocks noChangeArrowheads="1"/>
            </p:cNvSpPr>
            <p:nvPr/>
          </p:nvSpPr>
          <p:spPr bwMode="auto">
            <a:xfrm>
              <a:off x="1058863" y="2863850"/>
              <a:ext cx="635000"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2" name="Google Shape;404;p16"/>
            <p:cNvSpPr txBox="1">
              <a:spLocks noChangeArrowheads="1"/>
            </p:cNvSpPr>
            <p:nvPr/>
          </p:nvSpPr>
          <p:spPr bwMode="auto">
            <a:xfrm>
              <a:off x="1058863" y="2032000"/>
              <a:ext cx="635000"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80%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3" name="Google Shape;405;p16"/>
            <p:cNvSpPr txBox="1">
              <a:spLocks noChangeArrowheads="1"/>
            </p:cNvSpPr>
            <p:nvPr/>
          </p:nvSpPr>
          <p:spPr bwMode="auto">
            <a:xfrm>
              <a:off x="912813" y="1193800"/>
              <a:ext cx="774700"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dirty="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100%</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4" name="Group 3">
            <a:extLst>
              <a:ext uri="{FF2B5EF4-FFF2-40B4-BE49-F238E27FC236}">
                <a16:creationId xmlns:a16="http://schemas.microsoft.com/office/drawing/2014/main" xmlns="" id="{618C4C8D-97D4-C641-B785-F8592BFC98A3}"/>
              </a:ext>
            </a:extLst>
          </p:cNvPr>
          <p:cNvGrpSpPr/>
          <p:nvPr/>
        </p:nvGrpSpPr>
        <p:grpSpPr>
          <a:xfrm>
            <a:off x="2208213" y="5781675"/>
            <a:ext cx="8758237" cy="404813"/>
            <a:chOff x="2208213" y="5781675"/>
            <a:chExt cx="8758237" cy="404813"/>
          </a:xfrm>
        </p:grpSpPr>
        <p:sp>
          <p:nvSpPr>
            <p:cNvPr id="20524" name="Google Shape;406;p16"/>
            <p:cNvSpPr txBox="1">
              <a:spLocks noChangeArrowheads="1"/>
            </p:cNvSpPr>
            <p:nvPr/>
          </p:nvSpPr>
          <p:spPr bwMode="auto">
            <a:xfrm>
              <a:off x="2208213" y="5781675"/>
              <a:ext cx="703262"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1949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5" name="Google Shape;407;p16"/>
            <p:cNvSpPr txBox="1">
              <a:spLocks noChangeArrowheads="1"/>
            </p:cNvSpPr>
            <p:nvPr/>
          </p:nvSpPr>
          <p:spPr bwMode="auto">
            <a:xfrm>
              <a:off x="3357563" y="5781675"/>
              <a:ext cx="703262"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1962</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6" name="Google Shape;408;p16"/>
            <p:cNvSpPr txBox="1">
              <a:spLocks noChangeArrowheads="1"/>
            </p:cNvSpPr>
            <p:nvPr/>
          </p:nvSpPr>
          <p:spPr bwMode="auto">
            <a:xfrm>
              <a:off x="4511675" y="5781675"/>
              <a:ext cx="703263"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1971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7" name="Google Shape;409;p16"/>
            <p:cNvSpPr txBox="1">
              <a:spLocks noChangeArrowheads="1"/>
            </p:cNvSpPr>
            <p:nvPr/>
          </p:nvSpPr>
          <p:spPr bwMode="auto">
            <a:xfrm>
              <a:off x="5661025" y="5781675"/>
              <a:ext cx="703263"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1983</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8" name="Google Shape;410;p16"/>
            <p:cNvSpPr txBox="1">
              <a:spLocks noChangeArrowheads="1"/>
            </p:cNvSpPr>
            <p:nvPr/>
          </p:nvSpPr>
          <p:spPr bwMode="auto">
            <a:xfrm>
              <a:off x="6810375" y="5781675"/>
              <a:ext cx="703263"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1994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9" name="Google Shape;411;p16"/>
            <p:cNvSpPr txBox="1">
              <a:spLocks noChangeArrowheads="1"/>
            </p:cNvSpPr>
            <p:nvPr/>
          </p:nvSpPr>
          <p:spPr bwMode="auto">
            <a:xfrm>
              <a:off x="7959725" y="5781675"/>
              <a:ext cx="703263"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2001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30" name="Google Shape;412;p16"/>
            <p:cNvSpPr txBox="1">
              <a:spLocks noChangeArrowheads="1"/>
            </p:cNvSpPr>
            <p:nvPr/>
          </p:nvSpPr>
          <p:spPr bwMode="auto">
            <a:xfrm>
              <a:off x="9113838" y="5781675"/>
              <a:ext cx="703262"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2009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31" name="Google Shape;413;p16"/>
            <p:cNvSpPr txBox="1">
              <a:spLocks noChangeArrowheads="1"/>
            </p:cNvSpPr>
            <p:nvPr/>
          </p:nvSpPr>
          <p:spPr bwMode="auto">
            <a:xfrm>
              <a:off x="10263188" y="5781675"/>
              <a:ext cx="703262" cy="404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2017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xmlns="" val="630331938"/>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14:bounceEnd="50000">
                                          <p:cBhvr additive="base">
                                            <p:cTn id="7" dur="500" fill="hold"/>
                                            <p:tgtEl>
                                              <p:spTgt spid="20485"/>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048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100"/>
                                      </p:stCondLst>
                                      <p:childTnLst>
                                        <p:set>
                                          <p:cBhvr>
                                            <p:cTn id="10" dur="1" fill="hold">
                                              <p:stCondLst>
                                                <p:cond delay="0"/>
                                              </p:stCondLst>
                                            </p:cTn>
                                            <p:tgtEl>
                                              <p:spTgt spid="20484"/>
                                            </p:tgtEl>
                                            <p:attrNameLst>
                                              <p:attrName>style.visibility</p:attrName>
                                            </p:attrNameLst>
                                          </p:cBhvr>
                                          <p:to>
                                            <p:strVal val="visible"/>
                                          </p:to>
                                        </p:set>
                                        <p:anim calcmode="lin" valueType="num" p14:bounceEnd="50000">
                                          <p:cBhvr additive="base">
                                            <p:cTn id="11" dur="500" fill="hold"/>
                                            <p:tgtEl>
                                              <p:spTgt spid="20484"/>
                                            </p:tgtEl>
                                            <p:attrNameLst>
                                              <p:attrName>ppt_x</p:attrName>
                                            </p:attrNameLst>
                                          </p:cBhvr>
                                          <p:tavLst>
                                            <p:tav tm="0">
                                              <p:val>
                                                <p:strVal val="0-#ppt_w/2"/>
                                              </p:val>
                                            </p:tav>
                                            <p:tav tm="100000">
                                              <p:val>
                                                <p:strVal val="#ppt_x"/>
                                              </p:val>
                                            </p:tav>
                                          </p:tavLst>
                                        </p:anim>
                                        <p:anim calcmode="lin" valueType="num" p14:bounceEnd="50000">
                                          <p:cBhvr additive="base">
                                            <p:cTn id="12" dur="500" fill="hold"/>
                                            <p:tgtEl>
                                              <p:spTgt spid="2048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0000">
                                      <p:stCondLst>
                                        <p:cond delay="200"/>
                                      </p:stCondLst>
                                      <p:childTnLst>
                                        <p:set>
                                          <p:cBhvr>
                                            <p:cTn id="14" dur="1" fill="hold">
                                              <p:stCondLst>
                                                <p:cond delay="0"/>
                                              </p:stCondLst>
                                            </p:cTn>
                                            <p:tgtEl>
                                              <p:spTgt spid="20483"/>
                                            </p:tgtEl>
                                            <p:attrNameLst>
                                              <p:attrName>style.visibility</p:attrName>
                                            </p:attrNameLst>
                                          </p:cBhvr>
                                          <p:to>
                                            <p:strVal val="visible"/>
                                          </p:to>
                                        </p:set>
                                        <p:anim calcmode="lin" valueType="num" p14:bounceEnd="50000">
                                          <p:cBhvr additive="base">
                                            <p:cTn id="15" dur="500" fill="hold"/>
                                            <p:tgtEl>
                                              <p:spTgt spid="20483"/>
                                            </p:tgtEl>
                                            <p:attrNameLst>
                                              <p:attrName>ppt_x</p:attrName>
                                            </p:attrNameLst>
                                          </p:cBhvr>
                                          <p:tavLst>
                                            <p:tav tm="0">
                                              <p:val>
                                                <p:strVal val="0-#ppt_w/2"/>
                                              </p:val>
                                            </p:tav>
                                            <p:tav tm="100000">
                                              <p:val>
                                                <p:strVal val="#ppt_x"/>
                                              </p:val>
                                            </p:tav>
                                          </p:tavLst>
                                        </p:anim>
                                        <p:anim calcmode="lin" valueType="num" p14:bounceEnd="50000">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50000">
                                      <p:stCondLst>
                                        <p:cond delay="300"/>
                                      </p:stCondLst>
                                      <p:childTnLst>
                                        <p:set>
                                          <p:cBhvr>
                                            <p:cTn id="18" dur="1" fill="hold">
                                              <p:stCondLst>
                                                <p:cond delay="0"/>
                                              </p:stCondLst>
                                            </p:cTn>
                                            <p:tgtEl>
                                              <p:spTgt spid="20482"/>
                                            </p:tgtEl>
                                            <p:attrNameLst>
                                              <p:attrName>style.visibility</p:attrName>
                                            </p:attrNameLst>
                                          </p:cBhvr>
                                          <p:to>
                                            <p:strVal val="visible"/>
                                          </p:to>
                                        </p:set>
                                        <p:anim calcmode="lin" valueType="num" p14:bounceEnd="50000">
                                          <p:cBhvr additive="base">
                                            <p:cTn id="19" dur="500" fill="hold"/>
                                            <p:tgtEl>
                                              <p:spTgt spid="20482"/>
                                            </p:tgtEl>
                                            <p:attrNameLst>
                                              <p:attrName>ppt_x</p:attrName>
                                            </p:attrNameLst>
                                          </p:cBhvr>
                                          <p:tavLst>
                                            <p:tav tm="0">
                                              <p:val>
                                                <p:strVal val="0-#ppt_w/2"/>
                                              </p:val>
                                            </p:tav>
                                            <p:tav tm="100000">
                                              <p:val>
                                                <p:strVal val="#ppt_x"/>
                                              </p:val>
                                            </p:tav>
                                          </p:tavLst>
                                        </p:anim>
                                        <p:anim calcmode="lin" valueType="num" p14:bounceEnd="50000">
                                          <p:cBhvr additive="base">
                                            <p:cTn id="20" dur="500" fill="hold"/>
                                            <p:tgtEl>
                                              <p:spTgt spid="2048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14:presetBounceEnd="50000">
                                      <p:stCondLst>
                                        <p:cond delay="400"/>
                                      </p:stCondLst>
                                      <p:childTnLst>
                                        <p:set>
                                          <p:cBhvr>
                                            <p:cTn id="22" dur="1" fill="hold">
                                              <p:stCondLst>
                                                <p:cond delay="0"/>
                                              </p:stCondLst>
                                            </p:cTn>
                                            <p:tgtEl>
                                              <p:spTgt spid="20486"/>
                                            </p:tgtEl>
                                            <p:attrNameLst>
                                              <p:attrName>style.visibility</p:attrName>
                                            </p:attrNameLst>
                                          </p:cBhvr>
                                          <p:to>
                                            <p:strVal val="visible"/>
                                          </p:to>
                                        </p:set>
                                        <p:anim calcmode="lin" valueType="num" p14:bounceEnd="50000">
                                          <p:cBhvr additive="base">
                                            <p:cTn id="23" dur="500" fill="hold"/>
                                            <p:tgtEl>
                                              <p:spTgt spid="20486"/>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2048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500"/>
                                      </p:stCondLst>
                                      <p:childTnLst>
                                        <p:set>
                                          <p:cBhvr>
                                            <p:cTn id="26" dur="1" fill="hold">
                                              <p:stCondLst>
                                                <p:cond delay="0"/>
                                              </p:stCondLst>
                                            </p:cTn>
                                            <p:tgtEl>
                                              <p:spTgt spid="20487"/>
                                            </p:tgtEl>
                                            <p:attrNameLst>
                                              <p:attrName>style.visibility</p:attrName>
                                            </p:attrNameLst>
                                          </p:cBhvr>
                                          <p:to>
                                            <p:strVal val="visible"/>
                                          </p:to>
                                        </p:set>
                                        <p:anim calcmode="lin" valueType="num" p14:bounceEnd="50000">
                                          <p:cBhvr additive="base">
                                            <p:cTn id="27" dur="500" fill="hold"/>
                                            <p:tgtEl>
                                              <p:spTgt spid="20487"/>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2048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600"/>
                                      </p:stCondLst>
                                      <p:childTnLst>
                                        <p:set>
                                          <p:cBhvr>
                                            <p:cTn id="30" dur="1" fill="hold">
                                              <p:stCondLst>
                                                <p:cond delay="0"/>
                                              </p:stCondLst>
                                            </p:cTn>
                                            <p:tgtEl>
                                              <p:spTgt spid="20488"/>
                                            </p:tgtEl>
                                            <p:attrNameLst>
                                              <p:attrName>style.visibility</p:attrName>
                                            </p:attrNameLst>
                                          </p:cBhvr>
                                          <p:to>
                                            <p:strVal val="visible"/>
                                          </p:to>
                                        </p:set>
                                        <p:anim calcmode="lin" valueType="num" p14:bounceEnd="50000">
                                          <p:cBhvr additive="base">
                                            <p:cTn id="31" dur="500" fill="hold"/>
                                            <p:tgtEl>
                                              <p:spTgt spid="20488"/>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2048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700"/>
                                      </p:stCondLst>
                                      <p:childTnLst>
                                        <p:set>
                                          <p:cBhvr>
                                            <p:cTn id="34" dur="1" fill="hold">
                                              <p:stCondLst>
                                                <p:cond delay="0"/>
                                              </p:stCondLst>
                                            </p:cTn>
                                            <p:tgtEl>
                                              <p:spTgt spid="20489"/>
                                            </p:tgtEl>
                                            <p:attrNameLst>
                                              <p:attrName>style.visibility</p:attrName>
                                            </p:attrNameLst>
                                          </p:cBhvr>
                                          <p:to>
                                            <p:strVal val="visible"/>
                                          </p:to>
                                        </p:set>
                                        <p:anim calcmode="lin" valueType="num" p14:bounceEnd="50000">
                                          <p:cBhvr additive="base">
                                            <p:cTn id="35" dur="500" fill="hold"/>
                                            <p:tgtEl>
                                              <p:spTgt spid="20489"/>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2048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800"/>
                                      </p:stCondLst>
                                      <p:childTnLst>
                                        <p:set>
                                          <p:cBhvr>
                                            <p:cTn id="38" dur="1" fill="hold">
                                              <p:stCondLst>
                                                <p:cond delay="0"/>
                                              </p:stCondLst>
                                            </p:cTn>
                                            <p:tgtEl>
                                              <p:spTgt spid="20490"/>
                                            </p:tgtEl>
                                            <p:attrNameLst>
                                              <p:attrName>style.visibility</p:attrName>
                                            </p:attrNameLst>
                                          </p:cBhvr>
                                          <p:to>
                                            <p:strVal val="visible"/>
                                          </p:to>
                                        </p:set>
                                        <p:anim calcmode="lin" valueType="num" p14:bounceEnd="50000">
                                          <p:cBhvr additive="base">
                                            <p:cTn id="39" dur="500" fill="hold"/>
                                            <p:tgtEl>
                                              <p:spTgt spid="20490"/>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2049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900"/>
                                      </p:stCondLst>
                                      <p:childTnLst>
                                        <p:set>
                                          <p:cBhvr>
                                            <p:cTn id="42" dur="1" fill="hold">
                                              <p:stCondLst>
                                                <p:cond delay="0"/>
                                              </p:stCondLst>
                                            </p:cTn>
                                            <p:tgtEl>
                                              <p:spTgt spid="20491"/>
                                            </p:tgtEl>
                                            <p:attrNameLst>
                                              <p:attrName>style.visibility</p:attrName>
                                            </p:attrNameLst>
                                          </p:cBhvr>
                                          <p:to>
                                            <p:strVal val="visible"/>
                                          </p:to>
                                        </p:set>
                                        <p:anim calcmode="lin" valueType="num" p14:bounceEnd="50000">
                                          <p:cBhvr additive="base">
                                            <p:cTn id="43" dur="500" fill="hold"/>
                                            <p:tgtEl>
                                              <p:spTgt spid="20491"/>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049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1000"/>
                                      </p:stCondLst>
                                      <p:childTnLst>
                                        <p:set>
                                          <p:cBhvr>
                                            <p:cTn id="46" dur="1" fill="hold">
                                              <p:stCondLst>
                                                <p:cond delay="0"/>
                                              </p:stCondLst>
                                            </p:cTn>
                                            <p:tgtEl>
                                              <p:spTgt spid="20492"/>
                                            </p:tgtEl>
                                            <p:attrNameLst>
                                              <p:attrName>style.visibility</p:attrName>
                                            </p:attrNameLst>
                                          </p:cBhvr>
                                          <p:to>
                                            <p:strVal val="visible"/>
                                          </p:to>
                                        </p:set>
                                        <p:anim calcmode="lin" valueType="num" p14:bounceEnd="50000">
                                          <p:cBhvr additive="base">
                                            <p:cTn id="47" dur="500" fill="hold"/>
                                            <p:tgtEl>
                                              <p:spTgt spid="20492"/>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204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1100"/>
                                      </p:stCondLst>
                                      <p:childTnLst>
                                        <p:set>
                                          <p:cBhvr>
                                            <p:cTn id="50" dur="1" fill="hold">
                                              <p:stCondLst>
                                                <p:cond delay="0"/>
                                              </p:stCondLst>
                                            </p:cTn>
                                            <p:tgtEl>
                                              <p:spTgt spid="20493"/>
                                            </p:tgtEl>
                                            <p:attrNameLst>
                                              <p:attrName>style.visibility</p:attrName>
                                            </p:attrNameLst>
                                          </p:cBhvr>
                                          <p:to>
                                            <p:strVal val="visible"/>
                                          </p:to>
                                        </p:set>
                                        <p:anim calcmode="lin" valueType="num" p14:bounceEnd="50000">
                                          <p:cBhvr additive="base">
                                            <p:cTn id="51" dur="500" fill="hold"/>
                                            <p:tgtEl>
                                              <p:spTgt spid="20493"/>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20493"/>
                                            </p:tgtEl>
                                            <p:attrNameLst>
                                              <p:attrName>ppt_y</p:attrName>
                                            </p:attrNameLst>
                                          </p:cBhvr>
                                          <p:tavLst>
                                            <p:tav tm="0">
                                              <p:val>
                                                <p:strVal val="1+#ppt_h/2"/>
                                              </p:val>
                                            </p:tav>
                                            <p:tav tm="100000">
                                              <p:val>
                                                <p:strVal val="#ppt_y"/>
                                              </p:val>
                                            </p:tav>
                                          </p:tavLst>
                                        </p:anim>
                                      </p:childTnLst>
                                    </p:cTn>
                                  </p:par>
                                </p:childTnLst>
                              </p:cTn>
                            </p:par>
                            <p:par>
                              <p:cTn id="53" fill="hold">
                                <p:stCondLst>
                                  <p:cond delay="1600"/>
                                </p:stCondLst>
                                <p:childTnLst>
                                  <p:par>
                                    <p:cTn id="54" presetID="2" presetClass="entr" presetSubtype="8" fill="hold" nodeType="afterEffect" p14:presetBounceEnd="50000">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14:bounceEnd="50000">
                                          <p:cBhvr additive="base">
                                            <p:cTn id="56" dur="5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4" fill="hold" nodeType="withEffect" p14:presetBounceEnd="50000">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14:bounceEnd="50000">
                                          <p:cBhvr additive="base">
                                            <p:cTn id="60"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4"/>
                                            </p:tgtEl>
                                            <p:attrNameLst>
                                              <p:attrName>ppt_y</p:attrName>
                                            </p:attrNameLst>
                                          </p:cBhvr>
                                          <p:tavLst>
                                            <p:tav tm="0">
                                              <p:val>
                                                <p:strVal val="1+#ppt_h/2"/>
                                              </p:val>
                                            </p:tav>
                                            <p:tav tm="100000">
                                              <p:val>
                                                <p:strVal val="#ppt_y"/>
                                              </p:val>
                                            </p:tav>
                                          </p:tavLst>
                                        </p:anim>
                                      </p:childTnLst>
                                    </p:cTn>
                                  </p:par>
                                </p:childTnLst>
                              </p:cTn>
                            </p:par>
                            <p:par>
                              <p:cTn id="62" fill="hold">
                                <p:stCondLst>
                                  <p:cond delay="2100"/>
                                </p:stCondLst>
                                <p:childTnLst>
                                  <p:par>
                                    <p:cTn id="63" presetID="22" presetClass="entr" presetSubtype="4"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par>
                                    <p:cTn id="66" presetID="2" presetClass="entr" presetSubtype="1" fill="hold" grpId="0" nodeType="withEffect" p14:presetBounceEnd="50000">
                                      <p:stCondLst>
                                        <p:cond delay="0"/>
                                      </p:stCondLst>
                                      <p:childTnLst>
                                        <p:set>
                                          <p:cBhvr>
                                            <p:cTn id="67" dur="1" fill="hold">
                                              <p:stCondLst>
                                                <p:cond delay="0"/>
                                              </p:stCondLst>
                                            </p:cTn>
                                            <p:tgtEl>
                                              <p:spTgt spid="20510"/>
                                            </p:tgtEl>
                                            <p:attrNameLst>
                                              <p:attrName>style.visibility</p:attrName>
                                            </p:attrNameLst>
                                          </p:cBhvr>
                                          <p:to>
                                            <p:strVal val="visible"/>
                                          </p:to>
                                        </p:set>
                                        <p:anim calcmode="lin" valueType="num" p14:bounceEnd="50000">
                                          <p:cBhvr additive="base">
                                            <p:cTn id="68" dur="500" fill="hold"/>
                                            <p:tgtEl>
                                              <p:spTgt spid="20510"/>
                                            </p:tgtEl>
                                            <p:attrNameLst>
                                              <p:attrName>ppt_x</p:attrName>
                                            </p:attrNameLst>
                                          </p:cBhvr>
                                          <p:tavLst>
                                            <p:tav tm="0">
                                              <p:val>
                                                <p:strVal val="#ppt_x"/>
                                              </p:val>
                                            </p:tav>
                                            <p:tav tm="100000">
                                              <p:val>
                                                <p:strVal val="#ppt_x"/>
                                              </p:val>
                                            </p:tav>
                                          </p:tavLst>
                                        </p:anim>
                                        <p:anim calcmode="lin" valueType="num" p14:bounceEnd="50000">
                                          <p:cBhvr additive="base">
                                            <p:cTn id="69" dur="500" fill="hold"/>
                                            <p:tgtEl>
                                              <p:spTgt spid="20510"/>
                                            </p:tgtEl>
                                            <p:attrNameLst>
                                              <p:attrName>ppt_y</p:attrName>
                                            </p:attrNameLst>
                                          </p:cBhvr>
                                          <p:tavLst>
                                            <p:tav tm="0">
                                              <p:val>
                                                <p:strVal val="0-#ppt_h/2"/>
                                              </p:val>
                                            </p:tav>
                                            <p:tav tm="100000">
                                              <p:val>
                                                <p:strVal val="#ppt_y"/>
                                              </p:val>
                                            </p:tav>
                                          </p:tavLst>
                                        </p:anim>
                                      </p:childTnLst>
                                    </p:cTn>
                                  </p:par>
                                </p:childTnLst>
                              </p:cTn>
                            </p:par>
                            <p:par>
                              <p:cTn id="70" fill="hold">
                                <p:stCondLst>
                                  <p:cond delay="2600"/>
                                </p:stCondLst>
                                <p:childTnLst>
                                  <p:par>
                                    <p:cTn id="71" presetID="2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00"/>
                                            <p:tgtEl>
                                              <p:spTgt spid="9"/>
                                            </p:tgtEl>
                                          </p:cBhvr>
                                        </p:animEffect>
                                      </p:childTnLst>
                                    </p:cTn>
                                  </p:par>
                                  <p:par>
                                    <p:cTn id="74" presetID="2" presetClass="entr" presetSubtype="1" fill="hold" grpId="0" nodeType="withEffect" p14:presetBounceEnd="50000">
                                      <p:stCondLst>
                                        <p:cond delay="0"/>
                                      </p:stCondLst>
                                      <p:childTnLst>
                                        <p:set>
                                          <p:cBhvr>
                                            <p:cTn id="75" dur="1" fill="hold">
                                              <p:stCondLst>
                                                <p:cond delay="0"/>
                                              </p:stCondLst>
                                            </p:cTn>
                                            <p:tgtEl>
                                              <p:spTgt spid="20511"/>
                                            </p:tgtEl>
                                            <p:attrNameLst>
                                              <p:attrName>style.visibility</p:attrName>
                                            </p:attrNameLst>
                                          </p:cBhvr>
                                          <p:to>
                                            <p:strVal val="visible"/>
                                          </p:to>
                                        </p:set>
                                        <p:anim calcmode="lin" valueType="num" p14:bounceEnd="50000">
                                          <p:cBhvr additive="base">
                                            <p:cTn id="76" dur="500" fill="hold"/>
                                            <p:tgtEl>
                                              <p:spTgt spid="20511"/>
                                            </p:tgtEl>
                                            <p:attrNameLst>
                                              <p:attrName>ppt_x</p:attrName>
                                            </p:attrNameLst>
                                          </p:cBhvr>
                                          <p:tavLst>
                                            <p:tav tm="0">
                                              <p:val>
                                                <p:strVal val="#ppt_x"/>
                                              </p:val>
                                            </p:tav>
                                            <p:tav tm="100000">
                                              <p:val>
                                                <p:strVal val="#ppt_x"/>
                                              </p:val>
                                            </p:tav>
                                          </p:tavLst>
                                        </p:anim>
                                        <p:anim calcmode="lin" valueType="num" p14:bounceEnd="50000">
                                          <p:cBhvr additive="base">
                                            <p:cTn id="77" dur="500" fill="hold"/>
                                            <p:tgtEl>
                                              <p:spTgt spid="20511"/>
                                            </p:tgtEl>
                                            <p:attrNameLst>
                                              <p:attrName>ppt_y</p:attrName>
                                            </p:attrNameLst>
                                          </p:cBhvr>
                                          <p:tavLst>
                                            <p:tav tm="0">
                                              <p:val>
                                                <p:strVal val="0-#ppt_h/2"/>
                                              </p:val>
                                            </p:tav>
                                            <p:tav tm="100000">
                                              <p:val>
                                                <p:strVal val="#ppt_y"/>
                                              </p:val>
                                            </p:tav>
                                          </p:tavLst>
                                        </p:anim>
                                      </p:childTnLst>
                                    </p:cTn>
                                  </p:par>
                                </p:childTnLst>
                              </p:cTn>
                            </p:par>
                            <p:par>
                              <p:cTn id="78" fill="hold">
                                <p:stCondLst>
                                  <p:cond delay="3100"/>
                                </p:stCondLst>
                                <p:childTnLst>
                                  <p:par>
                                    <p:cTn id="79" presetID="22" presetClass="entr" presetSubtype="4" fill="hold"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500"/>
                                            <p:tgtEl>
                                              <p:spTgt spid="10"/>
                                            </p:tgtEl>
                                          </p:cBhvr>
                                        </p:animEffect>
                                      </p:childTnLst>
                                    </p:cTn>
                                  </p:par>
                                  <p:par>
                                    <p:cTn id="82" presetID="2" presetClass="entr" presetSubtype="1" fill="hold" grpId="0" nodeType="withEffect" p14:presetBounceEnd="50000">
                                      <p:stCondLst>
                                        <p:cond delay="0"/>
                                      </p:stCondLst>
                                      <p:childTnLst>
                                        <p:set>
                                          <p:cBhvr>
                                            <p:cTn id="83" dur="1" fill="hold">
                                              <p:stCondLst>
                                                <p:cond delay="0"/>
                                              </p:stCondLst>
                                            </p:cTn>
                                            <p:tgtEl>
                                              <p:spTgt spid="20512"/>
                                            </p:tgtEl>
                                            <p:attrNameLst>
                                              <p:attrName>style.visibility</p:attrName>
                                            </p:attrNameLst>
                                          </p:cBhvr>
                                          <p:to>
                                            <p:strVal val="visible"/>
                                          </p:to>
                                        </p:set>
                                        <p:anim calcmode="lin" valueType="num" p14:bounceEnd="50000">
                                          <p:cBhvr additive="base">
                                            <p:cTn id="84" dur="500" fill="hold"/>
                                            <p:tgtEl>
                                              <p:spTgt spid="20512"/>
                                            </p:tgtEl>
                                            <p:attrNameLst>
                                              <p:attrName>ppt_x</p:attrName>
                                            </p:attrNameLst>
                                          </p:cBhvr>
                                          <p:tavLst>
                                            <p:tav tm="0">
                                              <p:val>
                                                <p:strVal val="#ppt_x"/>
                                              </p:val>
                                            </p:tav>
                                            <p:tav tm="100000">
                                              <p:val>
                                                <p:strVal val="#ppt_x"/>
                                              </p:val>
                                            </p:tav>
                                          </p:tavLst>
                                        </p:anim>
                                        <p:anim calcmode="lin" valueType="num" p14:bounceEnd="50000">
                                          <p:cBhvr additive="base">
                                            <p:cTn id="85" dur="500" fill="hold"/>
                                            <p:tgtEl>
                                              <p:spTgt spid="20512"/>
                                            </p:tgtEl>
                                            <p:attrNameLst>
                                              <p:attrName>ppt_y</p:attrName>
                                            </p:attrNameLst>
                                          </p:cBhvr>
                                          <p:tavLst>
                                            <p:tav tm="0">
                                              <p:val>
                                                <p:strVal val="0-#ppt_h/2"/>
                                              </p:val>
                                            </p:tav>
                                            <p:tav tm="100000">
                                              <p:val>
                                                <p:strVal val="#ppt_y"/>
                                              </p:val>
                                            </p:tav>
                                          </p:tavLst>
                                        </p:anim>
                                      </p:childTnLst>
                                    </p:cTn>
                                  </p:par>
                                </p:childTnLst>
                              </p:cTn>
                            </p:par>
                            <p:par>
                              <p:cTn id="86" fill="hold">
                                <p:stCondLst>
                                  <p:cond delay="3600"/>
                                </p:stCondLst>
                                <p:childTnLst>
                                  <p:par>
                                    <p:cTn id="87" presetID="22" presetClass="entr" presetSubtype="4"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 presetClass="entr" presetSubtype="1" fill="hold" grpId="0" nodeType="withEffect" p14:presetBounceEnd="50000">
                                      <p:stCondLst>
                                        <p:cond delay="0"/>
                                      </p:stCondLst>
                                      <p:childTnLst>
                                        <p:set>
                                          <p:cBhvr>
                                            <p:cTn id="91" dur="1" fill="hold">
                                              <p:stCondLst>
                                                <p:cond delay="0"/>
                                              </p:stCondLst>
                                            </p:cTn>
                                            <p:tgtEl>
                                              <p:spTgt spid="20513"/>
                                            </p:tgtEl>
                                            <p:attrNameLst>
                                              <p:attrName>style.visibility</p:attrName>
                                            </p:attrNameLst>
                                          </p:cBhvr>
                                          <p:to>
                                            <p:strVal val="visible"/>
                                          </p:to>
                                        </p:set>
                                        <p:anim calcmode="lin" valueType="num" p14:bounceEnd="50000">
                                          <p:cBhvr additive="base">
                                            <p:cTn id="92" dur="500" fill="hold"/>
                                            <p:tgtEl>
                                              <p:spTgt spid="20513"/>
                                            </p:tgtEl>
                                            <p:attrNameLst>
                                              <p:attrName>ppt_x</p:attrName>
                                            </p:attrNameLst>
                                          </p:cBhvr>
                                          <p:tavLst>
                                            <p:tav tm="0">
                                              <p:val>
                                                <p:strVal val="#ppt_x"/>
                                              </p:val>
                                            </p:tav>
                                            <p:tav tm="100000">
                                              <p:val>
                                                <p:strVal val="#ppt_x"/>
                                              </p:val>
                                            </p:tav>
                                          </p:tavLst>
                                        </p:anim>
                                        <p:anim calcmode="lin" valueType="num" p14:bounceEnd="50000">
                                          <p:cBhvr additive="base">
                                            <p:cTn id="93" dur="500" fill="hold"/>
                                            <p:tgtEl>
                                              <p:spTgt spid="20513"/>
                                            </p:tgtEl>
                                            <p:attrNameLst>
                                              <p:attrName>ppt_y</p:attrName>
                                            </p:attrNameLst>
                                          </p:cBhvr>
                                          <p:tavLst>
                                            <p:tav tm="0">
                                              <p:val>
                                                <p:strVal val="0-#ppt_h/2"/>
                                              </p:val>
                                            </p:tav>
                                            <p:tav tm="100000">
                                              <p:val>
                                                <p:strVal val="#ppt_y"/>
                                              </p:val>
                                            </p:tav>
                                          </p:tavLst>
                                        </p:anim>
                                      </p:childTnLst>
                                    </p:cTn>
                                  </p:par>
                                </p:childTnLst>
                              </p:cTn>
                            </p:par>
                            <p:par>
                              <p:cTn id="94" fill="hold">
                                <p:stCondLst>
                                  <p:cond delay="4100"/>
                                </p:stCondLst>
                                <p:childTnLst>
                                  <p:par>
                                    <p:cTn id="95" presetID="22" presetClass="entr" presetSubtype="4"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00"/>
                                            <p:tgtEl>
                                              <p:spTgt spid="12"/>
                                            </p:tgtEl>
                                          </p:cBhvr>
                                        </p:animEffect>
                                      </p:childTnLst>
                                    </p:cTn>
                                  </p:par>
                                  <p:par>
                                    <p:cTn id="98" presetID="2" presetClass="entr" presetSubtype="1" fill="hold" grpId="0" nodeType="withEffect" p14:presetBounceEnd="50000">
                                      <p:stCondLst>
                                        <p:cond delay="0"/>
                                      </p:stCondLst>
                                      <p:childTnLst>
                                        <p:set>
                                          <p:cBhvr>
                                            <p:cTn id="99" dur="1" fill="hold">
                                              <p:stCondLst>
                                                <p:cond delay="0"/>
                                              </p:stCondLst>
                                            </p:cTn>
                                            <p:tgtEl>
                                              <p:spTgt spid="20514"/>
                                            </p:tgtEl>
                                            <p:attrNameLst>
                                              <p:attrName>style.visibility</p:attrName>
                                            </p:attrNameLst>
                                          </p:cBhvr>
                                          <p:to>
                                            <p:strVal val="visible"/>
                                          </p:to>
                                        </p:set>
                                        <p:anim calcmode="lin" valueType="num" p14:bounceEnd="50000">
                                          <p:cBhvr additive="base">
                                            <p:cTn id="100" dur="500" fill="hold"/>
                                            <p:tgtEl>
                                              <p:spTgt spid="20514"/>
                                            </p:tgtEl>
                                            <p:attrNameLst>
                                              <p:attrName>ppt_x</p:attrName>
                                            </p:attrNameLst>
                                          </p:cBhvr>
                                          <p:tavLst>
                                            <p:tav tm="0">
                                              <p:val>
                                                <p:strVal val="#ppt_x"/>
                                              </p:val>
                                            </p:tav>
                                            <p:tav tm="100000">
                                              <p:val>
                                                <p:strVal val="#ppt_x"/>
                                              </p:val>
                                            </p:tav>
                                          </p:tavLst>
                                        </p:anim>
                                        <p:anim calcmode="lin" valueType="num" p14:bounceEnd="50000">
                                          <p:cBhvr additive="base">
                                            <p:cTn id="101" dur="500" fill="hold"/>
                                            <p:tgtEl>
                                              <p:spTgt spid="20514"/>
                                            </p:tgtEl>
                                            <p:attrNameLst>
                                              <p:attrName>ppt_y</p:attrName>
                                            </p:attrNameLst>
                                          </p:cBhvr>
                                          <p:tavLst>
                                            <p:tav tm="0">
                                              <p:val>
                                                <p:strVal val="0-#ppt_h/2"/>
                                              </p:val>
                                            </p:tav>
                                            <p:tav tm="100000">
                                              <p:val>
                                                <p:strVal val="#ppt_y"/>
                                              </p:val>
                                            </p:tav>
                                          </p:tavLst>
                                        </p:anim>
                                      </p:childTnLst>
                                    </p:cTn>
                                  </p:par>
                                </p:childTnLst>
                              </p:cTn>
                            </p:par>
                            <p:par>
                              <p:cTn id="102" fill="hold">
                                <p:stCondLst>
                                  <p:cond delay="4600"/>
                                </p:stCondLst>
                                <p:childTnLst>
                                  <p:par>
                                    <p:cTn id="103" presetID="22" presetClass="entr" presetSubtype="4" fill="hold"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down)">
                                          <p:cBhvr>
                                            <p:cTn id="105" dur="500"/>
                                            <p:tgtEl>
                                              <p:spTgt spid="13"/>
                                            </p:tgtEl>
                                          </p:cBhvr>
                                        </p:animEffect>
                                      </p:childTnLst>
                                    </p:cTn>
                                  </p:par>
                                  <p:par>
                                    <p:cTn id="106" presetID="2" presetClass="entr" presetSubtype="1" fill="hold" grpId="0" nodeType="withEffect" p14:presetBounceEnd="50000">
                                      <p:stCondLst>
                                        <p:cond delay="0"/>
                                      </p:stCondLst>
                                      <p:childTnLst>
                                        <p:set>
                                          <p:cBhvr>
                                            <p:cTn id="107" dur="1" fill="hold">
                                              <p:stCondLst>
                                                <p:cond delay="0"/>
                                              </p:stCondLst>
                                            </p:cTn>
                                            <p:tgtEl>
                                              <p:spTgt spid="20515"/>
                                            </p:tgtEl>
                                            <p:attrNameLst>
                                              <p:attrName>style.visibility</p:attrName>
                                            </p:attrNameLst>
                                          </p:cBhvr>
                                          <p:to>
                                            <p:strVal val="visible"/>
                                          </p:to>
                                        </p:set>
                                        <p:anim calcmode="lin" valueType="num" p14:bounceEnd="50000">
                                          <p:cBhvr additive="base">
                                            <p:cTn id="108" dur="500" fill="hold"/>
                                            <p:tgtEl>
                                              <p:spTgt spid="20515"/>
                                            </p:tgtEl>
                                            <p:attrNameLst>
                                              <p:attrName>ppt_x</p:attrName>
                                            </p:attrNameLst>
                                          </p:cBhvr>
                                          <p:tavLst>
                                            <p:tav tm="0">
                                              <p:val>
                                                <p:strVal val="#ppt_x"/>
                                              </p:val>
                                            </p:tav>
                                            <p:tav tm="100000">
                                              <p:val>
                                                <p:strVal val="#ppt_x"/>
                                              </p:val>
                                            </p:tav>
                                          </p:tavLst>
                                        </p:anim>
                                        <p:anim calcmode="lin" valueType="num" p14:bounceEnd="50000">
                                          <p:cBhvr additive="base">
                                            <p:cTn id="109" dur="500" fill="hold"/>
                                            <p:tgtEl>
                                              <p:spTgt spid="20515"/>
                                            </p:tgtEl>
                                            <p:attrNameLst>
                                              <p:attrName>ppt_y</p:attrName>
                                            </p:attrNameLst>
                                          </p:cBhvr>
                                          <p:tavLst>
                                            <p:tav tm="0">
                                              <p:val>
                                                <p:strVal val="0-#ppt_h/2"/>
                                              </p:val>
                                            </p:tav>
                                            <p:tav tm="100000">
                                              <p:val>
                                                <p:strVal val="#ppt_y"/>
                                              </p:val>
                                            </p:tav>
                                          </p:tavLst>
                                        </p:anim>
                                      </p:childTnLst>
                                    </p:cTn>
                                  </p:par>
                                </p:childTnLst>
                              </p:cTn>
                            </p:par>
                            <p:par>
                              <p:cTn id="110" fill="hold">
                                <p:stCondLst>
                                  <p:cond delay="5100"/>
                                </p:stCondLst>
                                <p:childTnLst>
                                  <p:par>
                                    <p:cTn id="111" presetID="22" presetClass="entr" presetSubtype="4" fill="hold"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wipe(down)">
                                          <p:cBhvr>
                                            <p:cTn id="113" dur="500"/>
                                            <p:tgtEl>
                                              <p:spTgt spid="14"/>
                                            </p:tgtEl>
                                          </p:cBhvr>
                                        </p:animEffect>
                                      </p:childTnLst>
                                    </p:cTn>
                                  </p:par>
                                  <p:par>
                                    <p:cTn id="114" presetID="2" presetClass="entr" presetSubtype="1" fill="hold" grpId="0" nodeType="withEffect" p14:presetBounceEnd="50000">
                                      <p:stCondLst>
                                        <p:cond delay="0"/>
                                      </p:stCondLst>
                                      <p:childTnLst>
                                        <p:set>
                                          <p:cBhvr>
                                            <p:cTn id="115" dur="1" fill="hold">
                                              <p:stCondLst>
                                                <p:cond delay="0"/>
                                              </p:stCondLst>
                                            </p:cTn>
                                            <p:tgtEl>
                                              <p:spTgt spid="20516"/>
                                            </p:tgtEl>
                                            <p:attrNameLst>
                                              <p:attrName>style.visibility</p:attrName>
                                            </p:attrNameLst>
                                          </p:cBhvr>
                                          <p:to>
                                            <p:strVal val="visible"/>
                                          </p:to>
                                        </p:set>
                                        <p:anim calcmode="lin" valueType="num" p14:bounceEnd="50000">
                                          <p:cBhvr additive="base">
                                            <p:cTn id="116" dur="500" fill="hold"/>
                                            <p:tgtEl>
                                              <p:spTgt spid="20516"/>
                                            </p:tgtEl>
                                            <p:attrNameLst>
                                              <p:attrName>ppt_x</p:attrName>
                                            </p:attrNameLst>
                                          </p:cBhvr>
                                          <p:tavLst>
                                            <p:tav tm="0">
                                              <p:val>
                                                <p:strVal val="#ppt_x"/>
                                              </p:val>
                                            </p:tav>
                                            <p:tav tm="100000">
                                              <p:val>
                                                <p:strVal val="#ppt_x"/>
                                              </p:val>
                                            </p:tav>
                                          </p:tavLst>
                                        </p:anim>
                                        <p:anim calcmode="lin" valueType="num" p14:bounceEnd="50000">
                                          <p:cBhvr additive="base">
                                            <p:cTn id="117" dur="500" fill="hold"/>
                                            <p:tgtEl>
                                              <p:spTgt spid="20516"/>
                                            </p:tgtEl>
                                            <p:attrNameLst>
                                              <p:attrName>ppt_y</p:attrName>
                                            </p:attrNameLst>
                                          </p:cBhvr>
                                          <p:tavLst>
                                            <p:tav tm="0">
                                              <p:val>
                                                <p:strVal val="0-#ppt_h/2"/>
                                              </p:val>
                                            </p:tav>
                                            <p:tav tm="100000">
                                              <p:val>
                                                <p:strVal val="#ppt_y"/>
                                              </p:val>
                                            </p:tav>
                                          </p:tavLst>
                                        </p:anim>
                                      </p:childTnLst>
                                    </p:cTn>
                                  </p:par>
                                </p:childTnLst>
                              </p:cTn>
                            </p:par>
                            <p:par>
                              <p:cTn id="118" fill="hold">
                                <p:stCondLst>
                                  <p:cond delay="5600"/>
                                </p:stCondLst>
                                <p:childTnLst>
                                  <p:par>
                                    <p:cTn id="119" presetID="22" presetClass="entr" presetSubtype="4" fill="hold" nodeType="after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down)">
                                          <p:cBhvr>
                                            <p:cTn id="121" dur="500"/>
                                            <p:tgtEl>
                                              <p:spTgt spid="15"/>
                                            </p:tgtEl>
                                          </p:cBhvr>
                                        </p:animEffect>
                                      </p:childTnLst>
                                    </p:cTn>
                                  </p:par>
                                  <p:par>
                                    <p:cTn id="122" presetID="2" presetClass="entr" presetSubtype="1" fill="hold" grpId="0" nodeType="withEffect" p14:presetBounceEnd="50000">
                                      <p:stCondLst>
                                        <p:cond delay="0"/>
                                      </p:stCondLst>
                                      <p:childTnLst>
                                        <p:set>
                                          <p:cBhvr>
                                            <p:cTn id="123" dur="1" fill="hold">
                                              <p:stCondLst>
                                                <p:cond delay="0"/>
                                              </p:stCondLst>
                                            </p:cTn>
                                            <p:tgtEl>
                                              <p:spTgt spid="20517"/>
                                            </p:tgtEl>
                                            <p:attrNameLst>
                                              <p:attrName>style.visibility</p:attrName>
                                            </p:attrNameLst>
                                          </p:cBhvr>
                                          <p:to>
                                            <p:strVal val="visible"/>
                                          </p:to>
                                        </p:set>
                                        <p:anim calcmode="lin" valueType="num" p14:bounceEnd="50000">
                                          <p:cBhvr additive="base">
                                            <p:cTn id="124" dur="500" fill="hold"/>
                                            <p:tgtEl>
                                              <p:spTgt spid="20517"/>
                                            </p:tgtEl>
                                            <p:attrNameLst>
                                              <p:attrName>ppt_x</p:attrName>
                                            </p:attrNameLst>
                                          </p:cBhvr>
                                          <p:tavLst>
                                            <p:tav tm="0">
                                              <p:val>
                                                <p:strVal val="#ppt_x"/>
                                              </p:val>
                                            </p:tav>
                                            <p:tav tm="100000">
                                              <p:val>
                                                <p:strVal val="#ppt_x"/>
                                              </p:val>
                                            </p:tav>
                                          </p:tavLst>
                                        </p:anim>
                                        <p:anim calcmode="lin" valueType="num" p14:bounceEnd="50000">
                                          <p:cBhvr additive="base">
                                            <p:cTn id="125" dur="500" fill="hold"/>
                                            <p:tgtEl>
                                              <p:spTgt spid="20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88" grpId="0" animBg="1"/>
          <p:bldP spid="20489" grpId="0" animBg="1"/>
          <p:bldP spid="20490" grpId="0" animBg="1"/>
          <p:bldP spid="20491" grpId="0" animBg="1"/>
          <p:bldP spid="20492" grpId="0" animBg="1"/>
          <p:bldP spid="20493" grpId="0" animBg="1"/>
          <p:bldP spid="20510" grpId="0"/>
          <p:bldP spid="20511" grpId="0"/>
          <p:bldP spid="20512" grpId="0"/>
          <p:bldP spid="20513" grpId="0"/>
          <p:bldP spid="20514" grpId="0"/>
          <p:bldP spid="20515" grpId="0"/>
          <p:bldP spid="20516" grpId="0"/>
          <p:bldP spid="2051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0-#ppt_w/2"/>
                                              </p:val>
                                            </p:tav>
                                            <p:tav tm="100000">
                                              <p:val>
                                                <p:strVal val="#ppt_x"/>
                                              </p:val>
                                            </p:tav>
                                          </p:tavLst>
                                        </p:anim>
                                        <p:anim calcmode="lin" valueType="num">
                                          <p:cBhvr additive="base">
                                            <p:cTn id="8" dur="500" fill="hold"/>
                                            <p:tgtEl>
                                              <p:spTgt spid="2048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0484"/>
                                            </p:tgtEl>
                                            <p:attrNameLst>
                                              <p:attrName>style.visibility</p:attrName>
                                            </p:attrNameLst>
                                          </p:cBhvr>
                                          <p:to>
                                            <p:strVal val="visible"/>
                                          </p:to>
                                        </p:set>
                                        <p:anim calcmode="lin" valueType="num">
                                          <p:cBhvr additive="base">
                                            <p:cTn id="11" dur="500" fill="hold"/>
                                            <p:tgtEl>
                                              <p:spTgt spid="20484"/>
                                            </p:tgtEl>
                                            <p:attrNameLst>
                                              <p:attrName>ppt_x</p:attrName>
                                            </p:attrNameLst>
                                          </p:cBhvr>
                                          <p:tavLst>
                                            <p:tav tm="0">
                                              <p:val>
                                                <p:strVal val="0-#ppt_w/2"/>
                                              </p:val>
                                            </p:tav>
                                            <p:tav tm="100000">
                                              <p:val>
                                                <p:strVal val="#ppt_x"/>
                                              </p:val>
                                            </p:tav>
                                          </p:tavLst>
                                        </p:anim>
                                        <p:anim calcmode="lin" valueType="num">
                                          <p:cBhvr additive="base">
                                            <p:cTn id="12" dur="500" fill="hold"/>
                                            <p:tgtEl>
                                              <p:spTgt spid="2048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500" fill="hold"/>
                                            <p:tgtEl>
                                              <p:spTgt spid="20483"/>
                                            </p:tgtEl>
                                            <p:attrNameLst>
                                              <p:attrName>ppt_x</p:attrName>
                                            </p:attrNameLst>
                                          </p:cBhvr>
                                          <p:tavLst>
                                            <p:tav tm="0">
                                              <p:val>
                                                <p:strVal val="0-#ppt_w/2"/>
                                              </p:val>
                                            </p:tav>
                                            <p:tav tm="100000">
                                              <p:val>
                                                <p:strVal val="#ppt_x"/>
                                              </p:val>
                                            </p:tav>
                                          </p:tavLst>
                                        </p:anim>
                                        <p:anim calcmode="lin" valueType="num">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20482"/>
                                            </p:tgtEl>
                                            <p:attrNameLst>
                                              <p:attrName>style.visibility</p:attrName>
                                            </p:attrNameLst>
                                          </p:cBhvr>
                                          <p:to>
                                            <p:strVal val="visible"/>
                                          </p:to>
                                        </p:set>
                                        <p:anim calcmode="lin" valueType="num">
                                          <p:cBhvr additive="base">
                                            <p:cTn id="19" dur="500" fill="hold"/>
                                            <p:tgtEl>
                                              <p:spTgt spid="20482"/>
                                            </p:tgtEl>
                                            <p:attrNameLst>
                                              <p:attrName>ppt_x</p:attrName>
                                            </p:attrNameLst>
                                          </p:cBhvr>
                                          <p:tavLst>
                                            <p:tav tm="0">
                                              <p:val>
                                                <p:strVal val="0-#ppt_w/2"/>
                                              </p:val>
                                            </p:tav>
                                            <p:tav tm="100000">
                                              <p:val>
                                                <p:strVal val="#ppt_x"/>
                                              </p:val>
                                            </p:tav>
                                          </p:tavLst>
                                        </p:anim>
                                        <p:anim calcmode="lin" valueType="num">
                                          <p:cBhvr additive="base">
                                            <p:cTn id="20" dur="500" fill="hold"/>
                                            <p:tgtEl>
                                              <p:spTgt spid="2048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0486"/>
                                            </p:tgtEl>
                                            <p:attrNameLst>
                                              <p:attrName>style.visibility</p:attrName>
                                            </p:attrNameLst>
                                          </p:cBhvr>
                                          <p:to>
                                            <p:strVal val="visible"/>
                                          </p:to>
                                        </p:set>
                                        <p:anim calcmode="lin" valueType="num">
                                          <p:cBhvr additive="base">
                                            <p:cTn id="23" dur="500" fill="hold"/>
                                            <p:tgtEl>
                                              <p:spTgt spid="20486"/>
                                            </p:tgtEl>
                                            <p:attrNameLst>
                                              <p:attrName>ppt_x</p:attrName>
                                            </p:attrNameLst>
                                          </p:cBhvr>
                                          <p:tavLst>
                                            <p:tav tm="0">
                                              <p:val>
                                                <p:strVal val="#ppt_x"/>
                                              </p:val>
                                            </p:tav>
                                            <p:tav tm="100000">
                                              <p:val>
                                                <p:strVal val="#ppt_x"/>
                                              </p:val>
                                            </p:tav>
                                          </p:tavLst>
                                        </p:anim>
                                        <p:anim calcmode="lin" valueType="num">
                                          <p:cBhvr additive="base">
                                            <p:cTn id="24" dur="500" fill="hold"/>
                                            <p:tgtEl>
                                              <p:spTgt spid="2048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0487"/>
                                            </p:tgtEl>
                                            <p:attrNameLst>
                                              <p:attrName>style.visibility</p:attrName>
                                            </p:attrNameLst>
                                          </p:cBhvr>
                                          <p:to>
                                            <p:strVal val="visible"/>
                                          </p:to>
                                        </p:set>
                                        <p:anim calcmode="lin" valueType="num">
                                          <p:cBhvr additive="base">
                                            <p:cTn id="27" dur="500" fill="hold"/>
                                            <p:tgtEl>
                                              <p:spTgt spid="20487"/>
                                            </p:tgtEl>
                                            <p:attrNameLst>
                                              <p:attrName>ppt_x</p:attrName>
                                            </p:attrNameLst>
                                          </p:cBhvr>
                                          <p:tavLst>
                                            <p:tav tm="0">
                                              <p:val>
                                                <p:strVal val="#ppt_x"/>
                                              </p:val>
                                            </p:tav>
                                            <p:tav tm="100000">
                                              <p:val>
                                                <p:strVal val="#ppt_x"/>
                                              </p:val>
                                            </p:tav>
                                          </p:tavLst>
                                        </p:anim>
                                        <p:anim calcmode="lin" valueType="num">
                                          <p:cBhvr additive="base">
                                            <p:cTn id="28" dur="500" fill="hold"/>
                                            <p:tgtEl>
                                              <p:spTgt spid="2048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600"/>
                                      </p:stCondLst>
                                      <p:childTnLst>
                                        <p:set>
                                          <p:cBhvr>
                                            <p:cTn id="30" dur="1" fill="hold">
                                              <p:stCondLst>
                                                <p:cond delay="0"/>
                                              </p:stCondLst>
                                            </p:cTn>
                                            <p:tgtEl>
                                              <p:spTgt spid="20488"/>
                                            </p:tgtEl>
                                            <p:attrNameLst>
                                              <p:attrName>style.visibility</p:attrName>
                                            </p:attrNameLst>
                                          </p:cBhvr>
                                          <p:to>
                                            <p:strVal val="visible"/>
                                          </p:to>
                                        </p:set>
                                        <p:anim calcmode="lin" valueType="num">
                                          <p:cBhvr additive="base">
                                            <p:cTn id="31" dur="500" fill="hold"/>
                                            <p:tgtEl>
                                              <p:spTgt spid="20488"/>
                                            </p:tgtEl>
                                            <p:attrNameLst>
                                              <p:attrName>ppt_x</p:attrName>
                                            </p:attrNameLst>
                                          </p:cBhvr>
                                          <p:tavLst>
                                            <p:tav tm="0">
                                              <p:val>
                                                <p:strVal val="#ppt_x"/>
                                              </p:val>
                                            </p:tav>
                                            <p:tav tm="100000">
                                              <p:val>
                                                <p:strVal val="#ppt_x"/>
                                              </p:val>
                                            </p:tav>
                                          </p:tavLst>
                                        </p:anim>
                                        <p:anim calcmode="lin" valueType="num">
                                          <p:cBhvr additive="base">
                                            <p:cTn id="32" dur="500" fill="hold"/>
                                            <p:tgtEl>
                                              <p:spTgt spid="2048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700"/>
                                      </p:stCondLst>
                                      <p:childTnLst>
                                        <p:set>
                                          <p:cBhvr>
                                            <p:cTn id="34" dur="1" fill="hold">
                                              <p:stCondLst>
                                                <p:cond delay="0"/>
                                              </p:stCondLst>
                                            </p:cTn>
                                            <p:tgtEl>
                                              <p:spTgt spid="20489"/>
                                            </p:tgtEl>
                                            <p:attrNameLst>
                                              <p:attrName>style.visibility</p:attrName>
                                            </p:attrNameLst>
                                          </p:cBhvr>
                                          <p:to>
                                            <p:strVal val="visible"/>
                                          </p:to>
                                        </p:set>
                                        <p:anim calcmode="lin" valueType="num">
                                          <p:cBhvr additive="base">
                                            <p:cTn id="35" dur="500" fill="hold"/>
                                            <p:tgtEl>
                                              <p:spTgt spid="20489"/>
                                            </p:tgtEl>
                                            <p:attrNameLst>
                                              <p:attrName>ppt_x</p:attrName>
                                            </p:attrNameLst>
                                          </p:cBhvr>
                                          <p:tavLst>
                                            <p:tav tm="0">
                                              <p:val>
                                                <p:strVal val="#ppt_x"/>
                                              </p:val>
                                            </p:tav>
                                            <p:tav tm="100000">
                                              <p:val>
                                                <p:strVal val="#ppt_x"/>
                                              </p:val>
                                            </p:tav>
                                          </p:tavLst>
                                        </p:anim>
                                        <p:anim calcmode="lin" valueType="num">
                                          <p:cBhvr additive="base">
                                            <p:cTn id="36" dur="500" fill="hold"/>
                                            <p:tgtEl>
                                              <p:spTgt spid="2048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800"/>
                                      </p:stCondLst>
                                      <p:childTnLst>
                                        <p:set>
                                          <p:cBhvr>
                                            <p:cTn id="38" dur="1" fill="hold">
                                              <p:stCondLst>
                                                <p:cond delay="0"/>
                                              </p:stCondLst>
                                            </p:cTn>
                                            <p:tgtEl>
                                              <p:spTgt spid="20490"/>
                                            </p:tgtEl>
                                            <p:attrNameLst>
                                              <p:attrName>style.visibility</p:attrName>
                                            </p:attrNameLst>
                                          </p:cBhvr>
                                          <p:to>
                                            <p:strVal val="visible"/>
                                          </p:to>
                                        </p:set>
                                        <p:anim calcmode="lin" valueType="num">
                                          <p:cBhvr additive="base">
                                            <p:cTn id="39" dur="500" fill="hold"/>
                                            <p:tgtEl>
                                              <p:spTgt spid="20490"/>
                                            </p:tgtEl>
                                            <p:attrNameLst>
                                              <p:attrName>ppt_x</p:attrName>
                                            </p:attrNameLst>
                                          </p:cBhvr>
                                          <p:tavLst>
                                            <p:tav tm="0">
                                              <p:val>
                                                <p:strVal val="#ppt_x"/>
                                              </p:val>
                                            </p:tav>
                                            <p:tav tm="100000">
                                              <p:val>
                                                <p:strVal val="#ppt_x"/>
                                              </p:val>
                                            </p:tav>
                                          </p:tavLst>
                                        </p:anim>
                                        <p:anim calcmode="lin" valueType="num">
                                          <p:cBhvr additive="base">
                                            <p:cTn id="40" dur="500" fill="hold"/>
                                            <p:tgtEl>
                                              <p:spTgt spid="2049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900"/>
                                      </p:stCondLst>
                                      <p:childTnLst>
                                        <p:set>
                                          <p:cBhvr>
                                            <p:cTn id="42" dur="1" fill="hold">
                                              <p:stCondLst>
                                                <p:cond delay="0"/>
                                              </p:stCondLst>
                                            </p:cTn>
                                            <p:tgtEl>
                                              <p:spTgt spid="20491"/>
                                            </p:tgtEl>
                                            <p:attrNameLst>
                                              <p:attrName>style.visibility</p:attrName>
                                            </p:attrNameLst>
                                          </p:cBhvr>
                                          <p:to>
                                            <p:strVal val="visible"/>
                                          </p:to>
                                        </p:set>
                                        <p:anim calcmode="lin" valueType="num">
                                          <p:cBhvr additive="base">
                                            <p:cTn id="43" dur="500" fill="hold"/>
                                            <p:tgtEl>
                                              <p:spTgt spid="20491"/>
                                            </p:tgtEl>
                                            <p:attrNameLst>
                                              <p:attrName>ppt_x</p:attrName>
                                            </p:attrNameLst>
                                          </p:cBhvr>
                                          <p:tavLst>
                                            <p:tav tm="0">
                                              <p:val>
                                                <p:strVal val="#ppt_x"/>
                                              </p:val>
                                            </p:tav>
                                            <p:tav tm="100000">
                                              <p:val>
                                                <p:strVal val="#ppt_x"/>
                                              </p:val>
                                            </p:tav>
                                          </p:tavLst>
                                        </p:anim>
                                        <p:anim calcmode="lin" valueType="num">
                                          <p:cBhvr additive="base">
                                            <p:cTn id="44" dur="500" fill="hold"/>
                                            <p:tgtEl>
                                              <p:spTgt spid="2049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20492"/>
                                            </p:tgtEl>
                                            <p:attrNameLst>
                                              <p:attrName>style.visibility</p:attrName>
                                            </p:attrNameLst>
                                          </p:cBhvr>
                                          <p:to>
                                            <p:strVal val="visible"/>
                                          </p:to>
                                        </p:set>
                                        <p:anim calcmode="lin" valueType="num">
                                          <p:cBhvr additive="base">
                                            <p:cTn id="47" dur="500" fill="hold"/>
                                            <p:tgtEl>
                                              <p:spTgt spid="20492"/>
                                            </p:tgtEl>
                                            <p:attrNameLst>
                                              <p:attrName>ppt_x</p:attrName>
                                            </p:attrNameLst>
                                          </p:cBhvr>
                                          <p:tavLst>
                                            <p:tav tm="0">
                                              <p:val>
                                                <p:strVal val="#ppt_x"/>
                                              </p:val>
                                            </p:tav>
                                            <p:tav tm="100000">
                                              <p:val>
                                                <p:strVal val="#ppt_x"/>
                                              </p:val>
                                            </p:tav>
                                          </p:tavLst>
                                        </p:anim>
                                        <p:anim calcmode="lin" valueType="num">
                                          <p:cBhvr additive="base">
                                            <p:cTn id="48" dur="500" fill="hold"/>
                                            <p:tgtEl>
                                              <p:spTgt spid="204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100"/>
                                      </p:stCondLst>
                                      <p:childTnLst>
                                        <p:set>
                                          <p:cBhvr>
                                            <p:cTn id="50" dur="1" fill="hold">
                                              <p:stCondLst>
                                                <p:cond delay="0"/>
                                              </p:stCondLst>
                                            </p:cTn>
                                            <p:tgtEl>
                                              <p:spTgt spid="20493"/>
                                            </p:tgtEl>
                                            <p:attrNameLst>
                                              <p:attrName>style.visibility</p:attrName>
                                            </p:attrNameLst>
                                          </p:cBhvr>
                                          <p:to>
                                            <p:strVal val="visible"/>
                                          </p:to>
                                        </p:set>
                                        <p:anim calcmode="lin" valueType="num">
                                          <p:cBhvr additive="base">
                                            <p:cTn id="51" dur="500" fill="hold"/>
                                            <p:tgtEl>
                                              <p:spTgt spid="20493"/>
                                            </p:tgtEl>
                                            <p:attrNameLst>
                                              <p:attrName>ppt_x</p:attrName>
                                            </p:attrNameLst>
                                          </p:cBhvr>
                                          <p:tavLst>
                                            <p:tav tm="0">
                                              <p:val>
                                                <p:strVal val="#ppt_x"/>
                                              </p:val>
                                            </p:tav>
                                            <p:tav tm="100000">
                                              <p:val>
                                                <p:strVal val="#ppt_x"/>
                                              </p:val>
                                            </p:tav>
                                          </p:tavLst>
                                        </p:anim>
                                        <p:anim calcmode="lin" valueType="num">
                                          <p:cBhvr additive="base">
                                            <p:cTn id="52" dur="500" fill="hold"/>
                                            <p:tgtEl>
                                              <p:spTgt spid="20493"/>
                                            </p:tgtEl>
                                            <p:attrNameLst>
                                              <p:attrName>ppt_y</p:attrName>
                                            </p:attrNameLst>
                                          </p:cBhvr>
                                          <p:tavLst>
                                            <p:tav tm="0">
                                              <p:val>
                                                <p:strVal val="1+#ppt_h/2"/>
                                              </p:val>
                                            </p:tav>
                                            <p:tav tm="100000">
                                              <p:val>
                                                <p:strVal val="#ppt_y"/>
                                              </p:val>
                                            </p:tav>
                                          </p:tavLst>
                                        </p:anim>
                                      </p:childTnLst>
                                    </p:cTn>
                                  </p:par>
                                </p:childTnLst>
                              </p:cTn>
                            </p:par>
                            <p:par>
                              <p:cTn id="53" fill="hold">
                                <p:stCondLst>
                                  <p:cond delay="1600"/>
                                </p:stCondLst>
                                <p:childTnLst>
                                  <p:par>
                                    <p:cTn id="54" presetID="2" presetClass="entr" presetSubtype="8"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0-#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additive="base">
                                            <p:cTn id="60" dur="500" fill="hold"/>
                                            <p:tgtEl>
                                              <p:spTgt spid="4"/>
                                            </p:tgtEl>
                                            <p:attrNameLst>
                                              <p:attrName>ppt_x</p:attrName>
                                            </p:attrNameLst>
                                          </p:cBhvr>
                                          <p:tavLst>
                                            <p:tav tm="0">
                                              <p:val>
                                                <p:strVal val="#ppt_x"/>
                                              </p:val>
                                            </p:tav>
                                            <p:tav tm="100000">
                                              <p:val>
                                                <p:strVal val="#ppt_x"/>
                                              </p:val>
                                            </p:tav>
                                          </p:tavLst>
                                        </p:anim>
                                        <p:anim calcmode="lin" valueType="num">
                                          <p:cBhvr additive="base">
                                            <p:cTn id="61" dur="500" fill="hold"/>
                                            <p:tgtEl>
                                              <p:spTgt spid="4"/>
                                            </p:tgtEl>
                                            <p:attrNameLst>
                                              <p:attrName>ppt_y</p:attrName>
                                            </p:attrNameLst>
                                          </p:cBhvr>
                                          <p:tavLst>
                                            <p:tav tm="0">
                                              <p:val>
                                                <p:strVal val="1+#ppt_h/2"/>
                                              </p:val>
                                            </p:tav>
                                            <p:tav tm="100000">
                                              <p:val>
                                                <p:strVal val="#ppt_y"/>
                                              </p:val>
                                            </p:tav>
                                          </p:tavLst>
                                        </p:anim>
                                      </p:childTnLst>
                                    </p:cTn>
                                  </p:par>
                                </p:childTnLst>
                              </p:cTn>
                            </p:par>
                            <p:par>
                              <p:cTn id="62" fill="hold">
                                <p:stCondLst>
                                  <p:cond delay="2100"/>
                                </p:stCondLst>
                                <p:childTnLst>
                                  <p:par>
                                    <p:cTn id="63" presetID="22" presetClass="entr" presetSubtype="4"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par>
                                    <p:cTn id="66" presetID="2" presetClass="entr" presetSubtype="1" fill="hold" grpId="0" nodeType="withEffect">
                                      <p:stCondLst>
                                        <p:cond delay="0"/>
                                      </p:stCondLst>
                                      <p:childTnLst>
                                        <p:set>
                                          <p:cBhvr>
                                            <p:cTn id="67" dur="1" fill="hold">
                                              <p:stCondLst>
                                                <p:cond delay="0"/>
                                              </p:stCondLst>
                                            </p:cTn>
                                            <p:tgtEl>
                                              <p:spTgt spid="20510"/>
                                            </p:tgtEl>
                                            <p:attrNameLst>
                                              <p:attrName>style.visibility</p:attrName>
                                            </p:attrNameLst>
                                          </p:cBhvr>
                                          <p:to>
                                            <p:strVal val="visible"/>
                                          </p:to>
                                        </p:set>
                                        <p:anim calcmode="lin" valueType="num">
                                          <p:cBhvr additive="base">
                                            <p:cTn id="68" dur="500" fill="hold"/>
                                            <p:tgtEl>
                                              <p:spTgt spid="20510"/>
                                            </p:tgtEl>
                                            <p:attrNameLst>
                                              <p:attrName>ppt_x</p:attrName>
                                            </p:attrNameLst>
                                          </p:cBhvr>
                                          <p:tavLst>
                                            <p:tav tm="0">
                                              <p:val>
                                                <p:strVal val="#ppt_x"/>
                                              </p:val>
                                            </p:tav>
                                            <p:tav tm="100000">
                                              <p:val>
                                                <p:strVal val="#ppt_x"/>
                                              </p:val>
                                            </p:tav>
                                          </p:tavLst>
                                        </p:anim>
                                        <p:anim calcmode="lin" valueType="num">
                                          <p:cBhvr additive="base">
                                            <p:cTn id="69" dur="500" fill="hold"/>
                                            <p:tgtEl>
                                              <p:spTgt spid="20510"/>
                                            </p:tgtEl>
                                            <p:attrNameLst>
                                              <p:attrName>ppt_y</p:attrName>
                                            </p:attrNameLst>
                                          </p:cBhvr>
                                          <p:tavLst>
                                            <p:tav tm="0">
                                              <p:val>
                                                <p:strVal val="0-#ppt_h/2"/>
                                              </p:val>
                                            </p:tav>
                                            <p:tav tm="100000">
                                              <p:val>
                                                <p:strVal val="#ppt_y"/>
                                              </p:val>
                                            </p:tav>
                                          </p:tavLst>
                                        </p:anim>
                                      </p:childTnLst>
                                    </p:cTn>
                                  </p:par>
                                </p:childTnLst>
                              </p:cTn>
                            </p:par>
                            <p:par>
                              <p:cTn id="70" fill="hold">
                                <p:stCondLst>
                                  <p:cond delay="2600"/>
                                </p:stCondLst>
                                <p:childTnLst>
                                  <p:par>
                                    <p:cTn id="71" presetID="2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00"/>
                                            <p:tgtEl>
                                              <p:spTgt spid="9"/>
                                            </p:tgtEl>
                                          </p:cBhvr>
                                        </p:animEffect>
                                      </p:childTnLst>
                                    </p:cTn>
                                  </p:par>
                                  <p:par>
                                    <p:cTn id="74" presetID="2" presetClass="entr" presetSubtype="1" fill="hold" grpId="0" nodeType="withEffect">
                                      <p:stCondLst>
                                        <p:cond delay="0"/>
                                      </p:stCondLst>
                                      <p:childTnLst>
                                        <p:set>
                                          <p:cBhvr>
                                            <p:cTn id="75" dur="1" fill="hold">
                                              <p:stCondLst>
                                                <p:cond delay="0"/>
                                              </p:stCondLst>
                                            </p:cTn>
                                            <p:tgtEl>
                                              <p:spTgt spid="20511"/>
                                            </p:tgtEl>
                                            <p:attrNameLst>
                                              <p:attrName>style.visibility</p:attrName>
                                            </p:attrNameLst>
                                          </p:cBhvr>
                                          <p:to>
                                            <p:strVal val="visible"/>
                                          </p:to>
                                        </p:set>
                                        <p:anim calcmode="lin" valueType="num">
                                          <p:cBhvr additive="base">
                                            <p:cTn id="76" dur="500" fill="hold"/>
                                            <p:tgtEl>
                                              <p:spTgt spid="20511"/>
                                            </p:tgtEl>
                                            <p:attrNameLst>
                                              <p:attrName>ppt_x</p:attrName>
                                            </p:attrNameLst>
                                          </p:cBhvr>
                                          <p:tavLst>
                                            <p:tav tm="0">
                                              <p:val>
                                                <p:strVal val="#ppt_x"/>
                                              </p:val>
                                            </p:tav>
                                            <p:tav tm="100000">
                                              <p:val>
                                                <p:strVal val="#ppt_x"/>
                                              </p:val>
                                            </p:tav>
                                          </p:tavLst>
                                        </p:anim>
                                        <p:anim calcmode="lin" valueType="num">
                                          <p:cBhvr additive="base">
                                            <p:cTn id="77" dur="500" fill="hold"/>
                                            <p:tgtEl>
                                              <p:spTgt spid="20511"/>
                                            </p:tgtEl>
                                            <p:attrNameLst>
                                              <p:attrName>ppt_y</p:attrName>
                                            </p:attrNameLst>
                                          </p:cBhvr>
                                          <p:tavLst>
                                            <p:tav tm="0">
                                              <p:val>
                                                <p:strVal val="0-#ppt_h/2"/>
                                              </p:val>
                                            </p:tav>
                                            <p:tav tm="100000">
                                              <p:val>
                                                <p:strVal val="#ppt_y"/>
                                              </p:val>
                                            </p:tav>
                                          </p:tavLst>
                                        </p:anim>
                                      </p:childTnLst>
                                    </p:cTn>
                                  </p:par>
                                </p:childTnLst>
                              </p:cTn>
                            </p:par>
                            <p:par>
                              <p:cTn id="78" fill="hold">
                                <p:stCondLst>
                                  <p:cond delay="3100"/>
                                </p:stCondLst>
                                <p:childTnLst>
                                  <p:par>
                                    <p:cTn id="79" presetID="22" presetClass="entr" presetSubtype="4" fill="hold"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500"/>
                                            <p:tgtEl>
                                              <p:spTgt spid="10"/>
                                            </p:tgtEl>
                                          </p:cBhvr>
                                        </p:animEffect>
                                      </p:childTnLst>
                                    </p:cTn>
                                  </p:par>
                                  <p:par>
                                    <p:cTn id="82" presetID="2" presetClass="entr" presetSubtype="1" fill="hold" grpId="0" nodeType="withEffect">
                                      <p:stCondLst>
                                        <p:cond delay="0"/>
                                      </p:stCondLst>
                                      <p:childTnLst>
                                        <p:set>
                                          <p:cBhvr>
                                            <p:cTn id="83" dur="1" fill="hold">
                                              <p:stCondLst>
                                                <p:cond delay="0"/>
                                              </p:stCondLst>
                                            </p:cTn>
                                            <p:tgtEl>
                                              <p:spTgt spid="20512"/>
                                            </p:tgtEl>
                                            <p:attrNameLst>
                                              <p:attrName>style.visibility</p:attrName>
                                            </p:attrNameLst>
                                          </p:cBhvr>
                                          <p:to>
                                            <p:strVal val="visible"/>
                                          </p:to>
                                        </p:set>
                                        <p:anim calcmode="lin" valueType="num">
                                          <p:cBhvr additive="base">
                                            <p:cTn id="84" dur="500" fill="hold"/>
                                            <p:tgtEl>
                                              <p:spTgt spid="20512"/>
                                            </p:tgtEl>
                                            <p:attrNameLst>
                                              <p:attrName>ppt_x</p:attrName>
                                            </p:attrNameLst>
                                          </p:cBhvr>
                                          <p:tavLst>
                                            <p:tav tm="0">
                                              <p:val>
                                                <p:strVal val="#ppt_x"/>
                                              </p:val>
                                            </p:tav>
                                            <p:tav tm="100000">
                                              <p:val>
                                                <p:strVal val="#ppt_x"/>
                                              </p:val>
                                            </p:tav>
                                          </p:tavLst>
                                        </p:anim>
                                        <p:anim calcmode="lin" valueType="num">
                                          <p:cBhvr additive="base">
                                            <p:cTn id="85" dur="500" fill="hold"/>
                                            <p:tgtEl>
                                              <p:spTgt spid="20512"/>
                                            </p:tgtEl>
                                            <p:attrNameLst>
                                              <p:attrName>ppt_y</p:attrName>
                                            </p:attrNameLst>
                                          </p:cBhvr>
                                          <p:tavLst>
                                            <p:tav tm="0">
                                              <p:val>
                                                <p:strVal val="0-#ppt_h/2"/>
                                              </p:val>
                                            </p:tav>
                                            <p:tav tm="100000">
                                              <p:val>
                                                <p:strVal val="#ppt_y"/>
                                              </p:val>
                                            </p:tav>
                                          </p:tavLst>
                                        </p:anim>
                                      </p:childTnLst>
                                    </p:cTn>
                                  </p:par>
                                </p:childTnLst>
                              </p:cTn>
                            </p:par>
                            <p:par>
                              <p:cTn id="86" fill="hold">
                                <p:stCondLst>
                                  <p:cond delay="3600"/>
                                </p:stCondLst>
                                <p:childTnLst>
                                  <p:par>
                                    <p:cTn id="87" presetID="22" presetClass="entr" presetSubtype="4"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 presetClass="entr" presetSubtype="1" fill="hold" grpId="0" nodeType="withEffect">
                                      <p:stCondLst>
                                        <p:cond delay="0"/>
                                      </p:stCondLst>
                                      <p:childTnLst>
                                        <p:set>
                                          <p:cBhvr>
                                            <p:cTn id="91" dur="1" fill="hold">
                                              <p:stCondLst>
                                                <p:cond delay="0"/>
                                              </p:stCondLst>
                                            </p:cTn>
                                            <p:tgtEl>
                                              <p:spTgt spid="20513"/>
                                            </p:tgtEl>
                                            <p:attrNameLst>
                                              <p:attrName>style.visibility</p:attrName>
                                            </p:attrNameLst>
                                          </p:cBhvr>
                                          <p:to>
                                            <p:strVal val="visible"/>
                                          </p:to>
                                        </p:set>
                                        <p:anim calcmode="lin" valueType="num">
                                          <p:cBhvr additive="base">
                                            <p:cTn id="92" dur="500" fill="hold"/>
                                            <p:tgtEl>
                                              <p:spTgt spid="20513"/>
                                            </p:tgtEl>
                                            <p:attrNameLst>
                                              <p:attrName>ppt_x</p:attrName>
                                            </p:attrNameLst>
                                          </p:cBhvr>
                                          <p:tavLst>
                                            <p:tav tm="0">
                                              <p:val>
                                                <p:strVal val="#ppt_x"/>
                                              </p:val>
                                            </p:tav>
                                            <p:tav tm="100000">
                                              <p:val>
                                                <p:strVal val="#ppt_x"/>
                                              </p:val>
                                            </p:tav>
                                          </p:tavLst>
                                        </p:anim>
                                        <p:anim calcmode="lin" valueType="num">
                                          <p:cBhvr additive="base">
                                            <p:cTn id="93" dur="500" fill="hold"/>
                                            <p:tgtEl>
                                              <p:spTgt spid="20513"/>
                                            </p:tgtEl>
                                            <p:attrNameLst>
                                              <p:attrName>ppt_y</p:attrName>
                                            </p:attrNameLst>
                                          </p:cBhvr>
                                          <p:tavLst>
                                            <p:tav tm="0">
                                              <p:val>
                                                <p:strVal val="0-#ppt_h/2"/>
                                              </p:val>
                                            </p:tav>
                                            <p:tav tm="100000">
                                              <p:val>
                                                <p:strVal val="#ppt_y"/>
                                              </p:val>
                                            </p:tav>
                                          </p:tavLst>
                                        </p:anim>
                                      </p:childTnLst>
                                    </p:cTn>
                                  </p:par>
                                </p:childTnLst>
                              </p:cTn>
                            </p:par>
                            <p:par>
                              <p:cTn id="94" fill="hold">
                                <p:stCondLst>
                                  <p:cond delay="4100"/>
                                </p:stCondLst>
                                <p:childTnLst>
                                  <p:par>
                                    <p:cTn id="95" presetID="22" presetClass="entr" presetSubtype="4"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00"/>
                                            <p:tgtEl>
                                              <p:spTgt spid="12"/>
                                            </p:tgtEl>
                                          </p:cBhvr>
                                        </p:animEffect>
                                      </p:childTnLst>
                                    </p:cTn>
                                  </p:par>
                                  <p:par>
                                    <p:cTn id="98" presetID="2" presetClass="entr" presetSubtype="1" fill="hold" grpId="0" nodeType="withEffect">
                                      <p:stCondLst>
                                        <p:cond delay="0"/>
                                      </p:stCondLst>
                                      <p:childTnLst>
                                        <p:set>
                                          <p:cBhvr>
                                            <p:cTn id="99" dur="1" fill="hold">
                                              <p:stCondLst>
                                                <p:cond delay="0"/>
                                              </p:stCondLst>
                                            </p:cTn>
                                            <p:tgtEl>
                                              <p:spTgt spid="20514"/>
                                            </p:tgtEl>
                                            <p:attrNameLst>
                                              <p:attrName>style.visibility</p:attrName>
                                            </p:attrNameLst>
                                          </p:cBhvr>
                                          <p:to>
                                            <p:strVal val="visible"/>
                                          </p:to>
                                        </p:set>
                                        <p:anim calcmode="lin" valueType="num">
                                          <p:cBhvr additive="base">
                                            <p:cTn id="100" dur="500" fill="hold"/>
                                            <p:tgtEl>
                                              <p:spTgt spid="20514"/>
                                            </p:tgtEl>
                                            <p:attrNameLst>
                                              <p:attrName>ppt_x</p:attrName>
                                            </p:attrNameLst>
                                          </p:cBhvr>
                                          <p:tavLst>
                                            <p:tav tm="0">
                                              <p:val>
                                                <p:strVal val="#ppt_x"/>
                                              </p:val>
                                            </p:tav>
                                            <p:tav tm="100000">
                                              <p:val>
                                                <p:strVal val="#ppt_x"/>
                                              </p:val>
                                            </p:tav>
                                          </p:tavLst>
                                        </p:anim>
                                        <p:anim calcmode="lin" valueType="num">
                                          <p:cBhvr additive="base">
                                            <p:cTn id="101" dur="500" fill="hold"/>
                                            <p:tgtEl>
                                              <p:spTgt spid="20514"/>
                                            </p:tgtEl>
                                            <p:attrNameLst>
                                              <p:attrName>ppt_y</p:attrName>
                                            </p:attrNameLst>
                                          </p:cBhvr>
                                          <p:tavLst>
                                            <p:tav tm="0">
                                              <p:val>
                                                <p:strVal val="0-#ppt_h/2"/>
                                              </p:val>
                                            </p:tav>
                                            <p:tav tm="100000">
                                              <p:val>
                                                <p:strVal val="#ppt_y"/>
                                              </p:val>
                                            </p:tav>
                                          </p:tavLst>
                                        </p:anim>
                                      </p:childTnLst>
                                    </p:cTn>
                                  </p:par>
                                </p:childTnLst>
                              </p:cTn>
                            </p:par>
                            <p:par>
                              <p:cTn id="102" fill="hold">
                                <p:stCondLst>
                                  <p:cond delay="4600"/>
                                </p:stCondLst>
                                <p:childTnLst>
                                  <p:par>
                                    <p:cTn id="103" presetID="22" presetClass="entr" presetSubtype="4" fill="hold"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down)">
                                          <p:cBhvr>
                                            <p:cTn id="105" dur="500"/>
                                            <p:tgtEl>
                                              <p:spTgt spid="13"/>
                                            </p:tgtEl>
                                          </p:cBhvr>
                                        </p:animEffect>
                                      </p:childTnLst>
                                    </p:cTn>
                                  </p:par>
                                  <p:par>
                                    <p:cTn id="106" presetID="2" presetClass="entr" presetSubtype="1" fill="hold" grpId="0" nodeType="withEffect">
                                      <p:stCondLst>
                                        <p:cond delay="0"/>
                                      </p:stCondLst>
                                      <p:childTnLst>
                                        <p:set>
                                          <p:cBhvr>
                                            <p:cTn id="107" dur="1" fill="hold">
                                              <p:stCondLst>
                                                <p:cond delay="0"/>
                                              </p:stCondLst>
                                            </p:cTn>
                                            <p:tgtEl>
                                              <p:spTgt spid="20515"/>
                                            </p:tgtEl>
                                            <p:attrNameLst>
                                              <p:attrName>style.visibility</p:attrName>
                                            </p:attrNameLst>
                                          </p:cBhvr>
                                          <p:to>
                                            <p:strVal val="visible"/>
                                          </p:to>
                                        </p:set>
                                        <p:anim calcmode="lin" valueType="num">
                                          <p:cBhvr additive="base">
                                            <p:cTn id="108" dur="500" fill="hold"/>
                                            <p:tgtEl>
                                              <p:spTgt spid="20515"/>
                                            </p:tgtEl>
                                            <p:attrNameLst>
                                              <p:attrName>ppt_x</p:attrName>
                                            </p:attrNameLst>
                                          </p:cBhvr>
                                          <p:tavLst>
                                            <p:tav tm="0">
                                              <p:val>
                                                <p:strVal val="#ppt_x"/>
                                              </p:val>
                                            </p:tav>
                                            <p:tav tm="100000">
                                              <p:val>
                                                <p:strVal val="#ppt_x"/>
                                              </p:val>
                                            </p:tav>
                                          </p:tavLst>
                                        </p:anim>
                                        <p:anim calcmode="lin" valueType="num">
                                          <p:cBhvr additive="base">
                                            <p:cTn id="109" dur="500" fill="hold"/>
                                            <p:tgtEl>
                                              <p:spTgt spid="20515"/>
                                            </p:tgtEl>
                                            <p:attrNameLst>
                                              <p:attrName>ppt_y</p:attrName>
                                            </p:attrNameLst>
                                          </p:cBhvr>
                                          <p:tavLst>
                                            <p:tav tm="0">
                                              <p:val>
                                                <p:strVal val="0-#ppt_h/2"/>
                                              </p:val>
                                            </p:tav>
                                            <p:tav tm="100000">
                                              <p:val>
                                                <p:strVal val="#ppt_y"/>
                                              </p:val>
                                            </p:tav>
                                          </p:tavLst>
                                        </p:anim>
                                      </p:childTnLst>
                                    </p:cTn>
                                  </p:par>
                                </p:childTnLst>
                              </p:cTn>
                            </p:par>
                            <p:par>
                              <p:cTn id="110" fill="hold">
                                <p:stCondLst>
                                  <p:cond delay="5100"/>
                                </p:stCondLst>
                                <p:childTnLst>
                                  <p:par>
                                    <p:cTn id="111" presetID="22" presetClass="entr" presetSubtype="4" fill="hold"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wipe(down)">
                                          <p:cBhvr>
                                            <p:cTn id="113" dur="500"/>
                                            <p:tgtEl>
                                              <p:spTgt spid="14"/>
                                            </p:tgtEl>
                                          </p:cBhvr>
                                        </p:animEffect>
                                      </p:childTnLst>
                                    </p:cTn>
                                  </p:par>
                                  <p:par>
                                    <p:cTn id="114" presetID="2" presetClass="entr" presetSubtype="1" fill="hold" grpId="0" nodeType="withEffect">
                                      <p:stCondLst>
                                        <p:cond delay="0"/>
                                      </p:stCondLst>
                                      <p:childTnLst>
                                        <p:set>
                                          <p:cBhvr>
                                            <p:cTn id="115" dur="1" fill="hold">
                                              <p:stCondLst>
                                                <p:cond delay="0"/>
                                              </p:stCondLst>
                                            </p:cTn>
                                            <p:tgtEl>
                                              <p:spTgt spid="20516"/>
                                            </p:tgtEl>
                                            <p:attrNameLst>
                                              <p:attrName>style.visibility</p:attrName>
                                            </p:attrNameLst>
                                          </p:cBhvr>
                                          <p:to>
                                            <p:strVal val="visible"/>
                                          </p:to>
                                        </p:set>
                                        <p:anim calcmode="lin" valueType="num">
                                          <p:cBhvr additive="base">
                                            <p:cTn id="116" dur="500" fill="hold"/>
                                            <p:tgtEl>
                                              <p:spTgt spid="20516"/>
                                            </p:tgtEl>
                                            <p:attrNameLst>
                                              <p:attrName>ppt_x</p:attrName>
                                            </p:attrNameLst>
                                          </p:cBhvr>
                                          <p:tavLst>
                                            <p:tav tm="0">
                                              <p:val>
                                                <p:strVal val="#ppt_x"/>
                                              </p:val>
                                            </p:tav>
                                            <p:tav tm="100000">
                                              <p:val>
                                                <p:strVal val="#ppt_x"/>
                                              </p:val>
                                            </p:tav>
                                          </p:tavLst>
                                        </p:anim>
                                        <p:anim calcmode="lin" valueType="num">
                                          <p:cBhvr additive="base">
                                            <p:cTn id="117" dur="500" fill="hold"/>
                                            <p:tgtEl>
                                              <p:spTgt spid="20516"/>
                                            </p:tgtEl>
                                            <p:attrNameLst>
                                              <p:attrName>ppt_y</p:attrName>
                                            </p:attrNameLst>
                                          </p:cBhvr>
                                          <p:tavLst>
                                            <p:tav tm="0">
                                              <p:val>
                                                <p:strVal val="0-#ppt_h/2"/>
                                              </p:val>
                                            </p:tav>
                                            <p:tav tm="100000">
                                              <p:val>
                                                <p:strVal val="#ppt_y"/>
                                              </p:val>
                                            </p:tav>
                                          </p:tavLst>
                                        </p:anim>
                                      </p:childTnLst>
                                    </p:cTn>
                                  </p:par>
                                </p:childTnLst>
                              </p:cTn>
                            </p:par>
                            <p:par>
                              <p:cTn id="118" fill="hold">
                                <p:stCondLst>
                                  <p:cond delay="5600"/>
                                </p:stCondLst>
                                <p:childTnLst>
                                  <p:par>
                                    <p:cTn id="119" presetID="22" presetClass="entr" presetSubtype="4" fill="hold" nodeType="after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down)">
                                          <p:cBhvr>
                                            <p:cTn id="121" dur="500"/>
                                            <p:tgtEl>
                                              <p:spTgt spid="15"/>
                                            </p:tgtEl>
                                          </p:cBhvr>
                                        </p:animEffect>
                                      </p:childTnLst>
                                    </p:cTn>
                                  </p:par>
                                  <p:par>
                                    <p:cTn id="122" presetID="2" presetClass="entr" presetSubtype="1" fill="hold" grpId="0" nodeType="withEffect">
                                      <p:stCondLst>
                                        <p:cond delay="0"/>
                                      </p:stCondLst>
                                      <p:childTnLst>
                                        <p:set>
                                          <p:cBhvr>
                                            <p:cTn id="123" dur="1" fill="hold">
                                              <p:stCondLst>
                                                <p:cond delay="0"/>
                                              </p:stCondLst>
                                            </p:cTn>
                                            <p:tgtEl>
                                              <p:spTgt spid="20517"/>
                                            </p:tgtEl>
                                            <p:attrNameLst>
                                              <p:attrName>style.visibility</p:attrName>
                                            </p:attrNameLst>
                                          </p:cBhvr>
                                          <p:to>
                                            <p:strVal val="visible"/>
                                          </p:to>
                                        </p:set>
                                        <p:anim calcmode="lin" valueType="num">
                                          <p:cBhvr additive="base">
                                            <p:cTn id="124" dur="500" fill="hold"/>
                                            <p:tgtEl>
                                              <p:spTgt spid="20517"/>
                                            </p:tgtEl>
                                            <p:attrNameLst>
                                              <p:attrName>ppt_x</p:attrName>
                                            </p:attrNameLst>
                                          </p:cBhvr>
                                          <p:tavLst>
                                            <p:tav tm="0">
                                              <p:val>
                                                <p:strVal val="#ppt_x"/>
                                              </p:val>
                                            </p:tav>
                                            <p:tav tm="100000">
                                              <p:val>
                                                <p:strVal val="#ppt_x"/>
                                              </p:val>
                                            </p:tav>
                                          </p:tavLst>
                                        </p:anim>
                                        <p:anim calcmode="lin" valueType="num">
                                          <p:cBhvr additive="base">
                                            <p:cTn id="125" dur="500" fill="hold"/>
                                            <p:tgtEl>
                                              <p:spTgt spid="20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88" grpId="0" animBg="1"/>
          <p:bldP spid="20489" grpId="0" animBg="1"/>
          <p:bldP spid="20490" grpId="0" animBg="1"/>
          <p:bldP spid="20491" grpId="0" animBg="1"/>
          <p:bldP spid="20492" grpId="0" animBg="1"/>
          <p:bldP spid="20493" grpId="0" animBg="1"/>
          <p:bldP spid="20510" grpId="0"/>
          <p:bldP spid="20511" grpId="0"/>
          <p:bldP spid="20512" grpId="0"/>
          <p:bldP spid="20513" grpId="0"/>
          <p:bldP spid="20514" grpId="0"/>
          <p:bldP spid="20515" grpId="0"/>
          <p:bldP spid="20516" grpId="0"/>
          <p:bldP spid="2051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xmlns="" id="{C93C274B-F980-9C4B-9498-758382E749B0}"/>
              </a:ext>
            </a:extLst>
          </p:cNvPr>
          <p:cNvGrpSpPr/>
          <p:nvPr/>
        </p:nvGrpSpPr>
        <p:grpSpPr>
          <a:xfrm>
            <a:off x="1920875" y="765175"/>
            <a:ext cx="8821738" cy="4722813"/>
            <a:chOff x="1920875" y="765175"/>
            <a:chExt cx="8821738" cy="4722813"/>
          </a:xfrm>
        </p:grpSpPr>
        <p:cxnSp>
          <p:nvCxnSpPr>
            <p:cNvPr id="34818" name="Google Shape;634;p23"/>
            <p:cNvCxnSpPr>
              <a:cxnSpLocks noChangeShapeType="1"/>
            </p:cNvCxnSpPr>
            <p:nvPr/>
          </p:nvCxnSpPr>
          <p:spPr bwMode="auto">
            <a:xfrm>
              <a:off x="2146300" y="4151313"/>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xmlns="">
                  <a:noFill/>
                </a14:hiddenFill>
              </a:ext>
            </a:extLst>
          </p:spPr>
        </p:cxnSp>
        <p:cxnSp>
          <p:nvCxnSpPr>
            <p:cNvPr id="34819" name="Google Shape;635;p23"/>
            <p:cNvCxnSpPr>
              <a:cxnSpLocks noChangeShapeType="1"/>
            </p:cNvCxnSpPr>
            <p:nvPr/>
          </p:nvCxnSpPr>
          <p:spPr bwMode="auto">
            <a:xfrm>
              <a:off x="2146300" y="3154363"/>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xmlns="">
                  <a:noFill/>
                </a14:hiddenFill>
              </a:ext>
            </a:extLst>
          </p:spPr>
        </p:cxnSp>
        <p:cxnSp>
          <p:nvCxnSpPr>
            <p:cNvPr id="34820" name="Google Shape;636;p23"/>
            <p:cNvCxnSpPr>
              <a:cxnSpLocks noChangeShapeType="1"/>
            </p:cNvCxnSpPr>
            <p:nvPr/>
          </p:nvCxnSpPr>
          <p:spPr bwMode="auto">
            <a:xfrm>
              <a:off x="2146300" y="2160588"/>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xmlns="">
                  <a:noFill/>
                </a14:hiddenFill>
              </a:ext>
            </a:extLst>
          </p:spPr>
        </p:cxnSp>
        <p:grpSp>
          <p:nvGrpSpPr>
            <p:cNvPr id="2" name="Группа 1">
              <a:extLst>
                <a:ext uri="{FF2B5EF4-FFF2-40B4-BE49-F238E27FC236}">
                  <a16:creationId xmlns:a16="http://schemas.microsoft.com/office/drawing/2014/main" xmlns="" id="{E1187F21-9C6B-AC45-A2A9-BFFEE249D520}"/>
                </a:ext>
              </a:extLst>
            </p:cNvPr>
            <p:cNvGrpSpPr/>
            <p:nvPr/>
          </p:nvGrpSpPr>
          <p:grpSpPr>
            <a:xfrm>
              <a:off x="1920875" y="765175"/>
              <a:ext cx="8821738" cy="4722813"/>
              <a:chOff x="1920875" y="765175"/>
              <a:chExt cx="8821738" cy="4722813"/>
            </a:xfrm>
          </p:grpSpPr>
          <p:sp>
            <p:nvSpPr>
              <p:cNvPr id="34821" name="Google Shape;637;p23"/>
              <p:cNvSpPr>
                <a:spLocks/>
              </p:cNvSpPr>
              <p:nvPr/>
            </p:nvSpPr>
            <p:spPr bwMode="auto">
              <a:xfrm>
                <a:off x="2146300" y="936625"/>
                <a:ext cx="8596313" cy="4551363"/>
              </a:xfrm>
              <a:custGeom>
                <a:avLst/>
                <a:gdLst>
                  <a:gd name="T0" fmla="*/ 0 w 2053"/>
                  <a:gd name="T1" fmla="*/ 0 h 1086"/>
                  <a:gd name="T2" fmla="*/ 0 w 2053"/>
                  <a:gd name="T3" fmla="*/ 1035 h 1086"/>
                  <a:gd name="T4" fmla="*/ 51 w 2053"/>
                  <a:gd name="T5" fmla="*/ 1086 h 1086"/>
                  <a:gd name="T6" fmla="*/ 2053 w 2053"/>
                  <a:gd name="T7" fmla="*/ 1086 h 1086"/>
                </a:gdLst>
                <a:ahLst/>
                <a:cxnLst>
                  <a:cxn ang="0">
                    <a:pos x="T0" y="T1"/>
                  </a:cxn>
                  <a:cxn ang="0">
                    <a:pos x="T2" y="T3"/>
                  </a:cxn>
                  <a:cxn ang="0">
                    <a:pos x="T4" y="T5"/>
                  </a:cxn>
                  <a:cxn ang="0">
                    <a:pos x="T6" y="T7"/>
                  </a:cxn>
                </a:cxnLst>
                <a:rect l="0" t="0" r="r" b="b"/>
                <a:pathLst>
                  <a:path w="2053" h="1086" extrusionOk="0">
                    <a:moveTo>
                      <a:pt x="0" y="0"/>
                    </a:moveTo>
                    <a:cubicBezTo>
                      <a:pt x="0" y="1035"/>
                      <a:pt x="0" y="1035"/>
                      <a:pt x="0" y="1035"/>
                    </a:cubicBezTo>
                    <a:cubicBezTo>
                      <a:pt x="0" y="1063"/>
                      <a:pt x="23" y="1086"/>
                      <a:pt x="51" y="1086"/>
                    </a:cubicBezTo>
                    <a:cubicBezTo>
                      <a:pt x="2053" y="1086"/>
                      <a:pt x="2053" y="1086"/>
                      <a:pt x="2053" y="1086"/>
                    </a:cubicBezTo>
                  </a:path>
                </a:pathLst>
              </a:custGeom>
              <a:noFill/>
              <a:ln w="38100" cap="flat" cmpd="sng">
                <a:solidFill>
                  <a:srgbClr val="A8A8A8"/>
                </a:solidFill>
                <a:prstDash val="solid"/>
                <a:miter lim="524287"/>
                <a:headEnd type="none" w="sm" len="sm"/>
                <a:tailEnd type="none" w="sm" len="sm"/>
              </a:ln>
              <a:extLst>
                <a:ext uri="{909E8E84-426E-40DD-AFC4-6F175D3DCCD1}">
                  <a14:hiddenFill xmlns:a14="http://schemas.microsoft.com/office/drawing/2010/main" xmlns="">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2" name="Google Shape;638;p23"/>
              <p:cNvSpPr>
                <a:spLocks/>
              </p:cNvSpPr>
              <p:nvPr/>
            </p:nvSpPr>
            <p:spPr bwMode="auto">
              <a:xfrm>
                <a:off x="1920875" y="765175"/>
                <a:ext cx="439738" cy="271463"/>
              </a:xfrm>
              <a:custGeom>
                <a:avLst/>
                <a:gdLst>
                  <a:gd name="T0" fmla="*/ 0 w 277"/>
                  <a:gd name="T1" fmla="*/ 171 h 171"/>
                  <a:gd name="T2" fmla="*/ 142 w 277"/>
                  <a:gd name="T3" fmla="*/ 0 h 171"/>
                  <a:gd name="T4" fmla="*/ 277 w 277"/>
                  <a:gd name="T5" fmla="*/ 171 h 171"/>
                </a:gdLst>
                <a:ahLst/>
                <a:cxnLst>
                  <a:cxn ang="0">
                    <a:pos x="T0" y="T1"/>
                  </a:cxn>
                  <a:cxn ang="0">
                    <a:pos x="T2" y="T3"/>
                  </a:cxn>
                  <a:cxn ang="0">
                    <a:pos x="T4" y="T5"/>
                  </a:cxn>
                </a:cxnLst>
                <a:rect l="0" t="0" r="r" b="b"/>
                <a:pathLst>
                  <a:path w="277" h="171" extrusionOk="0">
                    <a:moveTo>
                      <a:pt x="0" y="171"/>
                    </a:moveTo>
                    <a:lnTo>
                      <a:pt x="142" y="0"/>
                    </a:lnTo>
                    <a:lnTo>
                      <a:pt x="277" y="171"/>
                    </a:lnTo>
                  </a:path>
                </a:pathLst>
              </a:custGeom>
              <a:noFill/>
              <a:ln w="38100" cap="flat" cmpd="sng">
                <a:solidFill>
                  <a:srgbClr val="A8A8A8"/>
                </a:solidFill>
                <a:prstDash val="solid"/>
                <a:miter lim="524287"/>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sp>
        <p:nvSpPr>
          <p:cNvPr id="34823" name="Google Shape;639;p23"/>
          <p:cNvSpPr>
            <a:spLocks/>
          </p:cNvSpPr>
          <p:nvPr/>
        </p:nvSpPr>
        <p:spPr bwMode="auto">
          <a:xfrm>
            <a:off x="10647363" y="5270500"/>
            <a:ext cx="271462" cy="439738"/>
          </a:xfrm>
          <a:custGeom>
            <a:avLst/>
            <a:gdLst>
              <a:gd name="T0" fmla="*/ 0 w 171"/>
              <a:gd name="T1" fmla="*/ 0 h 277"/>
              <a:gd name="T2" fmla="*/ 171 w 171"/>
              <a:gd name="T3" fmla="*/ 143 h 277"/>
              <a:gd name="T4" fmla="*/ 0 w 171"/>
              <a:gd name="T5" fmla="*/ 277 h 277"/>
            </a:gdLst>
            <a:ahLst/>
            <a:cxnLst>
              <a:cxn ang="0">
                <a:pos x="T0" y="T1"/>
              </a:cxn>
              <a:cxn ang="0">
                <a:pos x="T2" y="T3"/>
              </a:cxn>
              <a:cxn ang="0">
                <a:pos x="T4" y="T5"/>
              </a:cxn>
            </a:cxnLst>
            <a:rect l="0" t="0" r="r" b="b"/>
            <a:pathLst>
              <a:path w="171" h="277" extrusionOk="0">
                <a:moveTo>
                  <a:pt x="0" y="0"/>
                </a:moveTo>
                <a:lnTo>
                  <a:pt x="171" y="143"/>
                </a:lnTo>
                <a:lnTo>
                  <a:pt x="0" y="277"/>
                </a:lnTo>
              </a:path>
            </a:pathLst>
          </a:custGeom>
          <a:noFill/>
          <a:ln w="38100" cap="flat" cmpd="sng">
            <a:solidFill>
              <a:srgbClr val="A8A8A8"/>
            </a:solidFill>
            <a:prstDash val="solid"/>
            <a:miter lim="524287"/>
            <a:headEnd type="none" w="med" len="med"/>
            <a:tailEnd type="none" w="med" len="med"/>
          </a:ln>
          <a:extLst>
            <a:ext uri="{909E8E84-426E-40DD-AFC4-6F175D3DCCD1}">
              <a14:hiddenFill xmlns:a14="http://schemas.microsoft.com/office/drawing/2010/main" xmlns="">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4" name="Google Shape;640;p23"/>
          <p:cNvSpPr txBox="1">
            <a:spLocks noChangeArrowheads="1"/>
          </p:cNvSpPr>
          <p:nvPr/>
        </p:nvSpPr>
        <p:spPr bwMode="auto">
          <a:xfrm>
            <a:off x="2728913" y="5613400"/>
            <a:ext cx="10223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1999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5" name="Google Shape;641;p23"/>
          <p:cNvSpPr txBox="1">
            <a:spLocks noChangeArrowheads="1"/>
          </p:cNvSpPr>
          <p:nvPr/>
        </p:nvSpPr>
        <p:spPr bwMode="auto">
          <a:xfrm>
            <a:off x="4378325" y="5613400"/>
            <a:ext cx="10223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2005</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6" name="Google Shape;642;p23"/>
          <p:cNvSpPr txBox="1">
            <a:spLocks noChangeArrowheads="1"/>
          </p:cNvSpPr>
          <p:nvPr/>
        </p:nvSpPr>
        <p:spPr bwMode="auto">
          <a:xfrm>
            <a:off x="6027738" y="5613400"/>
            <a:ext cx="10223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2009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7" name="Google Shape;643;p23"/>
          <p:cNvSpPr txBox="1">
            <a:spLocks noChangeArrowheads="1"/>
          </p:cNvSpPr>
          <p:nvPr/>
        </p:nvSpPr>
        <p:spPr bwMode="auto">
          <a:xfrm>
            <a:off x="7669213" y="5613400"/>
            <a:ext cx="10223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2014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8" name="Google Shape;644;p23"/>
          <p:cNvSpPr txBox="1">
            <a:spLocks noChangeArrowheads="1"/>
          </p:cNvSpPr>
          <p:nvPr/>
        </p:nvSpPr>
        <p:spPr bwMode="auto">
          <a:xfrm>
            <a:off x="9318625" y="5613400"/>
            <a:ext cx="10223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2017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9" name="Google Shape;645;p23"/>
          <p:cNvSpPr txBox="1">
            <a:spLocks noChangeArrowheads="1"/>
          </p:cNvSpPr>
          <p:nvPr/>
        </p:nvSpPr>
        <p:spPr bwMode="auto">
          <a:xfrm>
            <a:off x="1284288" y="3903663"/>
            <a:ext cx="9080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25%</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0" name="Google Shape;646;p23"/>
          <p:cNvSpPr txBox="1">
            <a:spLocks noChangeArrowheads="1"/>
          </p:cNvSpPr>
          <p:nvPr/>
        </p:nvSpPr>
        <p:spPr bwMode="auto">
          <a:xfrm>
            <a:off x="1284288" y="2905125"/>
            <a:ext cx="9080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50%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1" name="Google Shape;647;p23"/>
          <p:cNvSpPr txBox="1">
            <a:spLocks noChangeArrowheads="1"/>
          </p:cNvSpPr>
          <p:nvPr/>
        </p:nvSpPr>
        <p:spPr bwMode="auto">
          <a:xfrm>
            <a:off x="1284288" y="1890713"/>
            <a:ext cx="90805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dirty="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75%</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2" name="Google Shape;648;p23"/>
          <p:cNvSpPr>
            <a:spLocks/>
          </p:cNvSpPr>
          <p:nvPr/>
        </p:nvSpPr>
        <p:spPr bwMode="auto">
          <a:xfrm>
            <a:off x="3201988" y="1887538"/>
            <a:ext cx="6565900" cy="750887"/>
          </a:xfrm>
          <a:custGeom>
            <a:avLst/>
            <a:gdLst>
              <a:gd name="T0" fmla="*/ 0 w 1568"/>
              <a:gd name="T1" fmla="*/ 102 h 179"/>
              <a:gd name="T2" fmla="*/ 344 w 1568"/>
              <a:gd name="T3" fmla="*/ 9 h 179"/>
              <a:gd name="T4" fmla="*/ 437 w 1568"/>
              <a:gd name="T5" fmla="*/ 17 h 179"/>
              <a:gd name="T6" fmla="*/ 733 w 1568"/>
              <a:gd name="T7" fmla="*/ 161 h 179"/>
              <a:gd name="T8" fmla="*/ 837 w 1568"/>
              <a:gd name="T9" fmla="*/ 166 h 179"/>
              <a:gd name="T10" fmla="*/ 1140 w 1568"/>
              <a:gd name="T11" fmla="*/ 55 h 179"/>
              <a:gd name="T12" fmla="*/ 1214 w 1568"/>
              <a:gd name="T13" fmla="*/ 50 h 179"/>
              <a:gd name="T14" fmla="*/ 1568 w 1568"/>
              <a:gd name="T15" fmla="*/ 12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179" extrusionOk="0">
                <a:moveTo>
                  <a:pt x="0" y="102"/>
                </a:moveTo>
                <a:cubicBezTo>
                  <a:pt x="344" y="9"/>
                  <a:pt x="344" y="9"/>
                  <a:pt x="344" y="9"/>
                </a:cubicBezTo>
                <a:cubicBezTo>
                  <a:pt x="375" y="0"/>
                  <a:pt x="408" y="3"/>
                  <a:pt x="437" y="17"/>
                </a:cubicBezTo>
                <a:cubicBezTo>
                  <a:pt x="733" y="161"/>
                  <a:pt x="733" y="161"/>
                  <a:pt x="733" y="161"/>
                </a:cubicBezTo>
                <a:cubicBezTo>
                  <a:pt x="766" y="177"/>
                  <a:pt x="803" y="179"/>
                  <a:pt x="837" y="166"/>
                </a:cubicBezTo>
                <a:cubicBezTo>
                  <a:pt x="1140" y="55"/>
                  <a:pt x="1140" y="55"/>
                  <a:pt x="1140" y="55"/>
                </a:cubicBezTo>
                <a:cubicBezTo>
                  <a:pt x="1163" y="46"/>
                  <a:pt x="1189" y="45"/>
                  <a:pt x="1214" y="50"/>
                </a:cubicBezTo>
                <a:cubicBezTo>
                  <a:pt x="1568" y="126"/>
                  <a:pt x="1568" y="126"/>
                  <a:pt x="1568" y="126"/>
                </a:cubicBezTo>
              </a:path>
            </a:pathLst>
          </a:custGeom>
          <a:noFill/>
          <a:ln w="38100" cap="rnd" cmpd="sng">
            <a:solidFill>
              <a:srgbClr val="FAC344"/>
            </a:solidFill>
            <a:prstDash val="solid"/>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3" name="Google Shape;649;p23"/>
          <p:cNvSpPr>
            <a:spLocks/>
          </p:cNvSpPr>
          <p:nvPr/>
        </p:nvSpPr>
        <p:spPr bwMode="auto">
          <a:xfrm>
            <a:off x="3201988" y="2605088"/>
            <a:ext cx="6565900" cy="938212"/>
          </a:xfrm>
          <a:custGeom>
            <a:avLst/>
            <a:gdLst>
              <a:gd name="T0" fmla="*/ 0 w 1568"/>
              <a:gd name="T1" fmla="*/ 0 h 224"/>
              <a:gd name="T2" fmla="*/ 345 w 1568"/>
              <a:gd name="T3" fmla="*/ 201 h 224"/>
              <a:gd name="T4" fmla="*/ 445 w 1568"/>
              <a:gd name="T5" fmla="*/ 216 h 224"/>
              <a:gd name="T6" fmla="*/ 762 w 1568"/>
              <a:gd name="T7" fmla="*/ 137 h 224"/>
              <a:gd name="T8" fmla="*/ 807 w 1568"/>
              <a:gd name="T9" fmla="*/ 134 h 224"/>
              <a:gd name="T10" fmla="*/ 1149 w 1568"/>
              <a:gd name="T11" fmla="*/ 167 h 224"/>
              <a:gd name="T12" fmla="*/ 1201 w 1568"/>
              <a:gd name="T13" fmla="*/ 162 h 224"/>
              <a:gd name="T14" fmla="*/ 1568 w 1568"/>
              <a:gd name="T15" fmla="*/ 52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224" extrusionOk="0">
                <a:moveTo>
                  <a:pt x="0" y="0"/>
                </a:moveTo>
                <a:cubicBezTo>
                  <a:pt x="345" y="201"/>
                  <a:pt x="345" y="201"/>
                  <a:pt x="345" y="201"/>
                </a:cubicBezTo>
                <a:cubicBezTo>
                  <a:pt x="375" y="219"/>
                  <a:pt x="411" y="224"/>
                  <a:pt x="445" y="216"/>
                </a:cubicBezTo>
                <a:cubicBezTo>
                  <a:pt x="762" y="137"/>
                  <a:pt x="762" y="137"/>
                  <a:pt x="762" y="137"/>
                </a:cubicBezTo>
                <a:cubicBezTo>
                  <a:pt x="776" y="133"/>
                  <a:pt x="792" y="132"/>
                  <a:pt x="807" y="134"/>
                </a:cubicBezTo>
                <a:cubicBezTo>
                  <a:pt x="1149" y="167"/>
                  <a:pt x="1149" y="167"/>
                  <a:pt x="1149" y="167"/>
                </a:cubicBezTo>
                <a:cubicBezTo>
                  <a:pt x="1167" y="169"/>
                  <a:pt x="1184" y="167"/>
                  <a:pt x="1201" y="162"/>
                </a:cubicBezTo>
                <a:cubicBezTo>
                  <a:pt x="1568" y="52"/>
                  <a:pt x="1568" y="52"/>
                  <a:pt x="1568" y="52"/>
                </a:cubicBezTo>
              </a:path>
            </a:pathLst>
          </a:custGeom>
          <a:noFill/>
          <a:ln w="38100" cap="rnd" cmpd="sng">
            <a:solidFill>
              <a:srgbClr val="23929E"/>
            </a:solidFill>
            <a:prstDash val="solid"/>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4" name="Google Shape;650;p23"/>
          <p:cNvSpPr>
            <a:spLocks/>
          </p:cNvSpPr>
          <p:nvPr/>
        </p:nvSpPr>
        <p:spPr bwMode="auto">
          <a:xfrm>
            <a:off x="3201988" y="3798888"/>
            <a:ext cx="6565900" cy="465137"/>
          </a:xfrm>
          <a:custGeom>
            <a:avLst/>
            <a:gdLst>
              <a:gd name="T0" fmla="*/ 0 w 1568"/>
              <a:gd name="T1" fmla="*/ 21 h 111"/>
              <a:gd name="T2" fmla="*/ 369 w 1568"/>
              <a:gd name="T3" fmla="*/ 1 h 111"/>
              <a:gd name="T4" fmla="*/ 414 w 1568"/>
              <a:gd name="T5" fmla="*/ 6 h 111"/>
              <a:gd name="T6" fmla="*/ 746 w 1568"/>
              <a:gd name="T7" fmla="*/ 104 h 111"/>
              <a:gd name="T8" fmla="*/ 822 w 1568"/>
              <a:gd name="T9" fmla="*/ 104 h 111"/>
              <a:gd name="T10" fmla="*/ 1156 w 1568"/>
              <a:gd name="T11" fmla="*/ 6 h 111"/>
              <a:gd name="T12" fmla="*/ 1197 w 1568"/>
              <a:gd name="T13" fmla="*/ 0 h 111"/>
              <a:gd name="T14" fmla="*/ 1568 w 1568"/>
              <a:gd name="T15" fmla="*/ 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111" extrusionOk="0">
                <a:moveTo>
                  <a:pt x="0" y="21"/>
                </a:moveTo>
                <a:cubicBezTo>
                  <a:pt x="369" y="1"/>
                  <a:pt x="369" y="1"/>
                  <a:pt x="369" y="1"/>
                </a:cubicBezTo>
                <a:cubicBezTo>
                  <a:pt x="384" y="0"/>
                  <a:pt x="400" y="2"/>
                  <a:pt x="414" y="6"/>
                </a:cubicBezTo>
                <a:cubicBezTo>
                  <a:pt x="746" y="104"/>
                  <a:pt x="746" y="104"/>
                  <a:pt x="746" y="104"/>
                </a:cubicBezTo>
                <a:cubicBezTo>
                  <a:pt x="771" y="111"/>
                  <a:pt x="797" y="111"/>
                  <a:pt x="822" y="104"/>
                </a:cubicBezTo>
                <a:cubicBezTo>
                  <a:pt x="1156" y="6"/>
                  <a:pt x="1156" y="6"/>
                  <a:pt x="1156" y="6"/>
                </a:cubicBezTo>
                <a:cubicBezTo>
                  <a:pt x="1169" y="2"/>
                  <a:pt x="1183" y="0"/>
                  <a:pt x="1197" y="0"/>
                </a:cubicBezTo>
                <a:cubicBezTo>
                  <a:pt x="1568" y="8"/>
                  <a:pt x="1568" y="8"/>
                  <a:pt x="1568" y="8"/>
                </a:cubicBezTo>
              </a:path>
            </a:pathLst>
          </a:custGeom>
          <a:noFill/>
          <a:ln w="38100" cap="rnd" cmpd="sng">
            <a:solidFill>
              <a:srgbClr val="E2412A"/>
            </a:solidFill>
            <a:prstDash val="solid"/>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4" name="Группа 3">
            <a:extLst>
              <a:ext uri="{FF2B5EF4-FFF2-40B4-BE49-F238E27FC236}">
                <a16:creationId xmlns:a16="http://schemas.microsoft.com/office/drawing/2014/main" xmlns="" id="{C1CCD4B4-4A05-014C-9C4D-A669438448D7}"/>
              </a:ext>
            </a:extLst>
          </p:cNvPr>
          <p:cNvGrpSpPr/>
          <p:nvPr/>
        </p:nvGrpSpPr>
        <p:grpSpPr>
          <a:xfrm>
            <a:off x="3201988" y="919163"/>
            <a:ext cx="2038350" cy="503237"/>
            <a:chOff x="3201988" y="919163"/>
            <a:chExt cx="2038350" cy="503237"/>
          </a:xfrm>
        </p:grpSpPr>
        <p:sp>
          <p:nvSpPr>
            <p:cNvPr id="34835" name="Google Shape;651;p23"/>
            <p:cNvSpPr>
              <a:spLocks noChangeArrowheads="1"/>
            </p:cNvSpPr>
            <p:nvPr/>
          </p:nvSpPr>
          <p:spPr bwMode="auto">
            <a:xfrm>
              <a:off x="3201988" y="923925"/>
              <a:ext cx="334962" cy="330200"/>
            </a:xfrm>
            <a:prstGeom prst="ellipse">
              <a:avLst/>
            </a:prstGeom>
            <a:solidFill>
              <a:srgbClr val="E2412A"/>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38" name="Google Shape;654;p23"/>
            <p:cNvSpPr txBox="1">
              <a:spLocks noChangeArrowheads="1"/>
            </p:cNvSpPr>
            <p:nvPr/>
          </p:nvSpPr>
          <p:spPr bwMode="auto">
            <a:xfrm>
              <a:off x="3665538" y="919163"/>
              <a:ext cx="15748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dirty="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A</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5" name="Группа 4">
            <a:extLst>
              <a:ext uri="{FF2B5EF4-FFF2-40B4-BE49-F238E27FC236}">
                <a16:creationId xmlns:a16="http://schemas.microsoft.com/office/drawing/2014/main" xmlns="" id="{7E1570EB-E313-1841-A9EA-5F9188881936}"/>
              </a:ext>
            </a:extLst>
          </p:cNvPr>
          <p:cNvGrpSpPr/>
          <p:nvPr/>
        </p:nvGrpSpPr>
        <p:grpSpPr>
          <a:xfrm>
            <a:off x="5789613" y="919163"/>
            <a:ext cx="2041525" cy="503237"/>
            <a:chOff x="5789613" y="919163"/>
            <a:chExt cx="2041525" cy="503237"/>
          </a:xfrm>
        </p:grpSpPr>
        <p:sp>
          <p:nvSpPr>
            <p:cNvPr id="34836" name="Google Shape;652;p23"/>
            <p:cNvSpPr>
              <a:spLocks noChangeArrowheads="1"/>
            </p:cNvSpPr>
            <p:nvPr/>
          </p:nvSpPr>
          <p:spPr bwMode="auto">
            <a:xfrm>
              <a:off x="5789613" y="923925"/>
              <a:ext cx="334962" cy="330200"/>
            </a:xfrm>
            <a:prstGeom prst="ellipse">
              <a:avLst/>
            </a:prstGeom>
            <a:solidFill>
              <a:srgbClr val="23929E"/>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39" name="Google Shape;655;p23"/>
            <p:cNvSpPr txBox="1">
              <a:spLocks noChangeArrowheads="1"/>
            </p:cNvSpPr>
            <p:nvPr/>
          </p:nvSpPr>
          <p:spPr bwMode="auto">
            <a:xfrm>
              <a:off x="6253163" y="919163"/>
              <a:ext cx="1577975"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B</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6" name="Группа 5">
            <a:extLst>
              <a:ext uri="{FF2B5EF4-FFF2-40B4-BE49-F238E27FC236}">
                <a16:creationId xmlns:a16="http://schemas.microsoft.com/office/drawing/2014/main" xmlns="" id="{D118C40E-7959-4E4E-8814-C7DF975F24BA}"/>
              </a:ext>
            </a:extLst>
          </p:cNvPr>
          <p:cNvGrpSpPr/>
          <p:nvPr/>
        </p:nvGrpSpPr>
        <p:grpSpPr>
          <a:xfrm>
            <a:off x="8377238" y="919163"/>
            <a:ext cx="2035175" cy="503237"/>
            <a:chOff x="8377238" y="919163"/>
            <a:chExt cx="2035175" cy="503237"/>
          </a:xfrm>
        </p:grpSpPr>
        <p:sp>
          <p:nvSpPr>
            <p:cNvPr id="34837" name="Google Shape;653;p23"/>
            <p:cNvSpPr>
              <a:spLocks noChangeArrowheads="1"/>
            </p:cNvSpPr>
            <p:nvPr/>
          </p:nvSpPr>
          <p:spPr bwMode="auto">
            <a:xfrm>
              <a:off x="8377238" y="923925"/>
              <a:ext cx="334962" cy="330200"/>
            </a:xfrm>
            <a:prstGeom prst="ellipse">
              <a:avLst/>
            </a:prstGeom>
            <a:solidFill>
              <a:srgbClr val="FAC344"/>
            </a:solidFill>
            <a:ln>
              <a:noFill/>
            </a:ln>
            <a:extLst>
              <a:ext uri="{91240B29-F687-4F45-9708-019B960494DF}">
                <a14:hiddenLine xmlns:a14="http://schemas.microsoft.com/office/drawing/2010/main" xmlns=""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40" name="Google Shape;656;p23"/>
            <p:cNvSpPr txBox="1">
              <a:spLocks noChangeArrowheads="1"/>
            </p:cNvSpPr>
            <p:nvPr/>
          </p:nvSpPr>
          <p:spPr bwMode="auto">
            <a:xfrm>
              <a:off x="8837613" y="919163"/>
              <a:ext cx="1574800" cy="503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C</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75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14:presetBounceEnd="50000">
                                      <p:stCondLst>
                                        <p:cond delay="0"/>
                                      </p:stCondLst>
                                      <p:childTnLst>
                                        <p:set>
                                          <p:cBhvr>
                                            <p:cTn id="11" dur="1" fill="hold">
                                              <p:stCondLst>
                                                <p:cond delay="0"/>
                                              </p:stCondLst>
                                            </p:cTn>
                                            <p:tgtEl>
                                              <p:spTgt spid="34831"/>
                                            </p:tgtEl>
                                            <p:attrNameLst>
                                              <p:attrName>style.visibility</p:attrName>
                                            </p:attrNameLst>
                                          </p:cBhvr>
                                          <p:to>
                                            <p:strVal val="visible"/>
                                          </p:to>
                                        </p:set>
                                        <p:anim calcmode="lin" valueType="num" p14:bounceEnd="50000">
                                          <p:cBhvr additive="base">
                                            <p:cTn id="12" dur="500" fill="hold"/>
                                            <p:tgtEl>
                                              <p:spTgt spid="34831"/>
                                            </p:tgtEl>
                                            <p:attrNameLst>
                                              <p:attrName>ppt_x</p:attrName>
                                            </p:attrNameLst>
                                          </p:cBhvr>
                                          <p:tavLst>
                                            <p:tav tm="0">
                                              <p:val>
                                                <p:strVal val="0-#ppt_w/2"/>
                                              </p:val>
                                            </p:tav>
                                            <p:tav tm="100000">
                                              <p:val>
                                                <p:strVal val="#ppt_x"/>
                                              </p:val>
                                            </p:tav>
                                          </p:tavLst>
                                        </p:anim>
                                        <p:anim calcmode="lin" valueType="num" p14:bounceEnd="50000">
                                          <p:cBhvr additive="base">
                                            <p:cTn id="13" dur="500" fill="hold"/>
                                            <p:tgtEl>
                                              <p:spTgt spid="3483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14:presetBounceEnd="50000">
                                      <p:stCondLst>
                                        <p:cond delay="100"/>
                                      </p:stCondLst>
                                      <p:childTnLst>
                                        <p:set>
                                          <p:cBhvr>
                                            <p:cTn id="15" dur="1" fill="hold">
                                              <p:stCondLst>
                                                <p:cond delay="0"/>
                                              </p:stCondLst>
                                            </p:cTn>
                                            <p:tgtEl>
                                              <p:spTgt spid="34830"/>
                                            </p:tgtEl>
                                            <p:attrNameLst>
                                              <p:attrName>style.visibility</p:attrName>
                                            </p:attrNameLst>
                                          </p:cBhvr>
                                          <p:to>
                                            <p:strVal val="visible"/>
                                          </p:to>
                                        </p:set>
                                        <p:anim calcmode="lin" valueType="num" p14:bounceEnd="50000">
                                          <p:cBhvr additive="base">
                                            <p:cTn id="16" dur="500" fill="hold"/>
                                            <p:tgtEl>
                                              <p:spTgt spid="34830"/>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348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14:presetBounceEnd="50000">
                                      <p:stCondLst>
                                        <p:cond delay="200"/>
                                      </p:stCondLst>
                                      <p:childTnLst>
                                        <p:set>
                                          <p:cBhvr>
                                            <p:cTn id="19" dur="1" fill="hold">
                                              <p:stCondLst>
                                                <p:cond delay="0"/>
                                              </p:stCondLst>
                                            </p:cTn>
                                            <p:tgtEl>
                                              <p:spTgt spid="34829"/>
                                            </p:tgtEl>
                                            <p:attrNameLst>
                                              <p:attrName>style.visibility</p:attrName>
                                            </p:attrNameLst>
                                          </p:cBhvr>
                                          <p:to>
                                            <p:strVal val="visible"/>
                                          </p:to>
                                        </p:set>
                                        <p:anim calcmode="lin" valueType="num" p14:bounceEnd="50000">
                                          <p:cBhvr additive="base">
                                            <p:cTn id="20" dur="500" fill="hold"/>
                                            <p:tgtEl>
                                              <p:spTgt spid="34829"/>
                                            </p:tgtEl>
                                            <p:attrNameLst>
                                              <p:attrName>ppt_x</p:attrName>
                                            </p:attrNameLst>
                                          </p:cBhvr>
                                          <p:tavLst>
                                            <p:tav tm="0">
                                              <p:val>
                                                <p:strVal val="0-#ppt_w/2"/>
                                              </p:val>
                                            </p:tav>
                                            <p:tav tm="100000">
                                              <p:val>
                                                <p:strVal val="#ppt_x"/>
                                              </p:val>
                                            </p:tav>
                                          </p:tavLst>
                                        </p:anim>
                                        <p:anim calcmode="lin" valueType="num" p14:bounceEnd="50000">
                                          <p:cBhvr additive="base">
                                            <p:cTn id="21" dur="500" fill="hold"/>
                                            <p:tgtEl>
                                              <p:spTgt spid="34829"/>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14:presetBounceEnd="50000">
                                      <p:stCondLst>
                                        <p:cond delay="300"/>
                                      </p:stCondLst>
                                      <p:childTnLst>
                                        <p:set>
                                          <p:cBhvr>
                                            <p:cTn id="23" dur="1" fill="hold">
                                              <p:stCondLst>
                                                <p:cond delay="0"/>
                                              </p:stCondLst>
                                            </p:cTn>
                                            <p:tgtEl>
                                              <p:spTgt spid="34824"/>
                                            </p:tgtEl>
                                            <p:attrNameLst>
                                              <p:attrName>style.visibility</p:attrName>
                                            </p:attrNameLst>
                                          </p:cBhvr>
                                          <p:to>
                                            <p:strVal val="visible"/>
                                          </p:to>
                                        </p:set>
                                        <p:anim calcmode="lin" valueType="num" p14:bounceEnd="50000">
                                          <p:cBhvr additive="base">
                                            <p:cTn id="24" dur="500" fill="hold"/>
                                            <p:tgtEl>
                                              <p:spTgt spid="34824"/>
                                            </p:tgtEl>
                                            <p:attrNameLst>
                                              <p:attrName>ppt_x</p:attrName>
                                            </p:attrNameLst>
                                          </p:cBhvr>
                                          <p:tavLst>
                                            <p:tav tm="0">
                                              <p:val>
                                                <p:strVal val="#ppt_x"/>
                                              </p:val>
                                            </p:tav>
                                            <p:tav tm="100000">
                                              <p:val>
                                                <p:strVal val="#ppt_x"/>
                                              </p:val>
                                            </p:tav>
                                          </p:tavLst>
                                        </p:anim>
                                        <p:anim calcmode="lin" valueType="num" p14:bounceEnd="50000">
                                          <p:cBhvr additive="base">
                                            <p:cTn id="25" dur="500" fill="hold"/>
                                            <p:tgtEl>
                                              <p:spTgt spid="348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50000">
                                      <p:stCondLst>
                                        <p:cond delay="400"/>
                                      </p:stCondLst>
                                      <p:childTnLst>
                                        <p:set>
                                          <p:cBhvr>
                                            <p:cTn id="27" dur="1" fill="hold">
                                              <p:stCondLst>
                                                <p:cond delay="0"/>
                                              </p:stCondLst>
                                            </p:cTn>
                                            <p:tgtEl>
                                              <p:spTgt spid="34825"/>
                                            </p:tgtEl>
                                            <p:attrNameLst>
                                              <p:attrName>style.visibility</p:attrName>
                                            </p:attrNameLst>
                                          </p:cBhvr>
                                          <p:to>
                                            <p:strVal val="visible"/>
                                          </p:to>
                                        </p:set>
                                        <p:anim calcmode="lin" valueType="num" p14:bounceEnd="50000">
                                          <p:cBhvr additive="base">
                                            <p:cTn id="28" dur="500" fill="hold"/>
                                            <p:tgtEl>
                                              <p:spTgt spid="34825"/>
                                            </p:tgtEl>
                                            <p:attrNameLst>
                                              <p:attrName>ppt_x</p:attrName>
                                            </p:attrNameLst>
                                          </p:cBhvr>
                                          <p:tavLst>
                                            <p:tav tm="0">
                                              <p:val>
                                                <p:strVal val="#ppt_x"/>
                                              </p:val>
                                            </p:tav>
                                            <p:tav tm="100000">
                                              <p:val>
                                                <p:strVal val="#ppt_x"/>
                                              </p:val>
                                            </p:tav>
                                          </p:tavLst>
                                        </p:anim>
                                        <p:anim calcmode="lin" valueType="num" p14:bounceEnd="50000">
                                          <p:cBhvr additive="base">
                                            <p:cTn id="29" dur="500" fill="hold"/>
                                            <p:tgtEl>
                                              <p:spTgt spid="348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50000">
                                      <p:stCondLst>
                                        <p:cond delay="500"/>
                                      </p:stCondLst>
                                      <p:childTnLst>
                                        <p:set>
                                          <p:cBhvr>
                                            <p:cTn id="31" dur="1" fill="hold">
                                              <p:stCondLst>
                                                <p:cond delay="0"/>
                                              </p:stCondLst>
                                            </p:cTn>
                                            <p:tgtEl>
                                              <p:spTgt spid="34826"/>
                                            </p:tgtEl>
                                            <p:attrNameLst>
                                              <p:attrName>style.visibility</p:attrName>
                                            </p:attrNameLst>
                                          </p:cBhvr>
                                          <p:to>
                                            <p:strVal val="visible"/>
                                          </p:to>
                                        </p:set>
                                        <p:anim calcmode="lin" valueType="num" p14:bounceEnd="50000">
                                          <p:cBhvr additive="base">
                                            <p:cTn id="32" dur="500" fill="hold"/>
                                            <p:tgtEl>
                                              <p:spTgt spid="34826"/>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348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50000">
                                      <p:stCondLst>
                                        <p:cond delay="600"/>
                                      </p:stCondLst>
                                      <p:childTnLst>
                                        <p:set>
                                          <p:cBhvr>
                                            <p:cTn id="35" dur="1" fill="hold">
                                              <p:stCondLst>
                                                <p:cond delay="0"/>
                                              </p:stCondLst>
                                            </p:cTn>
                                            <p:tgtEl>
                                              <p:spTgt spid="34827"/>
                                            </p:tgtEl>
                                            <p:attrNameLst>
                                              <p:attrName>style.visibility</p:attrName>
                                            </p:attrNameLst>
                                          </p:cBhvr>
                                          <p:to>
                                            <p:strVal val="visible"/>
                                          </p:to>
                                        </p:set>
                                        <p:anim calcmode="lin" valueType="num" p14:bounceEnd="50000">
                                          <p:cBhvr additive="base">
                                            <p:cTn id="36" dur="500" fill="hold"/>
                                            <p:tgtEl>
                                              <p:spTgt spid="3482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348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50000">
                                      <p:stCondLst>
                                        <p:cond delay="700"/>
                                      </p:stCondLst>
                                      <p:childTnLst>
                                        <p:set>
                                          <p:cBhvr>
                                            <p:cTn id="39" dur="1" fill="hold">
                                              <p:stCondLst>
                                                <p:cond delay="0"/>
                                              </p:stCondLst>
                                            </p:cTn>
                                            <p:tgtEl>
                                              <p:spTgt spid="34828"/>
                                            </p:tgtEl>
                                            <p:attrNameLst>
                                              <p:attrName>style.visibility</p:attrName>
                                            </p:attrNameLst>
                                          </p:cBhvr>
                                          <p:to>
                                            <p:strVal val="visible"/>
                                          </p:to>
                                        </p:set>
                                        <p:anim calcmode="lin" valueType="num" p14:bounceEnd="50000">
                                          <p:cBhvr additive="base">
                                            <p:cTn id="40" dur="500" fill="hold"/>
                                            <p:tgtEl>
                                              <p:spTgt spid="34828"/>
                                            </p:tgtEl>
                                            <p:attrNameLst>
                                              <p:attrName>ppt_x</p:attrName>
                                            </p:attrNameLst>
                                          </p:cBhvr>
                                          <p:tavLst>
                                            <p:tav tm="0">
                                              <p:val>
                                                <p:strVal val="#ppt_x"/>
                                              </p:val>
                                            </p:tav>
                                            <p:tav tm="100000">
                                              <p:val>
                                                <p:strVal val="#ppt_x"/>
                                              </p:val>
                                            </p:tav>
                                          </p:tavLst>
                                        </p:anim>
                                        <p:anim calcmode="lin" valueType="num" p14:bounceEnd="50000">
                                          <p:cBhvr additive="base">
                                            <p:cTn id="41" dur="500" fill="hold"/>
                                            <p:tgtEl>
                                              <p:spTgt spid="34828"/>
                                            </p:tgtEl>
                                            <p:attrNameLst>
                                              <p:attrName>ppt_y</p:attrName>
                                            </p:attrNameLst>
                                          </p:cBhvr>
                                          <p:tavLst>
                                            <p:tav tm="0">
                                              <p:val>
                                                <p:strVal val="1+#ppt_h/2"/>
                                              </p:val>
                                            </p:tav>
                                            <p:tav tm="100000">
                                              <p:val>
                                                <p:strVal val="#ppt_y"/>
                                              </p:val>
                                            </p:tav>
                                          </p:tavLst>
                                        </p:anim>
                                      </p:childTnLst>
                                    </p:cTn>
                                  </p:par>
                                </p:childTnLst>
                              </p:cTn>
                            </p:par>
                            <p:par>
                              <p:cTn id="42" fill="hold">
                                <p:stCondLst>
                                  <p:cond delay="1950"/>
                                </p:stCondLst>
                                <p:childTnLst>
                                  <p:par>
                                    <p:cTn id="43" presetID="2" presetClass="entr" presetSubtype="1" fill="hold" nodeType="afterEffect" p14:presetBounceEnd="50000">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14:bounceEnd="50000">
                                          <p:cBhvr additive="base">
                                            <p:cTn id="45" dur="7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46" dur="750" fill="hold"/>
                                            <p:tgtEl>
                                              <p:spTgt spid="4"/>
                                            </p:tgtEl>
                                            <p:attrNameLst>
                                              <p:attrName>ppt_y</p:attrName>
                                            </p:attrNameLst>
                                          </p:cBhvr>
                                          <p:tavLst>
                                            <p:tav tm="0">
                                              <p:val>
                                                <p:strVal val="0-#ppt_h/2"/>
                                              </p:val>
                                            </p:tav>
                                            <p:tav tm="100000">
                                              <p:val>
                                                <p:strVal val="#ppt_y"/>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34834"/>
                                            </p:tgtEl>
                                            <p:attrNameLst>
                                              <p:attrName>style.visibility</p:attrName>
                                            </p:attrNameLst>
                                          </p:cBhvr>
                                          <p:to>
                                            <p:strVal val="visible"/>
                                          </p:to>
                                        </p:set>
                                        <p:animEffect transition="in" filter="wipe(left)">
                                          <p:cBhvr>
                                            <p:cTn id="49" dur="750"/>
                                            <p:tgtEl>
                                              <p:spTgt spid="34834"/>
                                            </p:tgtEl>
                                          </p:cBhvr>
                                        </p:animEffect>
                                      </p:childTnLst>
                                    </p:cTn>
                                  </p:par>
                                </p:childTnLst>
                              </p:cTn>
                            </p:par>
                            <p:par>
                              <p:cTn id="50" fill="hold">
                                <p:stCondLst>
                                  <p:cond delay="2700"/>
                                </p:stCondLst>
                                <p:childTnLst>
                                  <p:par>
                                    <p:cTn id="51" presetID="2" presetClass="entr" presetSubtype="1" fill="hold" nodeType="afterEffect" p14:presetBounceEnd="50000">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14:bounceEnd="50000">
                                          <p:cBhvr additive="base">
                                            <p:cTn id="53" dur="7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5"/>
                                            </p:tgtEl>
                                            <p:attrNameLst>
                                              <p:attrName>ppt_y</p:attrName>
                                            </p:attrNameLst>
                                          </p:cBhvr>
                                          <p:tavLst>
                                            <p:tav tm="0">
                                              <p:val>
                                                <p:strVal val="0-#ppt_h/2"/>
                                              </p:val>
                                            </p:tav>
                                            <p:tav tm="100000">
                                              <p:val>
                                                <p:strVal val="#ppt_y"/>
                                              </p:val>
                                            </p:tav>
                                          </p:tavLst>
                                        </p:anim>
                                      </p:childTnLst>
                                    </p:cTn>
                                  </p:par>
                                  <p:par>
                                    <p:cTn id="55" presetID="22" presetClass="entr" presetSubtype="8" fill="hold" grpId="0" nodeType="withEffect">
                                      <p:stCondLst>
                                        <p:cond delay="0"/>
                                      </p:stCondLst>
                                      <p:childTnLst>
                                        <p:set>
                                          <p:cBhvr>
                                            <p:cTn id="56" dur="1" fill="hold">
                                              <p:stCondLst>
                                                <p:cond delay="0"/>
                                              </p:stCondLst>
                                            </p:cTn>
                                            <p:tgtEl>
                                              <p:spTgt spid="34833"/>
                                            </p:tgtEl>
                                            <p:attrNameLst>
                                              <p:attrName>style.visibility</p:attrName>
                                            </p:attrNameLst>
                                          </p:cBhvr>
                                          <p:to>
                                            <p:strVal val="visible"/>
                                          </p:to>
                                        </p:set>
                                        <p:animEffect transition="in" filter="wipe(left)">
                                          <p:cBhvr>
                                            <p:cTn id="57" dur="750"/>
                                            <p:tgtEl>
                                              <p:spTgt spid="34833"/>
                                            </p:tgtEl>
                                          </p:cBhvr>
                                        </p:animEffect>
                                      </p:childTnLst>
                                    </p:cTn>
                                  </p:par>
                                </p:childTnLst>
                              </p:cTn>
                            </p:par>
                            <p:par>
                              <p:cTn id="58" fill="hold">
                                <p:stCondLst>
                                  <p:cond delay="3450"/>
                                </p:stCondLst>
                                <p:childTnLst>
                                  <p:par>
                                    <p:cTn id="59" presetID="2" presetClass="entr" presetSubtype="1" fill="hold" nodeType="afterEffect" p14:presetBounceEnd="50000">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14:bounceEnd="50000">
                                          <p:cBhvr additive="base">
                                            <p:cTn id="61" dur="75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62" dur="750" fill="hold"/>
                                            <p:tgtEl>
                                              <p:spTgt spid="6"/>
                                            </p:tgtEl>
                                            <p:attrNameLst>
                                              <p:attrName>ppt_y</p:attrName>
                                            </p:attrNameLst>
                                          </p:cBhvr>
                                          <p:tavLst>
                                            <p:tav tm="0">
                                              <p:val>
                                                <p:strVal val="0-#ppt_h/2"/>
                                              </p:val>
                                            </p:tav>
                                            <p:tav tm="100000">
                                              <p:val>
                                                <p:strVal val="#ppt_y"/>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34832"/>
                                            </p:tgtEl>
                                            <p:attrNameLst>
                                              <p:attrName>style.visibility</p:attrName>
                                            </p:attrNameLst>
                                          </p:cBhvr>
                                          <p:to>
                                            <p:strVal val="visible"/>
                                          </p:to>
                                        </p:set>
                                        <p:animEffect transition="in" filter="wipe(left)">
                                          <p:cBhvr>
                                            <p:cTn id="65" dur="75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P spid="34826" grpId="0"/>
          <p:bldP spid="34827" grpId="0"/>
          <p:bldP spid="34828" grpId="0"/>
          <p:bldP spid="34829" grpId="0"/>
          <p:bldP spid="34830" grpId="0"/>
          <p:bldP spid="34831" grpId="0"/>
          <p:bldP spid="34832" grpId="0" animBg="1"/>
          <p:bldP spid="34833" grpId="0" animBg="1"/>
          <p:bldP spid="34834" grpId="0" animBg="1"/>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34831"/>
                                            </p:tgtEl>
                                            <p:attrNameLst>
                                              <p:attrName>style.visibility</p:attrName>
                                            </p:attrNameLst>
                                          </p:cBhvr>
                                          <p:to>
                                            <p:strVal val="visible"/>
                                          </p:to>
                                        </p:set>
                                        <p:anim calcmode="lin" valueType="num">
                                          <p:cBhvr additive="base">
                                            <p:cTn id="12" dur="500" fill="hold"/>
                                            <p:tgtEl>
                                              <p:spTgt spid="34831"/>
                                            </p:tgtEl>
                                            <p:attrNameLst>
                                              <p:attrName>ppt_x</p:attrName>
                                            </p:attrNameLst>
                                          </p:cBhvr>
                                          <p:tavLst>
                                            <p:tav tm="0">
                                              <p:val>
                                                <p:strVal val="0-#ppt_w/2"/>
                                              </p:val>
                                            </p:tav>
                                            <p:tav tm="100000">
                                              <p:val>
                                                <p:strVal val="#ppt_x"/>
                                              </p:val>
                                            </p:tav>
                                          </p:tavLst>
                                        </p:anim>
                                        <p:anim calcmode="lin" valueType="num">
                                          <p:cBhvr additive="base">
                                            <p:cTn id="13" dur="500" fill="hold"/>
                                            <p:tgtEl>
                                              <p:spTgt spid="3483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100"/>
                                      </p:stCondLst>
                                      <p:childTnLst>
                                        <p:set>
                                          <p:cBhvr>
                                            <p:cTn id="15" dur="1" fill="hold">
                                              <p:stCondLst>
                                                <p:cond delay="0"/>
                                              </p:stCondLst>
                                            </p:cTn>
                                            <p:tgtEl>
                                              <p:spTgt spid="34830"/>
                                            </p:tgtEl>
                                            <p:attrNameLst>
                                              <p:attrName>style.visibility</p:attrName>
                                            </p:attrNameLst>
                                          </p:cBhvr>
                                          <p:to>
                                            <p:strVal val="visible"/>
                                          </p:to>
                                        </p:set>
                                        <p:anim calcmode="lin" valueType="num">
                                          <p:cBhvr additive="base">
                                            <p:cTn id="16" dur="500" fill="hold"/>
                                            <p:tgtEl>
                                              <p:spTgt spid="34830"/>
                                            </p:tgtEl>
                                            <p:attrNameLst>
                                              <p:attrName>ppt_x</p:attrName>
                                            </p:attrNameLst>
                                          </p:cBhvr>
                                          <p:tavLst>
                                            <p:tav tm="0">
                                              <p:val>
                                                <p:strVal val="0-#ppt_w/2"/>
                                              </p:val>
                                            </p:tav>
                                            <p:tav tm="100000">
                                              <p:val>
                                                <p:strVal val="#ppt_x"/>
                                              </p:val>
                                            </p:tav>
                                          </p:tavLst>
                                        </p:anim>
                                        <p:anim calcmode="lin" valueType="num">
                                          <p:cBhvr additive="base">
                                            <p:cTn id="17" dur="500" fill="hold"/>
                                            <p:tgtEl>
                                              <p:spTgt spid="348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200"/>
                                      </p:stCondLst>
                                      <p:childTnLst>
                                        <p:set>
                                          <p:cBhvr>
                                            <p:cTn id="19" dur="1" fill="hold">
                                              <p:stCondLst>
                                                <p:cond delay="0"/>
                                              </p:stCondLst>
                                            </p:cTn>
                                            <p:tgtEl>
                                              <p:spTgt spid="34829"/>
                                            </p:tgtEl>
                                            <p:attrNameLst>
                                              <p:attrName>style.visibility</p:attrName>
                                            </p:attrNameLst>
                                          </p:cBhvr>
                                          <p:to>
                                            <p:strVal val="visible"/>
                                          </p:to>
                                        </p:set>
                                        <p:anim calcmode="lin" valueType="num">
                                          <p:cBhvr additive="base">
                                            <p:cTn id="20" dur="500" fill="hold"/>
                                            <p:tgtEl>
                                              <p:spTgt spid="34829"/>
                                            </p:tgtEl>
                                            <p:attrNameLst>
                                              <p:attrName>ppt_x</p:attrName>
                                            </p:attrNameLst>
                                          </p:cBhvr>
                                          <p:tavLst>
                                            <p:tav tm="0">
                                              <p:val>
                                                <p:strVal val="0-#ppt_w/2"/>
                                              </p:val>
                                            </p:tav>
                                            <p:tav tm="100000">
                                              <p:val>
                                                <p:strVal val="#ppt_x"/>
                                              </p:val>
                                            </p:tav>
                                          </p:tavLst>
                                        </p:anim>
                                        <p:anim calcmode="lin" valueType="num">
                                          <p:cBhvr additive="base">
                                            <p:cTn id="21" dur="500" fill="hold"/>
                                            <p:tgtEl>
                                              <p:spTgt spid="34829"/>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300"/>
                                      </p:stCondLst>
                                      <p:childTnLst>
                                        <p:set>
                                          <p:cBhvr>
                                            <p:cTn id="23" dur="1" fill="hold">
                                              <p:stCondLst>
                                                <p:cond delay="0"/>
                                              </p:stCondLst>
                                            </p:cTn>
                                            <p:tgtEl>
                                              <p:spTgt spid="34824"/>
                                            </p:tgtEl>
                                            <p:attrNameLst>
                                              <p:attrName>style.visibility</p:attrName>
                                            </p:attrNameLst>
                                          </p:cBhvr>
                                          <p:to>
                                            <p:strVal val="visible"/>
                                          </p:to>
                                        </p:set>
                                        <p:anim calcmode="lin" valueType="num">
                                          <p:cBhvr additive="base">
                                            <p:cTn id="24" dur="500" fill="hold"/>
                                            <p:tgtEl>
                                              <p:spTgt spid="34824"/>
                                            </p:tgtEl>
                                            <p:attrNameLst>
                                              <p:attrName>ppt_x</p:attrName>
                                            </p:attrNameLst>
                                          </p:cBhvr>
                                          <p:tavLst>
                                            <p:tav tm="0">
                                              <p:val>
                                                <p:strVal val="#ppt_x"/>
                                              </p:val>
                                            </p:tav>
                                            <p:tav tm="100000">
                                              <p:val>
                                                <p:strVal val="#ppt_x"/>
                                              </p:val>
                                            </p:tav>
                                          </p:tavLst>
                                        </p:anim>
                                        <p:anim calcmode="lin" valueType="num">
                                          <p:cBhvr additive="base">
                                            <p:cTn id="25" dur="500" fill="hold"/>
                                            <p:tgtEl>
                                              <p:spTgt spid="348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400"/>
                                      </p:stCondLst>
                                      <p:childTnLst>
                                        <p:set>
                                          <p:cBhvr>
                                            <p:cTn id="27" dur="1" fill="hold">
                                              <p:stCondLst>
                                                <p:cond delay="0"/>
                                              </p:stCondLst>
                                            </p:cTn>
                                            <p:tgtEl>
                                              <p:spTgt spid="34825"/>
                                            </p:tgtEl>
                                            <p:attrNameLst>
                                              <p:attrName>style.visibility</p:attrName>
                                            </p:attrNameLst>
                                          </p:cBhvr>
                                          <p:to>
                                            <p:strVal val="visible"/>
                                          </p:to>
                                        </p:set>
                                        <p:anim calcmode="lin" valueType="num">
                                          <p:cBhvr additive="base">
                                            <p:cTn id="28" dur="500" fill="hold"/>
                                            <p:tgtEl>
                                              <p:spTgt spid="34825"/>
                                            </p:tgtEl>
                                            <p:attrNameLst>
                                              <p:attrName>ppt_x</p:attrName>
                                            </p:attrNameLst>
                                          </p:cBhvr>
                                          <p:tavLst>
                                            <p:tav tm="0">
                                              <p:val>
                                                <p:strVal val="#ppt_x"/>
                                              </p:val>
                                            </p:tav>
                                            <p:tav tm="100000">
                                              <p:val>
                                                <p:strVal val="#ppt_x"/>
                                              </p:val>
                                            </p:tav>
                                          </p:tavLst>
                                        </p:anim>
                                        <p:anim calcmode="lin" valueType="num">
                                          <p:cBhvr additive="base">
                                            <p:cTn id="29" dur="500" fill="hold"/>
                                            <p:tgtEl>
                                              <p:spTgt spid="348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34826"/>
                                            </p:tgtEl>
                                            <p:attrNameLst>
                                              <p:attrName>style.visibility</p:attrName>
                                            </p:attrNameLst>
                                          </p:cBhvr>
                                          <p:to>
                                            <p:strVal val="visible"/>
                                          </p:to>
                                        </p:set>
                                        <p:anim calcmode="lin" valueType="num">
                                          <p:cBhvr additive="base">
                                            <p:cTn id="32" dur="500" fill="hold"/>
                                            <p:tgtEl>
                                              <p:spTgt spid="34826"/>
                                            </p:tgtEl>
                                            <p:attrNameLst>
                                              <p:attrName>ppt_x</p:attrName>
                                            </p:attrNameLst>
                                          </p:cBhvr>
                                          <p:tavLst>
                                            <p:tav tm="0">
                                              <p:val>
                                                <p:strVal val="#ppt_x"/>
                                              </p:val>
                                            </p:tav>
                                            <p:tav tm="100000">
                                              <p:val>
                                                <p:strVal val="#ppt_x"/>
                                              </p:val>
                                            </p:tav>
                                          </p:tavLst>
                                        </p:anim>
                                        <p:anim calcmode="lin" valueType="num">
                                          <p:cBhvr additive="base">
                                            <p:cTn id="33" dur="500" fill="hold"/>
                                            <p:tgtEl>
                                              <p:spTgt spid="348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34827"/>
                                            </p:tgtEl>
                                            <p:attrNameLst>
                                              <p:attrName>style.visibility</p:attrName>
                                            </p:attrNameLst>
                                          </p:cBhvr>
                                          <p:to>
                                            <p:strVal val="visible"/>
                                          </p:to>
                                        </p:set>
                                        <p:anim calcmode="lin" valueType="num">
                                          <p:cBhvr additive="base">
                                            <p:cTn id="36" dur="500" fill="hold"/>
                                            <p:tgtEl>
                                              <p:spTgt spid="34827"/>
                                            </p:tgtEl>
                                            <p:attrNameLst>
                                              <p:attrName>ppt_x</p:attrName>
                                            </p:attrNameLst>
                                          </p:cBhvr>
                                          <p:tavLst>
                                            <p:tav tm="0">
                                              <p:val>
                                                <p:strVal val="#ppt_x"/>
                                              </p:val>
                                            </p:tav>
                                            <p:tav tm="100000">
                                              <p:val>
                                                <p:strVal val="#ppt_x"/>
                                              </p:val>
                                            </p:tav>
                                          </p:tavLst>
                                        </p:anim>
                                        <p:anim calcmode="lin" valueType="num">
                                          <p:cBhvr additive="base">
                                            <p:cTn id="37" dur="500" fill="hold"/>
                                            <p:tgtEl>
                                              <p:spTgt spid="348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700"/>
                                      </p:stCondLst>
                                      <p:childTnLst>
                                        <p:set>
                                          <p:cBhvr>
                                            <p:cTn id="39" dur="1" fill="hold">
                                              <p:stCondLst>
                                                <p:cond delay="0"/>
                                              </p:stCondLst>
                                            </p:cTn>
                                            <p:tgtEl>
                                              <p:spTgt spid="34828"/>
                                            </p:tgtEl>
                                            <p:attrNameLst>
                                              <p:attrName>style.visibility</p:attrName>
                                            </p:attrNameLst>
                                          </p:cBhvr>
                                          <p:to>
                                            <p:strVal val="visible"/>
                                          </p:to>
                                        </p:set>
                                        <p:anim calcmode="lin" valueType="num">
                                          <p:cBhvr additive="base">
                                            <p:cTn id="40" dur="500" fill="hold"/>
                                            <p:tgtEl>
                                              <p:spTgt spid="34828"/>
                                            </p:tgtEl>
                                            <p:attrNameLst>
                                              <p:attrName>ppt_x</p:attrName>
                                            </p:attrNameLst>
                                          </p:cBhvr>
                                          <p:tavLst>
                                            <p:tav tm="0">
                                              <p:val>
                                                <p:strVal val="#ppt_x"/>
                                              </p:val>
                                            </p:tav>
                                            <p:tav tm="100000">
                                              <p:val>
                                                <p:strVal val="#ppt_x"/>
                                              </p:val>
                                            </p:tav>
                                          </p:tavLst>
                                        </p:anim>
                                        <p:anim calcmode="lin" valueType="num">
                                          <p:cBhvr additive="base">
                                            <p:cTn id="41" dur="500" fill="hold"/>
                                            <p:tgtEl>
                                              <p:spTgt spid="34828"/>
                                            </p:tgtEl>
                                            <p:attrNameLst>
                                              <p:attrName>ppt_y</p:attrName>
                                            </p:attrNameLst>
                                          </p:cBhvr>
                                          <p:tavLst>
                                            <p:tav tm="0">
                                              <p:val>
                                                <p:strVal val="1+#ppt_h/2"/>
                                              </p:val>
                                            </p:tav>
                                            <p:tav tm="100000">
                                              <p:val>
                                                <p:strVal val="#ppt_y"/>
                                              </p:val>
                                            </p:tav>
                                          </p:tavLst>
                                        </p:anim>
                                      </p:childTnLst>
                                    </p:cTn>
                                  </p:par>
                                </p:childTnLst>
                              </p:cTn>
                            </p:par>
                            <p:par>
                              <p:cTn id="42" fill="hold">
                                <p:stCondLst>
                                  <p:cond delay="1950"/>
                                </p:stCondLst>
                                <p:childTnLst>
                                  <p:par>
                                    <p:cTn id="43" presetID="2" presetClass="entr" presetSubtype="1"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750" fill="hold"/>
                                            <p:tgtEl>
                                              <p:spTgt spid="4"/>
                                            </p:tgtEl>
                                            <p:attrNameLst>
                                              <p:attrName>ppt_x</p:attrName>
                                            </p:attrNameLst>
                                          </p:cBhvr>
                                          <p:tavLst>
                                            <p:tav tm="0">
                                              <p:val>
                                                <p:strVal val="#ppt_x"/>
                                              </p:val>
                                            </p:tav>
                                            <p:tav tm="100000">
                                              <p:val>
                                                <p:strVal val="#ppt_x"/>
                                              </p:val>
                                            </p:tav>
                                          </p:tavLst>
                                        </p:anim>
                                        <p:anim calcmode="lin" valueType="num">
                                          <p:cBhvr additive="base">
                                            <p:cTn id="46" dur="750" fill="hold"/>
                                            <p:tgtEl>
                                              <p:spTgt spid="4"/>
                                            </p:tgtEl>
                                            <p:attrNameLst>
                                              <p:attrName>ppt_y</p:attrName>
                                            </p:attrNameLst>
                                          </p:cBhvr>
                                          <p:tavLst>
                                            <p:tav tm="0">
                                              <p:val>
                                                <p:strVal val="0-#ppt_h/2"/>
                                              </p:val>
                                            </p:tav>
                                            <p:tav tm="100000">
                                              <p:val>
                                                <p:strVal val="#ppt_y"/>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34834"/>
                                            </p:tgtEl>
                                            <p:attrNameLst>
                                              <p:attrName>style.visibility</p:attrName>
                                            </p:attrNameLst>
                                          </p:cBhvr>
                                          <p:to>
                                            <p:strVal val="visible"/>
                                          </p:to>
                                        </p:set>
                                        <p:animEffect transition="in" filter="wipe(left)">
                                          <p:cBhvr>
                                            <p:cTn id="49" dur="750"/>
                                            <p:tgtEl>
                                              <p:spTgt spid="34834"/>
                                            </p:tgtEl>
                                          </p:cBhvr>
                                        </p:animEffect>
                                      </p:childTnLst>
                                    </p:cTn>
                                  </p:par>
                                </p:childTnLst>
                              </p:cTn>
                            </p:par>
                            <p:par>
                              <p:cTn id="50" fill="hold">
                                <p:stCondLst>
                                  <p:cond delay="2700"/>
                                </p:stCondLst>
                                <p:childTnLst>
                                  <p:par>
                                    <p:cTn id="51" presetID="2" presetClass="entr" presetSubtype="1"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750" fill="hold"/>
                                            <p:tgtEl>
                                              <p:spTgt spid="5"/>
                                            </p:tgtEl>
                                            <p:attrNameLst>
                                              <p:attrName>ppt_x</p:attrName>
                                            </p:attrNameLst>
                                          </p:cBhvr>
                                          <p:tavLst>
                                            <p:tav tm="0">
                                              <p:val>
                                                <p:strVal val="#ppt_x"/>
                                              </p:val>
                                            </p:tav>
                                            <p:tav tm="100000">
                                              <p:val>
                                                <p:strVal val="#ppt_x"/>
                                              </p:val>
                                            </p:tav>
                                          </p:tavLst>
                                        </p:anim>
                                        <p:anim calcmode="lin" valueType="num">
                                          <p:cBhvr additive="base">
                                            <p:cTn id="54" dur="750" fill="hold"/>
                                            <p:tgtEl>
                                              <p:spTgt spid="5"/>
                                            </p:tgtEl>
                                            <p:attrNameLst>
                                              <p:attrName>ppt_y</p:attrName>
                                            </p:attrNameLst>
                                          </p:cBhvr>
                                          <p:tavLst>
                                            <p:tav tm="0">
                                              <p:val>
                                                <p:strVal val="0-#ppt_h/2"/>
                                              </p:val>
                                            </p:tav>
                                            <p:tav tm="100000">
                                              <p:val>
                                                <p:strVal val="#ppt_y"/>
                                              </p:val>
                                            </p:tav>
                                          </p:tavLst>
                                        </p:anim>
                                      </p:childTnLst>
                                    </p:cTn>
                                  </p:par>
                                  <p:par>
                                    <p:cTn id="55" presetID="22" presetClass="entr" presetSubtype="8" fill="hold" grpId="0" nodeType="withEffect">
                                      <p:stCondLst>
                                        <p:cond delay="0"/>
                                      </p:stCondLst>
                                      <p:childTnLst>
                                        <p:set>
                                          <p:cBhvr>
                                            <p:cTn id="56" dur="1" fill="hold">
                                              <p:stCondLst>
                                                <p:cond delay="0"/>
                                              </p:stCondLst>
                                            </p:cTn>
                                            <p:tgtEl>
                                              <p:spTgt spid="34833"/>
                                            </p:tgtEl>
                                            <p:attrNameLst>
                                              <p:attrName>style.visibility</p:attrName>
                                            </p:attrNameLst>
                                          </p:cBhvr>
                                          <p:to>
                                            <p:strVal val="visible"/>
                                          </p:to>
                                        </p:set>
                                        <p:animEffect transition="in" filter="wipe(left)">
                                          <p:cBhvr>
                                            <p:cTn id="57" dur="750"/>
                                            <p:tgtEl>
                                              <p:spTgt spid="34833"/>
                                            </p:tgtEl>
                                          </p:cBhvr>
                                        </p:animEffect>
                                      </p:childTnLst>
                                    </p:cTn>
                                  </p:par>
                                </p:childTnLst>
                              </p:cTn>
                            </p:par>
                            <p:par>
                              <p:cTn id="58" fill="hold">
                                <p:stCondLst>
                                  <p:cond delay="3450"/>
                                </p:stCondLst>
                                <p:childTnLst>
                                  <p:par>
                                    <p:cTn id="59" presetID="2" presetClass="entr" presetSubtype="1"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750" fill="hold"/>
                                            <p:tgtEl>
                                              <p:spTgt spid="6"/>
                                            </p:tgtEl>
                                            <p:attrNameLst>
                                              <p:attrName>ppt_x</p:attrName>
                                            </p:attrNameLst>
                                          </p:cBhvr>
                                          <p:tavLst>
                                            <p:tav tm="0">
                                              <p:val>
                                                <p:strVal val="#ppt_x"/>
                                              </p:val>
                                            </p:tav>
                                            <p:tav tm="100000">
                                              <p:val>
                                                <p:strVal val="#ppt_x"/>
                                              </p:val>
                                            </p:tav>
                                          </p:tavLst>
                                        </p:anim>
                                        <p:anim calcmode="lin" valueType="num">
                                          <p:cBhvr additive="base">
                                            <p:cTn id="62" dur="750" fill="hold"/>
                                            <p:tgtEl>
                                              <p:spTgt spid="6"/>
                                            </p:tgtEl>
                                            <p:attrNameLst>
                                              <p:attrName>ppt_y</p:attrName>
                                            </p:attrNameLst>
                                          </p:cBhvr>
                                          <p:tavLst>
                                            <p:tav tm="0">
                                              <p:val>
                                                <p:strVal val="0-#ppt_h/2"/>
                                              </p:val>
                                            </p:tav>
                                            <p:tav tm="100000">
                                              <p:val>
                                                <p:strVal val="#ppt_y"/>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34832"/>
                                            </p:tgtEl>
                                            <p:attrNameLst>
                                              <p:attrName>style.visibility</p:attrName>
                                            </p:attrNameLst>
                                          </p:cBhvr>
                                          <p:to>
                                            <p:strVal val="visible"/>
                                          </p:to>
                                        </p:set>
                                        <p:animEffect transition="in" filter="wipe(left)">
                                          <p:cBhvr>
                                            <p:cTn id="65" dur="75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P spid="34826" grpId="0"/>
          <p:bldP spid="34827" grpId="0"/>
          <p:bldP spid="34828" grpId="0"/>
          <p:bldP spid="34829" grpId="0"/>
          <p:bldP spid="34830" grpId="0"/>
          <p:bldP spid="34831" grpId="0"/>
          <p:bldP spid="34832" grpId="0" animBg="1"/>
          <p:bldP spid="34833" grpId="0" animBg="1"/>
          <p:bldP spid="34834"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a:extLst>
              <a:ext uri="{FF2B5EF4-FFF2-40B4-BE49-F238E27FC236}">
                <a16:creationId xmlns:a16="http://schemas.microsoft.com/office/drawing/2014/main" xmlns="" id="{51205FAE-01A8-014B-8D09-E94E6196F096}"/>
              </a:ext>
            </a:extLst>
          </p:cNvPr>
          <p:cNvSpPr/>
          <p:nvPr/>
        </p:nvSpPr>
        <p:spPr>
          <a:xfrm>
            <a:off x="0" y="4848387"/>
            <a:ext cx="9098903" cy="9340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2" name="Group 171">
            <a:extLst>
              <a:ext uri="{FF2B5EF4-FFF2-40B4-BE49-F238E27FC236}">
                <a16:creationId xmlns:a16="http://schemas.microsoft.com/office/drawing/2014/main" xmlns="" id="{8E22E95D-81AE-BB41-913D-716D5BBD7957}"/>
              </a:ext>
            </a:extLst>
          </p:cNvPr>
          <p:cNvGrpSpPr/>
          <p:nvPr/>
        </p:nvGrpSpPr>
        <p:grpSpPr>
          <a:xfrm>
            <a:off x="7732087" y="331809"/>
            <a:ext cx="3799872" cy="4407996"/>
            <a:chOff x="7732087" y="331809"/>
            <a:chExt cx="3799872" cy="4407996"/>
          </a:xfrm>
          <a:solidFill>
            <a:schemeClr val="accent2"/>
          </a:solidFill>
        </p:grpSpPr>
        <p:sp>
          <p:nvSpPr>
            <p:cNvPr id="18" name="Freeform 17">
              <a:extLst>
                <a:ext uri="{FF2B5EF4-FFF2-40B4-BE49-F238E27FC236}">
                  <a16:creationId xmlns:a16="http://schemas.microsoft.com/office/drawing/2014/main" xmlns="" id="{0A5A6F52-6937-F843-96F0-1A0B1003F86A}"/>
                </a:ext>
              </a:extLst>
            </p:cNvPr>
            <p:cNvSpPr/>
            <p:nvPr/>
          </p:nvSpPr>
          <p:spPr>
            <a:xfrm>
              <a:off x="9497012" y="4093182"/>
              <a:ext cx="200786" cy="595974"/>
            </a:xfrm>
            <a:custGeom>
              <a:avLst/>
              <a:gdLst>
                <a:gd name="connsiteX0" fmla="*/ 138313 w 200786"/>
                <a:gd name="connsiteY0" fmla="*/ 486591 h 595974"/>
                <a:gd name="connsiteX1" fmla="*/ 79404 w 200786"/>
                <a:gd name="connsiteY1" fmla="*/ 595975 h 595974"/>
                <a:gd name="connsiteX2" fmla="*/ 28118 w 200786"/>
                <a:gd name="connsiteY2" fmla="*/ 589150 h 595974"/>
                <a:gd name="connsiteX3" fmla="*/ 0 w 200786"/>
                <a:gd name="connsiteY3" fmla="*/ 468195 h 595974"/>
                <a:gd name="connsiteX4" fmla="*/ 62474 w 200786"/>
                <a:gd name="connsiteY4" fmla="*/ 0 h 595974"/>
                <a:gd name="connsiteX5" fmla="*/ 200787 w 200786"/>
                <a:gd name="connsiteY5" fmla="*/ 18396 h 595974"/>
                <a:gd name="connsiteX6" fmla="*/ 138313 w 200786"/>
                <a:gd name="connsiteY6" fmla="*/ 486591 h 59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786" h="595974">
                  <a:moveTo>
                    <a:pt x="138313" y="486591"/>
                  </a:moveTo>
                  <a:lnTo>
                    <a:pt x="79404" y="595975"/>
                  </a:lnTo>
                  <a:lnTo>
                    <a:pt x="28118" y="589150"/>
                  </a:lnTo>
                  <a:lnTo>
                    <a:pt x="0" y="468195"/>
                  </a:lnTo>
                  <a:lnTo>
                    <a:pt x="62474" y="0"/>
                  </a:lnTo>
                  <a:lnTo>
                    <a:pt x="200787" y="18396"/>
                  </a:lnTo>
                  <a:lnTo>
                    <a:pt x="138313" y="486591"/>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xmlns="" id="{29E42C07-481A-DB4D-9B90-73C8BC5D41EC}"/>
                </a:ext>
              </a:extLst>
            </p:cNvPr>
            <p:cNvSpPr/>
            <p:nvPr/>
          </p:nvSpPr>
          <p:spPr>
            <a:xfrm>
              <a:off x="9559470" y="3997197"/>
              <a:ext cx="147870" cy="167544"/>
            </a:xfrm>
            <a:custGeom>
              <a:avLst/>
              <a:gdLst>
                <a:gd name="connsiteX0" fmla="*/ 139220 w 147870"/>
                <a:gd name="connsiteY0" fmla="*/ 107655 h 167544"/>
                <a:gd name="connsiteX1" fmla="*/ 61895 w 147870"/>
                <a:gd name="connsiteY1" fmla="*/ 166996 h 167544"/>
                <a:gd name="connsiteX2" fmla="*/ 60014 w 147870"/>
                <a:gd name="connsiteY2" fmla="*/ 166996 h 167544"/>
                <a:gd name="connsiteX3" fmla="*/ 560 w 147870"/>
                <a:gd name="connsiteY3" fmla="*/ 90219 h 167544"/>
                <a:gd name="connsiteX4" fmla="*/ 609 w 147870"/>
                <a:gd name="connsiteY4" fmla="*/ 89853 h 167544"/>
                <a:gd name="connsiteX5" fmla="*/ 9025 w 147870"/>
                <a:gd name="connsiteY5" fmla="*/ 26458 h 167544"/>
                <a:gd name="connsiteX6" fmla="*/ 81201 w 147870"/>
                <a:gd name="connsiteY6" fmla="*/ 5788 h 167544"/>
                <a:gd name="connsiteX7" fmla="*/ 83083 w 147870"/>
                <a:gd name="connsiteY7" fmla="*/ 5788 h 167544"/>
                <a:gd name="connsiteX8" fmla="*/ 147338 w 147870"/>
                <a:gd name="connsiteY8" fmla="*/ 44557 h 167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70" h="167544">
                  <a:moveTo>
                    <a:pt x="139220" y="107655"/>
                  </a:moveTo>
                  <a:cubicBezTo>
                    <a:pt x="134091" y="145267"/>
                    <a:pt x="99597" y="171733"/>
                    <a:pt x="61895" y="166996"/>
                  </a:cubicBezTo>
                  <a:lnTo>
                    <a:pt x="60014" y="166996"/>
                  </a:lnTo>
                  <a:cubicBezTo>
                    <a:pt x="22371" y="162189"/>
                    <a:pt x="-4242" y="127821"/>
                    <a:pt x="560" y="90219"/>
                  </a:cubicBezTo>
                  <a:cubicBezTo>
                    <a:pt x="580" y="90091"/>
                    <a:pt x="590" y="89972"/>
                    <a:pt x="609" y="89853"/>
                  </a:cubicBezTo>
                  <a:lnTo>
                    <a:pt x="9025" y="26458"/>
                  </a:lnTo>
                  <a:cubicBezTo>
                    <a:pt x="14074" y="-11124"/>
                    <a:pt x="43480" y="843"/>
                    <a:pt x="81201" y="5788"/>
                  </a:cubicBezTo>
                  <a:lnTo>
                    <a:pt x="83083" y="5788"/>
                  </a:lnTo>
                  <a:cubicBezTo>
                    <a:pt x="120804" y="10832"/>
                    <a:pt x="152388" y="6975"/>
                    <a:pt x="147338" y="44557"/>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xmlns="" id="{EE232848-5149-1A44-8B7A-E9EA824AAFF0}"/>
                </a:ext>
              </a:extLst>
            </p:cNvPr>
            <p:cNvSpPr/>
            <p:nvPr/>
          </p:nvSpPr>
          <p:spPr>
            <a:xfrm rot="16648853">
              <a:off x="9541775" y="4053708"/>
              <a:ext cx="147101" cy="154645"/>
            </a:xfrm>
            <a:custGeom>
              <a:avLst/>
              <a:gdLst>
                <a:gd name="connsiteX0" fmla="*/ -1 w 147101"/>
                <a:gd name="connsiteY0" fmla="*/ -1 h 154645"/>
                <a:gd name="connsiteX1" fmla="*/ 147101 w 147101"/>
                <a:gd name="connsiteY1" fmla="*/ -1 h 154645"/>
                <a:gd name="connsiteX2" fmla="*/ 147101 w 147101"/>
                <a:gd name="connsiteY2" fmla="*/ 154645 h 154645"/>
                <a:gd name="connsiteX3" fmla="*/ -1 w 147101"/>
                <a:gd name="connsiteY3" fmla="*/ 154645 h 154645"/>
              </a:gdLst>
              <a:ahLst/>
              <a:cxnLst>
                <a:cxn ang="0">
                  <a:pos x="connsiteX0" y="connsiteY0"/>
                </a:cxn>
                <a:cxn ang="0">
                  <a:pos x="connsiteX1" y="connsiteY1"/>
                </a:cxn>
                <a:cxn ang="0">
                  <a:pos x="connsiteX2" y="connsiteY2"/>
                </a:cxn>
                <a:cxn ang="0">
                  <a:pos x="connsiteX3" y="connsiteY3"/>
                </a:cxn>
              </a:cxnLst>
              <a:rect l="l" t="t" r="r" b="b"/>
              <a:pathLst>
                <a:path w="147101" h="154645">
                  <a:moveTo>
                    <a:pt x="-1" y="-1"/>
                  </a:moveTo>
                  <a:lnTo>
                    <a:pt x="147101" y="-1"/>
                  </a:lnTo>
                  <a:lnTo>
                    <a:pt x="147101" y="154645"/>
                  </a:lnTo>
                  <a:lnTo>
                    <a:pt x="-1" y="154645"/>
                  </a:lnTo>
                  <a:close/>
                </a:path>
              </a:pathLst>
            </a:custGeom>
            <a:grpFill/>
            <a:ln w="98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xmlns="" id="{4E89C4AD-6A0D-2C44-82EF-20D41D375599}"/>
                </a:ext>
              </a:extLst>
            </p:cNvPr>
            <p:cNvSpPr/>
            <p:nvPr/>
          </p:nvSpPr>
          <p:spPr>
            <a:xfrm>
              <a:off x="9524239" y="4675192"/>
              <a:ext cx="52176" cy="64613"/>
            </a:xfrm>
            <a:custGeom>
              <a:avLst/>
              <a:gdLst>
                <a:gd name="connsiteX0" fmla="*/ 0 w 52176"/>
                <a:gd name="connsiteY0" fmla="*/ 4075 h 64613"/>
                <a:gd name="connsiteX1" fmla="*/ 12079 w 52176"/>
                <a:gd name="connsiteY1" fmla="*/ 55998 h 64613"/>
                <a:gd name="connsiteX2" fmla="*/ 52177 w 52176"/>
                <a:gd name="connsiteY2" fmla="*/ 13965 h 64613"/>
                <a:gd name="connsiteX3" fmla="*/ 0 w 52176"/>
                <a:gd name="connsiteY3" fmla="*/ 4075 h 64613"/>
              </a:gdLst>
              <a:ahLst/>
              <a:cxnLst>
                <a:cxn ang="0">
                  <a:pos x="connsiteX0" y="connsiteY0"/>
                </a:cxn>
                <a:cxn ang="0">
                  <a:pos x="connsiteX1" y="connsiteY1"/>
                </a:cxn>
                <a:cxn ang="0">
                  <a:pos x="connsiteX2" y="connsiteY2"/>
                </a:cxn>
                <a:cxn ang="0">
                  <a:pos x="connsiteX3" y="connsiteY3"/>
                </a:cxn>
              </a:cxnLst>
              <a:rect l="l" t="t" r="r" b="b"/>
              <a:pathLst>
                <a:path w="52176" h="64613">
                  <a:moveTo>
                    <a:pt x="0" y="4075"/>
                  </a:moveTo>
                  <a:cubicBezTo>
                    <a:pt x="0" y="4075"/>
                    <a:pt x="7920" y="44229"/>
                    <a:pt x="12079" y="55998"/>
                  </a:cubicBezTo>
                  <a:cubicBezTo>
                    <a:pt x="16237" y="67767"/>
                    <a:pt x="22871" y="77459"/>
                    <a:pt x="52177" y="13965"/>
                  </a:cubicBezTo>
                  <a:cubicBezTo>
                    <a:pt x="38593" y="50"/>
                    <a:pt x="17742" y="-3896"/>
                    <a:pt x="0" y="4075"/>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5AA811A4-8CFB-6F4A-A2A7-444BC03740D5}"/>
                </a:ext>
              </a:extLst>
            </p:cNvPr>
            <p:cNvSpPr/>
            <p:nvPr/>
          </p:nvSpPr>
          <p:spPr>
            <a:xfrm>
              <a:off x="9704432" y="4089028"/>
              <a:ext cx="200786" cy="595974"/>
            </a:xfrm>
            <a:custGeom>
              <a:avLst/>
              <a:gdLst>
                <a:gd name="connsiteX0" fmla="*/ 138313 w 200786"/>
                <a:gd name="connsiteY0" fmla="*/ 486689 h 595974"/>
                <a:gd name="connsiteX1" fmla="*/ 79404 w 200786"/>
                <a:gd name="connsiteY1" fmla="*/ 595974 h 595974"/>
                <a:gd name="connsiteX2" fmla="*/ 28217 w 200786"/>
                <a:gd name="connsiteY2" fmla="*/ 589150 h 595974"/>
                <a:gd name="connsiteX3" fmla="*/ 0 w 200786"/>
                <a:gd name="connsiteY3" fmla="*/ 468294 h 595974"/>
                <a:gd name="connsiteX4" fmla="*/ 62474 w 200786"/>
                <a:gd name="connsiteY4" fmla="*/ 0 h 595974"/>
                <a:gd name="connsiteX5" fmla="*/ 200787 w 200786"/>
                <a:gd name="connsiteY5" fmla="*/ 18395 h 595974"/>
                <a:gd name="connsiteX6" fmla="*/ 138313 w 200786"/>
                <a:gd name="connsiteY6" fmla="*/ 486689 h 59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786" h="595974">
                  <a:moveTo>
                    <a:pt x="138313" y="486689"/>
                  </a:moveTo>
                  <a:lnTo>
                    <a:pt x="79404" y="595974"/>
                  </a:lnTo>
                  <a:lnTo>
                    <a:pt x="28217" y="589150"/>
                  </a:lnTo>
                  <a:lnTo>
                    <a:pt x="0" y="468294"/>
                  </a:lnTo>
                  <a:lnTo>
                    <a:pt x="62474" y="0"/>
                  </a:lnTo>
                  <a:lnTo>
                    <a:pt x="200787" y="18395"/>
                  </a:lnTo>
                  <a:lnTo>
                    <a:pt x="138313" y="48668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98BBCD8A-2F2F-8F45-9B89-657B2D3EF7C4}"/>
                </a:ext>
              </a:extLst>
            </p:cNvPr>
            <p:cNvSpPr/>
            <p:nvPr/>
          </p:nvSpPr>
          <p:spPr>
            <a:xfrm>
              <a:off x="9766951" y="3992970"/>
              <a:ext cx="147908" cy="167687"/>
            </a:xfrm>
            <a:custGeom>
              <a:avLst/>
              <a:gdLst>
                <a:gd name="connsiteX0" fmla="*/ 139159 w 147908"/>
                <a:gd name="connsiteY0" fmla="*/ 107729 h 167687"/>
                <a:gd name="connsiteX1" fmla="*/ 62310 w 147908"/>
                <a:gd name="connsiteY1" fmla="*/ 167128 h 167687"/>
                <a:gd name="connsiteX2" fmla="*/ 61835 w 147908"/>
                <a:gd name="connsiteY2" fmla="*/ 167069 h 167687"/>
                <a:gd name="connsiteX3" fmla="*/ 59954 w 147908"/>
                <a:gd name="connsiteY3" fmla="*/ 167069 h 167687"/>
                <a:gd name="connsiteX4" fmla="*/ 549 w 147908"/>
                <a:gd name="connsiteY4" fmla="*/ 89828 h 167687"/>
                <a:gd name="connsiteX5" fmla="*/ 9064 w 147908"/>
                <a:gd name="connsiteY5" fmla="*/ 26531 h 167687"/>
                <a:gd name="connsiteX6" fmla="*/ 81141 w 147908"/>
                <a:gd name="connsiteY6" fmla="*/ 5861 h 167687"/>
                <a:gd name="connsiteX7" fmla="*/ 83121 w 147908"/>
                <a:gd name="connsiteY7" fmla="*/ 5861 h 167687"/>
                <a:gd name="connsiteX8" fmla="*/ 147377 w 147908"/>
                <a:gd name="connsiteY8" fmla="*/ 44729 h 16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908" h="167687">
                  <a:moveTo>
                    <a:pt x="139159" y="107729"/>
                  </a:moveTo>
                  <a:cubicBezTo>
                    <a:pt x="134358" y="145331"/>
                    <a:pt x="99953" y="171925"/>
                    <a:pt x="62310" y="167128"/>
                  </a:cubicBezTo>
                  <a:cubicBezTo>
                    <a:pt x="62151" y="167109"/>
                    <a:pt x="61993" y="167089"/>
                    <a:pt x="61835" y="167069"/>
                  </a:cubicBezTo>
                  <a:lnTo>
                    <a:pt x="59954" y="167069"/>
                  </a:lnTo>
                  <a:cubicBezTo>
                    <a:pt x="22301" y="161946"/>
                    <a:pt x="-4193" y="127489"/>
                    <a:pt x="549" y="89828"/>
                  </a:cubicBezTo>
                  <a:lnTo>
                    <a:pt x="9064" y="26531"/>
                  </a:lnTo>
                  <a:cubicBezTo>
                    <a:pt x="14014" y="-11150"/>
                    <a:pt x="43518" y="818"/>
                    <a:pt x="81141" y="5861"/>
                  </a:cubicBezTo>
                  <a:lnTo>
                    <a:pt x="83121" y="5861"/>
                  </a:lnTo>
                  <a:cubicBezTo>
                    <a:pt x="120744" y="10905"/>
                    <a:pt x="152426" y="7048"/>
                    <a:pt x="147377" y="4472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xmlns="" id="{3C218D29-99A3-1B4F-BC67-A23439EF98A5}"/>
                </a:ext>
              </a:extLst>
            </p:cNvPr>
            <p:cNvSpPr/>
            <p:nvPr/>
          </p:nvSpPr>
          <p:spPr>
            <a:xfrm rot="16655399">
              <a:off x="9757657" y="4055002"/>
              <a:ext cx="147322" cy="154878"/>
            </a:xfrm>
            <a:custGeom>
              <a:avLst/>
              <a:gdLst>
                <a:gd name="connsiteX0" fmla="*/ 0 w 147322"/>
                <a:gd name="connsiteY0" fmla="*/ 0 h 154878"/>
                <a:gd name="connsiteX1" fmla="*/ 147323 w 147322"/>
                <a:gd name="connsiteY1" fmla="*/ 0 h 154878"/>
                <a:gd name="connsiteX2" fmla="*/ 147323 w 147322"/>
                <a:gd name="connsiteY2" fmla="*/ 154878 h 154878"/>
                <a:gd name="connsiteX3" fmla="*/ 0 w 147322"/>
                <a:gd name="connsiteY3" fmla="*/ 154878 h 154878"/>
              </a:gdLst>
              <a:ahLst/>
              <a:cxnLst>
                <a:cxn ang="0">
                  <a:pos x="connsiteX0" y="connsiteY0"/>
                </a:cxn>
                <a:cxn ang="0">
                  <a:pos x="connsiteX1" y="connsiteY1"/>
                </a:cxn>
                <a:cxn ang="0">
                  <a:pos x="connsiteX2" y="connsiteY2"/>
                </a:cxn>
                <a:cxn ang="0">
                  <a:pos x="connsiteX3" y="connsiteY3"/>
                </a:cxn>
              </a:cxnLst>
              <a:rect l="l" t="t" r="r" b="b"/>
              <a:pathLst>
                <a:path w="147322" h="154878">
                  <a:moveTo>
                    <a:pt x="0" y="0"/>
                  </a:moveTo>
                  <a:lnTo>
                    <a:pt x="147323" y="0"/>
                  </a:lnTo>
                  <a:lnTo>
                    <a:pt x="147323" y="154878"/>
                  </a:lnTo>
                  <a:lnTo>
                    <a:pt x="0" y="15487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8F5D4D0C-C1BC-D44C-A6F8-5DEFE7EC0DAA}"/>
                </a:ext>
              </a:extLst>
            </p:cNvPr>
            <p:cNvSpPr/>
            <p:nvPr/>
          </p:nvSpPr>
          <p:spPr>
            <a:xfrm>
              <a:off x="9731758" y="4671204"/>
              <a:ext cx="51681" cy="64774"/>
            </a:xfrm>
            <a:custGeom>
              <a:avLst/>
              <a:gdLst>
                <a:gd name="connsiteX0" fmla="*/ 0 w 51681"/>
                <a:gd name="connsiteY0" fmla="*/ 4008 h 64774"/>
                <a:gd name="connsiteX1" fmla="*/ 12079 w 51681"/>
                <a:gd name="connsiteY1" fmla="*/ 55931 h 64774"/>
                <a:gd name="connsiteX2" fmla="*/ 51682 w 51681"/>
                <a:gd name="connsiteY2" fmla="*/ 13799 h 64774"/>
                <a:gd name="connsiteX3" fmla="*/ 0 w 51681"/>
                <a:gd name="connsiteY3" fmla="*/ 4008 h 64774"/>
              </a:gdLst>
              <a:ahLst/>
              <a:cxnLst>
                <a:cxn ang="0">
                  <a:pos x="connsiteX0" y="connsiteY0"/>
                </a:cxn>
                <a:cxn ang="0">
                  <a:pos x="connsiteX1" y="connsiteY1"/>
                </a:cxn>
                <a:cxn ang="0">
                  <a:pos x="connsiteX2" y="connsiteY2"/>
                </a:cxn>
                <a:cxn ang="0">
                  <a:pos x="connsiteX3" y="connsiteY3"/>
                </a:cxn>
              </a:cxnLst>
              <a:rect l="l" t="t" r="r" b="b"/>
              <a:pathLst>
                <a:path w="51681" h="64774">
                  <a:moveTo>
                    <a:pt x="0" y="4008"/>
                  </a:moveTo>
                  <a:cubicBezTo>
                    <a:pt x="0" y="4008"/>
                    <a:pt x="7822" y="43568"/>
                    <a:pt x="12079" y="55931"/>
                  </a:cubicBezTo>
                  <a:cubicBezTo>
                    <a:pt x="16336" y="68293"/>
                    <a:pt x="22772" y="77293"/>
                    <a:pt x="51682" y="13799"/>
                  </a:cubicBezTo>
                  <a:cubicBezTo>
                    <a:pt x="38197" y="62"/>
                    <a:pt x="17584" y="-3845"/>
                    <a:pt x="0" y="4008"/>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1BB777E5-ED6A-A445-9F78-46B4EE4E2633}"/>
                </a:ext>
              </a:extLst>
            </p:cNvPr>
            <p:cNvSpPr/>
            <p:nvPr/>
          </p:nvSpPr>
          <p:spPr>
            <a:xfrm>
              <a:off x="9888091" y="4095457"/>
              <a:ext cx="47051" cy="299596"/>
            </a:xfrm>
            <a:custGeom>
              <a:avLst/>
              <a:gdLst>
                <a:gd name="connsiteX0" fmla="*/ 11089 w 47051"/>
                <a:gd name="connsiteY0" fmla="*/ 791 h 299596"/>
                <a:gd name="connsiteX1" fmla="*/ 47028 w 47051"/>
                <a:gd name="connsiteY1" fmla="*/ 38077 h 299596"/>
                <a:gd name="connsiteX2" fmla="*/ 17326 w 47051"/>
                <a:gd name="connsiteY2" fmla="*/ 283251 h 299596"/>
                <a:gd name="connsiteX3" fmla="*/ 6851 w 47051"/>
                <a:gd name="connsiteY3" fmla="*/ 299303 h 299596"/>
                <a:gd name="connsiteX4" fmla="*/ 0 w 47051"/>
                <a:gd name="connsiteY4" fmla="*/ 298976 h 299596"/>
                <a:gd name="connsiteX5" fmla="*/ 25643 w 47051"/>
                <a:gd name="connsiteY5" fmla="*/ 106812 h 299596"/>
                <a:gd name="connsiteX6" fmla="*/ 13168 w 47051"/>
                <a:gd name="connsiteY6" fmla="*/ 82977 h 299596"/>
                <a:gd name="connsiteX7" fmla="*/ 10693 w 47051"/>
                <a:gd name="connsiteY7" fmla="*/ 0 h 29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051" h="299596">
                  <a:moveTo>
                    <a:pt x="11089" y="791"/>
                  </a:moveTo>
                  <a:cubicBezTo>
                    <a:pt x="11089" y="791"/>
                    <a:pt x="46038" y="24230"/>
                    <a:pt x="47028" y="38077"/>
                  </a:cubicBezTo>
                  <a:cubicBezTo>
                    <a:pt x="48018" y="51923"/>
                    <a:pt x="17326" y="283251"/>
                    <a:pt x="17326" y="283251"/>
                  </a:cubicBezTo>
                  <a:cubicBezTo>
                    <a:pt x="18871" y="290570"/>
                    <a:pt x="14178" y="297760"/>
                    <a:pt x="6851" y="299303"/>
                  </a:cubicBezTo>
                  <a:cubicBezTo>
                    <a:pt x="4574" y="299787"/>
                    <a:pt x="2218" y="299668"/>
                    <a:pt x="0" y="298976"/>
                  </a:cubicBezTo>
                  <a:lnTo>
                    <a:pt x="25643" y="106812"/>
                  </a:lnTo>
                  <a:lnTo>
                    <a:pt x="13168" y="82977"/>
                  </a:lnTo>
                  <a:lnTo>
                    <a:pt x="10693" y="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8A484A13-BC33-C342-9E86-75A437413656}"/>
                </a:ext>
              </a:extLst>
            </p:cNvPr>
            <p:cNvSpPr/>
            <p:nvPr/>
          </p:nvSpPr>
          <p:spPr>
            <a:xfrm>
              <a:off x="8486246" y="4000315"/>
              <a:ext cx="891956" cy="400151"/>
            </a:xfrm>
            <a:custGeom>
              <a:avLst/>
              <a:gdLst>
                <a:gd name="connsiteX0" fmla="*/ 442464 w 891956"/>
                <a:gd name="connsiteY0" fmla="*/ 400151 h 400151"/>
                <a:gd name="connsiteX1" fmla="*/ 0 w 891956"/>
                <a:gd name="connsiteY1" fmla="*/ 200076 h 400151"/>
                <a:gd name="connsiteX2" fmla="*/ 454147 w 891956"/>
                <a:gd name="connsiteY2" fmla="*/ 0 h 400151"/>
                <a:gd name="connsiteX3" fmla="*/ 891957 w 891956"/>
                <a:gd name="connsiteY3" fmla="*/ 195427 h 400151"/>
                <a:gd name="connsiteX4" fmla="*/ 442464 w 891956"/>
                <a:gd name="connsiteY4" fmla="*/ 400151 h 400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956" h="400151">
                  <a:moveTo>
                    <a:pt x="442464" y="400151"/>
                  </a:moveTo>
                  <a:lnTo>
                    <a:pt x="0" y="200076"/>
                  </a:lnTo>
                  <a:lnTo>
                    <a:pt x="454147" y="0"/>
                  </a:lnTo>
                  <a:lnTo>
                    <a:pt x="891957" y="195427"/>
                  </a:lnTo>
                  <a:lnTo>
                    <a:pt x="442464" y="400151"/>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997A1D0F-0805-1E4E-8AF9-23D2A7B91676}"/>
                </a:ext>
              </a:extLst>
            </p:cNvPr>
            <p:cNvSpPr/>
            <p:nvPr/>
          </p:nvSpPr>
          <p:spPr>
            <a:xfrm>
              <a:off x="9341373" y="4188720"/>
              <a:ext cx="27920" cy="293141"/>
            </a:xfrm>
            <a:custGeom>
              <a:avLst/>
              <a:gdLst>
                <a:gd name="connsiteX0" fmla="*/ 0 w 27920"/>
                <a:gd name="connsiteY0" fmla="*/ 0 h 293141"/>
                <a:gd name="connsiteX1" fmla="*/ 27920 w 27920"/>
                <a:gd name="connsiteY1" fmla="*/ 0 h 293141"/>
                <a:gd name="connsiteX2" fmla="*/ 27920 w 27920"/>
                <a:gd name="connsiteY2" fmla="*/ 293141 h 293141"/>
                <a:gd name="connsiteX3" fmla="*/ 0 w 27920"/>
                <a:gd name="connsiteY3" fmla="*/ 293141 h 293141"/>
              </a:gdLst>
              <a:ahLst/>
              <a:cxnLst>
                <a:cxn ang="0">
                  <a:pos x="connsiteX0" y="connsiteY0"/>
                </a:cxn>
                <a:cxn ang="0">
                  <a:pos x="connsiteX1" y="connsiteY1"/>
                </a:cxn>
                <a:cxn ang="0">
                  <a:pos x="connsiteX2" y="connsiteY2"/>
                </a:cxn>
                <a:cxn ang="0">
                  <a:pos x="connsiteX3" y="connsiteY3"/>
                </a:cxn>
              </a:cxnLst>
              <a:rect l="l" t="t" r="r" b="b"/>
              <a:pathLst>
                <a:path w="27920" h="293141">
                  <a:moveTo>
                    <a:pt x="0" y="0"/>
                  </a:moveTo>
                  <a:lnTo>
                    <a:pt x="27920" y="0"/>
                  </a:lnTo>
                  <a:lnTo>
                    <a:pt x="27920" y="293141"/>
                  </a:lnTo>
                  <a:lnTo>
                    <a:pt x="0" y="293141"/>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4B1A7DCE-C4EA-4940-9A14-886CF580D568}"/>
                </a:ext>
              </a:extLst>
            </p:cNvPr>
            <p:cNvSpPr/>
            <p:nvPr/>
          </p:nvSpPr>
          <p:spPr>
            <a:xfrm>
              <a:off x="9310977" y="4448136"/>
              <a:ext cx="88512" cy="88417"/>
            </a:xfrm>
            <a:custGeom>
              <a:avLst/>
              <a:gdLst>
                <a:gd name="connsiteX0" fmla="*/ 88513 w 88512"/>
                <a:gd name="connsiteY0" fmla="*/ 44209 h 88417"/>
                <a:gd name="connsiteX1" fmla="*/ 44256 w 88512"/>
                <a:gd name="connsiteY1" fmla="*/ 0 h 88417"/>
                <a:gd name="connsiteX2" fmla="*/ 0 w 88512"/>
                <a:gd name="connsiteY2" fmla="*/ 44209 h 88417"/>
                <a:gd name="connsiteX3" fmla="*/ 44256 w 88512"/>
                <a:gd name="connsiteY3" fmla="*/ 88417 h 88417"/>
                <a:gd name="connsiteX4" fmla="*/ 44355 w 88512"/>
                <a:gd name="connsiteY4" fmla="*/ 88417 h 88417"/>
                <a:gd name="connsiteX5" fmla="*/ 88513 w 88512"/>
                <a:gd name="connsiteY5" fmla="*/ 44209 h 8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12" h="88417">
                  <a:moveTo>
                    <a:pt x="88513" y="44209"/>
                  </a:moveTo>
                  <a:cubicBezTo>
                    <a:pt x="88513" y="19790"/>
                    <a:pt x="68701" y="0"/>
                    <a:pt x="44256" y="0"/>
                  </a:cubicBezTo>
                  <a:cubicBezTo>
                    <a:pt x="19811" y="0"/>
                    <a:pt x="0" y="19790"/>
                    <a:pt x="0" y="44209"/>
                  </a:cubicBezTo>
                  <a:cubicBezTo>
                    <a:pt x="0" y="68627"/>
                    <a:pt x="19811" y="88417"/>
                    <a:pt x="44256" y="88417"/>
                  </a:cubicBezTo>
                  <a:cubicBezTo>
                    <a:pt x="44286" y="88417"/>
                    <a:pt x="44326" y="88417"/>
                    <a:pt x="44355" y="88417"/>
                  </a:cubicBezTo>
                  <a:cubicBezTo>
                    <a:pt x="68761" y="88358"/>
                    <a:pt x="88513" y="68587"/>
                    <a:pt x="88513" y="4420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267BB93F-40EF-3742-8A9A-4CF3A20A3540}"/>
                </a:ext>
              </a:extLst>
            </p:cNvPr>
            <p:cNvSpPr/>
            <p:nvPr/>
          </p:nvSpPr>
          <p:spPr>
            <a:xfrm>
              <a:off x="9310464" y="4495608"/>
              <a:ext cx="54075" cy="195625"/>
            </a:xfrm>
            <a:custGeom>
              <a:avLst/>
              <a:gdLst>
                <a:gd name="connsiteX0" fmla="*/ 24374 w 54075"/>
                <a:gd name="connsiteY0" fmla="*/ 10681 h 195625"/>
                <a:gd name="connsiteX1" fmla="*/ 3285 w 54075"/>
                <a:gd name="connsiteY1" fmla="*/ 195625 h 195625"/>
                <a:gd name="connsiteX2" fmla="*/ 54076 w 54075"/>
                <a:gd name="connsiteY2" fmla="*/ 195625 h 195625"/>
                <a:gd name="connsiteX3" fmla="*/ 54076 w 54075"/>
                <a:gd name="connsiteY3" fmla="*/ 0 h 195625"/>
                <a:gd name="connsiteX4" fmla="*/ 24374 w 54075"/>
                <a:gd name="connsiteY4" fmla="*/ 10681 h 19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075" h="195625">
                  <a:moveTo>
                    <a:pt x="24374" y="10681"/>
                  </a:moveTo>
                  <a:cubicBezTo>
                    <a:pt x="24374" y="10681"/>
                    <a:pt x="-10675" y="83966"/>
                    <a:pt x="3285" y="195625"/>
                  </a:cubicBezTo>
                  <a:lnTo>
                    <a:pt x="54076" y="195625"/>
                  </a:lnTo>
                  <a:lnTo>
                    <a:pt x="54076" y="0"/>
                  </a:lnTo>
                  <a:cubicBezTo>
                    <a:pt x="54076" y="0"/>
                    <a:pt x="24374" y="16517"/>
                    <a:pt x="24374" y="10681"/>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B0CBB1D2-E10C-5D44-99FF-BCAA77E24564}"/>
                </a:ext>
              </a:extLst>
            </p:cNvPr>
            <p:cNvSpPr/>
            <p:nvPr/>
          </p:nvSpPr>
          <p:spPr>
            <a:xfrm>
              <a:off x="9350976" y="4495608"/>
              <a:ext cx="52803" cy="195625"/>
            </a:xfrm>
            <a:custGeom>
              <a:avLst/>
              <a:gdLst>
                <a:gd name="connsiteX0" fmla="*/ 28613 w 52803"/>
                <a:gd name="connsiteY0" fmla="*/ 10681 h 195625"/>
                <a:gd name="connsiteX1" fmla="*/ 49504 w 52803"/>
                <a:gd name="connsiteY1" fmla="*/ 195625 h 195625"/>
                <a:gd name="connsiteX2" fmla="*/ 0 w 52803"/>
                <a:gd name="connsiteY2" fmla="*/ 195625 h 195625"/>
                <a:gd name="connsiteX3" fmla="*/ 0 w 52803"/>
                <a:gd name="connsiteY3" fmla="*/ 0 h 195625"/>
                <a:gd name="connsiteX4" fmla="*/ 28613 w 52803"/>
                <a:gd name="connsiteY4" fmla="*/ 10681 h 19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03" h="195625">
                  <a:moveTo>
                    <a:pt x="28613" y="10681"/>
                  </a:moveTo>
                  <a:cubicBezTo>
                    <a:pt x="28613" y="10681"/>
                    <a:pt x="63464" y="83966"/>
                    <a:pt x="49504" y="195625"/>
                  </a:cubicBezTo>
                  <a:lnTo>
                    <a:pt x="0" y="195625"/>
                  </a:lnTo>
                  <a:lnTo>
                    <a:pt x="0" y="0"/>
                  </a:lnTo>
                  <a:cubicBezTo>
                    <a:pt x="0" y="0"/>
                    <a:pt x="28613" y="16517"/>
                    <a:pt x="28613" y="10681"/>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D197C552-9271-5240-BA31-5992EE58D8CF}"/>
                </a:ext>
              </a:extLst>
            </p:cNvPr>
            <p:cNvSpPr/>
            <p:nvPr/>
          </p:nvSpPr>
          <p:spPr>
            <a:xfrm>
              <a:off x="8663271" y="4319565"/>
              <a:ext cx="517214" cy="385217"/>
            </a:xfrm>
            <a:custGeom>
              <a:avLst/>
              <a:gdLst>
                <a:gd name="connsiteX0" fmla="*/ 517016 w 517214"/>
                <a:gd name="connsiteY0" fmla="*/ 0 h 385217"/>
                <a:gd name="connsiteX1" fmla="*/ 258508 w 517214"/>
                <a:gd name="connsiteY1" fmla="*/ 121845 h 385217"/>
                <a:gd name="connsiteX2" fmla="*/ 0 w 517214"/>
                <a:gd name="connsiteY2" fmla="*/ 0 h 385217"/>
                <a:gd name="connsiteX3" fmla="*/ 0 w 517214"/>
                <a:gd name="connsiteY3" fmla="*/ 297196 h 385217"/>
                <a:gd name="connsiteX4" fmla="*/ 251479 w 517214"/>
                <a:gd name="connsiteY4" fmla="*/ 385217 h 385217"/>
                <a:gd name="connsiteX5" fmla="*/ 251479 w 517214"/>
                <a:gd name="connsiteY5" fmla="*/ 385217 h 385217"/>
                <a:gd name="connsiteX6" fmla="*/ 265637 w 517214"/>
                <a:gd name="connsiteY6" fmla="*/ 385217 h 385217"/>
                <a:gd name="connsiteX7" fmla="*/ 265637 w 517214"/>
                <a:gd name="connsiteY7" fmla="*/ 385217 h 385217"/>
                <a:gd name="connsiteX8" fmla="*/ 517214 w 517214"/>
                <a:gd name="connsiteY8" fmla="*/ 297196 h 38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214" h="385217">
                  <a:moveTo>
                    <a:pt x="517016" y="0"/>
                  </a:moveTo>
                  <a:cubicBezTo>
                    <a:pt x="517016" y="2077"/>
                    <a:pt x="300289" y="102461"/>
                    <a:pt x="258508" y="121845"/>
                  </a:cubicBezTo>
                  <a:cubicBezTo>
                    <a:pt x="216628" y="102065"/>
                    <a:pt x="0" y="2077"/>
                    <a:pt x="0" y="0"/>
                  </a:cubicBezTo>
                  <a:lnTo>
                    <a:pt x="0" y="297196"/>
                  </a:lnTo>
                  <a:cubicBezTo>
                    <a:pt x="69305" y="371371"/>
                    <a:pt x="207915" y="383338"/>
                    <a:pt x="251479" y="385217"/>
                  </a:cubicBezTo>
                  <a:lnTo>
                    <a:pt x="251479" y="385217"/>
                  </a:lnTo>
                  <a:lnTo>
                    <a:pt x="265637" y="385217"/>
                  </a:lnTo>
                  <a:lnTo>
                    <a:pt x="265637" y="385217"/>
                  </a:lnTo>
                  <a:cubicBezTo>
                    <a:pt x="309695" y="383338"/>
                    <a:pt x="447315" y="371371"/>
                    <a:pt x="517214" y="297196"/>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33E7D934-B433-AC47-9B37-30915F377B55}"/>
                </a:ext>
              </a:extLst>
            </p:cNvPr>
            <p:cNvSpPr/>
            <p:nvPr/>
          </p:nvSpPr>
          <p:spPr>
            <a:xfrm>
              <a:off x="7787903" y="1551637"/>
              <a:ext cx="449768" cy="567683"/>
            </a:xfrm>
            <a:custGeom>
              <a:avLst/>
              <a:gdLst>
                <a:gd name="connsiteX0" fmla="*/ 358847 w 449768"/>
                <a:gd name="connsiteY0" fmla="*/ 553447 h 567683"/>
                <a:gd name="connsiteX1" fmla="*/ 430529 w 449768"/>
                <a:gd name="connsiteY1" fmla="*/ 522195 h 567683"/>
                <a:gd name="connsiteX2" fmla="*/ 358847 w 449768"/>
                <a:gd name="connsiteY2" fmla="*/ 326273 h 567683"/>
                <a:gd name="connsiteX3" fmla="*/ 358847 w 449768"/>
                <a:gd name="connsiteY3" fmla="*/ 370877 h 567683"/>
                <a:gd name="connsiteX4" fmla="*/ 418252 w 449768"/>
                <a:gd name="connsiteY4" fmla="*/ 467997 h 567683"/>
                <a:gd name="connsiteX5" fmla="*/ 358847 w 449768"/>
                <a:gd name="connsiteY5" fmla="*/ 517447 h 567683"/>
                <a:gd name="connsiteX6" fmla="*/ 358847 w 449768"/>
                <a:gd name="connsiteY6" fmla="*/ 553744 h 567683"/>
                <a:gd name="connsiteX7" fmla="*/ 358847 w 449768"/>
                <a:gd name="connsiteY7" fmla="*/ 502118 h 567683"/>
                <a:gd name="connsiteX8" fmla="*/ 358847 w 449768"/>
                <a:gd name="connsiteY8" fmla="*/ 387195 h 567683"/>
                <a:gd name="connsiteX9" fmla="*/ 390233 w 449768"/>
                <a:gd name="connsiteY9" fmla="*/ 461767 h 567683"/>
                <a:gd name="connsiteX10" fmla="*/ 358847 w 449768"/>
                <a:gd name="connsiteY10" fmla="*/ 502118 h 567683"/>
                <a:gd name="connsiteX11" fmla="*/ 303799 w 449768"/>
                <a:gd name="connsiteY11" fmla="*/ 275141 h 567683"/>
                <a:gd name="connsiteX12" fmla="*/ 291027 w 449768"/>
                <a:gd name="connsiteY12" fmla="*/ 242306 h 567683"/>
                <a:gd name="connsiteX13" fmla="*/ 291027 w 449768"/>
                <a:gd name="connsiteY13" fmla="*/ 109186 h 567683"/>
                <a:gd name="connsiteX14" fmla="*/ 304690 w 449768"/>
                <a:gd name="connsiteY14" fmla="*/ 91780 h 567683"/>
                <a:gd name="connsiteX15" fmla="*/ 307760 w 449768"/>
                <a:gd name="connsiteY15" fmla="*/ 91780 h 567683"/>
                <a:gd name="connsiteX16" fmla="*/ 307760 w 449768"/>
                <a:gd name="connsiteY16" fmla="*/ 33428 h 567683"/>
                <a:gd name="connsiteX17" fmla="*/ 304690 w 449768"/>
                <a:gd name="connsiteY17" fmla="*/ 33428 h 567683"/>
                <a:gd name="connsiteX18" fmla="*/ 304690 w 449768"/>
                <a:gd name="connsiteY18" fmla="*/ 31351 h 567683"/>
                <a:gd name="connsiteX19" fmla="*/ 223306 w 449768"/>
                <a:gd name="connsiteY19" fmla="*/ 0 h 567683"/>
                <a:gd name="connsiteX20" fmla="*/ 141922 w 449768"/>
                <a:gd name="connsiteY20" fmla="*/ 31351 h 567683"/>
                <a:gd name="connsiteX21" fmla="*/ 141922 w 449768"/>
                <a:gd name="connsiteY21" fmla="*/ 33428 h 567683"/>
                <a:gd name="connsiteX22" fmla="*/ 141031 w 449768"/>
                <a:gd name="connsiteY22" fmla="*/ 33428 h 567683"/>
                <a:gd name="connsiteX23" fmla="*/ 141031 w 449768"/>
                <a:gd name="connsiteY23" fmla="*/ 91780 h 567683"/>
                <a:gd name="connsiteX24" fmla="*/ 142615 w 449768"/>
                <a:gd name="connsiteY24" fmla="*/ 91780 h 567683"/>
                <a:gd name="connsiteX25" fmla="*/ 166080 w 449768"/>
                <a:gd name="connsiteY25" fmla="*/ 109977 h 567683"/>
                <a:gd name="connsiteX26" fmla="*/ 166080 w 449768"/>
                <a:gd name="connsiteY26" fmla="*/ 242306 h 567683"/>
                <a:gd name="connsiteX27" fmla="*/ 148358 w 449768"/>
                <a:gd name="connsiteY27" fmla="*/ 275141 h 567683"/>
                <a:gd name="connsiteX28" fmla="*/ 18955 w 449768"/>
                <a:gd name="connsiteY28" fmla="*/ 522392 h 567683"/>
                <a:gd name="connsiteX29" fmla="*/ 225089 w 449768"/>
                <a:gd name="connsiteY29" fmla="*/ 567392 h 567683"/>
                <a:gd name="connsiteX30" fmla="*/ 358847 w 449768"/>
                <a:gd name="connsiteY30" fmla="*/ 553447 h 567683"/>
                <a:gd name="connsiteX31" fmla="*/ 358847 w 449768"/>
                <a:gd name="connsiteY31" fmla="*/ 517151 h 567683"/>
                <a:gd name="connsiteX32" fmla="*/ 299443 w 449768"/>
                <a:gd name="connsiteY32" fmla="*/ 524272 h 567683"/>
                <a:gd name="connsiteX33" fmla="*/ 299443 w 449768"/>
                <a:gd name="connsiteY33" fmla="*/ 524272 h 567683"/>
                <a:gd name="connsiteX34" fmla="*/ 358847 w 449768"/>
                <a:gd name="connsiteY34" fmla="*/ 502118 h 567683"/>
                <a:gd name="connsiteX35" fmla="*/ 358847 w 449768"/>
                <a:gd name="connsiteY35" fmla="*/ 387195 h 567683"/>
                <a:gd name="connsiteX36" fmla="*/ 311918 w 449768"/>
                <a:gd name="connsiteY36" fmla="*/ 329339 h 567683"/>
                <a:gd name="connsiteX37" fmla="*/ 358847 w 449768"/>
                <a:gd name="connsiteY37" fmla="*/ 370877 h 567683"/>
                <a:gd name="connsiteX38" fmla="*/ 358847 w 449768"/>
                <a:gd name="connsiteY38" fmla="*/ 326273 h 567683"/>
                <a:gd name="connsiteX39" fmla="*/ 303799 w 449768"/>
                <a:gd name="connsiteY39" fmla="*/ 275141 h 56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49768" h="567683">
                  <a:moveTo>
                    <a:pt x="358847" y="553447"/>
                  </a:moveTo>
                  <a:cubicBezTo>
                    <a:pt x="384375" y="547256"/>
                    <a:pt x="408629" y="536684"/>
                    <a:pt x="430529" y="522195"/>
                  </a:cubicBezTo>
                  <a:cubicBezTo>
                    <a:pt x="483894" y="485008"/>
                    <a:pt x="415183" y="387492"/>
                    <a:pt x="358847" y="326273"/>
                  </a:cubicBezTo>
                  <a:lnTo>
                    <a:pt x="358847" y="370877"/>
                  </a:lnTo>
                  <a:cubicBezTo>
                    <a:pt x="387659" y="399360"/>
                    <a:pt x="418945" y="437536"/>
                    <a:pt x="418252" y="467997"/>
                  </a:cubicBezTo>
                  <a:cubicBezTo>
                    <a:pt x="418252" y="495986"/>
                    <a:pt x="388550" y="510030"/>
                    <a:pt x="358847" y="517447"/>
                  </a:cubicBezTo>
                  <a:lnTo>
                    <a:pt x="358847" y="553744"/>
                  </a:lnTo>
                  <a:close/>
                  <a:moveTo>
                    <a:pt x="358847" y="502118"/>
                  </a:moveTo>
                  <a:lnTo>
                    <a:pt x="358847" y="387195"/>
                  </a:lnTo>
                  <a:cubicBezTo>
                    <a:pt x="376570" y="412613"/>
                    <a:pt x="392015" y="441195"/>
                    <a:pt x="390233" y="461767"/>
                  </a:cubicBezTo>
                  <a:cubicBezTo>
                    <a:pt x="388550" y="479173"/>
                    <a:pt x="375085" y="492426"/>
                    <a:pt x="358847" y="502118"/>
                  </a:cubicBezTo>
                  <a:close/>
                  <a:moveTo>
                    <a:pt x="303799" y="275141"/>
                  </a:moveTo>
                  <a:cubicBezTo>
                    <a:pt x="303799" y="275141"/>
                    <a:pt x="291027" y="268416"/>
                    <a:pt x="291027" y="242306"/>
                  </a:cubicBezTo>
                  <a:lnTo>
                    <a:pt x="291027" y="109186"/>
                  </a:lnTo>
                  <a:cubicBezTo>
                    <a:pt x="298012" y="105784"/>
                    <a:pt x="303048" y="99365"/>
                    <a:pt x="304690" y="91780"/>
                  </a:cubicBezTo>
                  <a:lnTo>
                    <a:pt x="307760" y="91780"/>
                  </a:lnTo>
                  <a:lnTo>
                    <a:pt x="307760" y="33428"/>
                  </a:lnTo>
                  <a:lnTo>
                    <a:pt x="304690" y="33428"/>
                  </a:lnTo>
                  <a:cubicBezTo>
                    <a:pt x="304725" y="32736"/>
                    <a:pt x="304725" y="32044"/>
                    <a:pt x="304690" y="31351"/>
                  </a:cubicBezTo>
                  <a:cubicBezTo>
                    <a:pt x="304690" y="14044"/>
                    <a:pt x="268256" y="0"/>
                    <a:pt x="223306" y="0"/>
                  </a:cubicBezTo>
                  <a:cubicBezTo>
                    <a:pt x="178357" y="0"/>
                    <a:pt x="141922" y="14044"/>
                    <a:pt x="141922" y="31351"/>
                  </a:cubicBezTo>
                  <a:cubicBezTo>
                    <a:pt x="141883" y="32044"/>
                    <a:pt x="141883" y="32736"/>
                    <a:pt x="141922" y="33428"/>
                  </a:cubicBezTo>
                  <a:lnTo>
                    <a:pt x="141031" y="33428"/>
                  </a:lnTo>
                  <a:lnTo>
                    <a:pt x="141031" y="91780"/>
                  </a:lnTo>
                  <a:lnTo>
                    <a:pt x="142615" y="91780"/>
                  </a:lnTo>
                  <a:cubicBezTo>
                    <a:pt x="143804" y="98703"/>
                    <a:pt x="149348" y="105032"/>
                    <a:pt x="166080" y="109977"/>
                  </a:cubicBezTo>
                  <a:lnTo>
                    <a:pt x="166080" y="242306"/>
                  </a:lnTo>
                  <a:cubicBezTo>
                    <a:pt x="167546" y="255856"/>
                    <a:pt x="160499" y="268911"/>
                    <a:pt x="148358" y="275141"/>
                  </a:cubicBezTo>
                  <a:cubicBezTo>
                    <a:pt x="118656" y="292844"/>
                    <a:pt x="-57181" y="469085"/>
                    <a:pt x="18955" y="522392"/>
                  </a:cubicBezTo>
                  <a:cubicBezTo>
                    <a:pt x="87270" y="570063"/>
                    <a:pt x="201921" y="568282"/>
                    <a:pt x="225089" y="567392"/>
                  </a:cubicBezTo>
                  <a:cubicBezTo>
                    <a:pt x="270104" y="568896"/>
                    <a:pt x="315113" y="564198"/>
                    <a:pt x="358847" y="553447"/>
                  </a:cubicBezTo>
                  <a:lnTo>
                    <a:pt x="358847" y="517151"/>
                  </a:lnTo>
                  <a:cubicBezTo>
                    <a:pt x="339346" y="521572"/>
                    <a:pt x="319438" y="523955"/>
                    <a:pt x="299443" y="524272"/>
                  </a:cubicBezTo>
                  <a:lnTo>
                    <a:pt x="299443" y="524272"/>
                  </a:lnTo>
                  <a:cubicBezTo>
                    <a:pt x="320247" y="519910"/>
                    <a:pt x="340273" y="512443"/>
                    <a:pt x="358847" y="502118"/>
                  </a:cubicBezTo>
                  <a:lnTo>
                    <a:pt x="358847" y="387195"/>
                  </a:lnTo>
                  <a:cubicBezTo>
                    <a:pt x="344543" y="366862"/>
                    <a:pt x="328863" y="347536"/>
                    <a:pt x="311918" y="329339"/>
                  </a:cubicBezTo>
                  <a:cubicBezTo>
                    <a:pt x="328347" y="342275"/>
                    <a:pt x="344016" y="356141"/>
                    <a:pt x="358847" y="370877"/>
                  </a:cubicBezTo>
                  <a:lnTo>
                    <a:pt x="358847" y="326273"/>
                  </a:lnTo>
                  <a:cubicBezTo>
                    <a:pt x="342412" y="307284"/>
                    <a:pt x="323954" y="290135"/>
                    <a:pt x="303799" y="275141"/>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D1AF1259-4F60-3843-A0CB-E99A2C07542B}"/>
                </a:ext>
              </a:extLst>
            </p:cNvPr>
            <p:cNvSpPr/>
            <p:nvPr/>
          </p:nvSpPr>
          <p:spPr>
            <a:xfrm>
              <a:off x="11194097" y="1417923"/>
              <a:ext cx="160985" cy="160812"/>
            </a:xfrm>
            <a:custGeom>
              <a:avLst/>
              <a:gdLst>
                <a:gd name="connsiteX0" fmla="*/ 0 w 160985"/>
                <a:gd name="connsiteY0" fmla="*/ 80406 h 160812"/>
                <a:gd name="connsiteX1" fmla="*/ 80493 w 160985"/>
                <a:gd name="connsiteY1" fmla="*/ 0 h 160812"/>
                <a:gd name="connsiteX2" fmla="*/ 160986 w 160985"/>
                <a:gd name="connsiteY2" fmla="*/ 80406 h 160812"/>
                <a:gd name="connsiteX3" fmla="*/ 80493 w 160985"/>
                <a:gd name="connsiteY3" fmla="*/ 160812 h 160812"/>
                <a:gd name="connsiteX4" fmla="*/ 80394 w 160985"/>
                <a:gd name="connsiteY4" fmla="*/ 160812 h 160812"/>
                <a:gd name="connsiteX5" fmla="*/ 0 w 160985"/>
                <a:gd name="connsiteY5" fmla="*/ 80505 h 160812"/>
                <a:gd name="connsiteX6" fmla="*/ 0 w 160985"/>
                <a:gd name="connsiteY6" fmla="*/ 80406 h 16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85" h="160812">
                  <a:moveTo>
                    <a:pt x="0" y="80406"/>
                  </a:moveTo>
                  <a:cubicBezTo>
                    <a:pt x="0" y="36000"/>
                    <a:pt x="36039" y="0"/>
                    <a:pt x="80493" y="0"/>
                  </a:cubicBezTo>
                  <a:cubicBezTo>
                    <a:pt x="124947" y="0"/>
                    <a:pt x="160986" y="36000"/>
                    <a:pt x="160986" y="80406"/>
                  </a:cubicBezTo>
                  <a:cubicBezTo>
                    <a:pt x="160986" y="124812"/>
                    <a:pt x="124947" y="160812"/>
                    <a:pt x="80493" y="160812"/>
                  </a:cubicBezTo>
                  <a:cubicBezTo>
                    <a:pt x="80463" y="160812"/>
                    <a:pt x="80424" y="160812"/>
                    <a:pt x="80394" y="160812"/>
                  </a:cubicBezTo>
                  <a:cubicBezTo>
                    <a:pt x="35989" y="160812"/>
                    <a:pt x="0" y="124862"/>
                    <a:pt x="0" y="80505"/>
                  </a:cubicBezTo>
                  <a:cubicBezTo>
                    <a:pt x="0" y="80475"/>
                    <a:pt x="0" y="80436"/>
                    <a:pt x="0" y="80406"/>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0EEB9D66-C4B0-DA44-91AF-D377BB01AB49}"/>
                </a:ext>
              </a:extLst>
            </p:cNvPr>
            <p:cNvSpPr/>
            <p:nvPr/>
          </p:nvSpPr>
          <p:spPr>
            <a:xfrm>
              <a:off x="11250630" y="1536406"/>
              <a:ext cx="245247" cy="526447"/>
            </a:xfrm>
            <a:custGeom>
              <a:avLst/>
              <a:gdLst>
                <a:gd name="connsiteX0" fmla="*/ 0 w 245247"/>
                <a:gd name="connsiteY0" fmla="*/ 13846 h 526447"/>
                <a:gd name="connsiteX1" fmla="*/ 168312 w 245247"/>
                <a:gd name="connsiteY1" fmla="*/ 453558 h 526447"/>
                <a:gd name="connsiteX2" fmla="*/ 245043 w 245247"/>
                <a:gd name="connsiteY2" fmla="*/ 526448 h 526447"/>
                <a:gd name="connsiteX3" fmla="*/ 55147 w 245247"/>
                <a:gd name="connsiteY3" fmla="*/ 0 h 526447"/>
              </a:gdLst>
              <a:ahLst/>
              <a:cxnLst>
                <a:cxn ang="0">
                  <a:pos x="connsiteX0" y="connsiteY0"/>
                </a:cxn>
                <a:cxn ang="0">
                  <a:pos x="connsiteX1" y="connsiteY1"/>
                </a:cxn>
                <a:cxn ang="0">
                  <a:pos x="connsiteX2" y="connsiteY2"/>
                </a:cxn>
                <a:cxn ang="0">
                  <a:pos x="connsiteX3" y="connsiteY3"/>
                </a:cxn>
              </a:cxnLst>
              <a:rect l="l" t="t" r="r" b="b"/>
              <a:pathLst>
                <a:path w="245247" h="526447">
                  <a:moveTo>
                    <a:pt x="0" y="13846"/>
                  </a:moveTo>
                  <a:cubicBezTo>
                    <a:pt x="0" y="17604"/>
                    <a:pt x="168312" y="453558"/>
                    <a:pt x="168312" y="453558"/>
                  </a:cubicBezTo>
                  <a:cubicBezTo>
                    <a:pt x="168312" y="453558"/>
                    <a:pt x="237618" y="526448"/>
                    <a:pt x="245043" y="526448"/>
                  </a:cubicBezTo>
                  <a:cubicBezTo>
                    <a:pt x="252469" y="526448"/>
                    <a:pt x="55147" y="0"/>
                    <a:pt x="55147" y="0"/>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A1F46602-FBD5-C84B-B00A-9F2876CEE99D}"/>
                </a:ext>
              </a:extLst>
            </p:cNvPr>
            <p:cNvSpPr/>
            <p:nvPr/>
          </p:nvSpPr>
          <p:spPr>
            <a:xfrm>
              <a:off x="11029249" y="1536406"/>
              <a:ext cx="270388" cy="517645"/>
            </a:xfrm>
            <a:custGeom>
              <a:avLst/>
              <a:gdLst>
                <a:gd name="connsiteX0" fmla="*/ 267914 w 270388"/>
                <a:gd name="connsiteY0" fmla="*/ 23934 h 517645"/>
                <a:gd name="connsiteX1" fmla="*/ 71681 w 270388"/>
                <a:gd name="connsiteY1" fmla="*/ 446041 h 517645"/>
                <a:gd name="connsiteX2" fmla="*/ 0 w 270388"/>
                <a:gd name="connsiteY2" fmla="*/ 517645 h 517645"/>
                <a:gd name="connsiteX3" fmla="*/ 21385 w 270388"/>
                <a:gd name="connsiteY3" fmla="*/ 419635 h 517645"/>
                <a:gd name="connsiteX4" fmla="*/ 210093 w 270388"/>
                <a:gd name="connsiteY4" fmla="*/ 0 h 517645"/>
                <a:gd name="connsiteX5" fmla="*/ 270389 w 270388"/>
                <a:gd name="connsiteY5" fmla="*/ 18890 h 517645"/>
                <a:gd name="connsiteX6" fmla="*/ 267914 w 270388"/>
                <a:gd name="connsiteY6" fmla="*/ 23934 h 517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388" h="517645">
                  <a:moveTo>
                    <a:pt x="267914" y="23934"/>
                  </a:moveTo>
                  <a:lnTo>
                    <a:pt x="71681" y="446041"/>
                  </a:lnTo>
                  <a:lnTo>
                    <a:pt x="0" y="517645"/>
                  </a:lnTo>
                  <a:lnTo>
                    <a:pt x="21385" y="419635"/>
                  </a:lnTo>
                  <a:lnTo>
                    <a:pt x="210093" y="0"/>
                  </a:lnTo>
                  <a:lnTo>
                    <a:pt x="270389" y="18890"/>
                  </a:lnTo>
                  <a:lnTo>
                    <a:pt x="267914" y="23934"/>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3530B019-0C09-2B42-9583-47618DFDD54F}"/>
                </a:ext>
              </a:extLst>
            </p:cNvPr>
            <p:cNvSpPr/>
            <p:nvPr/>
          </p:nvSpPr>
          <p:spPr>
            <a:xfrm>
              <a:off x="11265481" y="1361352"/>
              <a:ext cx="29702" cy="88417"/>
            </a:xfrm>
            <a:custGeom>
              <a:avLst/>
              <a:gdLst>
                <a:gd name="connsiteX0" fmla="*/ 29702 w 29702"/>
                <a:gd name="connsiteY0" fmla="*/ 73582 h 88417"/>
                <a:gd name="connsiteX1" fmla="*/ 14851 w 29702"/>
                <a:gd name="connsiteY1" fmla="*/ 88417 h 88417"/>
                <a:gd name="connsiteX2" fmla="*/ 0 w 29702"/>
                <a:gd name="connsiteY2" fmla="*/ 73582 h 88417"/>
                <a:gd name="connsiteX3" fmla="*/ 0 w 29702"/>
                <a:gd name="connsiteY3" fmla="*/ 14835 h 88417"/>
                <a:gd name="connsiteX4" fmla="*/ 14851 w 29702"/>
                <a:gd name="connsiteY4" fmla="*/ 0 h 88417"/>
                <a:gd name="connsiteX5" fmla="*/ 29702 w 29702"/>
                <a:gd name="connsiteY5" fmla="*/ 14835 h 88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02" h="88417">
                  <a:moveTo>
                    <a:pt x="29702" y="73582"/>
                  </a:moveTo>
                  <a:cubicBezTo>
                    <a:pt x="29702" y="81771"/>
                    <a:pt x="23049" y="88417"/>
                    <a:pt x="14851" y="88417"/>
                  </a:cubicBezTo>
                  <a:cubicBezTo>
                    <a:pt x="6653" y="88417"/>
                    <a:pt x="0" y="81771"/>
                    <a:pt x="0" y="73582"/>
                  </a:cubicBezTo>
                  <a:lnTo>
                    <a:pt x="0" y="14835"/>
                  </a:lnTo>
                  <a:cubicBezTo>
                    <a:pt x="0" y="6646"/>
                    <a:pt x="6653" y="0"/>
                    <a:pt x="14851" y="0"/>
                  </a:cubicBezTo>
                  <a:cubicBezTo>
                    <a:pt x="23049" y="0"/>
                    <a:pt x="29702" y="6646"/>
                    <a:pt x="29702" y="14835"/>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xmlns="" id="{747C18DA-10C2-9344-B8DD-43E49DB582F5}"/>
                </a:ext>
              </a:extLst>
            </p:cNvPr>
            <p:cNvSpPr/>
            <p:nvPr/>
          </p:nvSpPr>
          <p:spPr>
            <a:xfrm>
              <a:off x="9974128" y="971189"/>
              <a:ext cx="255339" cy="692303"/>
            </a:xfrm>
            <a:custGeom>
              <a:avLst/>
              <a:gdLst>
                <a:gd name="connsiteX0" fmla="*/ 127620 w 255339"/>
                <a:gd name="connsiteY0" fmla="*/ 692304 h 692303"/>
                <a:gd name="connsiteX1" fmla="*/ 255340 w 255339"/>
                <a:gd name="connsiteY1" fmla="*/ 346152 h 692303"/>
                <a:gd name="connsiteX2" fmla="*/ 127620 w 255339"/>
                <a:gd name="connsiteY2" fmla="*/ 0 h 692303"/>
                <a:gd name="connsiteX3" fmla="*/ 127620 w 255339"/>
                <a:gd name="connsiteY3" fmla="*/ 56274 h 692303"/>
                <a:gd name="connsiteX4" fmla="*/ 234548 w 255339"/>
                <a:gd name="connsiteY4" fmla="*/ 346053 h 692303"/>
                <a:gd name="connsiteX5" fmla="*/ 127620 w 255339"/>
                <a:gd name="connsiteY5" fmla="*/ 635831 h 692303"/>
                <a:gd name="connsiteX6" fmla="*/ 127620 w 255339"/>
                <a:gd name="connsiteY6" fmla="*/ 0 h 692303"/>
                <a:gd name="connsiteX7" fmla="*/ 0 w 255339"/>
                <a:gd name="connsiteY7" fmla="*/ 346152 h 692303"/>
                <a:gd name="connsiteX8" fmla="*/ 127620 w 255339"/>
                <a:gd name="connsiteY8" fmla="*/ 692304 h 692303"/>
                <a:gd name="connsiteX9" fmla="*/ 127620 w 255339"/>
                <a:gd name="connsiteY9" fmla="*/ 692304 h 692303"/>
                <a:gd name="connsiteX10" fmla="*/ 127620 w 255339"/>
                <a:gd name="connsiteY10" fmla="*/ 635930 h 692303"/>
                <a:gd name="connsiteX11" fmla="*/ 127620 w 255339"/>
                <a:gd name="connsiteY11" fmla="*/ 635930 h 692303"/>
                <a:gd name="connsiteX12" fmla="*/ 20791 w 255339"/>
                <a:gd name="connsiteY12" fmla="*/ 346152 h 692303"/>
                <a:gd name="connsiteX13" fmla="*/ 127620 w 255339"/>
                <a:gd name="connsiteY13" fmla="*/ 56373 h 692303"/>
                <a:gd name="connsiteX14" fmla="*/ 127620 w 255339"/>
                <a:gd name="connsiteY14" fmla="*/ 56373 h 692303"/>
                <a:gd name="connsiteX15" fmla="*/ 127620 w 255339"/>
                <a:gd name="connsiteY15" fmla="*/ 99 h 69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339" h="692303">
                  <a:moveTo>
                    <a:pt x="127620" y="692304"/>
                  </a:moveTo>
                  <a:cubicBezTo>
                    <a:pt x="198114" y="692304"/>
                    <a:pt x="255340" y="537327"/>
                    <a:pt x="255340" y="346152"/>
                  </a:cubicBezTo>
                  <a:cubicBezTo>
                    <a:pt x="255340" y="154977"/>
                    <a:pt x="198114" y="0"/>
                    <a:pt x="127620" y="0"/>
                  </a:cubicBezTo>
                  <a:lnTo>
                    <a:pt x="127620" y="56274"/>
                  </a:lnTo>
                  <a:cubicBezTo>
                    <a:pt x="187025" y="56274"/>
                    <a:pt x="234548" y="186032"/>
                    <a:pt x="234548" y="346053"/>
                  </a:cubicBezTo>
                  <a:cubicBezTo>
                    <a:pt x="234548" y="506074"/>
                    <a:pt x="186629" y="635831"/>
                    <a:pt x="127620" y="635831"/>
                  </a:cubicBezTo>
                  <a:close/>
                  <a:moveTo>
                    <a:pt x="127620" y="0"/>
                  </a:moveTo>
                  <a:cubicBezTo>
                    <a:pt x="57127" y="0"/>
                    <a:pt x="0" y="154977"/>
                    <a:pt x="0" y="346152"/>
                  </a:cubicBezTo>
                  <a:cubicBezTo>
                    <a:pt x="0" y="537327"/>
                    <a:pt x="57127" y="692304"/>
                    <a:pt x="127620" y="692304"/>
                  </a:cubicBezTo>
                  <a:lnTo>
                    <a:pt x="127620" y="692304"/>
                  </a:lnTo>
                  <a:lnTo>
                    <a:pt x="127620" y="635930"/>
                  </a:lnTo>
                  <a:lnTo>
                    <a:pt x="127620" y="635930"/>
                  </a:lnTo>
                  <a:cubicBezTo>
                    <a:pt x="68216" y="635930"/>
                    <a:pt x="20791" y="506272"/>
                    <a:pt x="20791" y="346152"/>
                  </a:cubicBezTo>
                  <a:cubicBezTo>
                    <a:pt x="20791" y="186032"/>
                    <a:pt x="68612" y="56373"/>
                    <a:pt x="127620" y="56373"/>
                  </a:cubicBezTo>
                  <a:lnTo>
                    <a:pt x="127620" y="56373"/>
                  </a:lnTo>
                  <a:lnTo>
                    <a:pt x="127620" y="9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51150016-5BDE-F442-A8A4-BB6202587EBC}"/>
                </a:ext>
              </a:extLst>
            </p:cNvPr>
            <p:cNvSpPr/>
            <p:nvPr/>
          </p:nvSpPr>
          <p:spPr>
            <a:xfrm>
              <a:off x="9755223" y="1189858"/>
              <a:ext cx="693051" cy="254965"/>
            </a:xfrm>
            <a:custGeom>
              <a:avLst/>
              <a:gdLst>
                <a:gd name="connsiteX0" fmla="*/ 693051 w 693051"/>
                <a:gd name="connsiteY0" fmla="*/ 127483 h 254965"/>
                <a:gd name="connsiteX1" fmla="*/ 346526 w 693051"/>
                <a:gd name="connsiteY1" fmla="*/ 0 h 254965"/>
                <a:gd name="connsiteX2" fmla="*/ 346526 w 693051"/>
                <a:gd name="connsiteY2" fmla="*/ 20769 h 254965"/>
                <a:gd name="connsiteX3" fmla="*/ 636617 w 693051"/>
                <a:gd name="connsiteY3" fmla="*/ 127483 h 254965"/>
                <a:gd name="connsiteX4" fmla="*/ 346526 w 693051"/>
                <a:gd name="connsiteY4" fmla="*/ 234295 h 254965"/>
                <a:gd name="connsiteX5" fmla="*/ 346526 w 693051"/>
                <a:gd name="connsiteY5" fmla="*/ 254966 h 254965"/>
                <a:gd name="connsiteX6" fmla="*/ 693051 w 693051"/>
                <a:gd name="connsiteY6" fmla="*/ 127483 h 254965"/>
                <a:gd name="connsiteX7" fmla="*/ 346526 w 693051"/>
                <a:gd name="connsiteY7" fmla="*/ 0 h 254965"/>
                <a:gd name="connsiteX8" fmla="*/ 346526 w 693051"/>
                <a:gd name="connsiteY8" fmla="*/ 0 h 254965"/>
                <a:gd name="connsiteX9" fmla="*/ 0 w 693051"/>
                <a:gd name="connsiteY9" fmla="*/ 127483 h 254965"/>
                <a:gd name="connsiteX10" fmla="*/ 346526 w 693051"/>
                <a:gd name="connsiteY10" fmla="*/ 254966 h 254965"/>
                <a:gd name="connsiteX11" fmla="*/ 346526 w 693051"/>
                <a:gd name="connsiteY11" fmla="*/ 254966 h 254965"/>
                <a:gd name="connsiteX12" fmla="*/ 346526 w 693051"/>
                <a:gd name="connsiteY12" fmla="*/ 234295 h 254965"/>
                <a:gd name="connsiteX13" fmla="*/ 346526 w 693051"/>
                <a:gd name="connsiteY13" fmla="*/ 234295 h 254965"/>
                <a:gd name="connsiteX14" fmla="*/ 56434 w 693051"/>
                <a:gd name="connsiteY14" fmla="*/ 127483 h 254965"/>
                <a:gd name="connsiteX15" fmla="*/ 56434 w 693051"/>
                <a:gd name="connsiteY15" fmla="*/ 127483 h 254965"/>
                <a:gd name="connsiteX16" fmla="*/ 346526 w 693051"/>
                <a:gd name="connsiteY16" fmla="*/ 20769 h 254965"/>
                <a:gd name="connsiteX17" fmla="*/ 346526 w 693051"/>
                <a:gd name="connsiteY17" fmla="*/ 20769 h 254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93051" h="254965">
                  <a:moveTo>
                    <a:pt x="693051" y="127483"/>
                  </a:moveTo>
                  <a:cubicBezTo>
                    <a:pt x="693051" y="57066"/>
                    <a:pt x="537907" y="0"/>
                    <a:pt x="346526" y="0"/>
                  </a:cubicBezTo>
                  <a:lnTo>
                    <a:pt x="346526" y="20769"/>
                  </a:lnTo>
                  <a:cubicBezTo>
                    <a:pt x="506719" y="20769"/>
                    <a:pt x="636617" y="68538"/>
                    <a:pt x="636617" y="127483"/>
                  </a:cubicBezTo>
                  <a:cubicBezTo>
                    <a:pt x="636617" y="186427"/>
                    <a:pt x="506719" y="234295"/>
                    <a:pt x="346526" y="234295"/>
                  </a:cubicBezTo>
                  <a:lnTo>
                    <a:pt x="346526" y="254966"/>
                  </a:lnTo>
                  <a:cubicBezTo>
                    <a:pt x="537907" y="254966"/>
                    <a:pt x="693051" y="197900"/>
                    <a:pt x="693051" y="127483"/>
                  </a:cubicBezTo>
                  <a:close/>
                  <a:moveTo>
                    <a:pt x="346526" y="0"/>
                  </a:moveTo>
                  <a:lnTo>
                    <a:pt x="346526" y="0"/>
                  </a:lnTo>
                  <a:cubicBezTo>
                    <a:pt x="155144" y="0"/>
                    <a:pt x="0" y="57066"/>
                    <a:pt x="0" y="127483"/>
                  </a:cubicBezTo>
                  <a:cubicBezTo>
                    <a:pt x="0" y="197900"/>
                    <a:pt x="155045" y="254966"/>
                    <a:pt x="346526" y="254966"/>
                  </a:cubicBezTo>
                  <a:lnTo>
                    <a:pt x="346526" y="254966"/>
                  </a:lnTo>
                  <a:lnTo>
                    <a:pt x="346526" y="234295"/>
                  </a:lnTo>
                  <a:lnTo>
                    <a:pt x="346526" y="234295"/>
                  </a:lnTo>
                  <a:cubicBezTo>
                    <a:pt x="186332" y="234295"/>
                    <a:pt x="56434" y="186427"/>
                    <a:pt x="56434" y="127483"/>
                  </a:cubicBezTo>
                  <a:lnTo>
                    <a:pt x="56434" y="127483"/>
                  </a:lnTo>
                  <a:cubicBezTo>
                    <a:pt x="56434" y="68142"/>
                    <a:pt x="186332" y="20769"/>
                    <a:pt x="346526" y="20769"/>
                  </a:cubicBezTo>
                  <a:lnTo>
                    <a:pt x="346526" y="2076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xmlns="" id="{7F0DC5F4-6D6F-7641-8E3E-5DBEA68D6FE0}"/>
                </a:ext>
              </a:extLst>
            </p:cNvPr>
            <p:cNvSpPr/>
            <p:nvPr/>
          </p:nvSpPr>
          <p:spPr>
            <a:xfrm>
              <a:off x="9840613" y="1056487"/>
              <a:ext cx="522330" cy="521744"/>
            </a:xfrm>
            <a:custGeom>
              <a:avLst/>
              <a:gdLst>
                <a:gd name="connsiteX0" fmla="*/ 506179 w 522330"/>
                <a:gd name="connsiteY0" fmla="*/ 16174 h 521744"/>
                <a:gd name="connsiteX1" fmla="*/ 261136 w 522330"/>
                <a:gd name="connsiteY1" fmla="*/ 91635 h 521744"/>
                <a:gd name="connsiteX2" fmla="*/ 261136 w 522330"/>
                <a:gd name="connsiteY2" fmla="*/ 119130 h 521744"/>
                <a:gd name="connsiteX3" fmla="*/ 466279 w 522330"/>
                <a:gd name="connsiteY3" fmla="*/ 55932 h 521744"/>
                <a:gd name="connsiteX4" fmla="*/ 336777 w 522330"/>
                <a:gd name="connsiteY4" fmla="*/ 336414 h 521744"/>
                <a:gd name="connsiteX5" fmla="*/ 261136 w 522330"/>
                <a:gd name="connsiteY5" fmla="*/ 402578 h 521744"/>
                <a:gd name="connsiteX6" fmla="*/ 261136 w 522330"/>
                <a:gd name="connsiteY6" fmla="*/ 430073 h 521744"/>
                <a:gd name="connsiteX7" fmla="*/ 351430 w 522330"/>
                <a:gd name="connsiteY7" fmla="*/ 350952 h 521744"/>
                <a:gd name="connsiteX8" fmla="*/ 506179 w 522330"/>
                <a:gd name="connsiteY8" fmla="*/ 16174 h 521744"/>
                <a:gd name="connsiteX9" fmla="*/ 261136 w 522330"/>
                <a:gd name="connsiteY9" fmla="*/ 91635 h 521744"/>
                <a:gd name="connsiteX10" fmla="*/ 170940 w 522330"/>
                <a:gd name="connsiteY10" fmla="*/ 170756 h 521744"/>
                <a:gd name="connsiteX11" fmla="*/ 16191 w 522330"/>
                <a:gd name="connsiteY11" fmla="*/ 505633 h 521744"/>
                <a:gd name="connsiteX12" fmla="*/ 261136 w 522330"/>
                <a:gd name="connsiteY12" fmla="*/ 430073 h 521744"/>
                <a:gd name="connsiteX13" fmla="*/ 261136 w 522330"/>
                <a:gd name="connsiteY13" fmla="*/ 402875 h 521744"/>
                <a:gd name="connsiteX14" fmla="*/ 55992 w 522330"/>
                <a:gd name="connsiteY14" fmla="*/ 466073 h 521744"/>
                <a:gd name="connsiteX15" fmla="*/ 55992 w 522330"/>
                <a:gd name="connsiteY15" fmla="*/ 466073 h 521744"/>
                <a:gd name="connsiteX16" fmla="*/ 185593 w 522330"/>
                <a:gd name="connsiteY16" fmla="*/ 185690 h 521744"/>
                <a:gd name="connsiteX17" fmla="*/ 261136 w 522330"/>
                <a:gd name="connsiteY17" fmla="*/ 119426 h 52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2330" h="521744">
                  <a:moveTo>
                    <a:pt x="506179" y="16174"/>
                  </a:moveTo>
                  <a:cubicBezTo>
                    <a:pt x="467269" y="-22694"/>
                    <a:pt x="367568" y="10834"/>
                    <a:pt x="261136" y="91635"/>
                  </a:cubicBezTo>
                  <a:lnTo>
                    <a:pt x="261136" y="119130"/>
                  </a:lnTo>
                  <a:cubicBezTo>
                    <a:pt x="350242" y="51581"/>
                    <a:pt x="433705" y="23394"/>
                    <a:pt x="466279" y="55932"/>
                  </a:cubicBezTo>
                  <a:cubicBezTo>
                    <a:pt x="508060" y="97668"/>
                    <a:pt x="450042" y="223173"/>
                    <a:pt x="336777" y="336414"/>
                  </a:cubicBezTo>
                  <a:cubicBezTo>
                    <a:pt x="313055" y="360121"/>
                    <a:pt x="287788" y="382225"/>
                    <a:pt x="261136" y="402578"/>
                  </a:cubicBezTo>
                  <a:lnTo>
                    <a:pt x="261136" y="430073"/>
                  </a:lnTo>
                  <a:cubicBezTo>
                    <a:pt x="292986" y="405763"/>
                    <a:pt x="323154" y="379337"/>
                    <a:pt x="351430" y="350952"/>
                  </a:cubicBezTo>
                  <a:cubicBezTo>
                    <a:pt x="486773" y="215854"/>
                    <a:pt x="555979" y="65921"/>
                    <a:pt x="506179" y="16174"/>
                  </a:cubicBezTo>
                  <a:close/>
                  <a:moveTo>
                    <a:pt x="261136" y="91635"/>
                  </a:moveTo>
                  <a:cubicBezTo>
                    <a:pt x="229295" y="115920"/>
                    <a:pt x="199157" y="142355"/>
                    <a:pt x="170940" y="170756"/>
                  </a:cubicBezTo>
                  <a:cubicBezTo>
                    <a:pt x="35597" y="305854"/>
                    <a:pt x="-33708" y="455787"/>
                    <a:pt x="16191" y="505633"/>
                  </a:cubicBezTo>
                  <a:cubicBezTo>
                    <a:pt x="55002" y="544402"/>
                    <a:pt x="154802" y="510875"/>
                    <a:pt x="261136" y="430073"/>
                  </a:cubicBezTo>
                  <a:lnTo>
                    <a:pt x="261136" y="402875"/>
                  </a:lnTo>
                  <a:cubicBezTo>
                    <a:pt x="172029" y="470523"/>
                    <a:pt x="88566" y="498611"/>
                    <a:pt x="55992" y="466073"/>
                  </a:cubicBezTo>
                  <a:lnTo>
                    <a:pt x="55992" y="466073"/>
                  </a:lnTo>
                  <a:cubicBezTo>
                    <a:pt x="14310" y="424435"/>
                    <a:pt x="72329" y="298832"/>
                    <a:pt x="185593" y="185690"/>
                  </a:cubicBezTo>
                  <a:cubicBezTo>
                    <a:pt x="209275" y="161954"/>
                    <a:pt x="234512" y="139817"/>
                    <a:pt x="261136" y="119426"/>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FE9633AA-ABC0-EA45-B38A-A83A4417C499}"/>
                </a:ext>
              </a:extLst>
            </p:cNvPr>
            <p:cNvSpPr/>
            <p:nvPr/>
          </p:nvSpPr>
          <p:spPr>
            <a:xfrm>
              <a:off x="9840817" y="1056617"/>
              <a:ext cx="521962" cy="521613"/>
            </a:xfrm>
            <a:custGeom>
              <a:avLst/>
              <a:gdLst>
                <a:gd name="connsiteX0" fmla="*/ 505975 w 521962"/>
                <a:gd name="connsiteY0" fmla="*/ 505503 h 521613"/>
                <a:gd name="connsiteX1" fmla="*/ 351227 w 521962"/>
                <a:gd name="connsiteY1" fmla="*/ 170626 h 521613"/>
                <a:gd name="connsiteX2" fmla="*/ 260932 w 521962"/>
                <a:gd name="connsiteY2" fmla="*/ 91506 h 521613"/>
                <a:gd name="connsiteX3" fmla="*/ 260932 w 521962"/>
                <a:gd name="connsiteY3" fmla="*/ 119000 h 521613"/>
                <a:gd name="connsiteX4" fmla="*/ 336574 w 521962"/>
                <a:gd name="connsiteY4" fmla="*/ 185165 h 521613"/>
                <a:gd name="connsiteX5" fmla="*/ 466075 w 521962"/>
                <a:gd name="connsiteY5" fmla="*/ 465548 h 521613"/>
                <a:gd name="connsiteX6" fmla="*/ 260932 w 521962"/>
                <a:gd name="connsiteY6" fmla="*/ 402350 h 521613"/>
                <a:gd name="connsiteX7" fmla="*/ 260932 w 521962"/>
                <a:gd name="connsiteY7" fmla="*/ 429844 h 521613"/>
                <a:gd name="connsiteX8" fmla="*/ 505975 w 521962"/>
                <a:gd name="connsiteY8" fmla="*/ 505503 h 521613"/>
                <a:gd name="connsiteX9" fmla="*/ 260932 w 521962"/>
                <a:gd name="connsiteY9" fmla="*/ 91506 h 521613"/>
                <a:gd name="connsiteX10" fmla="*/ 15988 w 521962"/>
                <a:gd name="connsiteY10" fmla="*/ 16045 h 521613"/>
                <a:gd name="connsiteX11" fmla="*/ 170736 w 521962"/>
                <a:gd name="connsiteY11" fmla="*/ 350922 h 521613"/>
                <a:gd name="connsiteX12" fmla="*/ 260932 w 521962"/>
                <a:gd name="connsiteY12" fmla="*/ 430042 h 521613"/>
                <a:gd name="connsiteX13" fmla="*/ 260932 w 521962"/>
                <a:gd name="connsiteY13" fmla="*/ 402746 h 521613"/>
                <a:gd name="connsiteX14" fmla="*/ 185389 w 521962"/>
                <a:gd name="connsiteY14" fmla="*/ 336581 h 521613"/>
                <a:gd name="connsiteX15" fmla="*/ 55789 w 521962"/>
                <a:gd name="connsiteY15" fmla="*/ 56099 h 521613"/>
                <a:gd name="connsiteX16" fmla="*/ 55789 w 521962"/>
                <a:gd name="connsiteY16" fmla="*/ 56099 h 521613"/>
                <a:gd name="connsiteX17" fmla="*/ 260932 w 521962"/>
                <a:gd name="connsiteY17" fmla="*/ 119297 h 52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962" h="521613">
                  <a:moveTo>
                    <a:pt x="505975" y="505503"/>
                  </a:moveTo>
                  <a:cubicBezTo>
                    <a:pt x="555479" y="456053"/>
                    <a:pt x="486173" y="305724"/>
                    <a:pt x="351227" y="170626"/>
                  </a:cubicBezTo>
                  <a:cubicBezTo>
                    <a:pt x="322950" y="142248"/>
                    <a:pt x="292783" y="115815"/>
                    <a:pt x="260932" y="91506"/>
                  </a:cubicBezTo>
                  <a:lnTo>
                    <a:pt x="260932" y="119000"/>
                  </a:lnTo>
                  <a:cubicBezTo>
                    <a:pt x="287605" y="139331"/>
                    <a:pt x="312881" y="161436"/>
                    <a:pt x="336574" y="185165"/>
                  </a:cubicBezTo>
                  <a:cubicBezTo>
                    <a:pt x="449838" y="298307"/>
                    <a:pt x="507856" y="423812"/>
                    <a:pt x="466075" y="465548"/>
                  </a:cubicBezTo>
                  <a:cubicBezTo>
                    <a:pt x="433502" y="498086"/>
                    <a:pt x="349939" y="469998"/>
                    <a:pt x="260932" y="402350"/>
                  </a:cubicBezTo>
                  <a:lnTo>
                    <a:pt x="260932" y="429844"/>
                  </a:lnTo>
                  <a:cubicBezTo>
                    <a:pt x="367167" y="510745"/>
                    <a:pt x="467065" y="544272"/>
                    <a:pt x="505975" y="505503"/>
                  </a:cubicBezTo>
                  <a:close/>
                  <a:moveTo>
                    <a:pt x="260932" y="91506"/>
                  </a:moveTo>
                  <a:cubicBezTo>
                    <a:pt x="154697" y="10704"/>
                    <a:pt x="54799" y="-22526"/>
                    <a:pt x="15988" y="16045"/>
                  </a:cubicBezTo>
                  <a:cubicBezTo>
                    <a:pt x="-33516" y="65495"/>
                    <a:pt x="35789" y="215725"/>
                    <a:pt x="170736" y="350922"/>
                  </a:cubicBezTo>
                  <a:cubicBezTo>
                    <a:pt x="198953" y="379326"/>
                    <a:pt x="229091" y="405762"/>
                    <a:pt x="260932" y="430042"/>
                  </a:cubicBezTo>
                  <a:lnTo>
                    <a:pt x="260932" y="402746"/>
                  </a:lnTo>
                  <a:cubicBezTo>
                    <a:pt x="234329" y="382362"/>
                    <a:pt x="209102" y="360258"/>
                    <a:pt x="185389" y="336581"/>
                  </a:cubicBezTo>
                  <a:cubicBezTo>
                    <a:pt x="72125" y="223340"/>
                    <a:pt x="14107" y="97835"/>
                    <a:pt x="55789" y="56099"/>
                  </a:cubicBezTo>
                  <a:lnTo>
                    <a:pt x="55789" y="56099"/>
                  </a:lnTo>
                  <a:cubicBezTo>
                    <a:pt x="88362" y="23561"/>
                    <a:pt x="171924" y="51649"/>
                    <a:pt x="260932" y="119297"/>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xmlns="" id="{C4D6C9B9-8CD0-8D41-B947-2407A6A52986}"/>
                </a:ext>
              </a:extLst>
            </p:cNvPr>
            <p:cNvSpPr/>
            <p:nvPr/>
          </p:nvSpPr>
          <p:spPr>
            <a:xfrm>
              <a:off x="10048681" y="1263935"/>
              <a:ext cx="106927" cy="106812"/>
            </a:xfrm>
            <a:custGeom>
              <a:avLst/>
              <a:gdLst>
                <a:gd name="connsiteX0" fmla="*/ 106928 w 106927"/>
                <a:gd name="connsiteY0" fmla="*/ 53406 h 106812"/>
                <a:gd name="connsiteX1" fmla="*/ 53464 w 106927"/>
                <a:gd name="connsiteY1" fmla="*/ 0 h 106812"/>
                <a:gd name="connsiteX2" fmla="*/ 0 w 106927"/>
                <a:gd name="connsiteY2" fmla="*/ 53406 h 106812"/>
                <a:gd name="connsiteX3" fmla="*/ 53464 w 106927"/>
                <a:gd name="connsiteY3" fmla="*/ 106813 h 106812"/>
                <a:gd name="connsiteX4" fmla="*/ 106928 w 106927"/>
                <a:gd name="connsiteY4" fmla="*/ 53406 h 106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27" h="106812">
                  <a:moveTo>
                    <a:pt x="106928" y="53406"/>
                  </a:moveTo>
                  <a:cubicBezTo>
                    <a:pt x="106928" y="23911"/>
                    <a:pt x="82988" y="0"/>
                    <a:pt x="53464" y="0"/>
                  </a:cubicBezTo>
                  <a:cubicBezTo>
                    <a:pt x="23940" y="0"/>
                    <a:pt x="0" y="23911"/>
                    <a:pt x="0" y="53406"/>
                  </a:cubicBezTo>
                  <a:cubicBezTo>
                    <a:pt x="0" y="82898"/>
                    <a:pt x="23940" y="106813"/>
                    <a:pt x="53464" y="106813"/>
                  </a:cubicBezTo>
                  <a:cubicBezTo>
                    <a:pt x="82988" y="106813"/>
                    <a:pt x="106928" y="82898"/>
                    <a:pt x="106928" y="53406"/>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F299DEB7-A6A4-6143-A99A-80D335D8EAE1}"/>
                </a:ext>
              </a:extLst>
            </p:cNvPr>
            <p:cNvSpPr/>
            <p:nvPr/>
          </p:nvSpPr>
          <p:spPr>
            <a:xfrm>
              <a:off x="10867570" y="777938"/>
              <a:ext cx="290982" cy="550974"/>
            </a:xfrm>
            <a:custGeom>
              <a:avLst/>
              <a:gdLst>
                <a:gd name="connsiteX0" fmla="*/ 119799 w 290982"/>
                <a:gd name="connsiteY0" fmla="*/ 550975 h 550974"/>
                <a:gd name="connsiteX1" fmla="*/ 290983 w 290982"/>
                <a:gd name="connsiteY1" fmla="*/ 550975 h 550974"/>
                <a:gd name="connsiteX2" fmla="*/ 119799 w 290982"/>
                <a:gd name="connsiteY2" fmla="*/ 226482 h 550974"/>
                <a:gd name="connsiteX3" fmla="*/ 119799 w 290982"/>
                <a:gd name="connsiteY3" fmla="*/ 345163 h 550974"/>
                <a:gd name="connsiteX4" fmla="*/ 195836 w 290982"/>
                <a:gd name="connsiteY4" fmla="*/ 477690 h 550974"/>
                <a:gd name="connsiteX5" fmla="*/ 119799 w 290982"/>
                <a:gd name="connsiteY5" fmla="*/ 477690 h 550974"/>
                <a:gd name="connsiteX6" fmla="*/ 0 w 290982"/>
                <a:gd name="connsiteY6" fmla="*/ 0 h 550974"/>
                <a:gd name="connsiteX7" fmla="*/ 0 w 290982"/>
                <a:gd name="connsiteY7" fmla="*/ 550975 h 550974"/>
                <a:gd name="connsiteX8" fmla="*/ 119799 w 290982"/>
                <a:gd name="connsiteY8" fmla="*/ 550975 h 550974"/>
                <a:gd name="connsiteX9" fmla="*/ 119799 w 290982"/>
                <a:gd name="connsiteY9" fmla="*/ 477986 h 550974"/>
                <a:gd name="connsiteX10" fmla="*/ 43860 w 290982"/>
                <a:gd name="connsiteY10" fmla="*/ 477986 h 550974"/>
                <a:gd name="connsiteX11" fmla="*/ 43860 w 290982"/>
                <a:gd name="connsiteY11" fmla="*/ 213032 h 550974"/>
                <a:gd name="connsiteX12" fmla="*/ 43860 w 290982"/>
                <a:gd name="connsiteY12" fmla="*/ 213032 h 550974"/>
                <a:gd name="connsiteX13" fmla="*/ 119799 w 290982"/>
                <a:gd name="connsiteY13" fmla="*/ 345163 h 550974"/>
                <a:gd name="connsiteX14" fmla="*/ 119799 w 290982"/>
                <a:gd name="connsiteY14" fmla="*/ 226482 h 550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0982" h="550974">
                  <a:moveTo>
                    <a:pt x="119799" y="550975"/>
                  </a:moveTo>
                  <a:lnTo>
                    <a:pt x="290983" y="550975"/>
                  </a:lnTo>
                  <a:lnTo>
                    <a:pt x="119799" y="226482"/>
                  </a:lnTo>
                  <a:lnTo>
                    <a:pt x="119799" y="345163"/>
                  </a:lnTo>
                  <a:lnTo>
                    <a:pt x="195836" y="477690"/>
                  </a:lnTo>
                  <a:lnTo>
                    <a:pt x="119799" y="477690"/>
                  </a:lnTo>
                  <a:close/>
                  <a:moveTo>
                    <a:pt x="0" y="0"/>
                  </a:moveTo>
                  <a:lnTo>
                    <a:pt x="0" y="550975"/>
                  </a:lnTo>
                  <a:lnTo>
                    <a:pt x="119799" y="550975"/>
                  </a:lnTo>
                  <a:lnTo>
                    <a:pt x="119799" y="477986"/>
                  </a:lnTo>
                  <a:lnTo>
                    <a:pt x="43860" y="477986"/>
                  </a:lnTo>
                  <a:lnTo>
                    <a:pt x="43860" y="213032"/>
                  </a:lnTo>
                  <a:lnTo>
                    <a:pt x="43860" y="213032"/>
                  </a:lnTo>
                  <a:lnTo>
                    <a:pt x="119799" y="345163"/>
                  </a:lnTo>
                  <a:lnTo>
                    <a:pt x="119799" y="226482"/>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xmlns="" id="{ED6F6DBE-F91D-9A4D-9320-2B71246D3534}"/>
                </a:ext>
              </a:extLst>
            </p:cNvPr>
            <p:cNvSpPr/>
            <p:nvPr/>
          </p:nvSpPr>
          <p:spPr>
            <a:xfrm>
              <a:off x="10721337" y="773883"/>
              <a:ext cx="73067" cy="540392"/>
            </a:xfrm>
            <a:custGeom>
              <a:avLst/>
              <a:gdLst>
                <a:gd name="connsiteX0" fmla="*/ 0 w 73067"/>
                <a:gd name="connsiteY0" fmla="*/ 0 h 540392"/>
                <a:gd name="connsiteX1" fmla="*/ 73068 w 73067"/>
                <a:gd name="connsiteY1" fmla="*/ 0 h 540392"/>
                <a:gd name="connsiteX2" fmla="*/ 73068 w 73067"/>
                <a:gd name="connsiteY2" fmla="*/ 540392 h 540392"/>
                <a:gd name="connsiteX3" fmla="*/ 0 w 73067"/>
                <a:gd name="connsiteY3" fmla="*/ 540392 h 540392"/>
              </a:gdLst>
              <a:ahLst/>
              <a:cxnLst>
                <a:cxn ang="0">
                  <a:pos x="connsiteX0" y="connsiteY0"/>
                </a:cxn>
                <a:cxn ang="0">
                  <a:pos x="connsiteX1" y="connsiteY1"/>
                </a:cxn>
                <a:cxn ang="0">
                  <a:pos x="connsiteX2" y="connsiteY2"/>
                </a:cxn>
                <a:cxn ang="0">
                  <a:pos x="connsiteX3" y="connsiteY3"/>
                </a:cxn>
              </a:cxnLst>
              <a:rect l="l" t="t" r="r" b="b"/>
              <a:pathLst>
                <a:path w="73067" h="540392">
                  <a:moveTo>
                    <a:pt x="0" y="0"/>
                  </a:moveTo>
                  <a:lnTo>
                    <a:pt x="73068" y="0"/>
                  </a:lnTo>
                  <a:lnTo>
                    <a:pt x="73068" y="540392"/>
                  </a:lnTo>
                  <a:lnTo>
                    <a:pt x="0" y="540392"/>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xmlns="" id="{A1D864B4-B497-8B44-8733-EF6A8B03DEDD}"/>
                </a:ext>
              </a:extLst>
            </p:cNvPr>
            <p:cNvSpPr/>
            <p:nvPr/>
          </p:nvSpPr>
          <p:spPr>
            <a:xfrm>
              <a:off x="8369413" y="3495699"/>
              <a:ext cx="584896" cy="457311"/>
            </a:xfrm>
            <a:custGeom>
              <a:avLst/>
              <a:gdLst>
                <a:gd name="connsiteX0" fmla="*/ 583851 w 584896"/>
                <a:gd name="connsiteY0" fmla="*/ 248265 h 457311"/>
                <a:gd name="connsiteX1" fmla="*/ 484844 w 584896"/>
                <a:gd name="connsiteY1" fmla="*/ 68662 h 457311"/>
                <a:gd name="connsiteX2" fmla="*/ 461478 w 584896"/>
                <a:gd name="connsiteY2" fmla="*/ 57783 h 457311"/>
                <a:gd name="connsiteX3" fmla="*/ 461478 w 584896"/>
                <a:gd name="connsiteY3" fmla="*/ 161331 h 457311"/>
                <a:gd name="connsiteX4" fmla="*/ 522991 w 584896"/>
                <a:gd name="connsiteY4" fmla="*/ 237554 h 457311"/>
                <a:gd name="connsiteX5" fmla="*/ 461478 w 584896"/>
                <a:gd name="connsiteY5" fmla="*/ 299001 h 457311"/>
                <a:gd name="connsiteX6" fmla="*/ 461478 w 584896"/>
                <a:gd name="connsiteY6" fmla="*/ 352902 h 457311"/>
                <a:gd name="connsiteX7" fmla="*/ 583851 w 584896"/>
                <a:gd name="connsiteY7" fmla="*/ 248265 h 457311"/>
                <a:gd name="connsiteX8" fmla="*/ 461280 w 584896"/>
                <a:gd name="connsiteY8" fmla="*/ 57783 h 457311"/>
                <a:gd name="connsiteX9" fmla="*/ 182079 w 584896"/>
                <a:gd name="connsiteY9" fmla="*/ 4871 h 457311"/>
                <a:gd name="connsiteX10" fmla="*/ 182079 w 584896"/>
                <a:gd name="connsiteY10" fmla="*/ 25739 h 457311"/>
                <a:gd name="connsiteX11" fmla="*/ 197821 w 584896"/>
                <a:gd name="connsiteY11" fmla="*/ 29299 h 457311"/>
                <a:gd name="connsiteX12" fmla="*/ 197821 w 584896"/>
                <a:gd name="connsiteY12" fmla="*/ 29299 h 457311"/>
                <a:gd name="connsiteX13" fmla="*/ 212809 w 584896"/>
                <a:gd name="connsiteY13" fmla="*/ 76643 h 457311"/>
                <a:gd name="connsiteX14" fmla="*/ 182079 w 584896"/>
                <a:gd name="connsiteY14" fmla="*/ 95563 h 457311"/>
                <a:gd name="connsiteX15" fmla="*/ 182079 w 584896"/>
                <a:gd name="connsiteY15" fmla="*/ 352704 h 457311"/>
                <a:gd name="connsiteX16" fmla="*/ 182079 w 584896"/>
                <a:gd name="connsiteY16" fmla="*/ 391671 h 457311"/>
                <a:gd name="connsiteX17" fmla="*/ 182079 w 584896"/>
                <a:gd name="connsiteY17" fmla="*/ 447649 h 457311"/>
                <a:gd name="connsiteX18" fmla="*/ 368708 w 584896"/>
                <a:gd name="connsiteY18" fmla="*/ 350330 h 457311"/>
                <a:gd name="connsiteX19" fmla="*/ 461280 w 584896"/>
                <a:gd name="connsiteY19" fmla="*/ 352605 h 457311"/>
                <a:gd name="connsiteX20" fmla="*/ 461280 w 584896"/>
                <a:gd name="connsiteY20" fmla="*/ 298704 h 457311"/>
                <a:gd name="connsiteX21" fmla="*/ 430390 w 584896"/>
                <a:gd name="connsiteY21" fmla="*/ 291386 h 457311"/>
                <a:gd name="connsiteX22" fmla="*/ 430390 w 584896"/>
                <a:gd name="connsiteY22" fmla="*/ 291386 h 457311"/>
                <a:gd name="connsiteX23" fmla="*/ 401697 w 584896"/>
                <a:gd name="connsiteY23" fmla="*/ 197767 h 457311"/>
                <a:gd name="connsiteX24" fmla="*/ 461280 w 584896"/>
                <a:gd name="connsiteY24" fmla="*/ 161035 h 457311"/>
                <a:gd name="connsiteX25" fmla="*/ 182079 w 584896"/>
                <a:gd name="connsiteY25" fmla="*/ 4871 h 457311"/>
                <a:gd name="connsiteX26" fmla="*/ 149308 w 584896"/>
                <a:gd name="connsiteY26" fmla="*/ 13475 h 457311"/>
                <a:gd name="connsiteX27" fmla="*/ 149308 w 584896"/>
                <a:gd name="connsiteY27" fmla="*/ 49673 h 457311"/>
                <a:gd name="connsiteX28" fmla="*/ 151189 w 584896"/>
                <a:gd name="connsiteY28" fmla="*/ 45123 h 457311"/>
                <a:gd name="connsiteX29" fmla="*/ 182079 w 584896"/>
                <a:gd name="connsiteY29" fmla="*/ 25343 h 457311"/>
                <a:gd name="connsiteX30" fmla="*/ 182079 w 584896"/>
                <a:gd name="connsiteY30" fmla="*/ 4475 h 457311"/>
                <a:gd name="connsiteX31" fmla="*/ 149308 w 584896"/>
                <a:gd name="connsiteY31" fmla="*/ 456649 h 457311"/>
                <a:gd name="connsiteX32" fmla="*/ 182079 w 584896"/>
                <a:gd name="connsiteY32" fmla="*/ 447945 h 457311"/>
                <a:gd name="connsiteX33" fmla="*/ 182079 w 584896"/>
                <a:gd name="connsiteY33" fmla="*/ 391967 h 457311"/>
                <a:gd name="connsiteX34" fmla="*/ 179307 w 584896"/>
                <a:gd name="connsiteY34" fmla="*/ 398396 h 457311"/>
                <a:gd name="connsiteX35" fmla="*/ 149605 w 584896"/>
                <a:gd name="connsiteY35" fmla="*/ 426088 h 457311"/>
                <a:gd name="connsiteX36" fmla="*/ 149605 w 584896"/>
                <a:gd name="connsiteY36" fmla="*/ 456649 h 457311"/>
                <a:gd name="connsiteX37" fmla="*/ 182079 w 584896"/>
                <a:gd name="connsiteY37" fmla="*/ 95563 h 457311"/>
                <a:gd name="connsiteX38" fmla="*/ 182079 w 584896"/>
                <a:gd name="connsiteY38" fmla="*/ 352704 h 457311"/>
                <a:gd name="connsiteX39" fmla="*/ 154456 w 584896"/>
                <a:gd name="connsiteY39" fmla="*/ 321451 h 457311"/>
                <a:gd name="connsiteX40" fmla="*/ 149308 w 584896"/>
                <a:gd name="connsiteY40" fmla="*/ 319276 h 457311"/>
                <a:gd name="connsiteX41" fmla="*/ 149308 w 584896"/>
                <a:gd name="connsiteY41" fmla="*/ 150057 h 457311"/>
                <a:gd name="connsiteX42" fmla="*/ 149308 w 584896"/>
                <a:gd name="connsiteY42" fmla="*/ 123947 h 457311"/>
                <a:gd name="connsiteX43" fmla="*/ 149308 w 584896"/>
                <a:gd name="connsiteY43" fmla="*/ 72222 h 457311"/>
                <a:gd name="connsiteX44" fmla="*/ 166436 w 584896"/>
                <a:gd name="connsiteY44" fmla="*/ 92002 h 457311"/>
                <a:gd name="connsiteX45" fmla="*/ 182079 w 584896"/>
                <a:gd name="connsiteY45" fmla="*/ 95563 h 457311"/>
                <a:gd name="connsiteX46" fmla="*/ 149308 w 584896"/>
                <a:gd name="connsiteY46" fmla="*/ 13475 h 457311"/>
                <a:gd name="connsiteX47" fmla="*/ 105052 w 584896"/>
                <a:gd name="connsiteY47" fmla="*/ 34937 h 457311"/>
                <a:gd name="connsiteX48" fmla="*/ 105052 w 584896"/>
                <a:gd name="connsiteY48" fmla="*/ 91013 h 457311"/>
                <a:gd name="connsiteX49" fmla="*/ 125942 w 584896"/>
                <a:gd name="connsiteY49" fmla="*/ 95760 h 457311"/>
                <a:gd name="connsiteX50" fmla="*/ 149308 w 584896"/>
                <a:gd name="connsiteY50" fmla="*/ 123947 h 457311"/>
                <a:gd name="connsiteX51" fmla="*/ 149308 w 584896"/>
                <a:gd name="connsiteY51" fmla="*/ 72222 h 457311"/>
                <a:gd name="connsiteX52" fmla="*/ 149308 w 584896"/>
                <a:gd name="connsiteY52" fmla="*/ 49673 h 457311"/>
                <a:gd name="connsiteX53" fmla="*/ 149308 w 584896"/>
                <a:gd name="connsiteY53" fmla="*/ 13475 h 457311"/>
                <a:gd name="connsiteX54" fmla="*/ 105052 w 584896"/>
                <a:gd name="connsiteY54" fmla="*/ 452495 h 457311"/>
                <a:gd name="connsiteX55" fmla="*/ 149308 w 584896"/>
                <a:gd name="connsiteY55" fmla="*/ 456649 h 457311"/>
                <a:gd name="connsiteX56" fmla="*/ 149308 w 584896"/>
                <a:gd name="connsiteY56" fmla="*/ 426286 h 457311"/>
                <a:gd name="connsiteX57" fmla="*/ 105052 w 584896"/>
                <a:gd name="connsiteY57" fmla="*/ 425495 h 457311"/>
                <a:gd name="connsiteX58" fmla="*/ 105052 w 584896"/>
                <a:gd name="connsiteY58" fmla="*/ 452693 h 457311"/>
                <a:gd name="connsiteX59" fmla="*/ 149308 w 584896"/>
                <a:gd name="connsiteY59" fmla="*/ 150057 h 457311"/>
                <a:gd name="connsiteX60" fmla="*/ 149308 w 584896"/>
                <a:gd name="connsiteY60" fmla="*/ 319572 h 457311"/>
                <a:gd name="connsiteX61" fmla="*/ 105052 w 584896"/>
                <a:gd name="connsiteY61" fmla="*/ 321254 h 457311"/>
                <a:gd name="connsiteX62" fmla="*/ 105052 w 584896"/>
                <a:gd name="connsiteY62" fmla="*/ 301474 h 457311"/>
                <a:gd name="connsiteX63" fmla="*/ 129506 w 584896"/>
                <a:gd name="connsiteY63" fmla="*/ 277342 h 457311"/>
                <a:gd name="connsiteX64" fmla="*/ 106631 w 584896"/>
                <a:gd name="connsiteY64" fmla="*/ 206529 h 457311"/>
                <a:gd name="connsiteX65" fmla="*/ 106438 w 584896"/>
                <a:gd name="connsiteY65" fmla="*/ 206430 h 457311"/>
                <a:gd name="connsiteX66" fmla="*/ 105052 w 584896"/>
                <a:gd name="connsiteY66" fmla="*/ 205738 h 457311"/>
                <a:gd name="connsiteX67" fmla="*/ 105052 w 584896"/>
                <a:gd name="connsiteY67" fmla="*/ 183980 h 457311"/>
                <a:gd name="connsiteX68" fmla="*/ 146140 w 584896"/>
                <a:gd name="connsiteY68" fmla="*/ 158068 h 457311"/>
                <a:gd name="connsiteX69" fmla="*/ 149308 w 584896"/>
                <a:gd name="connsiteY69" fmla="*/ 150057 h 457311"/>
                <a:gd name="connsiteX70" fmla="*/ 105052 w 584896"/>
                <a:gd name="connsiteY70" fmla="*/ 34937 h 457311"/>
                <a:gd name="connsiteX71" fmla="*/ 70201 w 584896"/>
                <a:gd name="connsiteY71" fmla="*/ 436769 h 457311"/>
                <a:gd name="connsiteX72" fmla="*/ 105052 w 584896"/>
                <a:gd name="connsiteY72" fmla="*/ 452495 h 457311"/>
                <a:gd name="connsiteX73" fmla="*/ 105052 w 584896"/>
                <a:gd name="connsiteY73" fmla="*/ 425297 h 457311"/>
                <a:gd name="connsiteX74" fmla="*/ 102972 w 584896"/>
                <a:gd name="connsiteY74" fmla="*/ 424308 h 457311"/>
                <a:gd name="connsiteX75" fmla="*/ 102972 w 584896"/>
                <a:gd name="connsiteY75" fmla="*/ 424308 h 457311"/>
                <a:gd name="connsiteX76" fmla="*/ 78023 w 584896"/>
                <a:gd name="connsiteY76" fmla="*/ 347660 h 457311"/>
                <a:gd name="connsiteX77" fmla="*/ 105052 w 584896"/>
                <a:gd name="connsiteY77" fmla="*/ 321254 h 457311"/>
                <a:gd name="connsiteX78" fmla="*/ 105052 w 584896"/>
                <a:gd name="connsiteY78" fmla="*/ 301474 h 457311"/>
                <a:gd name="connsiteX79" fmla="*/ 58815 w 584896"/>
                <a:gd name="connsiteY79" fmla="*/ 301474 h 457311"/>
                <a:gd name="connsiteX80" fmla="*/ 58815 w 584896"/>
                <a:gd name="connsiteY80" fmla="*/ 301474 h 457311"/>
                <a:gd name="connsiteX81" fmla="*/ 37235 w 584896"/>
                <a:gd name="connsiteY81" fmla="*/ 229524 h 457311"/>
                <a:gd name="connsiteX82" fmla="*/ 105052 w 584896"/>
                <a:gd name="connsiteY82" fmla="*/ 205936 h 457311"/>
                <a:gd name="connsiteX83" fmla="*/ 105052 w 584896"/>
                <a:gd name="connsiteY83" fmla="*/ 183980 h 457311"/>
                <a:gd name="connsiteX84" fmla="*/ 58636 w 584896"/>
                <a:gd name="connsiteY84" fmla="*/ 138574 h 457311"/>
                <a:gd name="connsiteX85" fmla="*/ 63865 w 584896"/>
                <a:gd name="connsiteY85" fmla="*/ 116826 h 457311"/>
                <a:gd name="connsiteX86" fmla="*/ 63865 w 584896"/>
                <a:gd name="connsiteY86" fmla="*/ 116826 h 457311"/>
                <a:gd name="connsiteX87" fmla="*/ 105052 w 584896"/>
                <a:gd name="connsiteY87" fmla="*/ 91013 h 457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84896" h="457311">
                  <a:moveTo>
                    <a:pt x="583851" y="248265"/>
                  </a:moveTo>
                  <a:cubicBezTo>
                    <a:pt x="596821" y="139474"/>
                    <a:pt x="484844" y="68662"/>
                    <a:pt x="484844" y="68662"/>
                  </a:cubicBezTo>
                  <a:cubicBezTo>
                    <a:pt x="476923" y="64903"/>
                    <a:pt x="469200" y="61244"/>
                    <a:pt x="461478" y="57783"/>
                  </a:cubicBezTo>
                  <a:lnTo>
                    <a:pt x="461478" y="161331"/>
                  </a:lnTo>
                  <a:cubicBezTo>
                    <a:pt x="499536" y="165416"/>
                    <a:pt x="527070" y="199537"/>
                    <a:pt x="522991" y="237554"/>
                  </a:cubicBezTo>
                  <a:cubicBezTo>
                    <a:pt x="519506" y="269944"/>
                    <a:pt x="493903" y="295520"/>
                    <a:pt x="461478" y="299001"/>
                  </a:cubicBezTo>
                  <a:lnTo>
                    <a:pt x="461478" y="352902"/>
                  </a:lnTo>
                  <a:cubicBezTo>
                    <a:pt x="525536" y="348056"/>
                    <a:pt x="574940" y="323627"/>
                    <a:pt x="583851" y="248265"/>
                  </a:cubicBezTo>
                  <a:close/>
                  <a:moveTo>
                    <a:pt x="461280" y="57783"/>
                  </a:moveTo>
                  <a:cubicBezTo>
                    <a:pt x="342471" y="4179"/>
                    <a:pt x="251285" y="-8382"/>
                    <a:pt x="182079" y="4871"/>
                  </a:cubicBezTo>
                  <a:lnTo>
                    <a:pt x="182079" y="25739"/>
                  </a:lnTo>
                  <a:cubicBezTo>
                    <a:pt x="187536" y="25650"/>
                    <a:pt x="192934" y="26876"/>
                    <a:pt x="197821" y="29299"/>
                  </a:cubicBezTo>
                  <a:lnTo>
                    <a:pt x="197821" y="29299"/>
                  </a:lnTo>
                  <a:cubicBezTo>
                    <a:pt x="215048" y="38240"/>
                    <a:pt x="221757" y="59434"/>
                    <a:pt x="212809" y="76643"/>
                  </a:cubicBezTo>
                  <a:cubicBezTo>
                    <a:pt x="206839" y="88125"/>
                    <a:pt x="195030" y="95395"/>
                    <a:pt x="182079" y="95563"/>
                  </a:cubicBezTo>
                  <a:lnTo>
                    <a:pt x="182079" y="352704"/>
                  </a:lnTo>
                  <a:cubicBezTo>
                    <a:pt x="186631" y="365294"/>
                    <a:pt x="186631" y="379081"/>
                    <a:pt x="182079" y="391671"/>
                  </a:cubicBezTo>
                  <a:lnTo>
                    <a:pt x="182079" y="447649"/>
                  </a:lnTo>
                  <a:cubicBezTo>
                    <a:pt x="247820" y="420352"/>
                    <a:pt x="298710" y="344199"/>
                    <a:pt x="368708" y="350330"/>
                  </a:cubicBezTo>
                  <a:cubicBezTo>
                    <a:pt x="399460" y="353515"/>
                    <a:pt x="430409" y="354276"/>
                    <a:pt x="461280" y="352605"/>
                  </a:cubicBezTo>
                  <a:lnTo>
                    <a:pt x="461280" y="298704"/>
                  </a:lnTo>
                  <a:cubicBezTo>
                    <a:pt x="450557" y="298684"/>
                    <a:pt x="439983" y="296182"/>
                    <a:pt x="430390" y="291386"/>
                  </a:cubicBezTo>
                  <a:lnTo>
                    <a:pt x="430390" y="291386"/>
                  </a:lnTo>
                  <a:cubicBezTo>
                    <a:pt x="396588" y="273445"/>
                    <a:pt x="383737" y="231531"/>
                    <a:pt x="401697" y="197767"/>
                  </a:cubicBezTo>
                  <a:cubicBezTo>
                    <a:pt x="413449" y="175662"/>
                    <a:pt x="436231" y="161618"/>
                    <a:pt x="461280" y="161035"/>
                  </a:cubicBezTo>
                  <a:close/>
                  <a:moveTo>
                    <a:pt x="182079" y="4871"/>
                  </a:moveTo>
                  <a:cubicBezTo>
                    <a:pt x="170961" y="6938"/>
                    <a:pt x="160009" y="9816"/>
                    <a:pt x="149308" y="13475"/>
                  </a:cubicBezTo>
                  <a:lnTo>
                    <a:pt x="149308" y="49673"/>
                  </a:lnTo>
                  <a:cubicBezTo>
                    <a:pt x="149833" y="48120"/>
                    <a:pt x="150460" y="46597"/>
                    <a:pt x="151189" y="45123"/>
                  </a:cubicBezTo>
                  <a:cubicBezTo>
                    <a:pt x="156932" y="33245"/>
                    <a:pt x="168874" y="25600"/>
                    <a:pt x="182079" y="25343"/>
                  </a:cubicBezTo>
                  <a:lnTo>
                    <a:pt x="182079" y="4475"/>
                  </a:lnTo>
                  <a:close/>
                  <a:moveTo>
                    <a:pt x="149308" y="456649"/>
                  </a:moveTo>
                  <a:cubicBezTo>
                    <a:pt x="160588" y="455303"/>
                    <a:pt x="171620" y="452376"/>
                    <a:pt x="182079" y="447945"/>
                  </a:cubicBezTo>
                  <a:lnTo>
                    <a:pt x="182079" y="391967"/>
                  </a:lnTo>
                  <a:cubicBezTo>
                    <a:pt x="181300" y="394173"/>
                    <a:pt x="180373" y="396319"/>
                    <a:pt x="179307" y="398396"/>
                  </a:cubicBezTo>
                  <a:cubicBezTo>
                    <a:pt x="173138" y="410947"/>
                    <a:pt x="162568" y="420807"/>
                    <a:pt x="149605" y="426088"/>
                  </a:cubicBezTo>
                  <a:lnTo>
                    <a:pt x="149605" y="456649"/>
                  </a:lnTo>
                  <a:close/>
                  <a:moveTo>
                    <a:pt x="182079" y="95563"/>
                  </a:moveTo>
                  <a:lnTo>
                    <a:pt x="182079" y="352704"/>
                  </a:lnTo>
                  <a:cubicBezTo>
                    <a:pt x="177235" y="339125"/>
                    <a:pt x="167342" y="327939"/>
                    <a:pt x="154456" y="321451"/>
                  </a:cubicBezTo>
                  <a:cubicBezTo>
                    <a:pt x="152773" y="320660"/>
                    <a:pt x="150991" y="319869"/>
                    <a:pt x="149308" y="319276"/>
                  </a:cubicBezTo>
                  <a:lnTo>
                    <a:pt x="149308" y="150057"/>
                  </a:lnTo>
                  <a:cubicBezTo>
                    <a:pt x="151834" y="141532"/>
                    <a:pt x="151834" y="132472"/>
                    <a:pt x="149308" y="123947"/>
                  </a:cubicBezTo>
                  <a:lnTo>
                    <a:pt x="149308" y="72222"/>
                  </a:lnTo>
                  <a:cubicBezTo>
                    <a:pt x="152132" y="80846"/>
                    <a:pt x="158303" y="87967"/>
                    <a:pt x="166436" y="92002"/>
                  </a:cubicBezTo>
                  <a:cubicBezTo>
                    <a:pt x="171311" y="94366"/>
                    <a:pt x="176662" y="95583"/>
                    <a:pt x="182079" y="95563"/>
                  </a:cubicBezTo>
                  <a:close/>
                  <a:moveTo>
                    <a:pt x="149308" y="13475"/>
                  </a:moveTo>
                  <a:cubicBezTo>
                    <a:pt x="133743" y="18816"/>
                    <a:pt x="118883" y="26026"/>
                    <a:pt x="105052" y="34937"/>
                  </a:cubicBezTo>
                  <a:lnTo>
                    <a:pt x="105052" y="91013"/>
                  </a:lnTo>
                  <a:cubicBezTo>
                    <a:pt x="112296" y="90895"/>
                    <a:pt x="119462" y="92526"/>
                    <a:pt x="125942" y="95760"/>
                  </a:cubicBezTo>
                  <a:cubicBezTo>
                    <a:pt x="137322" y="101497"/>
                    <a:pt x="145790" y="111713"/>
                    <a:pt x="149308" y="123947"/>
                  </a:cubicBezTo>
                  <a:lnTo>
                    <a:pt x="149308" y="72222"/>
                  </a:lnTo>
                  <a:cubicBezTo>
                    <a:pt x="146780" y="64913"/>
                    <a:pt x="146780" y="56982"/>
                    <a:pt x="149308" y="49673"/>
                  </a:cubicBezTo>
                  <a:lnTo>
                    <a:pt x="149308" y="13475"/>
                  </a:lnTo>
                  <a:close/>
                  <a:moveTo>
                    <a:pt x="105052" y="452495"/>
                  </a:moveTo>
                  <a:cubicBezTo>
                    <a:pt x="119367" y="456876"/>
                    <a:pt x="134426" y="458290"/>
                    <a:pt x="149308" y="456649"/>
                  </a:cubicBezTo>
                  <a:lnTo>
                    <a:pt x="149308" y="426286"/>
                  </a:lnTo>
                  <a:cubicBezTo>
                    <a:pt x="135075" y="432111"/>
                    <a:pt x="119067" y="431824"/>
                    <a:pt x="105052" y="425495"/>
                  </a:cubicBezTo>
                  <a:lnTo>
                    <a:pt x="105052" y="452693"/>
                  </a:lnTo>
                  <a:close/>
                  <a:moveTo>
                    <a:pt x="149308" y="150057"/>
                  </a:moveTo>
                  <a:lnTo>
                    <a:pt x="149308" y="319572"/>
                  </a:lnTo>
                  <a:cubicBezTo>
                    <a:pt x="134947" y="314064"/>
                    <a:pt x="118952" y="314667"/>
                    <a:pt x="105052" y="321254"/>
                  </a:cubicBezTo>
                  <a:lnTo>
                    <a:pt x="105052" y="301474"/>
                  </a:lnTo>
                  <a:cubicBezTo>
                    <a:pt x="115640" y="296341"/>
                    <a:pt x="124236" y="287855"/>
                    <a:pt x="129506" y="277342"/>
                  </a:cubicBezTo>
                  <a:cubicBezTo>
                    <a:pt x="142765" y="251479"/>
                    <a:pt x="132523" y="219772"/>
                    <a:pt x="106631" y="206529"/>
                  </a:cubicBezTo>
                  <a:cubicBezTo>
                    <a:pt x="106566" y="206499"/>
                    <a:pt x="106502" y="206460"/>
                    <a:pt x="106438" y="206430"/>
                  </a:cubicBezTo>
                  <a:lnTo>
                    <a:pt x="105052" y="205738"/>
                  </a:lnTo>
                  <a:lnTo>
                    <a:pt x="105052" y="183980"/>
                  </a:lnTo>
                  <a:cubicBezTo>
                    <a:pt x="122519" y="183693"/>
                    <a:pt x="138369" y="173694"/>
                    <a:pt x="146140" y="158068"/>
                  </a:cubicBezTo>
                  <a:cubicBezTo>
                    <a:pt x="147484" y="155516"/>
                    <a:pt x="148546" y="152836"/>
                    <a:pt x="149308" y="150057"/>
                  </a:cubicBezTo>
                  <a:close/>
                  <a:moveTo>
                    <a:pt x="105052" y="34937"/>
                  </a:moveTo>
                  <a:cubicBezTo>
                    <a:pt x="-41479" y="129189"/>
                    <a:pt x="-16826" y="384649"/>
                    <a:pt x="70201" y="436769"/>
                  </a:cubicBezTo>
                  <a:cubicBezTo>
                    <a:pt x="81142" y="443396"/>
                    <a:pt x="92843" y="448677"/>
                    <a:pt x="105052" y="452495"/>
                  </a:cubicBezTo>
                  <a:lnTo>
                    <a:pt x="105052" y="425297"/>
                  </a:lnTo>
                  <a:lnTo>
                    <a:pt x="102972" y="424308"/>
                  </a:lnTo>
                  <a:lnTo>
                    <a:pt x="102972" y="424308"/>
                  </a:lnTo>
                  <a:cubicBezTo>
                    <a:pt x="74928" y="409997"/>
                    <a:pt x="63767" y="375708"/>
                    <a:pt x="78023" y="347660"/>
                  </a:cubicBezTo>
                  <a:cubicBezTo>
                    <a:pt x="83809" y="336079"/>
                    <a:pt x="93330" y="326772"/>
                    <a:pt x="105052" y="321254"/>
                  </a:cubicBezTo>
                  <a:lnTo>
                    <a:pt x="105052" y="301474"/>
                  </a:lnTo>
                  <a:cubicBezTo>
                    <a:pt x="90474" y="308634"/>
                    <a:pt x="73393" y="308634"/>
                    <a:pt x="58815" y="301474"/>
                  </a:cubicBezTo>
                  <a:lnTo>
                    <a:pt x="58815" y="301474"/>
                  </a:lnTo>
                  <a:cubicBezTo>
                    <a:pt x="32966" y="287558"/>
                    <a:pt x="23305" y="255346"/>
                    <a:pt x="37235" y="229524"/>
                  </a:cubicBezTo>
                  <a:cubicBezTo>
                    <a:pt x="50307" y="205293"/>
                    <a:pt x="79742" y="195057"/>
                    <a:pt x="105052" y="205936"/>
                  </a:cubicBezTo>
                  <a:lnTo>
                    <a:pt x="105052" y="183980"/>
                  </a:lnTo>
                  <a:cubicBezTo>
                    <a:pt x="79681" y="184247"/>
                    <a:pt x="58900" y="163913"/>
                    <a:pt x="58636" y="138574"/>
                  </a:cubicBezTo>
                  <a:cubicBezTo>
                    <a:pt x="58558" y="130999"/>
                    <a:pt x="60354" y="123532"/>
                    <a:pt x="63865" y="116826"/>
                  </a:cubicBezTo>
                  <a:lnTo>
                    <a:pt x="63865" y="116826"/>
                  </a:lnTo>
                  <a:cubicBezTo>
                    <a:pt x="71626" y="101151"/>
                    <a:pt x="87550" y="91171"/>
                    <a:pt x="105052" y="91013"/>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xmlns="" id="{96AE404D-9F06-C949-AFA0-BA42B90EFC64}"/>
                </a:ext>
              </a:extLst>
            </p:cNvPr>
            <p:cNvSpPr/>
            <p:nvPr/>
          </p:nvSpPr>
          <p:spPr>
            <a:xfrm>
              <a:off x="10129570" y="3953535"/>
              <a:ext cx="568919" cy="571814"/>
            </a:xfrm>
            <a:custGeom>
              <a:avLst/>
              <a:gdLst>
                <a:gd name="connsiteX0" fmla="*/ 417613 w 568919"/>
                <a:gd name="connsiteY0" fmla="*/ 29571 h 571814"/>
                <a:gd name="connsiteX1" fmla="*/ 478007 w 568919"/>
                <a:gd name="connsiteY1" fmla="*/ 420624 h 571814"/>
                <a:gd name="connsiteX2" fmla="*/ 86532 w 568919"/>
                <a:gd name="connsiteY2" fmla="*/ 480953 h 571814"/>
                <a:gd name="connsiteX3" fmla="*/ 28712 w 568919"/>
                <a:gd name="connsiteY3" fmla="*/ 424085 h 571814"/>
                <a:gd name="connsiteX4" fmla="*/ 0 w 568919"/>
                <a:gd name="connsiteY4" fmla="*/ 447030 h 571814"/>
                <a:gd name="connsiteX5" fmla="*/ 443998 w 568919"/>
                <a:gd name="connsiteY5" fmla="*/ 507122 h 571814"/>
                <a:gd name="connsiteX6" fmla="*/ 504155 w 568919"/>
                <a:gd name="connsiteY6" fmla="*/ 63593 h 571814"/>
                <a:gd name="connsiteX7" fmla="*/ 439296 w 568919"/>
                <a:gd name="connsiteY7" fmla="*/ 0 h 57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919" h="571814">
                  <a:moveTo>
                    <a:pt x="417613" y="29571"/>
                  </a:moveTo>
                  <a:cubicBezTo>
                    <a:pt x="542392" y="120896"/>
                    <a:pt x="569431" y="295980"/>
                    <a:pt x="478007" y="420624"/>
                  </a:cubicBezTo>
                  <a:cubicBezTo>
                    <a:pt x="386584" y="545278"/>
                    <a:pt x="211311" y="572288"/>
                    <a:pt x="86532" y="480953"/>
                  </a:cubicBezTo>
                  <a:cubicBezTo>
                    <a:pt x="64592" y="464902"/>
                    <a:pt x="45118" y="445745"/>
                    <a:pt x="28712" y="424085"/>
                  </a:cubicBezTo>
                  <a:lnTo>
                    <a:pt x="0" y="447030"/>
                  </a:lnTo>
                  <a:cubicBezTo>
                    <a:pt x="105997" y="586094"/>
                    <a:pt x="304784" y="613005"/>
                    <a:pt x="443998" y="507122"/>
                  </a:cubicBezTo>
                  <a:cubicBezTo>
                    <a:pt x="583222" y="401239"/>
                    <a:pt x="610152" y="202667"/>
                    <a:pt x="504155" y="63593"/>
                  </a:cubicBezTo>
                  <a:cubicBezTo>
                    <a:pt x="485710" y="39392"/>
                    <a:pt x="463859" y="17980"/>
                    <a:pt x="439296" y="0"/>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7">
              <a:extLst>
                <a:ext uri="{FF2B5EF4-FFF2-40B4-BE49-F238E27FC236}">
                  <a16:creationId xmlns:a16="http://schemas.microsoft.com/office/drawing/2014/main" xmlns="" id="{C0AC0BBE-C4E8-7749-860F-A6E7F60FEC80}"/>
                </a:ext>
              </a:extLst>
            </p:cNvPr>
            <p:cNvSpPr/>
            <p:nvPr/>
          </p:nvSpPr>
          <p:spPr>
            <a:xfrm>
              <a:off x="10134223" y="3963622"/>
              <a:ext cx="502164" cy="501623"/>
            </a:xfrm>
            <a:custGeom>
              <a:avLst/>
              <a:gdLst>
                <a:gd name="connsiteX0" fmla="*/ 251083 w 502164"/>
                <a:gd name="connsiteY0" fmla="*/ 501623 h 501623"/>
                <a:gd name="connsiteX1" fmla="*/ 502165 w 502164"/>
                <a:gd name="connsiteY1" fmla="*/ 250812 h 501623"/>
                <a:gd name="connsiteX2" fmla="*/ 251083 w 502164"/>
                <a:gd name="connsiteY2" fmla="*/ 0 h 501623"/>
                <a:gd name="connsiteX3" fmla="*/ 251083 w 502164"/>
                <a:gd name="connsiteY3" fmla="*/ 11571 h 501623"/>
                <a:gd name="connsiteX4" fmla="*/ 490581 w 502164"/>
                <a:gd name="connsiteY4" fmla="*/ 250812 h 501623"/>
                <a:gd name="connsiteX5" fmla="*/ 251083 w 502164"/>
                <a:gd name="connsiteY5" fmla="*/ 490052 h 501623"/>
                <a:gd name="connsiteX6" fmla="*/ 251083 w 502164"/>
                <a:gd name="connsiteY6" fmla="*/ 0 h 501623"/>
                <a:gd name="connsiteX7" fmla="*/ 0 w 502164"/>
                <a:gd name="connsiteY7" fmla="*/ 250812 h 501623"/>
                <a:gd name="connsiteX8" fmla="*/ 251083 w 502164"/>
                <a:gd name="connsiteY8" fmla="*/ 501623 h 501623"/>
                <a:gd name="connsiteX9" fmla="*/ 251083 w 502164"/>
                <a:gd name="connsiteY9" fmla="*/ 501623 h 501623"/>
                <a:gd name="connsiteX10" fmla="*/ 251083 w 502164"/>
                <a:gd name="connsiteY10" fmla="*/ 490052 h 501623"/>
                <a:gd name="connsiteX11" fmla="*/ 251083 w 502164"/>
                <a:gd name="connsiteY11" fmla="*/ 490052 h 501623"/>
                <a:gd name="connsiteX12" fmla="*/ 11584 w 502164"/>
                <a:gd name="connsiteY12" fmla="*/ 250812 h 501623"/>
                <a:gd name="connsiteX13" fmla="*/ 251083 w 502164"/>
                <a:gd name="connsiteY13" fmla="*/ 11571 h 501623"/>
                <a:gd name="connsiteX14" fmla="*/ 251083 w 502164"/>
                <a:gd name="connsiteY14" fmla="*/ 11571 h 501623"/>
                <a:gd name="connsiteX15" fmla="*/ 251083 w 502164"/>
                <a:gd name="connsiteY15" fmla="*/ 0 h 50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64" h="501623">
                  <a:moveTo>
                    <a:pt x="251083" y="501623"/>
                  </a:moveTo>
                  <a:cubicBezTo>
                    <a:pt x="389752" y="501623"/>
                    <a:pt x="502165" y="389332"/>
                    <a:pt x="502165" y="250812"/>
                  </a:cubicBezTo>
                  <a:cubicBezTo>
                    <a:pt x="502165" y="112292"/>
                    <a:pt x="389752" y="0"/>
                    <a:pt x="251083" y="0"/>
                  </a:cubicBezTo>
                  <a:lnTo>
                    <a:pt x="251083" y="11571"/>
                  </a:lnTo>
                  <a:cubicBezTo>
                    <a:pt x="383356" y="11571"/>
                    <a:pt x="490581" y="118681"/>
                    <a:pt x="490581" y="250812"/>
                  </a:cubicBezTo>
                  <a:cubicBezTo>
                    <a:pt x="490581" y="382943"/>
                    <a:pt x="383356" y="490052"/>
                    <a:pt x="251083" y="490052"/>
                  </a:cubicBezTo>
                  <a:close/>
                  <a:moveTo>
                    <a:pt x="251083" y="0"/>
                  </a:moveTo>
                  <a:cubicBezTo>
                    <a:pt x="112413" y="0"/>
                    <a:pt x="0" y="112292"/>
                    <a:pt x="0" y="250812"/>
                  </a:cubicBezTo>
                  <a:cubicBezTo>
                    <a:pt x="0" y="389332"/>
                    <a:pt x="112413" y="501623"/>
                    <a:pt x="251083" y="501623"/>
                  </a:cubicBezTo>
                  <a:lnTo>
                    <a:pt x="251083" y="501623"/>
                  </a:lnTo>
                  <a:lnTo>
                    <a:pt x="251083" y="490052"/>
                  </a:lnTo>
                  <a:lnTo>
                    <a:pt x="251083" y="490052"/>
                  </a:lnTo>
                  <a:cubicBezTo>
                    <a:pt x="118809" y="490052"/>
                    <a:pt x="11584" y="382943"/>
                    <a:pt x="11584" y="250812"/>
                  </a:cubicBezTo>
                  <a:cubicBezTo>
                    <a:pt x="11584" y="118681"/>
                    <a:pt x="118809" y="11571"/>
                    <a:pt x="251083" y="11571"/>
                  </a:cubicBezTo>
                  <a:lnTo>
                    <a:pt x="251083" y="11571"/>
                  </a:lnTo>
                  <a:lnTo>
                    <a:pt x="251083" y="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xmlns="" id="{781F7AC5-822F-7C47-A1BB-2FFA6CC66822}"/>
                </a:ext>
              </a:extLst>
            </p:cNvPr>
            <p:cNvSpPr/>
            <p:nvPr/>
          </p:nvSpPr>
          <p:spPr>
            <a:xfrm>
              <a:off x="10143226" y="3973007"/>
              <a:ext cx="498084" cy="487392"/>
            </a:xfrm>
            <a:custGeom>
              <a:avLst/>
              <a:gdLst>
                <a:gd name="connsiteX0" fmla="*/ 206437 w 498084"/>
                <a:gd name="connsiteY0" fmla="*/ 1692 h 487392"/>
                <a:gd name="connsiteX1" fmla="*/ 64262 w 498084"/>
                <a:gd name="connsiteY1" fmla="*/ 78736 h 487392"/>
                <a:gd name="connsiteX2" fmla="*/ 135647 w 498084"/>
                <a:gd name="connsiteY2" fmla="*/ 32747 h 487392"/>
                <a:gd name="connsiteX3" fmla="*/ 141686 w 498084"/>
                <a:gd name="connsiteY3" fmla="*/ 35319 h 487392"/>
                <a:gd name="connsiteX4" fmla="*/ 139904 w 498084"/>
                <a:gd name="connsiteY4" fmla="*/ 38483 h 487392"/>
                <a:gd name="connsiteX5" fmla="*/ 135647 w 498084"/>
                <a:gd name="connsiteY5" fmla="*/ 45110 h 487392"/>
                <a:gd name="connsiteX6" fmla="*/ 135647 w 498084"/>
                <a:gd name="connsiteY6" fmla="*/ 50055 h 487392"/>
                <a:gd name="connsiteX7" fmla="*/ 133568 w 498084"/>
                <a:gd name="connsiteY7" fmla="*/ 52824 h 487392"/>
                <a:gd name="connsiteX8" fmla="*/ 130993 w 498084"/>
                <a:gd name="connsiteY8" fmla="*/ 54604 h 487392"/>
                <a:gd name="connsiteX9" fmla="*/ 129310 w 498084"/>
                <a:gd name="connsiteY9" fmla="*/ 57769 h 487392"/>
                <a:gd name="connsiteX10" fmla="*/ 129904 w 498084"/>
                <a:gd name="connsiteY10" fmla="*/ 62417 h 487392"/>
                <a:gd name="connsiteX11" fmla="*/ 129904 w 498084"/>
                <a:gd name="connsiteY11" fmla="*/ 67263 h 487392"/>
                <a:gd name="connsiteX12" fmla="*/ 128518 w 498084"/>
                <a:gd name="connsiteY12" fmla="*/ 70132 h 487392"/>
                <a:gd name="connsiteX13" fmla="*/ 124756 w 498084"/>
                <a:gd name="connsiteY13" fmla="*/ 72406 h 487392"/>
                <a:gd name="connsiteX14" fmla="*/ 118717 w 498084"/>
                <a:gd name="connsiteY14" fmla="*/ 72406 h 487392"/>
                <a:gd name="connsiteX15" fmla="*/ 116439 w 498084"/>
                <a:gd name="connsiteY15" fmla="*/ 68055 h 487392"/>
                <a:gd name="connsiteX16" fmla="*/ 121291 w 498084"/>
                <a:gd name="connsiteY16" fmla="*/ 64989 h 487392"/>
                <a:gd name="connsiteX17" fmla="*/ 120400 w 498084"/>
                <a:gd name="connsiteY17" fmla="*/ 63208 h 487392"/>
                <a:gd name="connsiteX18" fmla="*/ 116736 w 498084"/>
                <a:gd name="connsiteY18" fmla="*/ 60044 h 487392"/>
                <a:gd name="connsiteX19" fmla="*/ 110103 w 498084"/>
                <a:gd name="connsiteY19" fmla="*/ 64099 h 487392"/>
                <a:gd name="connsiteX20" fmla="*/ 105747 w 498084"/>
                <a:gd name="connsiteY20" fmla="*/ 66967 h 487392"/>
                <a:gd name="connsiteX21" fmla="*/ 104657 w 498084"/>
                <a:gd name="connsiteY21" fmla="*/ 72110 h 487392"/>
                <a:gd name="connsiteX22" fmla="*/ 107727 w 498084"/>
                <a:gd name="connsiteY22" fmla="*/ 73593 h 487392"/>
                <a:gd name="connsiteX23" fmla="*/ 108321 w 498084"/>
                <a:gd name="connsiteY23" fmla="*/ 76461 h 487392"/>
                <a:gd name="connsiteX24" fmla="*/ 106935 w 498084"/>
                <a:gd name="connsiteY24" fmla="*/ 80813 h 487392"/>
                <a:gd name="connsiteX25" fmla="*/ 103172 w 498084"/>
                <a:gd name="connsiteY25" fmla="*/ 81604 h 487392"/>
                <a:gd name="connsiteX26" fmla="*/ 95945 w 498084"/>
                <a:gd name="connsiteY26" fmla="*/ 79923 h 487392"/>
                <a:gd name="connsiteX27" fmla="*/ 90797 w 498084"/>
                <a:gd name="connsiteY27" fmla="*/ 79033 h 487392"/>
                <a:gd name="connsiteX28" fmla="*/ 88222 w 498084"/>
                <a:gd name="connsiteY28" fmla="*/ 81011 h 487392"/>
                <a:gd name="connsiteX29" fmla="*/ 81886 w 498084"/>
                <a:gd name="connsiteY29" fmla="*/ 85362 h 487392"/>
                <a:gd name="connsiteX30" fmla="*/ 79906 w 498084"/>
                <a:gd name="connsiteY30" fmla="*/ 87340 h 487392"/>
                <a:gd name="connsiteX31" fmla="*/ 78123 w 498084"/>
                <a:gd name="connsiteY31" fmla="*/ 92879 h 487392"/>
                <a:gd name="connsiteX32" fmla="*/ 72381 w 498084"/>
                <a:gd name="connsiteY32" fmla="*/ 95747 h 487392"/>
                <a:gd name="connsiteX33" fmla="*/ 67827 w 498084"/>
                <a:gd name="connsiteY33" fmla="*/ 97725 h 487392"/>
                <a:gd name="connsiteX34" fmla="*/ 65748 w 498084"/>
                <a:gd name="connsiteY34" fmla="*/ 102077 h 487392"/>
                <a:gd name="connsiteX35" fmla="*/ 60896 w 498084"/>
                <a:gd name="connsiteY35" fmla="*/ 106626 h 487392"/>
                <a:gd name="connsiteX36" fmla="*/ 51986 w 498084"/>
                <a:gd name="connsiteY36" fmla="*/ 113846 h 487392"/>
                <a:gd name="connsiteX37" fmla="*/ 47926 w 498084"/>
                <a:gd name="connsiteY37" fmla="*/ 118988 h 487392"/>
                <a:gd name="connsiteX38" fmla="*/ 46441 w 498084"/>
                <a:gd name="connsiteY38" fmla="*/ 125912 h 487392"/>
                <a:gd name="connsiteX39" fmla="*/ 44164 w 498084"/>
                <a:gd name="connsiteY39" fmla="*/ 132538 h 487392"/>
                <a:gd name="connsiteX40" fmla="*/ 41293 w 498084"/>
                <a:gd name="connsiteY40" fmla="*/ 138571 h 487392"/>
                <a:gd name="connsiteX41" fmla="*/ 37629 w 498084"/>
                <a:gd name="connsiteY41" fmla="*/ 141439 h 487392"/>
                <a:gd name="connsiteX42" fmla="*/ 29808 w 498084"/>
                <a:gd name="connsiteY42" fmla="*/ 144604 h 487392"/>
                <a:gd name="connsiteX43" fmla="*/ 27234 w 498084"/>
                <a:gd name="connsiteY43" fmla="*/ 149450 h 487392"/>
                <a:gd name="connsiteX44" fmla="*/ 30699 w 498084"/>
                <a:gd name="connsiteY44" fmla="*/ 152417 h 487392"/>
                <a:gd name="connsiteX45" fmla="*/ 34164 w 498084"/>
                <a:gd name="connsiteY45" fmla="*/ 153208 h 487392"/>
                <a:gd name="connsiteX46" fmla="*/ 34164 w 498084"/>
                <a:gd name="connsiteY46" fmla="*/ 158648 h 487392"/>
                <a:gd name="connsiteX47" fmla="*/ 34164 w 498084"/>
                <a:gd name="connsiteY47" fmla="*/ 163889 h 487392"/>
                <a:gd name="connsiteX48" fmla="*/ 38422 w 498084"/>
                <a:gd name="connsiteY48" fmla="*/ 163889 h 487392"/>
                <a:gd name="connsiteX49" fmla="*/ 43075 w 498084"/>
                <a:gd name="connsiteY49" fmla="*/ 165076 h 487392"/>
                <a:gd name="connsiteX50" fmla="*/ 47035 w 498084"/>
                <a:gd name="connsiteY50" fmla="*/ 167647 h 487392"/>
                <a:gd name="connsiteX51" fmla="*/ 49312 w 498084"/>
                <a:gd name="connsiteY51" fmla="*/ 169329 h 487392"/>
                <a:gd name="connsiteX52" fmla="*/ 48223 w 498084"/>
                <a:gd name="connsiteY52" fmla="*/ 172790 h 487392"/>
                <a:gd name="connsiteX53" fmla="*/ 45649 w 498084"/>
                <a:gd name="connsiteY53" fmla="*/ 175461 h 487392"/>
                <a:gd name="connsiteX54" fmla="*/ 44164 w 498084"/>
                <a:gd name="connsiteY54" fmla="*/ 173087 h 487392"/>
                <a:gd name="connsiteX55" fmla="*/ 41590 w 498084"/>
                <a:gd name="connsiteY55" fmla="*/ 169625 h 487392"/>
                <a:gd name="connsiteX56" fmla="*/ 36640 w 498084"/>
                <a:gd name="connsiteY56" fmla="*/ 170515 h 487392"/>
                <a:gd name="connsiteX57" fmla="*/ 32976 w 498084"/>
                <a:gd name="connsiteY57" fmla="*/ 168538 h 487392"/>
                <a:gd name="connsiteX58" fmla="*/ 31491 w 498084"/>
                <a:gd name="connsiteY58" fmla="*/ 167054 h 487392"/>
                <a:gd name="connsiteX59" fmla="*/ 32382 w 498084"/>
                <a:gd name="connsiteY59" fmla="*/ 162208 h 487392"/>
                <a:gd name="connsiteX60" fmla="*/ 28917 w 498084"/>
                <a:gd name="connsiteY60" fmla="*/ 158450 h 487392"/>
                <a:gd name="connsiteX61" fmla="*/ 27729 w 498084"/>
                <a:gd name="connsiteY61" fmla="*/ 158450 h 487392"/>
                <a:gd name="connsiteX62" fmla="*/ 24066 w 498084"/>
                <a:gd name="connsiteY62" fmla="*/ 155582 h 487392"/>
                <a:gd name="connsiteX63" fmla="*/ 21986 w 498084"/>
                <a:gd name="connsiteY63" fmla="*/ 154691 h 487392"/>
                <a:gd name="connsiteX64" fmla="*/ 22877 w 498084"/>
                <a:gd name="connsiteY64" fmla="*/ 148955 h 487392"/>
                <a:gd name="connsiteX65" fmla="*/ 23769 w 498084"/>
                <a:gd name="connsiteY65" fmla="*/ 144109 h 487392"/>
                <a:gd name="connsiteX66" fmla="*/ 24957 w 498084"/>
                <a:gd name="connsiteY66" fmla="*/ 135999 h 487392"/>
                <a:gd name="connsiteX67" fmla="*/ 14561 w 498084"/>
                <a:gd name="connsiteY67" fmla="*/ 162604 h 487392"/>
                <a:gd name="connsiteX68" fmla="*/ 17630 w 498084"/>
                <a:gd name="connsiteY68" fmla="*/ 164087 h 487392"/>
                <a:gd name="connsiteX69" fmla="*/ 17630 w 498084"/>
                <a:gd name="connsiteY69" fmla="*/ 169823 h 487392"/>
                <a:gd name="connsiteX70" fmla="*/ 17630 w 498084"/>
                <a:gd name="connsiteY70" fmla="*/ 177537 h 487392"/>
                <a:gd name="connsiteX71" fmla="*/ 18323 w 498084"/>
                <a:gd name="connsiteY71" fmla="*/ 187427 h 487392"/>
                <a:gd name="connsiteX72" fmla="*/ 16145 w 498084"/>
                <a:gd name="connsiteY72" fmla="*/ 194351 h 487392"/>
                <a:gd name="connsiteX73" fmla="*/ 18323 w 498084"/>
                <a:gd name="connsiteY73" fmla="*/ 203548 h 487392"/>
                <a:gd name="connsiteX74" fmla="*/ 20303 w 498084"/>
                <a:gd name="connsiteY74" fmla="*/ 206219 h 487392"/>
                <a:gd name="connsiteX75" fmla="*/ 21491 w 498084"/>
                <a:gd name="connsiteY75" fmla="*/ 207307 h 487392"/>
                <a:gd name="connsiteX76" fmla="*/ 25650 w 498084"/>
                <a:gd name="connsiteY76" fmla="*/ 200779 h 487392"/>
                <a:gd name="connsiteX77" fmla="*/ 27630 w 498084"/>
                <a:gd name="connsiteY77" fmla="*/ 198603 h 487392"/>
                <a:gd name="connsiteX78" fmla="*/ 31392 w 498084"/>
                <a:gd name="connsiteY78" fmla="*/ 196230 h 487392"/>
                <a:gd name="connsiteX79" fmla="*/ 36738 w 498084"/>
                <a:gd name="connsiteY79" fmla="*/ 197812 h 487392"/>
                <a:gd name="connsiteX80" fmla="*/ 36738 w 498084"/>
                <a:gd name="connsiteY80" fmla="*/ 203548 h 487392"/>
                <a:gd name="connsiteX81" fmla="*/ 45946 w 498084"/>
                <a:gd name="connsiteY81" fmla="*/ 201570 h 487392"/>
                <a:gd name="connsiteX82" fmla="*/ 50203 w 498084"/>
                <a:gd name="connsiteY82" fmla="*/ 205032 h 487392"/>
                <a:gd name="connsiteX83" fmla="*/ 53669 w 498084"/>
                <a:gd name="connsiteY83" fmla="*/ 212351 h 487392"/>
                <a:gd name="connsiteX84" fmla="*/ 55550 w 498084"/>
                <a:gd name="connsiteY84" fmla="*/ 218878 h 487392"/>
                <a:gd name="connsiteX85" fmla="*/ 62876 w 498084"/>
                <a:gd name="connsiteY85" fmla="*/ 222636 h 487392"/>
                <a:gd name="connsiteX86" fmla="*/ 70896 w 498084"/>
                <a:gd name="connsiteY86" fmla="*/ 224218 h 487392"/>
                <a:gd name="connsiteX87" fmla="*/ 73965 w 498084"/>
                <a:gd name="connsiteY87" fmla="*/ 228471 h 487392"/>
                <a:gd name="connsiteX88" fmla="*/ 77826 w 498084"/>
                <a:gd name="connsiteY88" fmla="*/ 235296 h 487392"/>
                <a:gd name="connsiteX89" fmla="*/ 77826 w 498084"/>
                <a:gd name="connsiteY89" fmla="*/ 242218 h 487392"/>
                <a:gd name="connsiteX90" fmla="*/ 79411 w 498084"/>
                <a:gd name="connsiteY90" fmla="*/ 246867 h 487392"/>
                <a:gd name="connsiteX91" fmla="*/ 86242 w 498084"/>
                <a:gd name="connsiteY91" fmla="*/ 247955 h 487392"/>
                <a:gd name="connsiteX92" fmla="*/ 86559 w 498084"/>
                <a:gd name="connsiteY92" fmla="*/ 252702 h 487392"/>
                <a:gd name="connsiteX93" fmla="*/ 87826 w 498084"/>
                <a:gd name="connsiteY93" fmla="*/ 253394 h 487392"/>
                <a:gd name="connsiteX94" fmla="*/ 97727 w 498084"/>
                <a:gd name="connsiteY94" fmla="*/ 257152 h 487392"/>
                <a:gd name="connsiteX95" fmla="*/ 100004 w 498084"/>
                <a:gd name="connsiteY95" fmla="*/ 261009 h 487392"/>
                <a:gd name="connsiteX96" fmla="*/ 111885 w 498084"/>
                <a:gd name="connsiteY96" fmla="*/ 261801 h 487392"/>
                <a:gd name="connsiteX97" fmla="*/ 118420 w 498084"/>
                <a:gd name="connsiteY97" fmla="*/ 269812 h 487392"/>
                <a:gd name="connsiteX98" fmla="*/ 128320 w 498084"/>
                <a:gd name="connsiteY98" fmla="*/ 275152 h 487392"/>
                <a:gd name="connsiteX99" fmla="*/ 132082 w 498084"/>
                <a:gd name="connsiteY99" fmla="*/ 280097 h 487392"/>
                <a:gd name="connsiteX100" fmla="*/ 128320 w 498084"/>
                <a:gd name="connsiteY100" fmla="*/ 289988 h 487392"/>
                <a:gd name="connsiteX101" fmla="*/ 121390 w 498084"/>
                <a:gd name="connsiteY101" fmla="*/ 299878 h 487392"/>
                <a:gd name="connsiteX102" fmla="*/ 119905 w 498084"/>
                <a:gd name="connsiteY102" fmla="*/ 308383 h 487392"/>
                <a:gd name="connsiteX103" fmla="*/ 123271 w 498084"/>
                <a:gd name="connsiteY103" fmla="*/ 316789 h 487392"/>
                <a:gd name="connsiteX104" fmla="*/ 123271 w 498084"/>
                <a:gd name="connsiteY104" fmla="*/ 326680 h 487392"/>
                <a:gd name="connsiteX105" fmla="*/ 119806 w 498084"/>
                <a:gd name="connsiteY105" fmla="*/ 333306 h 487392"/>
                <a:gd name="connsiteX106" fmla="*/ 120895 w 498084"/>
                <a:gd name="connsiteY106" fmla="*/ 339734 h 487392"/>
                <a:gd name="connsiteX107" fmla="*/ 110994 w 498084"/>
                <a:gd name="connsiteY107" fmla="*/ 347053 h 487392"/>
                <a:gd name="connsiteX108" fmla="*/ 104162 w 498084"/>
                <a:gd name="connsiteY108" fmla="*/ 351998 h 487392"/>
                <a:gd name="connsiteX109" fmla="*/ 104162 w 498084"/>
                <a:gd name="connsiteY109" fmla="*/ 363570 h 487392"/>
                <a:gd name="connsiteX110" fmla="*/ 98024 w 498084"/>
                <a:gd name="connsiteY110" fmla="*/ 384240 h 487392"/>
                <a:gd name="connsiteX111" fmla="*/ 100697 w 498084"/>
                <a:gd name="connsiteY111" fmla="*/ 394130 h 487392"/>
                <a:gd name="connsiteX112" fmla="*/ 98024 w 498084"/>
                <a:gd name="connsiteY112" fmla="*/ 397888 h 487392"/>
                <a:gd name="connsiteX113" fmla="*/ 94955 w 498084"/>
                <a:gd name="connsiteY113" fmla="*/ 403723 h 487392"/>
                <a:gd name="connsiteX114" fmla="*/ 101885 w 498084"/>
                <a:gd name="connsiteY114" fmla="*/ 413613 h 487392"/>
                <a:gd name="connsiteX115" fmla="*/ 105252 w 498084"/>
                <a:gd name="connsiteY115" fmla="*/ 420932 h 487392"/>
                <a:gd name="connsiteX116" fmla="*/ 111489 w 498084"/>
                <a:gd name="connsiteY116" fmla="*/ 429437 h 487392"/>
                <a:gd name="connsiteX117" fmla="*/ 117132 w 498084"/>
                <a:gd name="connsiteY117" fmla="*/ 435866 h 487392"/>
                <a:gd name="connsiteX118" fmla="*/ 116043 w 498084"/>
                <a:gd name="connsiteY118" fmla="*/ 440019 h 487392"/>
                <a:gd name="connsiteX119" fmla="*/ 106143 w 498084"/>
                <a:gd name="connsiteY119" fmla="*/ 432404 h 487392"/>
                <a:gd name="connsiteX120" fmla="*/ 91192 w 498084"/>
                <a:gd name="connsiteY120" fmla="*/ 423602 h 487392"/>
                <a:gd name="connsiteX121" fmla="*/ 85846 w 498084"/>
                <a:gd name="connsiteY121" fmla="*/ 415987 h 487392"/>
                <a:gd name="connsiteX122" fmla="*/ 74658 w 498084"/>
                <a:gd name="connsiteY122" fmla="*/ 394822 h 487392"/>
                <a:gd name="connsiteX123" fmla="*/ 68916 w 498084"/>
                <a:gd name="connsiteY123" fmla="*/ 385624 h 487392"/>
                <a:gd name="connsiteX124" fmla="*/ 63570 w 498084"/>
                <a:gd name="connsiteY124" fmla="*/ 375734 h 487392"/>
                <a:gd name="connsiteX125" fmla="*/ 56243 w 498084"/>
                <a:gd name="connsiteY125" fmla="*/ 366932 h 487392"/>
                <a:gd name="connsiteX126" fmla="*/ 50500 w 498084"/>
                <a:gd name="connsiteY126" fmla="*/ 350515 h 487392"/>
                <a:gd name="connsiteX127" fmla="*/ 45946 w 498084"/>
                <a:gd name="connsiteY127" fmla="*/ 331328 h 487392"/>
                <a:gd name="connsiteX128" fmla="*/ 37035 w 498084"/>
                <a:gd name="connsiteY128" fmla="*/ 324009 h 487392"/>
                <a:gd name="connsiteX129" fmla="*/ 31689 w 498084"/>
                <a:gd name="connsiteY129" fmla="*/ 312932 h 487392"/>
                <a:gd name="connsiteX130" fmla="*/ 17531 w 498084"/>
                <a:gd name="connsiteY130" fmla="*/ 279603 h 487392"/>
                <a:gd name="connsiteX131" fmla="*/ 17531 w 498084"/>
                <a:gd name="connsiteY131" fmla="*/ 258142 h 487392"/>
                <a:gd name="connsiteX132" fmla="*/ 11492 w 498084"/>
                <a:gd name="connsiteY132" fmla="*/ 240142 h 487392"/>
                <a:gd name="connsiteX133" fmla="*/ 14561 w 498084"/>
                <a:gd name="connsiteY133" fmla="*/ 229361 h 487392"/>
                <a:gd name="connsiteX134" fmla="*/ 9214 w 498084"/>
                <a:gd name="connsiteY134" fmla="*/ 222438 h 487392"/>
                <a:gd name="connsiteX135" fmla="*/ 4957 w 498084"/>
                <a:gd name="connsiteY135" fmla="*/ 216010 h 487392"/>
                <a:gd name="connsiteX136" fmla="*/ 2977 w 498084"/>
                <a:gd name="connsiteY136" fmla="*/ 207603 h 487392"/>
                <a:gd name="connsiteX137" fmla="*/ 700 w 498084"/>
                <a:gd name="connsiteY137" fmla="*/ 209482 h 487392"/>
                <a:gd name="connsiteX138" fmla="*/ 217922 w 498084"/>
                <a:gd name="connsiteY138" fmla="*/ 487393 h 487392"/>
                <a:gd name="connsiteX139" fmla="*/ 157428 w 498084"/>
                <a:gd name="connsiteY139" fmla="*/ 464349 h 487392"/>
                <a:gd name="connsiteX140" fmla="*/ 158617 w 498084"/>
                <a:gd name="connsiteY140" fmla="*/ 453964 h 487392"/>
                <a:gd name="connsiteX141" fmla="*/ 167824 w 498084"/>
                <a:gd name="connsiteY141" fmla="*/ 452877 h 487392"/>
                <a:gd name="connsiteX142" fmla="*/ 175349 w 498084"/>
                <a:gd name="connsiteY142" fmla="*/ 446547 h 487392"/>
                <a:gd name="connsiteX143" fmla="*/ 175349 w 498084"/>
                <a:gd name="connsiteY143" fmla="*/ 451096 h 487392"/>
                <a:gd name="connsiteX144" fmla="*/ 182873 w 498084"/>
                <a:gd name="connsiteY144" fmla="*/ 449909 h 487392"/>
                <a:gd name="connsiteX145" fmla="*/ 197823 w 498084"/>
                <a:gd name="connsiteY145" fmla="*/ 447635 h 487392"/>
                <a:gd name="connsiteX146" fmla="*/ 208714 w 498084"/>
                <a:gd name="connsiteY146" fmla="*/ 442492 h 487392"/>
                <a:gd name="connsiteX147" fmla="*/ 210991 w 498084"/>
                <a:gd name="connsiteY147" fmla="*/ 447635 h 487392"/>
                <a:gd name="connsiteX148" fmla="*/ 226041 w 498084"/>
                <a:gd name="connsiteY148" fmla="*/ 446547 h 487392"/>
                <a:gd name="connsiteX149" fmla="*/ 244456 w 498084"/>
                <a:gd name="connsiteY149" fmla="*/ 445954 h 487392"/>
                <a:gd name="connsiteX150" fmla="*/ 249010 w 498084"/>
                <a:gd name="connsiteY150" fmla="*/ 441899 h 487392"/>
                <a:gd name="connsiteX151" fmla="*/ 253663 w 498084"/>
                <a:gd name="connsiteY151" fmla="*/ 447041 h 487392"/>
                <a:gd name="connsiteX152" fmla="*/ 244456 w 498084"/>
                <a:gd name="connsiteY152" fmla="*/ 452283 h 487392"/>
                <a:gd name="connsiteX153" fmla="*/ 235842 w 498084"/>
                <a:gd name="connsiteY153" fmla="*/ 458613 h 487392"/>
                <a:gd name="connsiteX154" fmla="*/ 235248 w 498084"/>
                <a:gd name="connsiteY154" fmla="*/ 461481 h 487392"/>
                <a:gd name="connsiteX155" fmla="*/ 244456 w 498084"/>
                <a:gd name="connsiteY155" fmla="*/ 463162 h 487392"/>
                <a:gd name="connsiteX156" fmla="*/ 260594 w 498084"/>
                <a:gd name="connsiteY156" fmla="*/ 466624 h 487392"/>
                <a:gd name="connsiteX157" fmla="*/ 265148 w 498084"/>
                <a:gd name="connsiteY157" fmla="*/ 458613 h 487392"/>
                <a:gd name="connsiteX158" fmla="*/ 270396 w 498084"/>
                <a:gd name="connsiteY158" fmla="*/ 452283 h 487392"/>
                <a:gd name="connsiteX159" fmla="*/ 278415 w 498084"/>
                <a:gd name="connsiteY159" fmla="*/ 453470 h 487392"/>
                <a:gd name="connsiteX160" fmla="*/ 274950 w 498084"/>
                <a:gd name="connsiteY160" fmla="*/ 460888 h 487392"/>
                <a:gd name="connsiteX161" fmla="*/ 284851 w 498084"/>
                <a:gd name="connsiteY161" fmla="*/ 460294 h 487392"/>
                <a:gd name="connsiteX162" fmla="*/ 292276 w 498084"/>
                <a:gd name="connsiteY162" fmla="*/ 460888 h 487392"/>
                <a:gd name="connsiteX163" fmla="*/ 300890 w 498084"/>
                <a:gd name="connsiteY163" fmla="*/ 456239 h 487392"/>
                <a:gd name="connsiteX164" fmla="*/ 312474 w 498084"/>
                <a:gd name="connsiteY164" fmla="*/ 454558 h 487392"/>
                <a:gd name="connsiteX165" fmla="*/ 319404 w 498084"/>
                <a:gd name="connsiteY165" fmla="*/ 455745 h 487392"/>
                <a:gd name="connsiteX166" fmla="*/ 331483 w 498084"/>
                <a:gd name="connsiteY166" fmla="*/ 460888 h 487392"/>
                <a:gd name="connsiteX167" fmla="*/ 343463 w 498084"/>
                <a:gd name="connsiteY167" fmla="*/ 460294 h 487392"/>
                <a:gd name="connsiteX168" fmla="*/ 255545 w 498084"/>
                <a:gd name="connsiteY168" fmla="*/ 487393 h 487392"/>
                <a:gd name="connsiteX169" fmla="*/ 464549 w 498084"/>
                <a:gd name="connsiteY169" fmla="*/ 363174 h 487392"/>
                <a:gd name="connsiteX170" fmla="*/ 316038 w 498084"/>
                <a:gd name="connsiteY170" fmla="*/ 7132 h 487392"/>
                <a:gd name="connsiteX171" fmla="*/ 478509 w 498084"/>
                <a:gd name="connsiteY171" fmla="*/ 177636 h 487392"/>
                <a:gd name="connsiteX172" fmla="*/ 477321 w 498084"/>
                <a:gd name="connsiteY172" fmla="*/ 179911 h 487392"/>
                <a:gd name="connsiteX173" fmla="*/ 470985 w 498084"/>
                <a:gd name="connsiteY173" fmla="*/ 172494 h 487392"/>
                <a:gd name="connsiteX174" fmla="*/ 468113 w 498084"/>
                <a:gd name="connsiteY174" fmla="*/ 163889 h 487392"/>
                <a:gd name="connsiteX175" fmla="*/ 463559 w 498084"/>
                <a:gd name="connsiteY175" fmla="*/ 158648 h 487392"/>
                <a:gd name="connsiteX176" fmla="*/ 457817 w 498084"/>
                <a:gd name="connsiteY176" fmla="*/ 152911 h 487392"/>
                <a:gd name="connsiteX177" fmla="*/ 451381 w 498084"/>
                <a:gd name="connsiteY177" fmla="*/ 140845 h 487392"/>
                <a:gd name="connsiteX178" fmla="*/ 442173 w 498084"/>
                <a:gd name="connsiteY178" fmla="*/ 137384 h 487392"/>
                <a:gd name="connsiteX179" fmla="*/ 439896 w 498084"/>
                <a:gd name="connsiteY179" fmla="*/ 136790 h 487392"/>
                <a:gd name="connsiteX180" fmla="*/ 443361 w 498084"/>
                <a:gd name="connsiteY180" fmla="*/ 144307 h 487392"/>
                <a:gd name="connsiteX181" fmla="*/ 443361 w 498084"/>
                <a:gd name="connsiteY181" fmla="*/ 153505 h 487392"/>
                <a:gd name="connsiteX182" fmla="*/ 446827 w 498084"/>
                <a:gd name="connsiteY182" fmla="*/ 164384 h 487392"/>
                <a:gd name="connsiteX183" fmla="*/ 443955 w 498084"/>
                <a:gd name="connsiteY183" fmla="*/ 173087 h 487392"/>
                <a:gd name="connsiteX184" fmla="*/ 440490 w 498084"/>
                <a:gd name="connsiteY184" fmla="*/ 181098 h 487392"/>
                <a:gd name="connsiteX185" fmla="*/ 424946 w 498084"/>
                <a:gd name="connsiteY185" fmla="*/ 184560 h 487392"/>
                <a:gd name="connsiteX186" fmla="*/ 418610 w 498084"/>
                <a:gd name="connsiteY186" fmla="*/ 175955 h 487392"/>
                <a:gd name="connsiteX187" fmla="*/ 407719 w 498084"/>
                <a:gd name="connsiteY187" fmla="*/ 169032 h 487392"/>
                <a:gd name="connsiteX188" fmla="*/ 405937 w 498084"/>
                <a:gd name="connsiteY188" fmla="*/ 159142 h 487392"/>
                <a:gd name="connsiteX189" fmla="*/ 401382 w 498084"/>
                <a:gd name="connsiteY189" fmla="*/ 151625 h 487392"/>
                <a:gd name="connsiteX190" fmla="*/ 396729 w 498084"/>
                <a:gd name="connsiteY190" fmla="*/ 147670 h 487392"/>
                <a:gd name="connsiteX191" fmla="*/ 389898 w 498084"/>
                <a:gd name="connsiteY191" fmla="*/ 149944 h 487392"/>
                <a:gd name="connsiteX192" fmla="*/ 392175 w 498084"/>
                <a:gd name="connsiteY192" fmla="*/ 162604 h 487392"/>
                <a:gd name="connsiteX193" fmla="*/ 399105 w 498084"/>
                <a:gd name="connsiteY193" fmla="*/ 166065 h 487392"/>
                <a:gd name="connsiteX194" fmla="*/ 403660 w 498084"/>
                <a:gd name="connsiteY194" fmla="*/ 175263 h 487392"/>
                <a:gd name="connsiteX195" fmla="*/ 408214 w 498084"/>
                <a:gd name="connsiteY195" fmla="*/ 185153 h 487392"/>
                <a:gd name="connsiteX196" fmla="*/ 416333 w 498084"/>
                <a:gd name="connsiteY196" fmla="*/ 188021 h 487392"/>
                <a:gd name="connsiteX197" fmla="*/ 416333 w 498084"/>
                <a:gd name="connsiteY197" fmla="*/ 196032 h 487392"/>
                <a:gd name="connsiteX198" fmla="*/ 423263 w 498084"/>
                <a:gd name="connsiteY198" fmla="*/ 198307 h 487392"/>
                <a:gd name="connsiteX199" fmla="*/ 428412 w 498084"/>
                <a:gd name="connsiteY199" fmla="*/ 197219 h 487392"/>
                <a:gd name="connsiteX200" fmla="*/ 437124 w 498084"/>
                <a:gd name="connsiteY200" fmla="*/ 195439 h 487392"/>
                <a:gd name="connsiteX201" fmla="*/ 442173 w 498084"/>
                <a:gd name="connsiteY201" fmla="*/ 201175 h 487392"/>
                <a:gd name="connsiteX202" fmla="*/ 440490 w 498084"/>
                <a:gd name="connsiteY202" fmla="*/ 212647 h 487392"/>
                <a:gd name="connsiteX203" fmla="*/ 435342 w 498084"/>
                <a:gd name="connsiteY203" fmla="*/ 222537 h 487392"/>
                <a:gd name="connsiteX204" fmla="*/ 432966 w 498084"/>
                <a:gd name="connsiteY204" fmla="*/ 239845 h 487392"/>
                <a:gd name="connsiteX205" fmla="*/ 424946 w 498084"/>
                <a:gd name="connsiteY205" fmla="*/ 248449 h 487392"/>
                <a:gd name="connsiteX206" fmla="*/ 422669 w 498084"/>
                <a:gd name="connsiteY206" fmla="*/ 261108 h 487392"/>
                <a:gd name="connsiteX207" fmla="*/ 417422 w 498084"/>
                <a:gd name="connsiteY207" fmla="*/ 267438 h 487392"/>
                <a:gd name="connsiteX208" fmla="*/ 417422 w 498084"/>
                <a:gd name="connsiteY208" fmla="*/ 278317 h 487392"/>
                <a:gd name="connsiteX209" fmla="*/ 418016 w 498084"/>
                <a:gd name="connsiteY209" fmla="*/ 294438 h 487392"/>
                <a:gd name="connsiteX210" fmla="*/ 410590 w 498084"/>
                <a:gd name="connsiteY210" fmla="*/ 303636 h 487392"/>
                <a:gd name="connsiteX211" fmla="*/ 414550 w 498084"/>
                <a:gd name="connsiteY211" fmla="*/ 312833 h 487392"/>
                <a:gd name="connsiteX212" fmla="*/ 404650 w 498084"/>
                <a:gd name="connsiteY212" fmla="*/ 322724 h 487392"/>
                <a:gd name="connsiteX213" fmla="*/ 401185 w 498084"/>
                <a:gd name="connsiteY213" fmla="*/ 328460 h 487392"/>
                <a:gd name="connsiteX214" fmla="*/ 393165 w 498084"/>
                <a:gd name="connsiteY214" fmla="*/ 331328 h 487392"/>
                <a:gd name="connsiteX215" fmla="*/ 393165 w 498084"/>
                <a:gd name="connsiteY215" fmla="*/ 339932 h 487392"/>
                <a:gd name="connsiteX216" fmla="*/ 383957 w 498084"/>
                <a:gd name="connsiteY216" fmla="*/ 353185 h 487392"/>
                <a:gd name="connsiteX217" fmla="*/ 372967 w 498084"/>
                <a:gd name="connsiteY217" fmla="*/ 362382 h 487392"/>
                <a:gd name="connsiteX218" fmla="*/ 370690 w 498084"/>
                <a:gd name="connsiteY218" fmla="*/ 369306 h 487392"/>
                <a:gd name="connsiteX219" fmla="*/ 353958 w 498084"/>
                <a:gd name="connsiteY219" fmla="*/ 376229 h 487392"/>
                <a:gd name="connsiteX220" fmla="*/ 340790 w 498084"/>
                <a:gd name="connsiteY220" fmla="*/ 381866 h 487392"/>
                <a:gd name="connsiteX221" fmla="*/ 337919 w 498084"/>
                <a:gd name="connsiteY221" fmla="*/ 381866 h 487392"/>
                <a:gd name="connsiteX222" fmla="*/ 332671 w 498084"/>
                <a:gd name="connsiteY222" fmla="*/ 369899 h 487392"/>
                <a:gd name="connsiteX223" fmla="*/ 328612 w 498084"/>
                <a:gd name="connsiteY223" fmla="*/ 360701 h 487392"/>
                <a:gd name="connsiteX224" fmla="*/ 328612 w 498084"/>
                <a:gd name="connsiteY224" fmla="*/ 353778 h 487392"/>
                <a:gd name="connsiteX225" fmla="*/ 326929 w 498084"/>
                <a:gd name="connsiteY225" fmla="*/ 344580 h 487392"/>
                <a:gd name="connsiteX226" fmla="*/ 319504 w 498084"/>
                <a:gd name="connsiteY226" fmla="*/ 334690 h 487392"/>
                <a:gd name="connsiteX227" fmla="*/ 314256 w 498084"/>
                <a:gd name="connsiteY227" fmla="*/ 327174 h 487392"/>
                <a:gd name="connsiteX228" fmla="*/ 317226 w 498084"/>
                <a:gd name="connsiteY228" fmla="*/ 319756 h 487392"/>
                <a:gd name="connsiteX229" fmla="*/ 321186 w 498084"/>
                <a:gd name="connsiteY229" fmla="*/ 307690 h 487392"/>
                <a:gd name="connsiteX230" fmla="*/ 329206 w 498084"/>
                <a:gd name="connsiteY230" fmla="*/ 299086 h 487392"/>
                <a:gd name="connsiteX231" fmla="*/ 327523 w 498084"/>
                <a:gd name="connsiteY231" fmla="*/ 289889 h 487392"/>
                <a:gd name="connsiteX232" fmla="*/ 321186 w 498084"/>
                <a:gd name="connsiteY232" fmla="*/ 280592 h 487392"/>
                <a:gd name="connsiteX233" fmla="*/ 317226 w 498084"/>
                <a:gd name="connsiteY233" fmla="*/ 274856 h 487392"/>
                <a:gd name="connsiteX234" fmla="*/ 311385 w 498084"/>
                <a:gd name="connsiteY234" fmla="*/ 266845 h 487392"/>
                <a:gd name="connsiteX235" fmla="*/ 310197 w 498084"/>
                <a:gd name="connsiteY235" fmla="*/ 250229 h 487392"/>
                <a:gd name="connsiteX236" fmla="*/ 310197 w 498084"/>
                <a:gd name="connsiteY236" fmla="*/ 245581 h 487392"/>
                <a:gd name="connsiteX237" fmla="*/ 312573 w 498084"/>
                <a:gd name="connsiteY237" fmla="*/ 233515 h 487392"/>
                <a:gd name="connsiteX238" fmla="*/ 300494 w 498084"/>
                <a:gd name="connsiteY238" fmla="*/ 228273 h 487392"/>
                <a:gd name="connsiteX239" fmla="*/ 292375 w 498084"/>
                <a:gd name="connsiteY239" fmla="*/ 230054 h 487392"/>
                <a:gd name="connsiteX240" fmla="*/ 286633 w 498084"/>
                <a:gd name="connsiteY240" fmla="*/ 222043 h 487392"/>
                <a:gd name="connsiteX241" fmla="*/ 278613 w 498084"/>
                <a:gd name="connsiteY241" fmla="*/ 222043 h 487392"/>
                <a:gd name="connsiteX242" fmla="*/ 264257 w 498084"/>
                <a:gd name="connsiteY242" fmla="*/ 226691 h 487392"/>
                <a:gd name="connsiteX243" fmla="*/ 250396 w 498084"/>
                <a:gd name="connsiteY243" fmla="*/ 228372 h 487392"/>
                <a:gd name="connsiteX244" fmla="*/ 230595 w 498084"/>
                <a:gd name="connsiteY244" fmla="*/ 227779 h 487392"/>
                <a:gd name="connsiteX245" fmla="*/ 222476 w 498084"/>
                <a:gd name="connsiteY245" fmla="*/ 223230 h 487392"/>
                <a:gd name="connsiteX246" fmla="*/ 217328 w 498084"/>
                <a:gd name="connsiteY246" fmla="*/ 215219 h 487392"/>
                <a:gd name="connsiteX247" fmla="*/ 210397 w 498084"/>
                <a:gd name="connsiteY247" fmla="*/ 209482 h 487392"/>
                <a:gd name="connsiteX248" fmla="*/ 208714 w 498084"/>
                <a:gd name="connsiteY248" fmla="*/ 200779 h 487392"/>
                <a:gd name="connsiteX249" fmla="*/ 204655 w 498084"/>
                <a:gd name="connsiteY249" fmla="*/ 196230 h 487392"/>
                <a:gd name="connsiteX250" fmla="*/ 198318 w 498084"/>
                <a:gd name="connsiteY250" fmla="*/ 189307 h 487392"/>
                <a:gd name="connsiteX251" fmla="*/ 202378 w 498084"/>
                <a:gd name="connsiteY251" fmla="*/ 180109 h 487392"/>
                <a:gd name="connsiteX252" fmla="*/ 206338 w 498084"/>
                <a:gd name="connsiteY252" fmla="*/ 169230 h 487392"/>
                <a:gd name="connsiteX253" fmla="*/ 204655 w 498084"/>
                <a:gd name="connsiteY253" fmla="*/ 147966 h 487392"/>
                <a:gd name="connsiteX254" fmla="*/ 219110 w 498084"/>
                <a:gd name="connsiteY254" fmla="*/ 131845 h 487392"/>
                <a:gd name="connsiteX255" fmla="*/ 224852 w 498084"/>
                <a:gd name="connsiteY255" fmla="*/ 121955 h 487392"/>
                <a:gd name="connsiteX256" fmla="*/ 230595 w 498084"/>
                <a:gd name="connsiteY256" fmla="*/ 119087 h 487392"/>
                <a:gd name="connsiteX257" fmla="*/ 244951 w 498084"/>
                <a:gd name="connsiteY257" fmla="*/ 113944 h 487392"/>
                <a:gd name="connsiteX258" fmla="*/ 255347 w 498084"/>
                <a:gd name="connsiteY258" fmla="*/ 104747 h 487392"/>
                <a:gd name="connsiteX259" fmla="*/ 261683 w 498084"/>
                <a:gd name="connsiteY259" fmla="*/ 104153 h 487392"/>
                <a:gd name="connsiteX260" fmla="*/ 271584 w 498084"/>
                <a:gd name="connsiteY260" fmla="*/ 102472 h 487392"/>
                <a:gd name="connsiteX261" fmla="*/ 277821 w 498084"/>
                <a:gd name="connsiteY261" fmla="*/ 101780 h 487392"/>
                <a:gd name="connsiteX262" fmla="*/ 287722 w 498084"/>
                <a:gd name="connsiteY262" fmla="*/ 100098 h 487392"/>
                <a:gd name="connsiteX263" fmla="*/ 292871 w 498084"/>
                <a:gd name="connsiteY263" fmla="*/ 101285 h 487392"/>
                <a:gd name="connsiteX264" fmla="*/ 296930 w 498084"/>
                <a:gd name="connsiteY264" fmla="*/ 101780 h 487392"/>
                <a:gd name="connsiteX265" fmla="*/ 300395 w 498084"/>
                <a:gd name="connsiteY265" fmla="*/ 115032 h 487392"/>
                <a:gd name="connsiteX266" fmla="*/ 307325 w 498084"/>
                <a:gd name="connsiteY266" fmla="*/ 115626 h 487392"/>
                <a:gd name="connsiteX267" fmla="*/ 315939 w 498084"/>
                <a:gd name="connsiteY267" fmla="*/ 118494 h 487392"/>
                <a:gd name="connsiteX268" fmla="*/ 325840 w 498084"/>
                <a:gd name="connsiteY268" fmla="*/ 122549 h 487392"/>
                <a:gd name="connsiteX269" fmla="*/ 330988 w 498084"/>
                <a:gd name="connsiteY269" fmla="*/ 122549 h 487392"/>
                <a:gd name="connsiteX270" fmla="*/ 338414 w 498084"/>
                <a:gd name="connsiteY270" fmla="*/ 115032 h 487392"/>
                <a:gd name="connsiteX271" fmla="*/ 355740 w 498084"/>
                <a:gd name="connsiteY271" fmla="*/ 117900 h 487392"/>
                <a:gd name="connsiteX272" fmla="*/ 364354 w 498084"/>
                <a:gd name="connsiteY272" fmla="*/ 116219 h 487392"/>
                <a:gd name="connsiteX273" fmla="*/ 372967 w 498084"/>
                <a:gd name="connsiteY273" fmla="*/ 114538 h 487392"/>
                <a:gd name="connsiteX274" fmla="*/ 377621 w 498084"/>
                <a:gd name="connsiteY274" fmla="*/ 115626 h 487392"/>
                <a:gd name="connsiteX275" fmla="*/ 377621 w 498084"/>
                <a:gd name="connsiteY275" fmla="*/ 108802 h 487392"/>
                <a:gd name="connsiteX276" fmla="*/ 367225 w 498084"/>
                <a:gd name="connsiteY276" fmla="*/ 104747 h 487392"/>
                <a:gd name="connsiteX277" fmla="*/ 366136 w 498084"/>
                <a:gd name="connsiteY277" fmla="*/ 100098 h 487392"/>
                <a:gd name="connsiteX278" fmla="*/ 355146 w 498084"/>
                <a:gd name="connsiteY278" fmla="*/ 97230 h 487392"/>
                <a:gd name="connsiteX279" fmla="*/ 343067 w 498084"/>
                <a:gd name="connsiteY279" fmla="*/ 97230 h 487392"/>
                <a:gd name="connsiteX280" fmla="*/ 341384 w 498084"/>
                <a:gd name="connsiteY280" fmla="*/ 92087 h 487392"/>
                <a:gd name="connsiteX281" fmla="*/ 353463 w 498084"/>
                <a:gd name="connsiteY281" fmla="*/ 82197 h 487392"/>
                <a:gd name="connsiteX282" fmla="*/ 362077 w 498084"/>
                <a:gd name="connsiteY282" fmla="*/ 86252 h 487392"/>
                <a:gd name="connsiteX283" fmla="*/ 366136 w 498084"/>
                <a:gd name="connsiteY283" fmla="*/ 75274 h 487392"/>
                <a:gd name="connsiteX284" fmla="*/ 356235 w 498084"/>
                <a:gd name="connsiteY284" fmla="*/ 69044 h 487392"/>
                <a:gd name="connsiteX285" fmla="*/ 338414 w 498084"/>
                <a:gd name="connsiteY285" fmla="*/ 79923 h 487392"/>
                <a:gd name="connsiteX286" fmla="*/ 330988 w 498084"/>
                <a:gd name="connsiteY286" fmla="*/ 77055 h 487392"/>
                <a:gd name="connsiteX287" fmla="*/ 328117 w 498084"/>
                <a:gd name="connsiteY287" fmla="*/ 89121 h 487392"/>
                <a:gd name="connsiteX288" fmla="*/ 324652 w 498084"/>
                <a:gd name="connsiteY288" fmla="*/ 91395 h 487392"/>
                <a:gd name="connsiteX289" fmla="*/ 316038 w 498084"/>
                <a:gd name="connsiteY289" fmla="*/ 83384 h 487392"/>
                <a:gd name="connsiteX290" fmla="*/ 291286 w 498084"/>
                <a:gd name="connsiteY290" fmla="*/ 81011 h 487392"/>
                <a:gd name="connsiteX291" fmla="*/ 283762 w 498084"/>
                <a:gd name="connsiteY291" fmla="*/ 84472 h 487392"/>
                <a:gd name="connsiteX292" fmla="*/ 282079 w 498084"/>
                <a:gd name="connsiteY292" fmla="*/ 86252 h 487392"/>
                <a:gd name="connsiteX293" fmla="*/ 268217 w 498084"/>
                <a:gd name="connsiteY293" fmla="*/ 88527 h 487392"/>
                <a:gd name="connsiteX294" fmla="*/ 263069 w 498084"/>
                <a:gd name="connsiteY294" fmla="*/ 89714 h 487392"/>
                <a:gd name="connsiteX295" fmla="*/ 250990 w 498084"/>
                <a:gd name="connsiteY295" fmla="*/ 92582 h 487392"/>
                <a:gd name="connsiteX296" fmla="*/ 246337 w 498084"/>
                <a:gd name="connsiteY296" fmla="*/ 85659 h 487392"/>
                <a:gd name="connsiteX297" fmla="*/ 257921 w 498084"/>
                <a:gd name="connsiteY297" fmla="*/ 78241 h 487392"/>
                <a:gd name="connsiteX298" fmla="*/ 269406 w 498084"/>
                <a:gd name="connsiteY298" fmla="*/ 70725 h 487392"/>
                <a:gd name="connsiteX299" fmla="*/ 259505 w 498084"/>
                <a:gd name="connsiteY299" fmla="*/ 59846 h 487392"/>
                <a:gd name="connsiteX300" fmla="*/ 242872 w 498084"/>
                <a:gd name="connsiteY300" fmla="*/ 51736 h 487392"/>
                <a:gd name="connsiteX301" fmla="*/ 238218 w 498084"/>
                <a:gd name="connsiteY301" fmla="*/ 40758 h 487392"/>
                <a:gd name="connsiteX302" fmla="*/ 220397 w 498084"/>
                <a:gd name="connsiteY302" fmla="*/ 44319 h 487392"/>
                <a:gd name="connsiteX303" fmla="*/ 213466 w 498084"/>
                <a:gd name="connsiteY303" fmla="*/ 43725 h 487392"/>
                <a:gd name="connsiteX304" fmla="*/ 205942 w 498084"/>
                <a:gd name="connsiteY304" fmla="*/ 39077 h 487392"/>
                <a:gd name="connsiteX305" fmla="*/ 214060 w 498084"/>
                <a:gd name="connsiteY305" fmla="*/ 27011 h 487392"/>
                <a:gd name="connsiteX306" fmla="*/ 229011 w 498084"/>
                <a:gd name="connsiteY306" fmla="*/ 13758 h 487392"/>
                <a:gd name="connsiteX307" fmla="*/ 245149 w 498084"/>
                <a:gd name="connsiteY307" fmla="*/ 18406 h 487392"/>
                <a:gd name="connsiteX308" fmla="*/ 258416 w 498084"/>
                <a:gd name="connsiteY308" fmla="*/ 15539 h 487392"/>
                <a:gd name="connsiteX309" fmla="*/ 248020 w 498084"/>
                <a:gd name="connsiteY309" fmla="*/ 8615 h 487392"/>
                <a:gd name="connsiteX310" fmla="*/ 245743 w 498084"/>
                <a:gd name="connsiteY310" fmla="*/ 8022 h 487392"/>
                <a:gd name="connsiteX311" fmla="*/ 249208 w 498084"/>
                <a:gd name="connsiteY311" fmla="*/ 2879 h 487392"/>
                <a:gd name="connsiteX312" fmla="*/ 245743 w 498084"/>
                <a:gd name="connsiteY312" fmla="*/ 11 h 487392"/>
                <a:gd name="connsiteX313" fmla="*/ 206437 w 498084"/>
                <a:gd name="connsiteY313" fmla="*/ 1692 h 4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498084" h="487392">
                  <a:moveTo>
                    <a:pt x="206437" y="1692"/>
                  </a:moveTo>
                  <a:cubicBezTo>
                    <a:pt x="151825" y="10959"/>
                    <a:pt x="101826" y="38058"/>
                    <a:pt x="64262" y="78736"/>
                  </a:cubicBezTo>
                  <a:cubicBezTo>
                    <a:pt x="64262" y="78736"/>
                    <a:pt x="108618" y="32747"/>
                    <a:pt x="135647" y="32747"/>
                  </a:cubicBezTo>
                  <a:lnTo>
                    <a:pt x="141686" y="35319"/>
                  </a:lnTo>
                  <a:cubicBezTo>
                    <a:pt x="141280" y="36466"/>
                    <a:pt x="140676" y="37534"/>
                    <a:pt x="139904" y="38483"/>
                  </a:cubicBezTo>
                  <a:cubicBezTo>
                    <a:pt x="138172" y="40471"/>
                    <a:pt x="136736" y="42706"/>
                    <a:pt x="135647" y="45110"/>
                  </a:cubicBezTo>
                  <a:cubicBezTo>
                    <a:pt x="135647" y="46296"/>
                    <a:pt x="135647" y="50055"/>
                    <a:pt x="135647" y="50055"/>
                  </a:cubicBezTo>
                  <a:lnTo>
                    <a:pt x="133568" y="52824"/>
                  </a:lnTo>
                  <a:cubicBezTo>
                    <a:pt x="132617" y="53279"/>
                    <a:pt x="131756" y="53882"/>
                    <a:pt x="130993" y="54604"/>
                  </a:cubicBezTo>
                  <a:cubicBezTo>
                    <a:pt x="130399" y="55494"/>
                    <a:pt x="129310" y="55791"/>
                    <a:pt x="129310" y="57769"/>
                  </a:cubicBezTo>
                  <a:cubicBezTo>
                    <a:pt x="129360" y="59331"/>
                    <a:pt x="129558" y="60894"/>
                    <a:pt x="129904" y="62417"/>
                  </a:cubicBezTo>
                  <a:lnTo>
                    <a:pt x="129904" y="67263"/>
                  </a:lnTo>
                  <a:lnTo>
                    <a:pt x="128518" y="70132"/>
                  </a:lnTo>
                  <a:lnTo>
                    <a:pt x="124756" y="72406"/>
                  </a:lnTo>
                  <a:cubicBezTo>
                    <a:pt x="122766" y="72871"/>
                    <a:pt x="120707" y="72871"/>
                    <a:pt x="118717" y="72406"/>
                  </a:cubicBezTo>
                  <a:cubicBezTo>
                    <a:pt x="116934" y="71615"/>
                    <a:pt x="116439" y="68055"/>
                    <a:pt x="116439" y="68055"/>
                  </a:cubicBezTo>
                  <a:lnTo>
                    <a:pt x="121291" y="64989"/>
                  </a:lnTo>
                  <a:cubicBezTo>
                    <a:pt x="121291" y="64989"/>
                    <a:pt x="121885" y="64099"/>
                    <a:pt x="120400" y="63208"/>
                  </a:cubicBezTo>
                  <a:cubicBezTo>
                    <a:pt x="118915" y="62318"/>
                    <a:pt x="119311" y="59450"/>
                    <a:pt x="116736" y="60044"/>
                  </a:cubicBezTo>
                  <a:cubicBezTo>
                    <a:pt x="114301" y="60983"/>
                    <a:pt x="112053" y="62358"/>
                    <a:pt x="110103" y="64099"/>
                  </a:cubicBezTo>
                  <a:lnTo>
                    <a:pt x="105747" y="66967"/>
                  </a:lnTo>
                  <a:cubicBezTo>
                    <a:pt x="105747" y="66967"/>
                    <a:pt x="103766" y="72110"/>
                    <a:pt x="104657" y="72110"/>
                  </a:cubicBezTo>
                  <a:cubicBezTo>
                    <a:pt x="105756" y="72446"/>
                    <a:pt x="106786" y="72940"/>
                    <a:pt x="107727" y="73593"/>
                  </a:cubicBezTo>
                  <a:cubicBezTo>
                    <a:pt x="108093" y="74503"/>
                    <a:pt x="108291" y="75482"/>
                    <a:pt x="108321" y="76461"/>
                  </a:cubicBezTo>
                  <a:cubicBezTo>
                    <a:pt x="108073" y="77974"/>
                    <a:pt x="107608" y="79438"/>
                    <a:pt x="106935" y="80813"/>
                  </a:cubicBezTo>
                  <a:cubicBezTo>
                    <a:pt x="106935" y="80813"/>
                    <a:pt x="106044" y="82197"/>
                    <a:pt x="103172" y="81604"/>
                  </a:cubicBezTo>
                  <a:cubicBezTo>
                    <a:pt x="100737" y="81169"/>
                    <a:pt x="98321" y="80605"/>
                    <a:pt x="95945" y="79923"/>
                  </a:cubicBezTo>
                  <a:cubicBezTo>
                    <a:pt x="94381" y="79062"/>
                    <a:pt x="92569" y="78746"/>
                    <a:pt x="90797" y="79033"/>
                  </a:cubicBezTo>
                  <a:cubicBezTo>
                    <a:pt x="89113" y="79626"/>
                    <a:pt x="88519" y="80219"/>
                    <a:pt x="88222" y="81011"/>
                  </a:cubicBezTo>
                  <a:cubicBezTo>
                    <a:pt x="86282" y="82692"/>
                    <a:pt x="84153" y="84146"/>
                    <a:pt x="81886" y="85362"/>
                  </a:cubicBezTo>
                  <a:cubicBezTo>
                    <a:pt x="81886" y="85362"/>
                    <a:pt x="79906" y="86252"/>
                    <a:pt x="79906" y="87340"/>
                  </a:cubicBezTo>
                  <a:cubicBezTo>
                    <a:pt x="79490" y="89239"/>
                    <a:pt x="78896" y="91098"/>
                    <a:pt x="78123" y="92879"/>
                  </a:cubicBezTo>
                  <a:cubicBezTo>
                    <a:pt x="76490" y="94303"/>
                    <a:pt x="74510" y="95292"/>
                    <a:pt x="72381" y="95747"/>
                  </a:cubicBezTo>
                  <a:cubicBezTo>
                    <a:pt x="68619" y="96538"/>
                    <a:pt x="67827" y="97725"/>
                    <a:pt x="67827" y="97725"/>
                  </a:cubicBezTo>
                  <a:lnTo>
                    <a:pt x="65748" y="102077"/>
                  </a:lnTo>
                  <a:cubicBezTo>
                    <a:pt x="63936" y="103372"/>
                    <a:pt x="62302" y="104895"/>
                    <a:pt x="60896" y="106626"/>
                  </a:cubicBezTo>
                  <a:cubicBezTo>
                    <a:pt x="58273" y="109435"/>
                    <a:pt x="55273" y="111868"/>
                    <a:pt x="51986" y="113846"/>
                  </a:cubicBezTo>
                  <a:cubicBezTo>
                    <a:pt x="50164" y="115131"/>
                    <a:pt x="48758" y="116921"/>
                    <a:pt x="47926" y="118988"/>
                  </a:cubicBezTo>
                  <a:cubicBezTo>
                    <a:pt x="47035" y="121263"/>
                    <a:pt x="47332" y="124725"/>
                    <a:pt x="46441" y="125912"/>
                  </a:cubicBezTo>
                  <a:cubicBezTo>
                    <a:pt x="45293" y="127968"/>
                    <a:pt x="44520" y="130214"/>
                    <a:pt x="44164" y="132538"/>
                  </a:cubicBezTo>
                  <a:cubicBezTo>
                    <a:pt x="43936" y="134822"/>
                    <a:pt x="42916" y="136949"/>
                    <a:pt x="41293" y="138571"/>
                  </a:cubicBezTo>
                  <a:cubicBezTo>
                    <a:pt x="40164" y="139639"/>
                    <a:pt x="38936" y="140598"/>
                    <a:pt x="37629" y="141439"/>
                  </a:cubicBezTo>
                  <a:cubicBezTo>
                    <a:pt x="34927" y="142250"/>
                    <a:pt x="32313" y="143308"/>
                    <a:pt x="29808" y="144604"/>
                  </a:cubicBezTo>
                  <a:cubicBezTo>
                    <a:pt x="28333" y="145810"/>
                    <a:pt x="27412" y="147561"/>
                    <a:pt x="27234" y="149450"/>
                  </a:cubicBezTo>
                  <a:cubicBezTo>
                    <a:pt x="27234" y="150340"/>
                    <a:pt x="29808" y="152417"/>
                    <a:pt x="30699" y="152417"/>
                  </a:cubicBezTo>
                  <a:cubicBezTo>
                    <a:pt x="31877" y="152595"/>
                    <a:pt x="33036" y="152852"/>
                    <a:pt x="34164" y="153208"/>
                  </a:cubicBezTo>
                  <a:cubicBezTo>
                    <a:pt x="34164" y="153208"/>
                    <a:pt x="34164" y="157757"/>
                    <a:pt x="34164" y="158648"/>
                  </a:cubicBezTo>
                  <a:cubicBezTo>
                    <a:pt x="34164" y="159538"/>
                    <a:pt x="32382" y="163889"/>
                    <a:pt x="34164" y="163889"/>
                  </a:cubicBezTo>
                  <a:cubicBezTo>
                    <a:pt x="35580" y="163780"/>
                    <a:pt x="37006" y="163780"/>
                    <a:pt x="38422" y="163889"/>
                  </a:cubicBezTo>
                  <a:lnTo>
                    <a:pt x="43075" y="165076"/>
                  </a:lnTo>
                  <a:lnTo>
                    <a:pt x="47035" y="167647"/>
                  </a:lnTo>
                  <a:lnTo>
                    <a:pt x="49312" y="169329"/>
                  </a:lnTo>
                  <a:cubicBezTo>
                    <a:pt x="49114" y="170525"/>
                    <a:pt x="48748" y="171693"/>
                    <a:pt x="48223" y="172790"/>
                  </a:cubicBezTo>
                  <a:cubicBezTo>
                    <a:pt x="47629" y="173779"/>
                    <a:pt x="46441" y="175659"/>
                    <a:pt x="45649" y="175461"/>
                  </a:cubicBezTo>
                  <a:cubicBezTo>
                    <a:pt x="44857" y="175263"/>
                    <a:pt x="45055" y="175461"/>
                    <a:pt x="44164" y="173087"/>
                  </a:cubicBezTo>
                  <a:cubicBezTo>
                    <a:pt x="43273" y="170713"/>
                    <a:pt x="43669" y="170219"/>
                    <a:pt x="41590" y="169625"/>
                  </a:cubicBezTo>
                  <a:cubicBezTo>
                    <a:pt x="39511" y="169032"/>
                    <a:pt x="37531" y="171109"/>
                    <a:pt x="36640" y="170515"/>
                  </a:cubicBezTo>
                  <a:cubicBezTo>
                    <a:pt x="35748" y="169922"/>
                    <a:pt x="34362" y="170021"/>
                    <a:pt x="32976" y="168538"/>
                  </a:cubicBezTo>
                  <a:cubicBezTo>
                    <a:pt x="31590" y="167054"/>
                    <a:pt x="31194" y="169625"/>
                    <a:pt x="31491" y="167054"/>
                  </a:cubicBezTo>
                  <a:cubicBezTo>
                    <a:pt x="31788" y="164483"/>
                    <a:pt x="32976" y="163395"/>
                    <a:pt x="32382" y="162208"/>
                  </a:cubicBezTo>
                  <a:cubicBezTo>
                    <a:pt x="31788" y="161021"/>
                    <a:pt x="30105" y="158450"/>
                    <a:pt x="28917" y="158450"/>
                  </a:cubicBezTo>
                  <a:cubicBezTo>
                    <a:pt x="27729" y="158450"/>
                    <a:pt x="29511" y="160724"/>
                    <a:pt x="27729" y="158450"/>
                  </a:cubicBezTo>
                  <a:cubicBezTo>
                    <a:pt x="25947" y="156175"/>
                    <a:pt x="24957" y="155285"/>
                    <a:pt x="24066" y="155582"/>
                  </a:cubicBezTo>
                  <a:cubicBezTo>
                    <a:pt x="23175" y="155878"/>
                    <a:pt x="21986" y="156175"/>
                    <a:pt x="21986" y="154691"/>
                  </a:cubicBezTo>
                  <a:cubicBezTo>
                    <a:pt x="21986" y="153208"/>
                    <a:pt x="22877" y="150439"/>
                    <a:pt x="22877" y="148955"/>
                  </a:cubicBezTo>
                  <a:cubicBezTo>
                    <a:pt x="22877" y="147472"/>
                    <a:pt x="23769" y="145296"/>
                    <a:pt x="23769" y="144109"/>
                  </a:cubicBezTo>
                  <a:cubicBezTo>
                    <a:pt x="23769" y="142922"/>
                    <a:pt x="24957" y="135999"/>
                    <a:pt x="24957" y="135999"/>
                  </a:cubicBezTo>
                  <a:cubicBezTo>
                    <a:pt x="20610" y="144505"/>
                    <a:pt x="17135" y="153416"/>
                    <a:pt x="14561" y="162604"/>
                  </a:cubicBezTo>
                  <a:cubicBezTo>
                    <a:pt x="14561" y="162604"/>
                    <a:pt x="17630" y="162604"/>
                    <a:pt x="17630" y="164087"/>
                  </a:cubicBezTo>
                  <a:cubicBezTo>
                    <a:pt x="17828" y="165996"/>
                    <a:pt x="17828" y="167914"/>
                    <a:pt x="17630" y="169823"/>
                  </a:cubicBezTo>
                  <a:cubicBezTo>
                    <a:pt x="17363" y="172385"/>
                    <a:pt x="17363" y="174976"/>
                    <a:pt x="17630" y="177537"/>
                  </a:cubicBezTo>
                  <a:cubicBezTo>
                    <a:pt x="17630" y="183669"/>
                    <a:pt x="19214" y="185153"/>
                    <a:pt x="18323" y="187427"/>
                  </a:cubicBezTo>
                  <a:cubicBezTo>
                    <a:pt x="17343" y="189653"/>
                    <a:pt x="16620" y="191967"/>
                    <a:pt x="16145" y="194351"/>
                  </a:cubicBezTo>
                  <a:cubicBezTo>
                    <a:pt x="16175" y="197545"/>
                    <a:pt x="16917" y="200680"/>
                    <a:pt x="18323" y="203548"/>
                  </a:cubicBezTo>
                  <a:cubicBezTo>
                    <a:pt x="19214" y="204636"/>
                    <a:pt x="19214" y="205032"/>
                    <a:pt x="20303" y="206219"/>
                  </a:cubicBezTo>
                  <a:cubicBezTo>
                    <a:pt x="21392" y="207405"/>
                    <a:pt x="18323" y="211955"/>
                    <a:pt x="21491" y="207307"/>
                  </a:cubicBezTo>
                  <a:cubicBezTo>
                    <a:pt x="24660" y="202658"/>
                    <a:pt x="25650" y="200779"/>
                    <a:pt x="25650" y="200779"/>
                  </a:cubicBezTo>
                  <a:lnTo>
                    <a:pt x="27630" y="198603"/>
                  </a:lnTo>
                  <a:cubicBezTo>
                    <a:pt x="27630" y="198603"/>
                    <a:pt x="27630" y="195439"/>
                    <a:pt x="31392" y="196230"/>
                  </a:cubicBezTo>
                  <a:cubicBezTo>
                    <a:pt x="35154" y="197021"/>
                    <a:pt x="35649" y="196230"/>
                    <a:pt x="36738" y="197812"/>
                  </a:cubicBezTo>
                  <a:cubicBezTo>
                    <a:pt x="37828" y="199395"/>
                    <a:pt x="35253" y="203153"/>
                    <a:pt x="36738" y="203548"/>
                  </a:cubicBezTo>
                  <a:cubicBezTo>
                    <a:pt x="38224" y="203944"/>
                    <a:pt x="44461" y="201175"/>
                    <a:pt x="45946" y="201570"/>
                  </a:cubicBezTo>
                  <a:cubicBezTo>
                    <a:pt x="47946" y="201739"/>
                    <a:pt x="49639" y="203113"/>
                    <a:pt x="50203" y="205032"/>
                  </a:cubicBezTo>
                  <a:cubicBezTo>
                    <a:pt x="50996" y="207702"/>
                    <a:pt x="52085" y="211559"/>
                    <a:pt x="53669" y="212351"/>
                  </a:cubicBezTo>
                  <a:cubicBezTo>
                    <a:pt x="55253" y="213142"/>
                    <a:pt x="54857" y="216504"/>
                    <a:pt x="55550" y="218878"/>
                  </a:cubicBezTo>
                  <a:cubicBezTo>
                    <a:pt x="56243" y="221252"/>
                    <a:pt x="61688" y="222636"/>
                    <a:pt x="62876" y="222636"/>
                  </a:cubicBezTo>
                  <a:cubicBezTo>
                    <a:pt x="65609" y="222804"/>
                    <a:pt x="68302" y="223338"/>
                    <a:pt x="70896" y="224218"/>
                  </a:cubicBezTo>
                  <a:cubicBezTo>
                    <a:pt x="72480" y="225010"/>
                    <a:pt x="70896" y="227680"/>
                    <a:pt x="73965" y="228471"/>
                  </a:cubicBezTo>
                  <a:cubicBezTo>
                    <a:pt x="77034" y="229262"/>
                    <a:pt x="77826" y="235296"/>
                    <a:pt x="77826" y="235296"/>
                  </a:cubicBezTo>
                  <a:cubicBezTo>
                    <a:pt x="78282" y="237580"/>
                    <a:pt x="78282" y="239934"/>
                    <a:pt x="77826" y="242218"/>
                  </a:cubicBezTo>
                  <a:cubicBezTo>
                    <a:pt x="77034" y="243702"/>
                    <a:pt x="77826" y="246471"/>
                    <a:pt x="79411" y="246867"/>
                  </a:cubicBezTo>
                  <a:lnTo>
                    <a:pt x="86242" y="247955"/>
                  </a:lnTo>
                  <a:cubicBezTo>
                    <a:pt x="85014" y="249349"/>
                    <a:pt x="85163" y="251476"/>
                    <a:pt x="86559" y="252702"/>
                  </a:cubicBezTo>
                  <a:cubicBezTo>
                    <a:pt x="86925" y="253018"/>
                    <a:pt x="87361" y="253256"/>
                    <a:pt x="87826" y="253394"/>
                  </a:cubicBezTo>
                  <a:cubicBezTo>
                    <a:pt x="91212" y="254423"/>
                    <a:pt x="94519" y="255679"/>
                    <a:pt x="97727" y="257152"/>
                  </a:cubicBezTo>
                  <a:cubicBezTo>
                    <a:pt x="98816" y="257944"/>
                    <a:pt x="95054" y="261405"/>
                    <a:pt x="100004" y="261009"/>
                  </a:cubicBezTo>
                  <a:cubicBezTo>
                    <a:pt x="104955" y="260614"/>
                    <a:pt x="109905" y="259823"/>
                    <a:pt x="111885" y="261801"/>
                  </a:cubicBezTo>
                  <a:cubicBezTo>
                    <a:pt x="113865" y="263779"/>
                    <a:pt x="111885" y="266350"/>
                    <a:pt x="118420" y="269812"/>
                  </a:cubicBezTo>
                  <a:lnTo>
                    <a:pt x="128320" y="275152"/>
                  </a:lnTo>
                  <a:cubicBezTo>
                    <a:pt x="129805" y="275943"/>
                    <a:pt x="132875" y="275152"/>
                    <a:pt x="132082" y="280097"/>
                  </a:cubicBezTo>
                  <a:cubicBezTo>
                    <a:pt x="132122" y="283747"/>
                    <a:pt x="130786" y="287287"/>
                    <a:pt x="128320" y="289988"/>
                  </a:cubicBezTo>
                  <a:cubicBezTo>
                    <a:pt x="125776" y="293113"/>
                    <a:pt x="123459" y="296416"/>
                    <a:pt x="121390" y="299878"/>
                  </a:cubicBezTo>
                  <a:cubicBezTo>
                    <a:pt x="119340" y="302212"/>
                    <a:pt x="118766" y="305495"/>
                    <a:pt x="119905" y="308383"/>
                  </a:cubicBezTo>
                  <a:cubicBezTo>
                    <a:pt x="121479" y="310984"/>
                    <a:pt x="122617" y="313823"/>
                    <a:pt x="123271" y="316789"/>
                  </a:cubicBezTo>
                  <a:cubicBezTo>
                    <a:pt x="123805" y="320063"/>
                    <a:pt x="123805" y="323406"/>
                    <a:pt x="123271" y="326680"/>
                  </a:cubicBezTo>
                  <a:cubicBezTo>
                    <a:pt x="122083" y="329053"/>
                    <a:pt x="119806" y="333306"/>
                    <a:pt x="119806" y="333306"/>
                  </a:cubicBezTo>
                  <a:cubicBezTo>
                    <a:pt x="119806" y="333306"/>
                    <a:pt x="123964" y="336669"/>
                    <a:pt x="120895" y="339734"/>
                  </a:cubicBezTo>
                  <a:cubicBezTo>
                    <a:pt x="118043" y="342731"/>
                    <a:pt x="114697" y="345203"/>
                    <a:pt x="110994" y="347053"/>
                  </a:cubicBezTo>
                  <a:cubicBezTo>
                    <a:pt x="108509" y="348398"/>
                    <a:pt x="106222" y="350059"/>
                    <a:pt x="104162" y="351998"/>
                  </a:cubicBezTo>
                  <a:cubicBezTo>
                    <a:pt x="104360" y="355855"/>
                    <a:pt x="104360" y="359712"/>
                    <a:pt x="104162" y="363570"/>
                  </a:cubicBezTo>
                  <a:cubicBezTo>
                    <a:pt x="104162" y="365448"/>
                    <a:pt x="94955" y="380778"/>
                    <a:pt x="98024" y="384240"/>
                  </a:cubicBezTo>
                  <a:cubicBezTo>
                    <a:pt x="100687" y="386781"/>
                    <a:pt x="101717" y="390589"/>
                    <a:pt x="100697" y="394130"/>
                  </a:cubicBezTo>
                  <a:cubicBezTo>
                    <a:pt x="99905" y="396404"/>
                    <a:pt x="98816" y="396009"/>
                    <a:pt x="98024" y="397888"/>
                  </a:cubicBezTo>
                  <a:cubicBezTo>
                    <a:pt x="97232" y="399767"/>
                    <a:pt x="91490" y="397888"/>
                    <a:pt x="94955" y="403723"/>
                  </a:cubicBezTo>
                  <a:cubicBezTo>
                    <a:pt x="98420" y="409558"/>
                    <a:pt x="100301" y="410152"/>
                    <a:pt x="101885" y="413613"/>
                  </a:cubicBezTo>
                  <a:cubicBezTo>
                    <a:pt x="102677" y="416194"/>
                    <a:pt x="103806" y="418657"/>
                    <a:pt x="105252" y="420932"/>
                  </a:cubicBezTo>
                  <a:cubicBezTo>
                    <a:pt x="107034" y="423978"/>
                    <a:pt x="109123" y="426826"/>
                    <a:pt x="111489" y="429437"/>
                  </a:cubicBezTo>
                  <a:cubicBezTo>
                    <a:pt x="114162" y="431613"/>
                    <a:pt x="117132" y="433195"/>
                    <a:pt x="117132" y="435866"/>
                  </a:cubicBezTo>
                  <a:cubicBezTo>
                    <a:pt x="117132" y="438536"/>
                    <a:pt x="122974" y="444668"/>
                    <a:pt x="116043" y="440019"/>
                  </a:cubicBezTo>
                  <a:cubicBezTo>
                    <a:pt x="109113" y="435371"/>
                    <a:pt x="115251" y="440019"/>
                    <a:pt x="106143" y="432404"/>
                  </a:cubicBezTo>
                  <a:cubicBezTo>
                    <a:pt x="97034" y="424789"/>
                    <a:pt x="95054" y="428250"/>
                    <a:pt x="91192" y="423602"/>
                  </a:cubicBezTo>
                  <a:cubicBezTo>
                    <a:pt x="87331" y="418954"/>
                    <a:pt x="93074" y="435074"/>
                    <a:pt x="85846" y="415987"/>
                  </a:cubicBezTo>
                  <a:cubicBezTo>
                    <a:pt x="83460" y="408302"/>
                    <a:pt x="79668" y="401122"/>
                    <a:pt x="74658" y="394822"/>
                  </a:cubicBezTo>
                  <a:cubicBezTo>
                    <a:pt x="72777" y="390668"/>
                    <a:pt x="74658" y="394822"/>
                    <a:pt x="68916" y="385624"/>
                  </a:cubicBezTo>
                  <a:cubicBezTo>
                    <a:pt x="63173" y="376426"/>
                    <a:pt x="68124" y="382262"/>
                    <a:pt x="63570" y="375734"/>
                  </a:cubicBezTo>
                  <a:cubicBezTo>
                    <a:pt x="59015" y="369207"/>
                    <a:pt x="58520" y="378108"/>
                    <a:pt x="56243" y="366932"/>
                  </a:cubicBezTo>
                  <a:cubicBezTo>
                    <a:pt x="53966" y="355756"/>
                    <a:pt x="53570" y="363174"/>
                    <a:pt x="50500" y="350515"/>
                  </a:cubicBezTo>
                  <a:cubicBezTo>
                    <a:pt x="47431" y="337855"/>
                    <a:pt x="52877" y="337460"/>
                    <a:pt x="45946" y="331328"/>
                  </a:cubicBezTo>
                  <a:cubicBezTo>
                    <a:pt x="39016" y="325196"/>
                    <a:pt x="39412" y="328262"/>
                    <a:pt x="37035" y="324009"/>
                  </a:cubicBezTo>
                  <a:cubicBezTo>
                    <a:pt x="35600" y="320162"/>
                    <a:pt x="33808" y="316453"/>
                    <a:pt x="31689" y="312932"/>
                  </a:cubicBezTo>
                  <a:cubicBezTo>
                    <a:pt x="25551" y="302251"/>
                    <a:pt x="17135" y="297998"/>
                    <a:pt x="17531" y="279603"/>
                  </a:cubicBezTo>
                  <a:cubicBezTo>
                    <a:pt x="17927" y="261207"/>
                    <a:pt x="17531" y="258142"/>
                    <a:pt x="17531" y="258142"/>
                  </a:cubicBezTo>
                  <a:cubicBezTo>
                    <a:pt x="12274" y="253760"/>
                    <a:pt x="9937" y="246798"/>
                    <a:pt x="11492" y="240142"/>
                  </a:cubicBezTo>
                  <a:cubicBezTo>
                    <a:pt x="14561" y="229361"/>
                    <a:pt x="15749" y="232823"/>
                    <a:pt x="14561" y="229361"/>
                  </a:cubicBezTo>
                  <a:cubicBezTo>
                    <a:pt x="13373" y="225900"/>
                    <a:pt x="12185" y="226691"/>
                    <a:pt x="9214" y="222438"/>
                  </a:cubicBezTo>
                  <a:cubicBezTo>
                    <a:pt x="6244" y="218186"/>
                    <a:pt x="5749" y="218680"/>
                    <a:pt x="4957" y="216010"/>
                  </a:cubicBezTo>
                  <a:cubicBezTo>
                    <a:pt x="4165" y="213340"/>
                    <a:pt x="2977" y="207603"/>
                    <a:pt x="2977" y="207603"/>
                  </a:cubicBezTo>
                  <a:lnTo>
                    <a:pt x="700" y="209482"/>
                  </a:lnTo>
                  <a:cubicBezTo>
                    <a:pt x="700" y="209482"/>
                    <a:pt x="-23854" y="451690"/>
                    <a:pt x="217922" y="487393"/>
                  </a:cubicBezTo>
                  <a:cubicBezTo>
                    <a:pt x="217922" y="487393"/>
                    <a:pt x="162082" y="475228"/>
                    <a:pt x="157428" y="464349"/>
                  </a:cubicBezTo>
                  <a:cubicBezTo>
                    <a:pt x="157428" y="464349"/>
                    <a:pt x="156339" y="453964"/>
                    <a:pt x="158617" y="453964"/>
                  </a:cubicBezTo>
                  <a:cubicBezTo>
                    <a:pt x="160894" y="453964"/>
                    <a:pt x="164359" y="455745"/>
                    <a:pt x="167824" y="452877"/>
                  </a:cubicBezTo>
                  <a:lnTo>
                    <a:pt x="175349" y="446547"/>
                  </a:lnTo>
                  <a:lnTo>
                    <a:pt x="175349" y="451096"/>
                  </a:lnTo>
                  <a:lnTo>
                    <a:pt x="182873" y="449909"/>
                  </a:lnTo>
                  <a:cubicBezTo>
                    <a:pt x="193764" y="448228"/>
                    <a:pt x="193764" y="449415"/>
                    <a:pt x="197823" y="447635"/>
                  </a:cubicBezTo>
                  <a:cubicBezTo>
                    <a:pt x="201883" y="445855"/>
                    <a:pt x="206437" y="437745"/>
                    <a:pt x="208714" y="442492"/>
                  </a:cubicBezTo>
                  <a:cubicBezTo>
                    <a:pt x="210991" y="447239"/>
                    <a:pt x="205843" y="445360"/>
                    <a:pt x="210991" y="447635"/>
                  </a:cubicBezTo>
                  <a:cubicBezTo>
                    <a:pt x="216011" y="448683"/>
                    <a:pt x="221229" y="448307"/>
                    <a:pt x="226041" y="446547"/>
                  </a:cubicBezTo>
                  <a:cubicBezTo>
                    <a:pt x="232179" y="447170"/>
                    <a:pt x="238367" y="446972"/>
                    <a:pt x="244456" y="445954"/>
                  </a:cubicBezTo>
                  <a:cubicBezTo>
                    <a:pt x="246139" y="444173"/>
                    <a:pt x="246139" y="441305"/>
                    <a:pt x="249010" y="441899"/>
                  </a:cubicBezTo>
                  <a:cubicBezTo>
                    <a:pt x="251881" y="442492"/>
                    <a:pt x="253663" y="447041"/>
                    <a:pt x="253663" y="447041"/>
                  </a:cubicBezTo>
                  <a:lnTo>
                    <a:pt x="244456" y="452283"/>
                  </a:lnTo>
                  <a:lnTo>
                    <a:pt x="235842" y="458613"/>
                  </a:lnTo>
                  <a:cubicBezTo>
                    <a:pt x="235842" y="458613"/>
                    <a:pt x="231783" y="459701"/>
                    <a:pt x="235248" y="461481"/>
                  </a:cubicBezTo>
                  <a:cubicBezTo>
                    <a:pt x="238169" y="462668"/>
                    <a:pt x="241307" y="463232"/>
                    <a:pt x="244456" y="463162"/>
                  </a:cubicBezTo>
                  <a:cubicBezTo>
                    <a:pt x="248515" y="463755"/>
                    <a:pt x="258218" y="471173"/>
                    <a:pt x="260594" y="466624"/>
                  </a:cubicBezTo>
                  <a:cubicBezTo>
                    <a:pt x="261950" y="463864"/>
                    <a:pt x="263465" y="461184"/>
                    <a:pt x="265148" y="458613"/>
                  </a:cubicBezTo>
                  <a:cubicBezTo>
                    <a:pt x="266832" y="455745"/>
                    <a:pt x="266336" y="452283"/>
                    <a:pt x="270396" y="452283"/>
                  </a:cubicBezTo>
                  <a:cubicBezTo>
                    <a:pt x="273109" y="452352"/>
                    <a:pt x="275802" y="452748"/>
                    <a:pt x="278415" y="453470"/>
                  </a:cubicBezTo>
                  <a:lnTo>
                    <a:pt x="274950" y="460888"/>
                  </a:lnTo>
                  <a:cubicBezTo>
                    <a:pt x="274950" y="460888"/>
                    <a:pt x="281781" y="460294"/>
                    <a:pt x="284851" y="460294"/>
                  </a:cubicBezTo>
                  <a:cubicBezTo>
                    <a:pt x="287920" y="460294"/>
                    <a:pt x="288316" y="464943"/>
                    <a:pt x="292276" y="460888"/>
                  </a:cubicBezTo>
                  <a:cubicBezTo>
                    <a:pt x="296237" y="456833"/>
                    <a:pt x="296930" y="456833"/>
                    <a:pt x="300890" y="456239"/>
                  </a:cubicBezTo>
                  <a:cubicBezTo>
                    <a:pt x="304682" y="455300"/>
                    <a:pt x="308563" y="454736"/>
                    <a:pt x="312474" y="454558"/>
                  </a:cubicBezTo>
                  <a:cubicBezTo>
                    <a:pt x="314721" y="455250"/>
                    <a:pt x="317058" y="455646"/>
                    <a:pt x="319404" y="455745"/>
                  </a:cubicBezTo>
                  <a:cubicBezTo>
                    <a:pt x="321087" y="455745"/>
                    <a:pt x="329305" y="461975"/>
                    <a:pt x="331483" y="460888"/>
                  </a:cubicBezTo>
                  <a:cubicBezTo>
                    <a:pt x="335434" y="460136"/>
                    <a:pt x="339463" y="459938"/>
                    <a:pt x="343463" y="460294"/>
                  </a:cubicBezTo>
                  <a:cubicBezTo>
                    <a:pt x="343463" y="460294"/>
                    <a:pt x="315345" y="486206"/>
                    <a:pt x="255545" y="487393"/>
                  </a:cubicBezTo>
                  <a:cubicBezTo>
                    <a:pt x="342443" y="486325"/>
                    <a:pt x="422144" y="438951"/>
                    <a:pt x="464549" y="363174"/>
                  </a:cubicBezTo>
                  <a:cubicBezTo>
                    <a:pt x="539795" y="232823"/>
                    <a:pt x="487618" y="65780"/>
                    <a:pt x="316038" y="7132"/>
                  </a:cubicBezTo>
                  <a:cubicBezTo>
                    <a:pt x="316038" y="7132"/>
                    <a:pt x="444748" y="54604"/>
                    <a:pt x="478509" y="177636"/>
                  </a:cubicBezTo>
                  <a:lnTo>
                    <a:pt x="477321" y="179911"/>
                  </a:lnTo>
                  <a:cubicBezTo>
                    <a:pt x="473856" y="176450"/>
                    <a:pt x="473856" y="178230"/>
                    <a:pt x="470985" y="172494"/>
                  </a:cubicBezTo>
                  <a:cubicBezTo>
                    <a:pt x="468113" y="166757"/>
                    <a:pt x="470391" y="167845"/>
                    <a:pt x="468113" y="163889"/>
                  </a:cubicBezTo>
                  <a:cubicBezTo>
                    <a:pt x="465836" y="159933"/>
                    <a:pt x="466430" y="162702"/>
                    <a:pt x="463559" y="158648"/>
                  </a:cubicBezTo>
                  <a:cubicBezTo>
                    <a:pt x="461935" y="156472"/>
                    <a:pt x="459995" y="154533"/>
                    <a:pt x="457817" y="152911"/>
                  </a:cubicBezTo>
                  <a:cubicBezTo>
                    <a:pt x="455440" y="149015"/>
                    <a:pt x="453292" y="144989"/>
                    <a:pt x="451381" y="140845"/>
                  </a:cubicBezTo>
                  <a:cubicBezTo>
                    <a:pt x="449698" y="138571"/>
                    <a:pt x="444549" y="137977"/>
                    <a:pt x="442173" y="137384"/>
                  </a:cubicBezTo>
                  <a:cubicBezTo>
                    <a:pt x="439797" y="136790"/>
                    <a:pt x="441084" y="133922"/>
                    <a:pt x="439896" y="136790"/>
                  </a:cubicBezTo>
                  <a:cubicBezTo>
                    <a:pt x="438708" y="139659"/>
                    <a:pt x="443361" y="144307"/>
                    <a:pt x="443361" y="144307"/>
                  </a:cubicBezTo>
                  <a:lnTo>
                    <a:pt x="443361" y="153505"/>
                  </a:lnTo>
                  <a:cubicBezTo>
                    <a:pt x="444847" y="157016"/>
                    <a:pt x="446015" y="160655"/>
                    <a:pt x="446827" y="164384"/>
                  </a:cubicBezTo>
                  <a:cubicBezTo>
                    <a:pt x="446243" y="167390"/>
                    <a:pt x="445272" y="170318"/>
                    <a:pt x="443955" y="173087"/>
                  </a:cubicBezTo>
                  <a:cubicBezTo>
                    <a:pt x="443955" y="173087"/>
                    <a:pt x="442767" y="179911"/>
                    <a:pt x="440490" y="181098"/>
                  </a:cubicBezTo>
                  <a:cubicBezTo>
                    <a:pt x="435391" y="182581"/>
                    <a:pt x="430194" y="183739"/>
                    <a:pt x="424946" y="184560"/>
                  </a:cubicBezTo>
                  <a:cubicBezTo>
                    <a:pt x="422610" y="181869"/>
                    <a:pt x="420491" y="178991"/>
                    <a:pt x="418610" y="175955"/>
                  </a:cubicBezTo>
                  <a:cubicBezTo>
                    <a:pt x="416333" y="171900"/>
                    <a:pt x="408709" y="170713"/>
                    <a:pt x="407719" y="169032"/>
                  </a:cubicBezTo>
                  <a:cubicBezTo>
                    <a:pt x="406729" y="167351"/>
                    <a:pt x="409402" y="163889"/>
                    <a:pt x="405937" y="159142"/>
                  </a:cubicBezTo>
                  <a:cubicBezTo>
                    <a:pt x="402471" y="154395"/>
                    <a:pt x="405937" y="155680"/>
                    <a:pt x="401382" y="151625"/>
                  </a:cubicBezTo>
                  <a:lnTo>
                    <a:pt x="396729" y="147670"/>
                  </a:lnTo>
                  <a:cubicBezTo>
                    <a:pt x="396729" y="147670"/>
                    <a:pt x="386828" y="144208"/>
                    <a:pt x="389898" y="149944"/>
                  </a:cubicBezTo>
                  <a:cubicBezTo>
                    <a:pt x="392967" y="155680"/>
                    <a:pt x="389304" y="162010"/>
                    <a:pt x="392175" y="162604"/>
                  </a:cubicBezTo>
                  <a:cubicBezTo>
                    <a:pt x="395046" y="163197"/>
                    <a:pt x="396729" y="160823"/>
                    <a:pt x="399105" y="166065"/>
                  </a:cubicBezTo>
                  <a:cubicBezTo>
                    <a:pt x="400155" y="169339"/>
                    <a:pt x="401689" y="172444"/>
                    <a:pt x="403660" y="175263"/>
                  </a:cubicBezTo>
                  <a:cubicBezTo>
                    <a:pt x="405442" y="176944"/>
                    <a:pt x="405937" y="184461"/>
                    <a:pt x="408214" y="185153"/>
                  </a:cubicBezTo>
                  <a:cubicBezTo>
                    <a:pt x="410491" y="185845"/>
                    <a:pt x="416927" y="185153"/>
                    <a:pt x="416333" y="188021"/>
                  </a:cubicBezTo>
                  <a:cubicBezTo>
                    <a:pt x="415739" y="190889"/>
                    <a:pt x="412273" y="194845"/>
                    <a:pt x="416333" y="196032"/>
                  </a:cubicBezTo>
                  <a:cubicBezTo>
                    <a:pt x="420392" y="197219"/>
                    <a:pt x="420887" y="198900"/>
                    <a:pt x="423263" y="198307"/>
                  </a:cubicBezTo>
                  <a:cubicBezTo>
                    <a:pt x="425639" y="197713"/>
                    <a:pt x="424352" y="198900"/>
                    <a:pt x="428412" y="197219"/>
                  </a:cubicBezTo>
                  <a:cubicBezTo>
                    <a:pt x="431184" y="196101"/>
                    <a:pt x="434134" y="195498"/>
                    <a:pt x="437124" y="195439"/>
                  </a:cubicBezTo>
                  <a:cubicBezTo>
                    <a:pt x="437124" y="195439"/>
                    <a:pt x="442173" y="199493"/>
                    <a:pt x="442173" y="201175"/>
                  </a:cubicBezTo>
                  <a:cubicBezTo>
                    <a:pt x="442173" y="202856"/>
                    <a:pt x="440490" y="212647"/>
                    <a:pt x="440490" y="212647"/>
                  </a:cubicBezTo>
                  <a:lnTo>
                    <a:pt x="435342" y="222537"/>
                  </a:lnTo>
                  <a:cubicBezTo>
                    <a:pt x="435342" y="222537"/>
                    <a:pt x="435936" y="239845"/>
                    <a:pt x="432966" y="239845"/>
                  </a:cubicBezTo>
                  <a:cubicBezTo>
                    <a:pt x="429995" y="239845"/>
                    <a:pt x="426728" y="247262"/>
                    <a:pt x="424946" y="248449"/>
                  </a:cubicBezTo>
                  <a:cubicBezTo>
                    <a:pt x="423164" y="249636"/>
                    <a:pt x="422669" y="261108"/>
                    <a:pt x="422669" y="261108"/>
                  </a:cubicBezTo>
                  <a:lnTo>
                    <a:pt x="417422" y="267438"/>
                  </a:lnTo>
                  <a:cubicBezTo>
                    <a:pt x="417164" y="271058"/>
                    <a:pt x="417164" y="274697"/>
                    <a:pt x="417422" y="278317"/>
                  </a:cubicBezTo>
                  <a:cubicBezTo>
                    <a:pt x="418560" y="283618"/>
                    <a:pt x="418758" y="289068"/>
                    <a:pt x="418016" y="294438"/>
                  </a:cubicBezTo>
                  <a:cubicBezTo>
                    <a:pt x="416461" y="298147"/>
                    <a:pt x="413887" y="301331"/>
                    <a:pt x="410590" y="303636"/>
                  </a:cubicBezTo>
                  <a:cubicBezTo>
                    <a:pt x="410590" y="303636"/>
                    <a:pt x="419204" y="311647"/>
                    <a:pt x="414550" y="312833"/>
                  </a:cubicBezTo>
                  <a:cubicBezTo>
                    <a:pt x="409897" y="314020"/>
                    <a:pt x="405442" y="320844"/>
                    <a:pt x="404650" y="322724"/>
                  </a:cubicBezTo>
                  <a:cubicBezTo>
                    <a:pt x="403858" y="324603"/>
                    <a:pt x="404056" y="327866"/>
                    <a:pt x="401185" y="328460"/>
                  </a:cubicBezTo>
                  <a:cubicBezTo>
                    <a:pt x="398313" y="329053"/>
                    <a:pt x="393165" y="329548"/>
                    <a:pt x="393165" y="331328"/>
                  </a:cubicBezTo>
                  <a:lnTo>
                    <a:pt x="393165" y="339932"/>
                  </a:lnTo>
                  <a:lnTo>
                    <a:pt x="383957" y="353185"/>
                  </a:lnTo>
                  <a:lnTo>
                    <a:pt x="372967" y="362382"/>
                  </a:lnTo>
                  <a:cubicBezTo>
                    <a:pt x="372967" y="362382"/>
                    <a:pt x="374155" y="368712"/>
                    <a:pt x="370690" y="369306"/>
                  </a:cubicBezTo>
                  <a:cubicBezTo>
                    <a:pt x="364809" y="370799"/>
                    <a:pt x="359176" y="373123"/>
                    <a:pt x="353958" y="376229"/>
                  </a:cubicBezTo>
                  <a:cubicBezTo>
                    <a:pt x="350018" y="379008"/>
                    <a:pt x="345523" y="380936"/>
                    <a:pt x="340790" y="381866"/>
                  </a:cubicBezTo>
                  <a:cubicBezTo>
                    <a:pt x="337919" y="381866"/>
                    <a:pt x="342473" y="389976"/>
                    <a:pt x="337919" y="381866"/>
                  </a:cubicBezTo>
                  <a:cubicBezTo>
                    <a:pt x="333364" y="373756"/>
                    <a:pt x="336731" y="379097"/>
                    <a:pt x="332671" y="369899"/>
                  </a:cubicBezTo>
                  <a:cubicBezTo>
                    <a:pt x="328612" y="360701"/>
                    <a:pt x="328612" y="367525"/>
                    <a:pt x="328612" y="360701"/>
                  </a:cubicBezTo>
                  <a:cubicBezTo>
                    <a:pt x="328612" y="353877"/>
                    <a:pt x="329206" y="360108"/>
                    <a:pt x="328612" y="353778"/>
                  </a:cubicBezTo>
                  <a:cubicBezTo>
                    <a:pt x="328018" y="347449"/>
                    <a:pt x="330394" y="351998"/>
                    <a:pt x="326929" y="344580"/>
                  </a:cubicBezTo>
                  <a:cubicBezTo>
                    <a:pt x="323464" y="337163"/>
                    <a:pt x="324058" y="339339"/>
                    <a:pt x="319504" y="334690"/>
                  </a:cubicBezTo>
                  <a:cubicBezTo>
                    <a:pt x="314949" y="330042"/>
                    <a:pt x="311385" y="334690"/>
                    <a:pt x="314256" y="327174"/>
                  </a:cubicBezTo>
                  <a:cubicBezTo>
                    <a:pt x="317127" y="319658"/>
                    <a:pt x="315444" y="327174"/>
                    <a:pt x="317226" y="319756"/>
                  </a:cubicBezTo>
                  <a:cubicBezTo>
                    <a:pt x="319008" y="312339"/>
                    <a:pt x="316632" y="311152"/>
                    <a:pt x="321186" y="307690"/>
                  </a:cubicBezTo>
                  <a:cubicBezTo>
                    <a:pt x="325741" y="304229"/>
                    <a:pt x="329800" y="303636"/>
                    <a:pt x="329206" y="299086"/>
                  </a:cubicBezTo>
                  <a:cubicBezTo>
                    <a:pt x="329048" y="295961"/>
                    <a:pt x="328483" y="292865"/>
                    <a:pt x="327523" y="289889"/>
                  </a:cubicBezTo>
                  <a:cubicBezTo>
                    <a:pt x="326335" y="287020"/>
                    <a:pt x="321780" y="282372"/>
                    <a:pt x="321186" y="280592"/>
                  </a:cubicBezTo>
                  <a:cubicBezTo>
                    <a:pt x="320592" y="278812"/>
                    <a:pt x="320592" y="280592"/>
                    <a:pt x="317226" y="274856"/>
                  </a:cubicBezTo>
                  <a:cubicBezTo>
                    <a:pt x="313860" y="269119"/>
                    <a:pt x="311385" y="266845"/>
                    <a:pt x="311385" y="266845"/>
                  </a:cubicBezTo>
                  <a:cubicBezTo>
                    <a:pt x="311385" y="266845"/>
                    <a:pt x="310197" y="254779"/>
                    <a:pt x="310197" y="250229"/>
                  </a:cubicBezTo>
                  <a:cubicBezTo>
                    <a:pt x="310197" y="245680"/>
                    <a:pt x="308514" y="253097"/>
                    <a:pt x="310197" y="245581"/>
                  </a:cubicBezTo>
                  <a:cubicBezTo>
                    <a:pt x="311880" y="238065"/>
                    <a:pt x="312573" y="233515"/>
                    <a:pt x="312573" y="233515"/>
                  </a:cubicBezTo>
                  <a:cubicBezTo>
                    <a:pt x="312573" y="233515"/>
                    <a:pt x="303959" y="227779"/>
                    <a:pt x="300494" y="228273"/>
                  </a:cubicBezTo>
                  <a:cubicBezTo>
                    <a:pt x="297029" y="228768"/>
                    <a:pt x="297623" y="234108"/>
                    <a:pt x="292375" y="230054"/>
                  </a:cubicBezTo>
                  <a:cubicBezTo>
                    <a:pt x="287128" y="225999"/>
                    <a:pt x="288415" y="223131"/>
                    <a:pt x="286633" y="222043"/>
                  </a:cubicBezTo>
                  <a:cubicBezTo>
                    <a:pt x="284227" y="220342"/>
                    <a:pt x="281019" y="220342"/>
                    <a:pt x="278613" y="222043"/>
                  </a:cubicBezTo>
                  <a:cubicBezTo>
                    <a:pt x="275742" y="224317"/>
                    <a:pt x="269406" y="224317"/>
                    <a:pt x="264257" y="226691"/>
                  </a:cubicBezTo>
                  <a:cubicBezTo>
                    <a:pt x="259871" y="228471"/>
                    <a:pt x="255079" y="229045"/>
                    <a:pt x="250396" y="228372"/>
                  </a:cubicBezTo>
                  <a:cubicBezTo>
                    <a:pt x="243466" y="228372"/>
                    <a:pt x="235446" y="230746"/>
                    <a:pt x="230595" y="227779"/>
                  </a:cubicBezTo>
                  <a:cubicBezTo>
                    <a:pt x="225744" y="224812"/>
                    <a:pt x="224852" y="228966"/>
                    <a:pt x="222476" y="223230"/>
                  </a:cubicBezTo>
                  <a:cubicBezTo>
                    <a:pt x="220100" y="217493"/>
                    <a:pt x="222476" y="218087"/>
                    <a:pt x="217328" y="215219"/>
                  </a:cubicBezTo>
                  <a:cubicBezTo>
                    <a:pt x="212179" y="212351"/>
                    <a:pt x="210991" y="214625"/>
                    <a:pt x="210397" y="209482"/>
                  </a:cubicBezTo>
                  <a:cubicBezTo>
                    <a:pt x="209803" y="204340"/>
                    <a:pt x="212675" y="205427"/>
                    <a:pt x="208714" y="200779"/>
                  </a:cubicBezTo>
                  <a:cubicBezTo>
                    <a:pt x="204754" y="196131"/>
                    <a:pt x="210991" y="203153"/>
                    <a:pt x="204655" y="196230"/>
                  </a:cubicBezTo>
                  <a:cubicBezTo>
                    <a:pt x="198318" y="189307"/>
                    <a:pt x="196041" y="195043"/>
                    <a:pt x="198318" y="189307"/>
                  </a:cubicBezTo>
                  <a:cubicBezTo>
                    <a:pt x="200596" y="183570"/>
                    <a:pt x="202378" y="187032"/>
                    <a:pt x="202378" y="180109"/>
                  </a:cubicBezTo>
                  <a:cubicBezTo>
                    <a:pt x="202378" y="173186"/>
                    <a:pt x="212278" y="182977"/>
                    <a:pt x="206338" y="169230"/>
                  </a:cubicBezTo>
                  <a:cubicBezTo>
                    <a:pt x="200398" y="155483"/>
                    <a:pt x="198912" y="158252"/>
                    <a:pt x="204655" y="147966"/>
                  </a:cubicBezTo>
                  <a:cubicBezTo>
                    <a:pt x="208605" y="141874"/>
                    <a:pt x="213486" y="136435"/>
                    <a:pt x="219110" y="131845"/>
                  </a:cubicBezTo>
                  <a:cubicBezTo>
                    <a:pt x="220407" y="128226"/>
                    <a:pt x="222357" y="124883"/>
                    <a:pt x="224852" y="121955"/>
                  </a:cubicBezTo>
                  <a:cubicBezTo>
                    <a:pt x="227129" y="120274"/>
                    <a:pt x="225347" y="118494"/>
                    <a:pt x="230595" y="119087"/>
                  </a:cubicBezTo>
                  <a:cubicBezTo>
                    <a:pt x="235902" y="119513"/>
                    <a:pt x="241129" y="117643"/>
                    <a:pt x="244951" y="113944"/>
                  </a:cubicBezTo>
                  <a:cubicBezTo>
                    <a:pt x="248416" y="110483"/>
                    <a:pt x="252971" y="105241"/>
                    <a:pt x="255347" y="104747"/>
                  </a:cubicBezTo>
                  <a:cubicBezTo>
                    <a:pt x="257723" y="104252"/>
                    <a:pt x="256535" y="105241"/>
                    <a:pt x="261683" y="104153"/>
                  </a:cubicBezTo>
                  <a:cubicBezTo>
                    <a:pt x="264891" y="103135"/>
                    <a:pt x="268217" y="102571"/>
                    <a:pt x="271584" y="102472"/>
                  </a:cubicBezTo>
                  <a:cubicBezTo>
                    <a:pt x="274950" y="102472"/>
                    <a:pt x="268020" y="103560"/>
                    <a:pt x="277821" y="101780"/>
                  </a:cubicBezTo>
                  <a:cubicBezTo>
                    <a:pt x="281069" y="100929"/>
                    <a:pt x="284376" y="100365"/>
                    <a:pt x="287722" y="100098"/>
                  </a:cubicBezTo>
                  <a:cubicBezTo>
                    <a:pt x="289999" y="100098"/>
                    <a:pt x="288910" y="100692"/>
                    <a:pt x="292871" y="101285"/>
                  </a:cubicBezTo>
                  <a:cubicBezTo>
                    <a:pt x="296831" y="101879"/>
                    <a:pt x="296336" y="93274"/>
                    <a:pt x="296930" y="101780"/>
                  </a:cubicBezTo>
                  <a:cubicBezTo>
                    <a:pt x="297524" y="110285"/>
                    <a:pt x="293465" y="114538"/>
                    <a:pt x="300395" y="115032"/>
                  </a:cubicBezTo>
                  <a:cubicBezTo>
                    <a:pt x="307325" y="115527"/>
                    <a:pt x="300395" y="115626"/>
                    <a:pt x="307325" y="115626"/>
                  </a:cubicBezTo>
                  <a:cubicBezTo>
                    <a:pt x="314256" y="115626"/>
                    <a:pt x="312474" y="116813"/>
                    <a:pt x="315939" y="118494"/>
                  </a:cubicBezTo>
                  <a:cubicBezTo>
                    <a:pt x="319404" y="120175"/>
                    <a:pt x="321087" y="122549"/>
                    <a:pt x="325840" y="122549"/>
                  </a:cubicBezTo>
                  <a:cubicBezTo>
                    <a:pt x="330592" y="122549"/>
                    <a:pt x="323464" y="129966"/>
                    <a:pt x="330988" y="122549"/>
                  </a:cubicBezTo>
                  <a:cubicBezTo>
                    <a:pt x="338513" y="115131"/>
                    <a:pt x="325246" y="113944"/>
                    <a:pt x="338414" y="115032"/>
                  </a:cubicBezTo>
                  <a:cubicBezTo>
                    <a:pt x="351582" y="116120"/>
                    <a:pt x="353463" y="119087"/>
                    <a:pt x="355740" y="117900"/>
                  </a:cubicBezTo>
                  <a:cubicBezTo>
                    <a:pt x="358017" y="116714"/>
                    <a:pt x="358611" y="119087"/>
                    <a:pt x="364354" y="116219"/>
                  </a:cubicBezTo>
                  <a:cubicBezTo>
                    <a:pt x="370096" y="113351"/>
                    <a:pt x="370690" y="113351"/>
                    <a:pt x="372967" y="114538"/>
                  </a:cubicBezTo>
                  <a:cubicBezTo>
                    <a:pt x="375244" y="115725"/>
                    <a:pt x="375343" y="120769"/>
                    <a:pt x="377621" y="115626"/>
                  </a:cubicBezTo>
                  <a:cubicBezTo>
                    <a:pt x="379898" y="110483"/>
                    <a:pt x="384452" y="112164"/>
                    <a:pt x="377621" y="108802"/>
                  </a:cubicBezTo>
                  <a:cubicBezTo>
                    <a:pt x="370789" y="105439"/>
                    <a:pt x="368413" y="109296"/>
                    <a:pt x="367225" y="104747"/>
                  </a:cubicBezTo>
                  <a:cubicBezTo>
                    <a:pt x="366037" y="100197"/>
                    <a:pt x="372967" y="101285"/>
                    <a:pt x="366136" y="100098"/>
                  </a:cubicBezTo>
                  <a:cubicBezTo>
                    <a:pt x="362364" y="99604"/>
                    <a:pt x="358681" y="98635"/>
                    <a:pt x="355146" y="97230"/>
                  </a:cubicBezTo>
                  <a:cubicBezTo>
                    <a:pt x="349998" y="95450"/>
                    <a:pt x="344750" y="102472"/>
                    <a:pt x="343067" y="97230"/>
                  </a:cubicBezTo>
                  <a:cubicBezTo>
                    <a:pt x="341384" y="91988"/>
                    <a:pt x="331582" y="100692"/>
                    <a:pt x="341384" y="92087"/>
                  </a:cubicBezTo>
                  <a:cubicBezTo>
                    <a:pt x="351186" y="83483"/>
                    <a:pt x="347126" y="80022"/>
                    <a:pt x="353463" y="82197"/>
                  </a:cubicBezTo>
                  <a:cubicBezTo>
                    <a:pt x="359799" y="84373"/>
                    <a:pt x="358017" y="89714"/>
                    <a:pt x="362077" y="86252"/>
                  </a:cubicBezTo>
                  <a:cubicBezTo>
                    <a:pt x="366136" y="82791"/>
                    <a:pt x="373561" y="80516"/>
                    <a:pt x="366136" y="75274"/>
                  </a:cubicBezTo>
                  <a:cubicBezTo>
                    <a:pt x="358710" y="70033"/>
                    <a:pt x="363760" y="72406"/>
                    <a:pt x="356235" y="69044"/>
                  </a:cubicBezTo>
                  <a:cubicBezTo>
                    <a:pt x="348710" y="65681"/>
                    <a:pt x="341879" y="82197"/>
                    <a:pt x="338414" y="79923"/>
                  </a:cubicBezTo>
                  <a:cubicBezTo>
                    <a:pt x="334949" y="77648"/>
                    <a:pt x="333265" y="75868"/>
                    <a:pt x="330988" y="77055"/>
                  </a:cubicBezTo>
                  <a:cubicBezTo>
                    <a:pt x="328711" y="78241"/>
                    <a:pt x="328612" y="84472"/>
                    <a:pt x="328117" y="89121"/>
                  </a:cubicBezTo>
                  <a:cubicBezTo>
                    <a:pt x="327622" y="93769"/>
                    <a:pt x="332176" y="94857"/>
                    <a:pt x="324652" y="91395"/>
                  </a:cubicBezTo>
                  <a:cubicBezTo>
                    <a:pt x="317127" y="87934"/>
                    <a:pt x="332671" y="89714"/>
                    <a:pt x="316038" y="83384"/>
                  </a:cubicBezTo>
                  <a:cubicBezTo>
                    <a:pt x="299405" y="77055"/>
                    <a:pt x="293563" y="78736"/>
                    <a:pt x="291286" y="81011"/>
                  </a:cubicBezTo>
                  <a:cubicBezTo>
                    <a:pt x="289009" y="83285"/>
                    <a:pt x="285544" y="82791"/>
                    <a:pt x="283762" y="84472"/>
                  </a:cubicBezTo>
                  <a:cubicBezTo>
                    <a:pt x="281980" y="86153"/>
                    <a:pt x="289009" y="90208"/>
                    <a:pt x="282079" y="86252"/>
                  </a:cubicBezTo>
                  <a:cubicBezTo>
                    <a:pt x="277425" y="84126"/>
                    <a:pt x="271940" y="85026"/>
                    <a:pt x="268217" y="88527"/>
                  </a:cubicBezTo>
                  <a:cubicBezTo>
                    <a:pt x="266416" y="87874"/>
                    <a:pt x="264396" y="88339"/>
                    <a:pt x="263069" y="89714"/>
                  </a:cubicBezTo>
                  <a:cubicBezTo>
                    <a:pt x="259624" y="92325"/>
                    <a:pt x="255238" y="93373"/>
                    <a:pt x="250990" y="92582"/>
                  </a:cubicBezTo>
                  <a:cubicBezTo>
                    <a:pt x="247525" y="91395"/>
                    <a:pt x="240001" y="93769"/>
                    <a:pt x="246337" y="85659"/>
                  </a:cubicBezTo>
                  <a:cubicBezTo>
                    <a:pt x="252674" y="77549"/>
                    <a:pt x="248119" y="82197"/>
                    <a:pt x="257921" y="78241"/>
                  </a:cubicBezTo>
                  <a:cubicBezTo>
                    <a:pt x="267723" y="74285"/>
                    <a:pt x="282079" y="73593"/>
                    <a:pt x="269406" y="70725"/>
                  </a:cubicBezTo>
                  <a:cubicBezTo>
                    <a:pt x="256733" y="67857"/>
                    <a:pt x="276237" y="67857"/>
                    <a:pt x="259505" y="59846"/>
                  </a:cubicBezTo>
                  <a:cubicBezTo>
                    <a:pt x="242773" y="51835"/>
                    <a:pt x="242278" y="62615"/>
                    <a:pt x="242872" y="51736"/>
                  </a:cubicBezTo>
                  <a:cubicBezTo>
                    <a:pt x="243466" y="40857"/>
                    <a:pt x="241684" y="40264"/>
                    <a:pt x="238218" y="40758"/>
                  </a:cubicBezTo>
                  <a:cubicBezTo>
                    <a:pt x="234753" y="41252"/>
                    <a:pt x="224456" y="43725"/>
                    <a:pt x="220397" y="44319"/>
                  </a:cubicBezTo>
                  <a:cubicBezTo>
                    <a:pt x="216338" y="44912"/>
                    <a:pt x="220991" y="48275"/>
                    <a:pt x="213466" y="43725"/>
                  </a:cubicBezTo>
                  <a:cubicBezTo>
                    <a:pt x="205942" y="39176"/>
                    <a:pt x="203071" y="46000"/>
                    <a:pt x="205942" y="39077"/>
                  </a:cubicBezTo>
                  <a:cubicBezTo>
                    <a:pt x="207288" y="34290"/>
                    <a:pt x="210140" y="30067"/>
                    <a:pt x="214060" y="27011"/>
                  </a:cubicBezTo>
                  <a:cubicBezTo>
                    <a:pt x="218714" y="22956"/>
                    <a:pt x="217526" y="8022"/>
                    <a:pt x="229011" y="13758"/>
                  </a:cubicBezTo>
                  <a:cubicBezTo>
                    <a:pt x="240496" y="19495"/>
                    <a:pt x="235941" y="17813"/>
                    <a:pt x="245149" y="18406"/>
                  </a:cubicBezTo>
                  <a:cubicBezTo>
                    <a:pt x="254357" y="19000"/>
                    <a:pt x="258416" y="17220"/>
                    <a:pt x="258416" y="15539"/>
                  </a:cubicBezTo>
                  <a:cubicBezTo>
                    <a:pt x="258416" y="13857"/>
                    <a:pt x="248020" y="8615"/>
                    <a:pt x="248020" y="8615"/>
                  </a:cubicBezTo>
                  <a:cubicBezTo>
                    <a:pt x="248020" y="8615"/>
                    <a:pt x="244555" y="9802"/>
                    <a:pt x="245743" y="8022"/>
                  </a:cubicBezTo>
                  <a:lnTo>
                    <a:pt x="249208" y="2879"/>
                  </a:lnTo>
                  <a:lnTo>
                    <a:pt x="245743" y="11"/>
                  </a:lnTo>
                  <a:cubicBezTo>
                    <a:pt x="232624" y="-88"/>
                    <a:pt x="219506" y="476"/>
                    <a:pt x="206437" y="1692"/>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xmlns="" id="{7179D493-F1BD-2446-B8FE-0C3E9F00A283}"/>
                </a:ext>
              </a:extLst>
            </p:cNvPr>
            <p:cNvSpPr/>
            <p:nvPr/>
          </p:nvSpPr>
          <p:spPr>
            <a:xfrm>
              <a:off x="10256606" y="4505498"/>
              <a:ext cx="159391" cy="189790"/>
            </a:xfrm>
            <a:custGeom>
              <a:avLst/>
              <a:gdLst>
                <a:gd name="connsiteX0" fmla="*/ 109294 w 159391"/>
                <a:gd name="connsiteY0" fmla="*/ 11868 h 189790"/>
                <a:gd name="connsiteX1" fmla="*/ 109294 w 159391"/>
                <a:gd name="connsiteY1" fmla="*/ 69725 h 189790"/>
                <a:gd name="connsiteX2" fmla="*/ 61077 w 159391"/>
                <a:gd name="connsiteY2" fmla="*/ 110274 h 189790"/>
                <a:gd name="connsiteX3" fmla="*/ 188 w 159391"/>
                <a:gd name="connsiteY3" fmla="*/ 157054 h 189790"/>
                <a:gd name="connsiteX4" fmla="*/ 159392 w 159391"/>
                <a:gd name="connsiteY4" fmla="*/ 189790 h 189790"/>
                <a:gd name="connsiteX5" fmla="*/ 159392 w 159391"/>
                <a:gd name="connsiteY5" fmla="*/ 0 h 18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91" h="189790">
                  <a:moveTo>
                    <a:pt x="109294" y="11868"/>
                  </a:moveTo>
                  <a:lnTo>
                    <a:pt x="109294" y="69725"/>
                  </a:lnTo>
                  <a:cubicBezTo>
                    <a:pt x="98482" y="88467"/>
                    <a:pt x="81414" y="102827"/>
                    <a:pt x="61077" y="110274"/>
                  </a:cubicBezTo>
                  <a:cubicBezTo>
                    <a:pt x="27811" y="121747"/>
                    <a:pt x="-2683" y="139944"/>
                    <a:pt x="188" y="157054"/>
                  </a:cubicBezTo>
                  <a:cubicBezTo>
                    <a:pt x="3059" y="174164"/>
                    <a:pt x="42563" y="189790"/>
                    <a:pt x="159392" y="189790"/>
                  </a:cubicBezTo>
                  <a:lnTo>
                    <a:pt x="159392" y="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92">
              <a:extLst>
                <a:ext uri="{FF2B5EF4-FFF2-40B4-BE49-F238E27FC236}">
                  <a16:creationId xmlns:a16="http://schemas.microsoft.com/office/drawing/2014/main" xmlns="" id="{CA3F426E-C613-0B41-9899-98304D7D4418}"/>
                </a:ext>
              </a:extLst>
            </p:cNvPr>
            <p:cNvSpPr/>
            <p:nvPr/>
          </p:nvSpPr>
          <p:spPr>
            <a:xfrm>
              <a:off x="10399365" y="4505498"/>
              <a:ext cx="149547" cy="189790"/>
            </a:xfrm>
            <a:custGeom>
              <a:avLst/>
              <a:gdLst>
                <a:gd name="connsiteX0" fmla="*/ 33366 w 149547"/>
                <a:gd name="connsiteY0" fmla="*/ 11868 h 189790"/>
                <a:gd name="connsiteX1" fmla="*/ 33366 w 149547"/>
                <a:gd name="connsiteY1" fmla="*/ 69725 h 189790"/>
                <a:gd name="connsiteX2" fmla="*/ 78612 w 149547"/>
                <a:gd name="connsiteY2" fmla="*/ 110274 h 189790"/>
                <a:gd name="connsiteX3" fmla="*/ 149402 w 149547"/>
                <a:gd name="connsiteY3" fmla="*/ 157054 h 189790"/>
                <a:gd name="connsiteX4" fmla="*/ 0 w 149547"/>
                <a:gd name="connsiteY4" fmla="*/ 189790 h 189790"/>
                <a:gd name="connsiteX5" fmla="*/ 0 w 149547"/>
                <a:gd name="connsiteY5" fmla="*/ 0 h 189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547" h="189790">
                  <a:moveTo>
                    <a:pt x="33366" y="11868"/>
                  </a:moveTo>
                  <a:lnTo>
                    <a:pt x="33366" y="69725"/>
                  </a:lnTo>
                  <a:cubicBezTo>
                    <a:pt x="42514" y="88664"/>
                    <a:pt x="58771" y="103242"/>
                    <a:pt x="78612" y="110274"/>
                  </a:cubicBezTo>
                  <a:cubicBezTo>
                    <a:pt x="111977" y="121747"/>
                    <a:pt x="152273" y="139944"/>
                    <a:pt x="149402" y="157054"/>
                  </a:cubicBezTo>
                  <a:cubicBezTo>
                    <a:pt x="146531" y="174164"/>
                    <a:pt x="83364" y="189790"/>
                    <a:pt x="0" y="189790"/>
                  </a:cubicBezTo>
                  <a:lnTo>
                    <a:pt x="0" y="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xmlns="" id="{AB18B4B1-2950-8B4B-8DD9-78ABAA2CA5D2}"/>
                </a:ext>
              </a:extLst>
            </p:cNvPr>
            <p:cNvSpPr/>
            <p:nvPr/>
          </p:nvSpPr>
          <p:spPr>
            <a:xfrm>
              <a:off x="10129570" y="3953535"/>
              <a:ext cx="568919" cy="571814"/>
            </a:xfrm>
            <a:custGeom>
              <a:avLst/>
              <a:gdLst>
                <a:gd name="connsiteX0" fmla="*/ 417613 w 568919"/>
                <a:gd name="connsiteY0" fmla="*/ 29571 h 571814"/>
                <a:gd name="connsiteX1" fmla="*/ 478007 w 568919"/>
                <a:gd name="connsiteY1" fmla="*/ 420624 h 571814"/>
                <a:gd name="connsiteX2" fmla="*/ 86532 w 568919"/>
                <a:gd name="connsiteY2" fmla="*/ 480953 h 571814"/>
                <a:gd name="connsiteX3" fmla="*/ 28712 w 568919"/>
                <a:gd name="connsiteY3" fmla="*/ 424085 h 571814"/>
                <a:gd name="connsiteX4" fmla="*/ 0 w 568919"/>
                <a:gd name="connsiteY4" fmla="*/ 447030 h 571814"/>
                <a:gd name="connsiteX5" fmla="*/ 443998 w 568919"/>
                <a:gd name="connsiteY5" fmla="*/ 507122 h 571814"/>
                <a:gd name="connsiteX6" fmla="*/ 504155 w 568919"/>
                <a:gd name="connsiteY6" fmla="*/ 63593 h 571814"/>
                <a:gd name="connsiteX7" fmla="*/ 439296 w 568919"/>
                <a:gd name="connsiteY7" fmla="*/ 0 h 57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919" h="571814">
                  <a:moveTo>
                    <a:pt x="417613" y="29571"/>
                  </a:moveTo>
                  <a:cubicBezTo>
                    <a:pt x="542392" y="120896"/>
                    <a:pt x="569431" y="295980"/>
                    <a:pt x="478007" y="420624"/>
                  </a:cubicBezTo>
                  <a:cubicBezTo>
                    <a:pt x="386584" y="545278"/>
                    <a:pt x="211311" y="572288"/>
                    <a:pt x="86532" y="480953"/>
                  </a:cubicBezTo>
                  <a:cubicBezTo>
                    <a:pt x="64592" y="464902"/>
                    <a:pt x="45118" y="445745"/>
                    <a:pt x="28712" y="424085"/>
                  </a:cubicBezTo>
                  <a:lnTo>
                    <a:pt x="0" y="447030"/>
                  </a:lnTo>
                  <a:cubicBezTo>
                    <a:pt x="105997" y="586094"/>
                    <a:pt x="304784" y="613005"/>
                    <a:pt x="443998" y="507122"/>
                  </a:cubicBezTo>
                  <a:cubicBezTo>
                    <a:pt x="583222" y="401239"/>
                    <a:pt x="610152" y="202667"/>
                    <a:pt x="504155" y="63593"/>
                  </a:cubicBezTo>
                  <a:cubicBezTo>
                    <a:pt x="485710" y="39392"/>
                    <a:pt x="463859" y="17980"/>
                    <a:pt x="439296" y="0"/>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xmlns="" id="{33632B99-60BF-FB46-BE86-AA846F5E5080}"/>
                </a:ext>
              </a:extLst>
            </p:cNvPr>
            <p:cNvSpPr/>
            <p:nvPr/>
          </p:nvSpPr>
          <p:spPr>
            <a:xfrm>
              <a:off x="10134223" y="3963622"/>
              <a:ext cx="502164" cy="501623"/>
            </a:xfrm>
            <a:custGeom>
              <a:avLst/>
              <a:gdLst>
                <a:gd name="connsiteX0" fmla="*/ 251083 w 502164"/>
                <a:gd name="connsiteY0" fmla="*/ 501623 h 501623"/>
                <a:gd name="connsiteX1" fmla="*/ 502165 w 502164"/>
                <a:gd name="connsiteY1" fmla="*/ 250812 h 501623"/>
                <a:gd name="connsiteX2" fmla="*/ 251083 w 502164"/>
                <a:gd name="connsiteY2" fmla="*/ 0 h 501623"/>
                <a:gd name="connsiteX3" fmla="*/ 251083 w 502164"/>
                <a:gd name="connsiteY3" fmla="*/ 11571 h 501623"/>
                <a:gd name="connsiteX4" fmla="*/ 490581 w 502164"/>
                <a:gd name="connsiteY4" fmla="*/ 250812 h 501623"/>
                <a:gd name="connsiteX5" fmla="*/ 251083 w 502164"/>
                <a:gd name="connsiteY5" fmla="*/ 490052 h 501623"/>
                <a:gd name="connsiteX6" fmla="*/ 251083 w 502164"/>
                <a:gd name="connsiteY6" fmla="*/ 0 h 501623"/>
                <a:gd name="connsiteX7" fmla="*/ 0 w 502164"/>
                <a:gd name="connsiteY7" fmla="*/ 250812 h 501623"/>
                <a:gd name="connsiteX8" fmla="*/ 251083 w 502164"/>
                <a:gd name="connsiteY8" fmla="*/ 501623 h 501623"/>
                <a:gd name="connsiteX9" fmla="*/ 251083 w 502164"/>
                <a:gd name="connsiteY9" fmla="*/ 501623 h 501623"/>
                <a:gd name="connsiteX10" fmla="*/ 251083 w 502164"/>
                <a:gd name="connsiteY10" fmla="*/ 490052 h 501623"/>
                <a:gd name="connsiteX11" fmla="*/ 251083 w 502164"/>
                <a:gd name="connsiteY11" fmla="*/ 490052 h 501623"/>
                <a:gd name="connsiteX12" fmla="*/ 11584 w 502164"/>
                <a:gd name="connsiteY12" fmla="*/ 250812 h 501623"/>
                <a:gd name="connsiteX13" fmla="*/ 251083 w 502164"/>
                <a:gd name="connsiteY13" fmla="*/ 11571 h 501623"/>
                <a:gd name="connsiteX14" fmla="*/ 251083 w 502164"/>
                <a:gd name="connsiteY14" fmla="*/ 11571 h 501623"/>
                <a:gd name="connsiteX15" fmla="*/ 251083 w 502164"/>
                <a:gd name="connsiteY15" fmla="*/ 0 h 50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64" h="501623">
                  <a:moveTo>
                    <a:pt x="251083" y="501623"/>
                  </a:moveTo>
                  <a:cubicBezTo>
                    <a:pt x="389752" y="501623"/>
                    <a:pt x="502165" y="389332"/>
                    <a:pt x="502165" y="250812"/>
                  </a:cubicBezTo>
                  <a:cubicBezTo>
                    <a:pt x="502165" y="112292"/>
                    <a:pt x="389752" y="0"/>
                    <a:pt x="251083" y="0"/>
                  </a:cubicBezTo>
                  <a:lnTo>
                    <a:pt x="251083" y="11571"/>
                  </a:lnTo>
                  <a:cubicBezTo>
                    <a:pt x="383356" y="11571"/>
                    <a:pt x="490581" y="118681"/>
                    <a:pt x="490581" y="250812"/>
                  </a:cubicBezTo>
                  <a:cubicBezTo>
                    <a:pt x="490581" y="382943"/>
                    <a:pt x="383356" y="490052"/>
                    <a:pt x="251083" y="490052"/>
                  </a:cubicBezTo>
                  <a:close/>
                  <a:moveTo>
                    <a:pt x="251083" y="0"/>
                  </a:moveTo>
                  <a:cubicBezTo>
                    <a:pt x="112413" y="0"/>
                    <a:pt x="0" y="112292"/>
                    <a:pt x="0" y="250812"/>
                  </a:cubicBezTo>
                  <a:cubicBezTo>
                    <a:pt x="0" y="389332"/>
                    <a:pt x="112413" y="501623"/>
                    <a:pt x="251083" y="501623"/>
                  </a:cubicBezTo>
                  <a:lnTo>
                    <a:pt x="251083" y="501623"/>
                  </a:lnTo>
                  <a:lnTo>
                    <a:pt x="251083" y="490052"/>
                  </a:lnTo>
                  <a:lnTo>
                    <a:pt x="251083" y="490052"/>
                  </a:lnTo>
                  <a:cubicBezTo>
                    <a:pt x="118809" y="490052"/>
                    <a:pt x="11584" y="382943"/>
                    <a:pt x="11584" y="250812"/>
                  </a:cubicBezTo>
                  <a:cubicBezTo>
                    <a:pt x="11584" y="118681"/>
                    <a:pt x="118809" y="11571"/>
                    <a:pt x="251083" y="11571"/>
                  </a:cubicBezTo>
                  <a:lnTo>
                    <a:pt x="251083" y="11571"/>
                  </a:lnTo>
                  <a:lnTo>
                    <a:pt x="251083" y="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xmlns="" id="{0954C49B-9672-0F41-9310-A32FD4FB0DA3}"/>
                </a:ext>
              </a:extLst>
            </p:cNvPr>
            <p:cNvSpPr/>
            <p:nvPr/>
          </p:nvSpPr>
          <p:spPr>
            <a:xfrm>
              <a:off x="10143226" y="3973007"/>
              <a:ext cx="498084" cy="487392"/>
            </a:xfrm>
            <a:custGeom>
              <a:avLst/>
              <a:gdLst>
                <a:gd name="connsiteX0" fmla="*/ 206437 w 498084"/>
                <a:gd name="connsiteY0" fmla="*/ 1692 h 487392"/>
                <a:gd name="connsiteX1" fmla="*/ 64262 w 498084"/>
                <a:gd name="connsiteY1" fmla="*/ 78736 h 487392"/>
                <a:gd name="connsiteX2" fmla="*/ 135647 w 498084"/>
                <a:gd name="connsiteY2" fmla="*/ 32747 h 487392"/>
                <a:gd name="connsiteX3" fmla="*/ 141686 w 498084"/>
                <a:gd name="connsiteY3" fmla="*/ 35319 h 487392"/>
                <a:gd name="connsiteX4" fmla="*/ 139904 w 498084"/>
                <a:gd name="connsiteY4" fmla="*/ 38483 h 487392"/>
                <a:gd name="connsiteX5" fmla="*/ 135647 w 498084"/>
                <a:gd name="connsiteY5" fmla="*/ 45110 h 487392"/>
                <a:gd name="connsiteX6" fmla="*/ 135647 w 498084"/>
                <a:gd name="connsiteY6" fmla="*/ 50055 h 487392"/>
                <a:gd name="connsiteX7" fmla="*/ 133568 w 498084"/>
                <a:gd name="connsiteY7" fmla="*/ 52824 h 487392"/>
                <a:gd name="connsiteX8" fmla="*/ 130993 w 498084"/>
                <a:gd name="connsiteY8" fmla="*/ 54604 h 487392"/>
                <a:gd name="connsiteX9" fmla="*/ 129310 w 498084"/>
                <a:gd name="connsiteY9" fmla="*/ 57769 h 487392"/>
                <a:gd name="connsiteX10" fmla="*/ 129904 w 498084"/>
                <a:gd name="connsiteY10" fmla="*/ 62417 h 487392"/>
                <a:gd name="connsiteX11" fmla="*/ 129904 w 498084"/>
                <a:gd name="connsiteY11" fmla="*/ 67263 h 487392"/>
                <a:gd name="connsiteX12" fmla="*/ 128518 w 498084"/>
                <a:gd name="connsiteY12" fmla="*/ 70132 h 487392"/>
                <a:gd name="connsiteX13" fmla="*/ 124756 w 498084"/>
                <a:gd name="connsiteY13" fmla="*/ 72406 h 487392"/>
                <a:gd name="connsiteX14" fmla="*/ 118717 w 498084"/>
                <a:gd name="connsiteY14" fmla="*/ 72406 h 487392"/>
                <a:gd name="connsiteX15" fmla="*/ 116439 w 498084"/>
                <a:gd name="connsiteY15" fmla="*/ 68055 h 487392"/>
                <a:gd name="connsiteX16" fmla="*/ 121291 w 498084"/>
                <a:gd name="connsiteY16" fmla="*/ 64989 h 487392"/>
                <a:gd name="connsiteX17" fmla="*/ 120400 w 498084"/>
                <a:gd name="connsiteY17" fmla="*/ 63208 h 487392"/>
                <a:gd name="connsiteX18" fmla="*/ 116736 w 498084"/>
                <a:gd name="connsiteY18" fmla="*/ 60044 h 487392"/>
                <a:gd name="connsiteX19" fmla="*/ 110103 w 498084"/>
                <a:gd name="connsiteY19" fmla="*/ 64099 h 487392"/>
                <a:gd name="connsiteX20" fmla="*/ 105747 w 498084"/>
                <a:gd name="connsiteY20" fmla="*/ 66967 h 487392"/>
                <a:gd name="connsiteX21" fmla="*/ 104657 w 498084"/>
                <a:gd name="connsiteY21" fmla="*/ 72110 h 487392"/>
                <a:gd name="connsiteX22" fmla="*/ 107727 w 498084"/>
                <a:gd name="connsiteY22" fmla="*/ 73593 h 487392"/>
                <a:gd name="connsiteX23" fmla="*/ 108321 w 498084"/>
                <a:gd name="connsiteY23" fmla="*/ 76461 h 487392"/>
                <a:gd name="connsiteX24" fmla="*/ 106935 w 498084"/>
                <a:gd name="connsiteY24" fmla="*/ 80813 h 487392"/>
                <a:gd name="connsiteX25" fmla="*/ 103172 w 498084"/>
                <a:gd name="connsiteY25" fmla="*/ 81604 h 487392"/>
                <a:gd name="connsiteX26" fmla="*/ 95945 w 498084"/>
                <a:gd name="connsiteY26" fmla="*/ 79923 h 487392"/>
                <a:gd name="connsiteX27" fmla="*/ 90797 w 498084"/>
                <a:gd name="connsiteY27" fmla="*/ 79033 h 487392"/>
                <a:gd name="connsiteX28" fmla="*/ 88222 w 498084"/>
                <a:gd name="connsiteY28" fmla="*/ 81011 h 487392"/>
                <a:gd name="connsiteX29" fmla="*/ 81886 w 498084"/>
                <a:gd name="connsiteY29" fmla="*/ 85362 h 487392"/>
                <a:gd name="connsiteX30" fmla="*/ 79906 w 498084"/>
                <a:gd name="connsiteY30" fmla="*/ 87340 h 487392"/>
                <a:gd name="connsiteX31" fmla="*/ 78123 w 498084"/>
                <a:gd name="connsiteY31" fmla="*/ 92879 h 487392"/>
                <a:gd name="connsiteX32" fmla="*/ 72381 w 498084"/>
                <a:gd name="connsiteY32" fmla="*/ 95747 h 487392"/>
                <a:gd name="connsiteX33" fmla="*/ 67827 w 498084"/>
                <a:gd name="connsiteY33" fmla="*/ 97725 h 487392"/>
                <a:gd name="connsiteX34" fmla="*/ 65748 w 498084"/>
                <a:gd name="connsiteY34" fmla="*/ 102077 h 487392"/>
                <a:gd name="connsiteX35" fmla="*/ 60896 w 498084"/>
                <a:gd name="connsiteY35" fmla="*/ 106626 h 487392"/>
                <a:gd name="connsiteX36" fmla="*/ 51986 w 498084"/>
                <a:gd name="connsiteY36" fmla="*/ 113846 h 487392"/>
                <a:gd name="connsiteX37" fmla="*/ 47926 w 498084"/>
                <a:gd name="connsiteY37" fmla="*/ 118988 h 487392"/>
                <a:gd name="connsiteX38" fmla="*/ 46441 w 498084"/>
                <a:gd name="connsiteY38" fmla="*/ 125912 h 487392"/>
                <a:gd name="connsiteX39" fmla="*/ 44164 w 498084"/>
                <a:gd name="connsiteY39" fmla="*/ 132538 h 487392"/>
                <a:gd name="connsiteX40" fmla="*/ 41293 w 498084"/>
                <a:gd name="connsiteY40" fmla="*/ 138571 h 487392"/>
                <a:gd name="connsiteX41" fmla="*/ 37629 w 498084"/>
                <a:gd name="connsiteY41" fmla="*/ 141439 h 487392"/>
                <a:gd name="connsiteX42" fmla="*/ 29808 w 498084"/>
                <a:gd name="connsiteY42" fmla="*/ 144604 h 487392"/>
                <a:gd name="connsiteX43" fmla="*/ 27234 w 498084"/>
                <a:gd name="connsiteY43" fmla="*/ 149450 h 487392"/>
                <a:gd name="connsiteX44" fmla="*/ 30699 w 498084"/>
                <a:gd name="connsiteY44" fmla="*/ 152417 h 487392"/>
                <a:gd name="connsiteX45" fmla="*/ 34164 w 498084"/>
                <a:gd name="connsiteY45" fmla="*/ 153208 h 487392"/>
                <a:gd name="connsiteX46" fmla="*/ 34164 w 498084"/>
                <a:gd name="connsiteY46" fmla="*/ 158648 h 487392"/>
                <a:gd name="connsiteX47" fmla="*/ 34164 w 498084"/>
                <a:gd name="connsiteY47" fmla="*/ 163889 h 487392"/>
                <a:gd name="connsiteX48" fmla="*/ 38422 w 498084"/>
                <a:gd name="connsiteY48" fmla="*/ 163889 h 487392"/>
                <a:gd name="connsiteX49" fmla="*/ 43075 w 498084"/>
                <a:gd name="connsiteY49" fmla="*/ 165076 h 487392"/>
                <a:gd name="connsiteX50" fmla="*/ 47035 w 498084"/>
                <a:gd name="connsiteY50" fmla="*/ 167647 h 487392"/>
                <a:gd name="connsiteX51" fmla="*/ 49312 w 498084"/>
                <a:gd name="connsiteY51" fmla="*/ 169329 h 487392"/>
                <a:gd name="connsiteX52" fmla="*/ 48223 w 498084"/>
                <a:gd name="connsiteY52" fmla="*/ 172790 h 487392"/>
                <a:gd name="connsiteX53" fmla="*/ 45649 w 498084"/>
                <a:gd name="connsiteY53" fmla="*/ 175461 h 487392"/>
                <a:gd name="connsiteX54" fmla="*/ 44164 w 498084"/>
                <a:gd name="connsiteY54" fmla="*/ 173087 h 487392"/>
                <a:gd name="connsiteX55" fmla="*/ 41590 w 498084"/>
                <a:gd name="connsiteY55" fmla="*/ 169625 h 487392"/>
                <a:gd name="connsiteX56" fmla="*/ 36640 w 498084"/>
                <a:gd name="connsiteY56" fmla="*/ 170515 h 487392"/>
                <a:gd name="connsiteX57" fmla="*/ 32976 w 498084"/>
                <a:gd name="connsiteY57" fmla="*/ 168538 h 487392"/>
                <a:gd name="connsiteX58" fmla="*/ 31491 w 498084"/>
                <a:gd name="connsiteY58" fmla="*/ 167054 h 487392"/>
                <a:gd name="connsiteX59" fmla="*/ 32382 w 498084"/>
                <a:gd name="connsiteY59" fmla="*/ 162208 h 487392"/>
                <a:gd name="connsiteX60" fmla="*/ 28917 w 498084"/>
                <a:gd name="connsiteY60" fmla="*/ 158450 h 487392"/>
                <a:gd name="connsiteX61" fmla="*/ 27729 w 498084"/>
                <a:gd name="connsiteY61" fmla="*/ 158450 h 487392"/>
                <a:gd name="connsiteX62" fmla="*/ 24066 w 498084"/>
                <a:gd name="connsiteY62" fmla="*/ 155582 h 487392"/>
                <a:gd name="connsiteX63" fmla="*/ 21986 w 498084"/>
                <a:gd name="connsiteY63" fmla="*/ 154691 h 487392"/>
                <a:gd name="connsiteX64" fmla="*/ 22877 w 498084"/>
                <a:gd name="connsiteY64" fmla="*/ 148955 h 487392"/>
                <a:gd name="connsiteX65" fmla="*/ 23769 w 498084"/>
                <a:gd name="connsiteY65" fmla="*/ 144109 h 487392"/>
                <a:gd name="connsiteX66" fmla="*/ 24957 w 498084"/>
                <a:gd name="connsiteY66" fmla="*/ 135999 h 487392"/>
                <a:gd name="connsiteX67" fmla="*/ 14561 w 498084"/>
                <a:gd name="connsiteY67" fmla="*/ 162604 h 487392"/>
                <a:gd name="connsiteX68" fmla="*/ 17630 w 498084"/>
                <a:gd name="connsiteY68" fmla="*/ 164087 h 487392"/>
                <a:gd name="connsiteX69" fmla="*/ 17630 w 498084"/>
                <a:gd name="connsiteY69" fmla="*/ 169823 h 487392"/>
                <a:gd name="connsiteX70" fmla="*/ 17630 w 498084"/>
                <a:gd name="connsiteY70" fmla="*/ 177537 h 487392"/>
                <a:gd name="connsiteX71" fmla="*/ 18323 w 498084"/>
                <a:gd name="connsiteY71" fmla="*/ 187427 h 487392"/>
                <a:gd name="connsiteX72" fmla="*/ 16145 w 498084"/>
                <a:gd name="connsiteY72" fmla="*/ 194351 h 487392"/>
                <a:gd name="connsiteX73" fmla="*/ 18323 w 498084"/>
                <a:gd name="connsiteY73" fmla="*/ 203548 h 487392"/>
                <a:gd name="connsiteX74" fmla="*/ 20303 w 498084"/>
                <a:gd name="connsiteY74" fmla="*/ 206219 h 487392"/>
                <a:gd name="connsiteX75" fmla="*/ 21491 w 498084"/>
                <a:gd name="connsiteY75" fmla="*/ 207307 h 487392"/>
                <a:gd name="connsiteX76" fmla="*/ 25650 w 498084"/>
                <a:gd name="connsiteY76" fmla="*/ 200779 h 487392"/>
                <a:gd name="connsiteX77" fmla="*/ 27630 w 498084"/>
                <a:gd name="connsiteY77" fmla="*/ 198603 h 487392"/>
                <a:gd name="connsiteX78" fmla="*/ 31392 w 498084"/>
                <a:gd name="connsiteY78" fmla="*/ 196230 h 487392"/>
                <a:gd name="connsiteX79" fmla="*/ 36738 w 498084"/>
                <a:gd name="connsiteY79" fmla="*/ 197812 h 487392"/>
                <a:gd name="connsiteX80" fmla="*/ 36738 w 498084"/>
                <a:gd name="connsiteY80" fmla="*/ 203548 h 487392"/>
                <a:gd name="connsiteX81" fmla="*/ 45946 w 498084"/>
                <a:gd name="connsiteY81" fmla="*/ 201570 h 487392"/>
                <a:gd name="connsiteX82" fmla="*/ 50203 w 498084"/>
                <a:gd name="connsiteY82" fmla="*/ 205032 h 487392"/>
                <a:gd name="connsiteX83" fmla="*/ 53669 w 498084"/>
                <a:gd name="connsiteY83" fmla="*/ 212351 h 487392"/>
                <a:gd name="connsiteX84" fmla="*/ 55550 w 498084"/>
                <a:gd name="connsiteY84" fmla="*/ 218878 h 487392"/>
                <a:gd name="connsiteX85" fmla="*/ 62876 w 498084"/>
                <a:gd name="connsiteY85" fmla="*/ 222636 h 487392"/>
                <a:gd name="connsiteX86" fmla="*/ 70896 w 498084"/>
                <a:gd name="connsiteY86" fmla="*/ 224218 h 487392"/>
                <a:gd name="connsiteX87" fmla="*/ 73965 w 498084"/>
                <a:gd name="connsiteY87" fmla="*/ 228471 h 487392"/>
                <a:gd name="connsiteX88" fmla="*/ 77826 w 498084"/>
                <a:gd name="connsiteY88" fmla="*/ 235296 h 487392"/>
                <a:gd name="connsiteX89" fmla="*/ 77826 w 498084"/>
                <a:gd name="connsiteY89" fmla="*/ 242218 h 487392"/>
                <a:gd name="connsiteX90" fmla="*/ 79411 w 498084"/>
                <a:gd name="connsiteY90" fmla="*/ 246867 h 487392"/>
                <a:gd name="connsiteX91" fmla="*/ 86242 w 498084"/>
                <a:gd name="connsiteY91" fmla="*/ 247955 h 487392"/>
                <a:gd name="connsiteX92" fmla="*/ 86559 w 498084"/>
                <a:gd name="connsiteY92" fmla="*/ 252702 h 487392"/>
                <a:gd name="connsiteX93" fmla="*/ 87826 w 498084"/>
                <a:gd name="connsiteY93" fmla="*/ 253394 h 487392"/>
                <a:gd name="connsiteX94" fmla="*/ 97727 w 498084"/>
                <a:gd name="connsiteY94" fmla="*/ 257152 h 487392"/>
                <a:gd name="connsiteX95" fmla="*/ 100004 w 498084"/>
                <a:gd name="connsiteY95" fmla="*/ 261009 h 487392"/>
                <a:gd name="connsiteX96" fmla="*/ 111885 w 498084"/>
                <a:gd name="connsiteY96" fmla="*/ 261801 h 487392"/>
                <a:gd name="connsiteX97" fmla="*/ 118420 w 498084"/>
                <a:gd name="connsiteY97" fmla="*/ 269812 h 487392"/>
                <a:gd name="connsiteX98" fmla="*/ 128320 w 498084"/>
                <a:gd name="connsiteY98" fmla="*/ 275152 h 487392"/>
                <a:gd name="connsiteX99" fmla="*/ 132082 w 498084"/>
                <a:gd name="connsiteY99" fmla="*/ 280097 h 487392"/>
                <a:gd name="connsiteX100" fmla="*/ 128320 w 498084"/>
                <a:gd name="connsiteY100" fmla="*/ 289988 h 487392"/>
                <a:gd name="connsiteX101" fmla="*/ 121390 w 498084"/>
                <a:gd name="connsiteY101" fmla="*/ 299878 h 487392"/>
                <a:gd name="connsiteX102" fmla="*/ 119905 w 498084"/>
                <a:gd name="connsiteY102" fmla="*/ 308383 h 487392"/>
                <a:gd name="connsiteX103" fmla="*/ 123271 w 498084"/>
                <a:gd name="connsiteY103" fmla="*/ 316789 h 487392"/>
                <a:gd name="connsiteX104" fmla="*/ 123271 w 498084"/>
                <a:gd name="connsiteY104" fmla="*/ 326680 h 487392"/>
                <a:gd name="connsiteX105" fmla="*/ 119806 w 498084"/>
                <a:gd name="connsiteY105" fmla="*/ 333306 h 487392"/>
                <a:gd name="connsiteX106" fmla="*/ 120895 w 498084"/>
                <a:gd name="connsiteY106" fmla="*/ 339734 h 487392"/>
                <a:gd name="connsiteX107" fmla="*/ 110994 w 498084"/>
                <a:gd name="connsiteY107" fmla="*/ 347053 h 487392"/>
                <a:gd name="connsiteX108" fmla="*/ 104162 w 498084"/>
                <a:gd name="connsiteY108" fmla="*/ 351998 h 487392"/>
                <a:gd name="connsiteX109" fmla="*/ 104162 w 498084"/>
                <a:gd name="connsiteY109" fmla="*/ 363570 h 487392"/>
                <a:gd name="connsiteX110" fmla="*/ 98024 w 498084"/>
                <a:gd name="connsiteY110" fmla="*/ 384240 h 487392"/>
                <a:gd name="connsiteX111" fmla="*/ 100697 w 498084"/>
                <a:gd name="connsiteY111" fmla="*/ 394130 h 487392"/>
                <a:gd name="connsiteX112" fmla="*/ 98024 w 498084"/>
                <a:gd name="connsiteY112" fmla="*/ 397888 h 487392"/>
                <a:gd name="connsiteX113" fmla="*/ 94955 w 498084"/>
                <a:gd name="connsiteY113" fmla="*/ 403723 h 487392"/>
                <a:gd name="connsiteX114" fmla="*/ 101885 w 498084"/>
                <a:gd name="connsiteY114" fmla="*/ 413613 h 487392"/>
                <a:gd name="connsiteX115" fmla="*/ 105252 w 498084"/>
                <a:gd name="connsiteY115" fmla="*/ 420932 h 487392"/>
                <a:gd name="connsiteX116" fmla="*/ 111489 w 498084"/>
                <a:gd name="connsiteY116" fmla="*/ 429437 h 487392"/>
                <a:gd name="connsiteX117" fmla="*/ 117132 w 498084"/>
                <a:gd name="connsiteY117" fmla="*/ 435866 h 487392"/>
                <a:gd name="connsiteX118" fmla="*/ 116043 w 498084"/>
                <a:gd name="connsiteY118" fmla="*/ 440019 h 487392"/>
                <a:gd name="connsiteX119" fmla="*/ 106143 w 498084"/>
                <a:gd name="connsiteY119" fmla="*/ 432404 h 487392"/>
                <a:gd name="connsiteX120" fmla="*/ 91192 w 498084"/>
                <a:gd name="connsiteY120" fmla="*/ 423602 h 487392"/>
                <a:gd name="connsiteX121" fmla="*/ 85846 w 498084"/>
                <a:gd name="connsiteY121" fmla="*/ 415987 h 487392"/>
                <a:gd name="connsiteX122" fmla="*/ 74658 w 498084"/>
                <a:gd name="connsiteY122" fmla="*/ 394822 h 487392"/>
                <a:gd name="connsiteX123" fmla="*/ 68916 w 498084"/>
                <a:gd name="connsiteY123" fmla="*/ 385624 h 487392"/>
                <a:gd name="connsiteX124" fmla="*/ 63570 w 498084"/>
                <a:gd name="connsiteY124" fmla="*/ 375734 h 487392"/>
                <a:gd name="connsiteX125" fmla="*/ 56243 w 498084"/>
                <a:gd name="connsiteY125" fmla="*/ 366932 h 487392"/>
                <a:gd name="connsiteX126" fmla="*/ 50500 w 498084"/>
                <a:gd name="connsiteY126" fmla="*/ 350515 h 487392"/>
                <a:gd name="connsiteX127" fmla="*/ 45946 w 498084"/>
                <a:gd name="connsiteY127" fmla="*/ 331328 h 487392"/>
                <a:gd name="connsiteX128" fmla="*/ 37035 w 498084"/>
                <a:gd name="connsiteY128" fmla="*/ 324009 h 487392"/>
                <a:gd name="connsiteX129" fmla="*/ 31689 w 498084"/>
                <a:gd name="connsiteY129" fmla="*/ 312932 h 487392"/>
                <a:gd name="connsiteX130" fmla="*/ 17531 w 498084"/>
                <a:gd name="connsiteY130" fmla="*/ 279603 h 487392"/>
                <a:gd name="connsiteX131" fmla="*/ 17531 w 498084"/>
                <a:gd name="connsiteY131" fmla="*/ 258142 h 487392"/>
                <a:gd name="connsiteX132" fmla="*/ 11492 w 498084"/>
                <a:gd name="connsiteY132" fmla="*/ 240142 h 487392"/>
                <a:gd name="connsiteX133" fmla="*/ 14561 w 498084"/>
                <a:gd name="connsiteY133" fmla="*/ 229361 h 487392"/>
                <a:gd name="connsiteX134" fmla="*/ 9214 w 498084"/>
                <a:gd name="connsiteY134" fmla="*/ 222438 h 487392"/>
                <a:gd name="connsiteX135" fmla="*/ 4957 w 498084"/>
                <a:gd name="connsiteY135" fmla="*/ 216010 h 487392"/>
                <a:gd name="connsiteX136" fmla="*/ 2977 w 498084"/>
                <a:gd name="connsiteY136" fmla="*/ 207603 h 487392"/>
                <a:gd name="connsiteX137" fmla="*/ 700 w 498084"/>
                <a:gd name="connsiteY137" fmla="*/ 209482 h 487392"/>
                <a:gd name="connsiteX138" fmla="*/ 217922 w 498084"/>
                <a:gd name="connsiteY138" fmla="*/ 487393 h 487392"/>
                <a:gd name="connsiteX139" fmla="*/ 157428 w 498084"/>
                <a:gd name="connsiteY139" fmla="*/ 464349 h 487392"/>
                <a:gd name="connsiteX140" fmla="*/ 158617 w 498084"/>
                <a:gd name="connsiteY140" fmla="*/ 453964 h 487392"/>
                <a:gd name="connsiteX141" fmla="*/ 167824 w 498084"/>
                <a:gd name="connsiteY141" fmla="*/ 452877 h 487392"/>
                <a:gd name="connsiteX142" fmla="*/ 175349 w 498084"/>
                <a:gd name="connsiteY142" fmla="*/ 446547 h 487392"/>
                <a:gd name="connsiteX143" fmla="*/ 175349 w 498084"/>
                <a:gd name="connsiteY143" fmla="*/ 451096 h 487392"/>
                <a:gd name="connsiteX144" fmla="*/ 182873 w 498084"/>
                <a:gd name="connsiteY144" fmla="*/ 449909 h 487392"/>
                <a:gd name="connsiteX145" fmla="*/ 197823 w 498084"/>
                <a:gd name="connsiteY145" fmla="*/ 447635 h 487392"/>
                <a:gd name="connsiteX146" fmla="*/ 208714 w 498084"/>
                <a:gd name="connsiteY146" fmla="*/ 442492 h 487392"/>
                <a:gd name="connsiteX147" fmla="*/ 210991 w 498084"/>
                <a:gd name="connsiteY147" fmla="*/ 447635 h 487392"/>
                <a:gd name="connsiteX148" fmla="*/ 226041 w 498084"/>
                <a:gd name="connsiteY148" fmla="*/ 446547 h 487392"/>
                <a:gd name="connsiteX149" fmla="*/ 244456 w 498084"/>
                <a:gd name="connsiteY149" fmla="*/ 445954 h 487392"/>
                <a:gd name="connsiteX150" fmla="*/ 249010 w 498084"/>
                <a:gd name="connsiteY150" fmla="*/ 441899 h 487392"/>
                <a:gd name="connsiteX151" fmla="*/ 253663 w 498084"/>
                <a:gd name="connsiteY151" fmla="*/ 447041 h 487392"/>
                <a:gd name="connsiteX152" fmla="*/ 244456 w 498084"/>
                <a:gd name="connsiteY152" fmla="*/ 452283 h 487392"/>
                <a:gd name="connsiteX153" fmla="*/ 235842 w 498084"/>
                <a:gd name="connsiteY153" fmla="*/ 458613 h 487392"/>
                <a:gd name="connsiteX154" fmla="*/ 235248 w 498084"/>
                <a:gd name="connsiteY154" fmla="*/ 461481 h 487392"/>
                <a:gd name="connsiteX155" fmla="*/ 244456 w 498084"/>
                <a:gd name="connsiteY155" fmla="*/ 463162 h 487392"/>
                <a:gd name="connsiteX156" fmla="*/ 260594 w 498084"/>
                <a:gd name="connsiteY156" fmla="*/ 466624 h 487392"/>
                <a:gd name="connsiteX157" fmla="*/ 265148 w 498084"/>
                <a:gd name="connsiteY157" fmla="*/ 458613 h 487392"/>
                <a:gd name="connsiteX158" fmla="*/ 270396 w 498084"/>
                <a:gd name="connsiteY158" fmla="*/ 452283 h 487392"/>
                <a:gd name="connsiteX159" fmla="*/ 278415 w 498084"/>
                <a:gd name="connsiteY159" fmla="*/ 453470 h 487392"/>
                <a:gd name="connsiteX160" fmla="*/ 274950 w 498084"/>
                <a:gd name="connsiteY160" fmla="*/ 460888 h 487392"/>
                <a:gd name="connsiteX161" fmla="*/ 284851 w 498084"/>
                <a:gd name="connsiteY161" fmla="*/ 460294 h 487392"/>
                <a:gd name="connsiteX162" fmla="*/ 292276 w 498084"/>
                <a:gd name="connsiteY162" fmla="*/ 460888 h 487392"/>
                <a:gd name="connsiteX163" fmla="*/ 300890 w 498084"/>
                <a:gd name="connsiteY163" fmla="*/ 456239 h 487392"/>
                <a:gd name="connsiteX164" fmla="*/ 312474 w 498084"/>
                <a:gd name="connsiteY164" fmla="*/ 454558 h 487392"/>
                <a:gd name="connsiteX165" fmla="*/ 319404 w 498084"/>
                <a:gd name="connsiteY165" fmla="*/ 455745 h 487392"/>
                <a:gd name="connsiteX166" fmla="*/ 331483 w 498084"/>
                <a:gd name="connsiteY166" fmla="*/ 460888 h 487392"/>
                <a:gd name="connsiteX167" fmla="*/ 343463 w 498084"/>
                <a:gd name="connsiteY167" fmla="*/ 460294 h 487392"/>
                <a:gd name="connsiteX168" fmla="*/ 255545 w 498084"/>
                <a:gd name="connsiteY168" fmla="*/ 487393 h 487392"/>
                <a:gd name="connsiteX169" fmla="*/ 464549 w 498084"/>
                <a:gd name="connsiteY169" fmla="*/ 363174 h 487392"/>
                <a:gd name="connsiteX170" fmla="*/ 316038 w 498084"/>
                <a:gd name="connsiteY170" fmla="*/ 7132 h 487392"/>
                <a:gd name="connsiteX171" fmla="*/ 478509 w 498084"/>
                <a:gd name="connsiteY171" fmla="*/ 177636 h 487392"/>
                <a:gd name="connsiteX172" fmla="*/ 477321 w 498084"/>
                <a:gd name="connsiteY172" fmla="*/ 179911 h 487392"/>
                <a:gd name="connsiteX173" fmla="*/ 470985 w 498084"/>
                <a:gd name="connsiteY173" fmla="*/ 172494 h 487392"/>
                <a:gd name="connsiteX174" fmla="*/ 468113 w 498084"/>
                <a:gd name="connsiteY174" fmla="*/ 163889 h 487392"/>
                <a:gd name="connsiteX175" fmla="*/ 463559 w 498084"/>
                <a:gd name="connsiteY175" fmla="*/ 158648 h 487392"/>
                <a:gd name="connsiteX176" fmla="*/ 457817 w 498084"/>
                <a:gd name="connsiteY176" fmla="*/ 152911 h 487392"/>
                <a:gd name="connsiteX177" fmla="*/ 451381 w 498084"/>
                <a:gd name="connsiteY177" fmla="*/ 140845 h 487392"/>
                <a:gd name="connsiteX178" fmla="*/ 442173 w 498084"/>
                <a:gd name="connsiteY178" fmla="*/ 137384 h 487392"/>
                <a:gd name="connsiteX179" fmla="*/ 439896 w 498084"/>
                <a:gd name="connsiteY179" fmla="*/ 136790 h 487392"/>
                <a:gd name="connsiteX180" fmla="*/ 443361 w 498084"/>
                <a:gd name="connsiteY180" fmla="*/ 144307 h 487392"/>
                <a:gd name="connsiteX181" fmla="*/ 443361 w 498084"/>
                <a:gd name="connsiteY181" fmla="*/ 153505 h 487392"/>
                <a:gd name="connsiteX182" fmla="*/ 446827 w 498084"/>
                <a:gd name="connsiteY182" fmla="*/ 164384 h 487392"/>
                <a:gd name="connsiteX183" fmla="*/ 443955 w 498084"/>
                <a:gd name="connsiteY183" fmla="*/ 173087 h 487392"/>
                <a:gd name="connsiteX184" fmla="*/ 440490 w 498084"/>
                <a:gd name="connsiteY184" fmla="*/ 181098 h 487392"/>
                <a:gd name="connsiteX185" fmla="*/ 424946 w 498084"/>
                <a:gd name="connsiteY185" fmla="*/ 184560 h 487392"/>
                <a:gd name="connsiteX186" fmla="*/ 418610 w 498084"/>
                <a:gd name="connsiteY186" fmla="*/ 175955 h 487392"/>
                <a:gd name="connsiteX187" fmla="*/ 407719 w 498084"/>
                <a:gd name="connsiteY187" fmla="*/ 169032 h 487392"/>
                <a:gd name="connsiteX188" fmla="*/ 405937 w 498084"/>
                <a:gd name="connsiteY188" fmla="*/ 159142 h 487392"/>
                <a:gd name="connsiteX189" fmla="*/ 401382 w 498084"/>
                <a:gd name="connsiteY189" fmla="*/ 151625 h 487392"/>
                <a:gd name="connsiteX190" fmla="*/ 396729 w 498084"/>
                <a:gd name="connsiteY190" fmla="*/ 147670 h 487392"/>
                <a:gd name="connsiteX191" fmla="*/ 389898 w 498084"/>
                <a:gd name="connsiteY191" fmla="*/ 149944 h 487392"/>
                <a:gd name="connsiteX192" fmla="*/ 392175 w 498084"/>
                <a:gd name="connsiteY192" fmla="*/ 162604 h 487392"/>
                <a:gd name="connsiteX193" fmla="*/ 399105 w 498084"/>
                <a:gd name="connsiteY193" fmla="*/ 166065 h 487392"/>
                <a:gd name="connsiteX194" fmla="*/ 403660 w 498084"/>
                <a:gd name="connsiteY194" fmla="*/ 175263 h 487392"/>
                <a:gd name="connsiteX195" fmla="*/ 408214 w 498084"/>
                <a:gd name="connsiteY195" fmla="*/ 185153 h 487392"/>
                <a:gd name="connsiteX196" fmla="*/ 416333 w 498084"/>
                <a:gd name="connsiteY196" fmla="*/ 188021 h 487392"/>
                <a:gd name="connsiteX197" fmla="*/ 416333 w 498084"/>
                <a:gd name="connsiteY197" fmla="*/ 196032 h 487392"/>
                <a:gd name="connsiteX198" fmla="*/ 423263 w 498084"/>
                <a:gd name="connsiteY198" fmla="*/ 198307 h 487392"/>
                <a:gd name="connsiteX199" fmla="*/ 428412 w 498084"/>
                <a:gd name="connsiteY199" fmla="*/ 197219 h 487392"/>
                <a:gd name="connsiteX200" fmla="*/ 437124 w 498084"/>
                <a:gd name="connsiteY200" fmla="*/ 195439 h 487392"/>
                <a:gd name="connsiteX201" fmla="*/ 442173 w 498084"/>
                <a:gd name="connsiteY201" fmla="*/ 201175 h 487392"/>
                <a:gd name="connsiteX202" fmla="*/ 440490 w 498084"/>
                <a:gd name="connsiteY202" fmla="*/ 212647 h 487392"/>
                <a:gd name="connsiteX203" fmla="*/ 435342 w 498084"/>
                <a:gd name="connsiteY203" fmla="*/ 222537 h 487392"/>
                <a:gd name="connsiteX204" fmla="*/ 432966 w 498084"/>
                <a:gd name="connsiteY204" fmla="*/ 239845 h 487392"/>
                <a:gd name="connsiteX205" fmla="*/ 424946 w 498084"/>
                <a:gd name="connsiteY205" fmla="*/ 248449 h 487392"/>
                <a:gd name="connsiteX206" fmla="*/ 422669 w 498084"/>
                <a:gd name="connsiteY206" fmla="*/ 261108 h 487392"/>
                <a:gd name="connsiteX207" fmla="*/ 417422 w 498084"/>
                <a:gd name="connsiteY207" fmla="*/ 267438 h 487392"/>
                <a:gd name="connsiteX208" fmla="*/ 417422 w 498084"/>
                <a:gd name="connsiteY208" fmla="*/ 278317 h 487392"/>
                <a:gd name="connsiteX209" fmla="*/ 418016 w 498084"/>
                <a:gd name="connsiteY209" fmla="*/ 294438 h 487392"/>
                <a:gd name="connsiteX210" fmla="*/ 410590 w 498084"/>
                <a:gd name="connsiteY210" fmla="*/ 303636 h 487392"/>
                <a:gd name="connsiteX211" fmla="*/ 414550 w 498084"/>
                <a:gd name="connsiteY211" fmla="*/ 312833 h 487392"/>
                <a:gd name="connsiteX212" fmla="*/ 404650 w 498084"/>
                <a:gd name="connsiteY212" fmla="*/ 322724 h 487392"/>
                <a:gd name="connsiteX213" fmla="*/ 401185 w 498084"/>
                <a:gd name="connsiteY213" fmla="*/ 328460 h 487392"/>
                <a:gd name="connsiteX214" fmla="*/ 393165 w 498084"/>
                <a:gd name="connsiteY214" fmla="*/ 331328 h 487392"/>
                <a:gd name="connsiteX215" fmla="*/ 393165 w 498084"/>
                <a:gd name="connsiteY215" fmla="*/ 339932 h 487392"/>
                <a:gd name="connsiteX216" fmla="*/ 383957 w 498084"/>
                <a:gd name="connsiteY216" fmla="*/ 353185 h 487392"/>
                <a:gd name="connsiteX217" fmla="*/ 372967 w 498084"/>
                <a:gd name="connsiteY217" fmla="*/ 362382 h 487392"/>
                <a:gd name="connsiteX218" fmla="*/ 370690 w 498084"/>
                <a:gd name="connsiteY218" fmla="*/ 369306 h 487392"/>
                <a:gd name="connsiteX219" fmla="*/ 353958 w 498084"/>
                <a:gd name="connsiteY219" fmla="*/ 376229 h 487392"/>
                <a:gd name="connsiteX220" fmla="*/ 340790 w 498084"/>
                <a:gd name="connsiteY220" fmla="*/ 381866 h 487392"/>
                <a:gd name="connsiteX221" fmla="*/ 337919 w 498084"/>
                <a:gd name="connsiteY221" fmla="*/ 381866 h 487392"/>
                <a:gd name="connsiteX222" fmla="*/ 332671 w 498084"/>
                <a:gd name="connsiteY222" fmla="*/ 369899 h 487392"/>
                <a:gd name="connsiteX223" fmla="*/ 328612 w 498084"/>
                <a:gd name="connsiteY223" fmla="*/ 360701 h 487392"/>
                <a:gd name="connsiteX224" fmla="*/ 328612 w 498084"/>
                <a:gd name="connsiteY224" fmla="*/ 353778 h 487392"/>
                <a:gd name="connsiteX225" fmla="*/ 326929 w 498084"/>
                <a:gd name="connsiteY225" fmla="*/ 344580 h 487392"/>
                <a:gd name="connsiteX226" fmla="*/ 319504 w 498084"/>
                <a:gd name="connsiteY226" fmla="*/ 334690 h 487392"/>
                <a:gd name="connsiteX227" fmla="*/ 314256 w 498084"/>
                <a:gd name="connsiteY227" fmla="*/ 327174 h 487392"/>
                <a:gd name="connsiteX228" fmla="*/ 317226 w 498084"/>
                <a:gd name="connsiteY228" fmla="*/ 319756 h 487392"/>
                <a:gd name="connsiteX229" fmla="*/ 321186 w 498084"/>
                <a:gd name="connsiteY229" fmla="*/ 307690 h 487392"/>
                <a:gd name="connsiteX230" fmla="*/ 329206 w 498084"/>
                <a:gd name="connsiteY230" fmla="*/ 299086 h 487392"/>
                <a:gd name="connsiteX231" fmla="*/ 327523 w 498084"/>
                <a:gd name="connsiteY231" fmla="*/ 289889 h 487392"/>
                <a:gd name="connsiteX232" fmla="*/ 321186 w 498084"/>
                <a:gd name="connsiteY232" fmla="*/ 280592 h 487392"/>
                <a:gd name="connsiteX233" fmla="*/ 317226 w 498084"/>
                <a:gd name="connsiteY233" fmla="*/ 274856 h 487392"/>
                <a:gd name="connsiteX234" fmla="*/ 311385 w 498084"/>
                <a:gd name="connsiteY234" fmla="*/ 266845 h 487392"/>
                <a:gd name="connsiteX235" fmla="*/ 310197 w 498084"/>
                <a:gd name="connsiteY235" fmla="*/ 250229 h 487392"/>
                <a:gd name="connsiteX236" fmla="*/ 310197 w 498084"/>
                <a:gd name="connsiteY236" fmla="*/ 245581 h 487392"/>
                <a:gd name="connsiteX237" fmla="*/ 312573 w 498084"/>
                <a:gd name="connsiteY237" fmla="*/ 233515 h 487392"/>
                <a:gd name="connsiteX238" fmla="*/ 300494 w 498084"/>
                <a:gd name="connsiteY238" fmla="*/ 228273 h 487392"/>
                <a:gd name="connsiteX239" fmla="*/ 292375 w 498084"/>
                <a:gd name="connsiteY239" fmla="*/ 230054 h 487392"/>
                <a:gd name="connsiteX240" fmla="*/ 286633 w 498084"/>
                <a:gd name="connsiteY240" fmla="*/ 222043 h 487392"/>
                <a:gd name="connsiteX241" fmla="*/ 278613 w 498084"/>
                <a:gd name="connsiteY241" fmla="*/ 222043 h 487392"/>
                <a:gd name="connsiteX242" fmla="*/ 264257 w 498084"/>
                <a:gd name="connsiteY242" fmla="*/ 226691 h 487392"/>
                <a:gd name="connsiteX243" fmla="*/ 250396 w 498084"/>
                <a:gd name="connsiteY243" fmla="*/ 228372 h 487392"/>
                <a:gd name="connsiteX244" fmla="*/ 230595 w 498084"/>
                <a:gd name="connsiteY244" fmla="*/ 227779 h 487392"/>
                <a:gd name="connsiteX245" fmla="*/ 222476 w 498084"/>
                <a:gd name="connsiteY245" fmla="*/ 223230 h 487392"/>
                <a:gd name="connsiteX246" fmla="*/ 217328 w 498084"/>
                <a:gd name="connsiteY246" fmla="*/ 215219 h 487392"/>
                <a:gd name="connsiteX247" fmla="*/ 210397 w 498084"/>
                <a:gd name="connsiteY247" fmla="*/ 209482 h 487392"/>
                <a:gd name="connsiteX248" fmla="*/ 208714 w 498084"/>
                <a:gd name="connsiteY248" fmla="*/ 200779 h 487392"/>
                <a:gd name="connsiteX249" fmla="*/ 204655 w 498084"/>
                <a:gd name="connsiteY249" fmla="*/ 196230 h 487392"/>
                <a:gd name="connsiteX250" fmla="*/ 198318 w 498084"/>
                <a:gd name="connsiteY250" fmla="*/ 189307 h 487392"/>
                <a:gd name="connsiteX251" fmla="*/ 202378 w 498084"/>
                <a:gd name="connsiteY251" fmla="*/ 180109 h 487392"/>
                <a:gd name="connsiteX252" fmla="*/ 206338 w 498084"/>
                <a:gd name="connsiteY252" fmla="*/ 169230 h 487392"/>
                <a:gd name="connsiteX253" fmla="*/ 204655 w 498084"/>
                <a:gd name="connsiteY253" fmla="*/ 147966 h 487392"/>
                <a:gd name="connsiteX254" fmla="*/ 219110 w 498084"/>
                <a:gd name="connsiteY254" fmla="*/ 131845 h 487392"/>
                <a:gd name="connsiteX255" fmla="*/ 224852 w 498084"/>
                <a:gd name="connsiteY255" fmla="*/ 121955 h 487392"/>
                <a:gd name="connsiteX256" fmla="*/ 230595 w 498084"/>
                <a:gd name="connsiteY256" fmla="*/ 119087 h 487392"/>
                <a:gd name="connsiteX257" fmla="*/ 244951 w 498084"/>
                <a:gd name="connsiteY257" fmla="*/ 113944 h 487392"/>
                <a:gd name="connsiteX258" fmla="*/ 255347 w 498084"/>
                <a:gd name="connsiteY258" fmla="*/ 104747 h 487392"/>
                <a:gd name="connsiteX259" fmla="*/ 261683 w 498084"/>
                <a:gd name="connsiteY259" fmla="*/ 104153 h 487392"/>
                <a:gd name="connsiteX260" fmla="*/ 271584 w 498084"/>
                <a:gd name="connsiteY260" fmla="*/ 102472 h 487392"/>
                <a:gd name="connsiteX261" fmla="*/ 277821 w 498084"/>
                <a:gd name="connsiteY261" fmla="*/ 101780 h 487392"/>
                <a:gd name="connsiteX262" fmla="*/ 287722 w 498084"/>
                <a:gd name="connsiteY262" fmla="*/ 100098 h 487392"/>
                <a:gd name="connsiteX263" fmla="*/ 292871 w 498084"/>
                <a:gd name="connsiteY263" fmla="*/ 101285 h 487392"/>
                <a:gd name="connsiteX264" fmla="*/ 296930 w 498084"/>
                <a:gd name="connsiteY264" fmla="*/ 101780 h 487392"/>
                <a:gd name="connsiteX265" fmla="*/ 300395 w 498084"/>
                <a:gd name="connsiteY265" fmla="*/ 115032 h 487392"/>
                <a:gd name="connsiteX266" fmla="*/ 307325 w 498084"/>
                <a:gd name="connsiteY266" fmla="*/ 115626 h 487392"/>
                <a:gd name="connsiteX267" fmla="*/ 315939 w 498084"/>
                <a:gd name="connsiteY267" fmla="*/ 118494 h 487392"/>
                <a:gd name="connsiteX268" fmla="*/ 325840 w 498084"/>
                <a:gd name="connsiteY268" fmla="*/ 122549 h 487392"/>
                <a:gd name="connsiteX269" fmla="*/ 330988 w 498084"/>
                <a:gd name="connsiteY269" fmla="*/ 122549 h 487392"/>
                <a:gd name="connsiteX270" fmla="*/ 338414 w 498084"/>
                <a:gd name="connsiteY270" fmla="*/ 115032 h 487392"/>
                <a:gd name="connsiteX271" fmla="*/ 355740 w 498084"/>
                <a:gd name="connsiteY271" fmla="*/ 117900 h 487392"/>
                <a:gd name="connsiteX272" fmla="*/ 364354 w 498084"/>
                <a:gd name="connsiteY272" fmla="*/ 116219 h 487392"/>
                <a:gd name="connsiteX273" fmla="*/ 372967 w 498084"/>
                <a:gd name="connsiteY273" fmla="*/ 114538 h 487392"/>
                <a:gd name="connsiteX274" fmla="*/ 377621 w 498084"/>
                <a:gd name="connsiteY274" fmla="*/ 115626 h 487392"/>
                <a:gd name="connsiteX275" fmla="*/ 377621 w 498084"/>
                <a:gd name="connsiteY275" fmla="*/ 108802 h 487392"/>
                <a:gd name="connsiteX276" fmla="*/ 367225 w 498084"/>
                <a:gd name="connsiteY276" fmla="*/ 104747 h 487392"/>
                <a:gd name="connsiteX277" fmla="*/ 366136 w 498084"/>
                <a:gd name="connsiteY277" fmla="*/ 100098 h 487392"/>
                <a:gd name="connsiteX278" fmla="*/ 355146 w 498084"/>
                <a:gd name="connsiteY278" fmla="*/ 97230 h 487392"/>
                <a:gd name="connsiteX279" fmla="*/ 343067 w 498084"/>
                <a:gd name="connsiteY279" fmla="*/ 97230 h 487392"/>
                <a:gd name="connsiteX280" fmla="*/ 341384 w 498084"/>
                <a:gd name="connsiteY280" fmla="*/ 92087 h 487392"/>
                <a:gd name="connsiteX281" fmla="*/ 353463 w 498084"/>
                <a:gd name="connsiteY281" fmla="*/ 82197 h 487392"/>
                <a:gd name="connsiteX282" fmla="*/ 362077 w 498084"/>
                <a:gd name="connsiteY282" fmla="*/ 86252 h 487392"/>
                <a:gd name="connsiteX283" fmla="*/ 366136 w 498084"/>
                <a:gd name="connsiteY283" fmla="*/ 75274 h 487392"/>
                <a:gd name="connsiteX284" fmla="*/ 356235 w 498084"/>
                <a:gd name="connsiteY284" fmla="*/ 69044 h 487392"/>
                <a:gd name="connsiteX285" fmla="*/ 338414 w 498084"/>
                <a:gd name="connsiteY285" fmla="*/ 79923 h 487392"/>
                <a:gd name="connsiteX286" fmla="*/ 330988 w 498084"/>
                <a:gd name="connsiteY286" fmla="*/ 77055 h 487392"/>
                <a:gd name="connsiteX287" fmla="*/ 328117 w 498084"/>
                <a:gd name="connsiteY287" fmla="*/ 89121 h 487392"/>
                <a:gd name="connsiteX288" fmla="*/ 324652 w 498084"/>
                <a:gd name="connsiteY288" fmla="*/ 91395 h 487392"/>
                <a:gd name="connsiteX289" fmla="*/ 316038 w 498084"/>
                <a:gd name="connsiteY289" fmla="*/ 83384 h 487392"/>
                <a:gd name="connsiteX290" fmla="*/ 291286 w 498084"/>
                <a:gd name="connsiteY290" fmla="*/ 81011 h 487392"/>
                <a:gd name="connsiteX291" fmla="*/ 283762 w 498084"/>
                <a:gd name="connsiteY291" fmla="*/ 84472 h 487392"/>
                <a:gd name="connsiteX292" fmla="*/ 282079 w 498084"/>
                <a:gd name="connsiteY292" fmla="*/ 86252 h 487392"/>
                <a:gd name="connsiteX293" fmla="*/ 268217 w 498084"/>
                <a:gd name="connsiteY293" fmla="*/ 88527 h 487392"/>
                <a:gd name="connsiteX294" fmla="*/ 263069 w 498084"/>
                <a:gd name="connsiteY294" fmla="*/ 89714 h 487392"/>
                <a:gd name="connsiteX295" fmla="*/ 250990 w 498084"/>
                <a:gd name="connsiteY295" fmla="*/ 92582 h 487392"/>
                <a:gd name="connsiteX296" fmla="*/ 246337 w 498084"/>
                <a:gd name="connsiteY296" fmla="*/ 85659 h 487392"/>
                <a:gd name="connsiteX297" fmla="*/ 257921 w 498084"/>
                <a:gd name="connsiteY297" fmla="*/ 78241 h 487392"/>
                <a:gd name="connsiteX298" fmla="*/ 269406 w 498084"/>
                <a:gd name="connsiteY298" fmla="*/ 70725 h 487392"/>
                <a:gd name="connsiteX299" fmla="*/ 259505 w 498084"/>
                <a:gd name="connsiteY299" fmla="*/ 59846 h 487392"/>
                <a:gd name="connsiteX300" fmla="*/ 242872 w 498084"/>
                <a:gd name="connsiteY300" fmla="*/ 51736 h 487392"/>
                <a:gd name="connsiteX301" fmla="*/ 238218 w 498084"/>
                <a:gd name="connsiteY301" fmla="*/ 40758 h 487392"/>
                <a:gd name="connsiteX302" fmla="*/ 220397 w 498084"/>
                <a:gd name="connsiteY302" fmla="*/ 44319 h 487392"/>
                <a:gd name="connsiteX303" fmla="*/ 213466 w 498084"/>
                <a:gd name="connsiteY303" fmla="*/ 43725 h 487392"/>
                <a:gd name="connsiteX304" fmla="*/ 205942 w 498084"/>
                <a:gd name="connsiteY304" fmla="*/ 39077 h 487392"/>
                <a:gd name="connsiteX305" fmla="*/ 214060 w 498084"/>
                <a:gd name="connsiteY305" fmla="*/ 27011 h 487392"/>
                <a:gd name="connsiteX306" fmla="*/ 229011 w 498084"/>
                <a:gd name="connsiteY306" fmla="*/ 13758 h 487392"/>
                <a:gd name="connsiteX307" fmla="*/ 245149 w 498084"/>
                <a:gd name="connsiteY307" fmla="*/ 18406 h 487392"/>
                <a:gd name="connsiteX308" fmla="*/ 258416 w 498084"/>
                <a:gd name="connsiteY308" fmla="*/ 15539 h 487392"/>
                <a:gd name="connsiteX309" fmla="*/ 248020 w 498084"/>
                <a:gd name="connsiteY309" fmla="*/ 8615 h 487392"/>
                <a:gd name="connsiteX310" fmla="*/ 245743 w 498084"/>
                <a:gd name="connsiteY310" fmla="*/ 8022 h 487392"/>
                <a:gd name="connsiteX311" fmla="*/ 249208 w 498084"/>
                <a:gd name="connsiteY311" fmla="*/ 2879 h 487392"/>
                <a:gd name="connsiteX312" fmla="*/ 245743 w 498084"/>
                <a:gd name="connsiteY312" fmla="*/ 11 h 487392"/>
                <a:gd name="connsiteX313" fmla="*/ 206437 w 498084"/>
                <a:gd name="connsiteY313" fmla="*/ 1692 h 4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Lst>
              <a:rect l="l" t="t" r="r" b="b"/>
              <a:pathLst>
                <a:path w="498084" h="487392">
                  <a:moveTo>
                    <a:pt x="206437" y="1692"/>
                  </a:moveTo>
                  <a:cubicBezTo>
                    <a:pt x="151825" y="10959"/>
                    <a:pt x="101826" y="38058"/>
                    <a:pt x="64262" y="78736"/>
                  </a:cubicBezTo>
                  <a:cubicBezTo>
                    <a:pt x="64262" y="78736"/>
                    <a:pt x="108618" y="32747"/>
                    <a:pt x="135647" y="32747"/>
                  </a:cubicBezTo>
                  <a:lnTo>
                    <a:pt x="141686" y="35319"/>
                  </a:lnTo>
                  <a:cubicBezTo>
                    <a:pt x="141280" y="36466"/>
                    <a:pt x="140676" y="37534"/>
                    <a:pt x="139904" y="38483"/>
                  </a:cubicBezTo>
                  <a:cubicBezTo>
                    <a:pt x="138172" y="40471"/>
                    <a:pt x="136736" y="42706"/>
                    <a:pt x="135647" y="45110"/>
                  </a:cubicBezTo>
                  <a:cubicBezTo>
                    <a:pt x="135647" y="46296"/>
                    <a:pt x="135647" y="50055"/>
                    <a:pt x="135647" y="50055"/>
                  </a:cubicBezTo>
                  <a:lnTo>
                    <a:pt x="133568" y="52824"/>
                  </a:lnTo>
                  <a:cubicBezTo>
                    <a:pt x="132617" y="53279"/>
                    <a:pt x="131756" y="53882"/>
                    <a:pt x="130993" y="54604"/>
                  </a:cubicBezTo>
                  <a:cubicBezTo>
                    <a:pt x="130399" y="55494"/>
                    <a:pt x="129310" y="55791"/>
                    <a:pt x="129310" y="57769"/>
                  </a:cubicBezTo>
                  <a:cubicBezTo>
                    <a:pt x="129360" y="59331"/>
                    <a:pt x="129558" y="60894"/>
                    <a:pt x="129904" y="62417"/>
                  </a:cubicBezTo>
                  <a:lnTo>
                    <a:pt x="129904" y="67263"/>
                  </a:lnTo>
                  <a:lnTo>
                    <a:pt x="128518" y="70132"/>
                  </a:lnTo>
                  <a:lnTo>
                    <a:pt x="124756" y="72406"/>
                  </a:lnTo>
                  <a:cubicBezTo>
                    <a:pt x="122766" y="72871"/>
                    <a:pt x="120707" y="72871"/>
                    <a:pt x="118717" y="72406"/>
                  </a:cubicBezTo>
                  <a:cubicBezTo>
                    <a:pt x="116934" y="71615"/>
                    <a:pt x="116439" y="68055"/>
                    <a:pt x="116439" y="68055"/>
                  </a:cubicBezTo>
                  <a:lnTo>
                    <a:pt x="121291" y="64989"/>
                  </a:lnTo>
                  <a:cubicBezTo>
                    <a:pt x="121291" y="64989"/>
                    <a:pt x="121885" y="64099"/>
                    <a:pt x="120400" y="63208"/>
                  </a:cubicBezTo>
                  <a:cubicBezTo>
                    <a:pt x="118915" y="62318"/>
                    <a:pt x="119311" y="59450"/>
                    <a:pt x="116736" y="60044"/>
                  </a:cubicBezTo>
                  <a:cubicBezTo>
                    <a:pt x="114301" y="60983"/>
                    <a:pt x="112053" y="62358"/>
                    <a:pt x="110103" y="64099"/>
                  </a:cubicBezTo>
                  <a:lnTo>
                    <a:pt x="105747" y="66967"/>
                  </a:lnTo>
                  <a:cubicBezTo>
                    <a:pt x="105747" y="66967"/>
                    <a:pt x="103766" y="72110"/>
                    <a:pt x="104657" y="72110"/>
                  </a:cubicBezTo>
                  <a:cubicBezTo>
                    <a:pt x="105756" y="72446"/>
                    <a:pt x="106786" y="72940"/>
                    <a:pt x="107727" y="73593"/>
                  </a:cubicBezTo>
                  <a:cubicBezTo>
                    <a:pt x="108093" y="74503"/>
                    <a:pt x="108291" y="75482"/>
                    <a:pt x="108321" y="76461"/>
                  </a:cubicBezTo>
                  <a:cubicBezTo>
                    <a:pt x="108073" y="77974"/>
                    <a:pt x="107608" y="79438"/>
                    <a:pt x="106935" y="80813"/>
                  </a:cubicBezTo>
                  <a:cubicBezTo>
                    <a:pt x="106935" y="80813"/>
                    <a:pt x="106044" y="82197"/>
                    <a:pt x="103172" y="81604"/>
                  </a:cubicBezTo>
                  <a:cubicBezTo>
                    <a:pt x="100737" y="81169"/>
                    <a:pt x="98321" y="80605"/>
                    <a:pt x="95945" y="79923"/>
                  </a:cubicBezTo>
                  <a:cubicBezTo>
                    <a:pt x="94381" y="79062"/>
                    <a:pt x="92569" y="78746"/>
                    <a:pt x="90797" y="79033"/>
                  </a:cubicBezTo>
                  <a:cubicBezTo>
                    <a:pt x="89113" y="79626"/>
                    <a:pt x="88519" y="80219"/>
                    <a:pt x="88222" y="81011"/>
                  </a:cubicBezTo>
                  <a:cubicBezTo>
                    <a:pt x="86282" y="82692"/>
                    <a:pt x="84153" y="84146"/>
                    <a:pt x="81886" y="85362"/>
                  </a:cubicBezTo>
                  <a:cubicBezTo>
                    <a:pt x="81886" y="85362"/>
                    <a:pt x="79906" y="86252"/>
                    <a:pt x="79906" y="87340"/>
                  </a:cubicBezTo>
                  <a:cubicBezTo>
                    <a:pt x="79490" y="89239"/>
                    <a:pt x="78896" y="91098"/>
                    <a:pt x="78123" y="92879"/>
                  </a:cubicBezTo>
                  <a:cubicBezTo>
                    <a:pt x="76490" y="94303"/>
                    <a:pt x="74510" y="95292"/>
                    <a:pt x="72381" y="95747"/>
                  </a:cubicBezTo>
                  <a:cubicBezTo>
                    <a:pt x="68619" y="96538"/>
                    <a:pt x="67827" y="97725"/>
                    <a:pt x="67827" y="97725"/>
                  </a:cubicBezTo>
                  <a:lnTo>
                    <a:pt x="65748" y="102077"/>
                  </a:lnTo>
                  <a:cubicBezTo>
                    <a:pt x="63936" y="103372"/>
                    <a:pt x="62302" y="104895"/>
                    <a:pt x="60896" y="106626"/>
                  </a:cubicBezTo>
                  <a:cubicBezTo>
                    <a:pt x="58273" y="109435"/>
                    <a:pt x="55273" y="111868"/>
                    <a:pt x="51986" y="113846"/>
                  </a:cubicBezTo>
                  <a:cubicBezTo>
                    <a:pt x="50164" y="115131"/>
                    <a:pt x="48758" y="116921"/>
                    <a:pt x="47926" y="118988"/>
                  </a:cubicBezTo>
                  <a:cubicBezTo>
                    <a:pt x="47035" y="121263"/>
                    <a:pt x="47332" y="124725"/>
                    <a:pt x="46441" y="125912"/>
                  </a:cubicBezTo>
                  <a:cubicBezTo>
                    <a:pt x="45293" y="127968"/>
                    <a:pt x="44520" y="130214"/>
                    <a:pt x="44164" y="132538"/>
                  </a:cubicBezTo>
                  <a:cubicBezTo>
                    <a:pt x="43936" y="134822"/>
                    <a:pt x="42916" y="136949"/>
                    <a:pt x="41293" y="138571"/>
                  </a:cubicBezTo>
                  <a:cubicBezTo>
                    <a:pt x="40164" y="139639"/>
                    <a:pt x="38936" y="140598"/>
                    <a:pt x="37629" y="141439"/>
                  </a:cubicBezTo>
                  <a:cubicBezTo>
                    <a:pt x="34927" y="142250"/>
                    <a:pt x="32313" y="143308"/>
                    <a:pt x="29808" y="144604"/>
                  </a:cubicBezTo>
                  <a:cubicBezTo>
                    <a:pt x="28333" y="145810"/>
                    <a:pt x="27412" y="147561"/>
                    <a:pt x="27234" y="149450"/>
                  </a:cubicBezTo>
                  <a:cubicBezTo>
                    <a:pt x="27234" y="150340"/>
                    <a:pt x="29808" y="152417"/>
                    <a:pt x="30699" y="152417"/>
                  </a:cubicBezTo>
                  <a:cubicBezTo>
                    <a:pt x="31877" y="152595"/>
                    <a:pt x="33036" y="152852"/>
                    <a:pt x="34164" y="153208"/>
                  </a:cubicBezTo>
                  <a:cubicBezTo>
                    <a:pt x="34164" y="153208"/>
                    <a:pt x="34164" y="157757"/>
                    <a:pt x="34164" y="158648"/>
                  </a:cubicBezTo>
                  <a:cubicBezTo>
                    <a:pt x="34164" y="159538"/>
                    <a:pt x="32382" y="163889"/>
                    <a:pt x="34164" y="163889"/>
                  </a:cubicBezTo>
                  <a:cubicBezTo>
                    <a:pt x="35580" y="163780"/>
                    <a:pt x="37006" y="163780"/>
                    <a:pt x="38422" y="163889"/>
                  </a:cubicBezTo>
                  <a:lnTo>
                    <a:pt x="43075" y="165076"/>
                  </a:lnTo>
                  <a:lnTo>
                    <a:pt x="47035" y="167647"/>
                  </a:lnTo>
                  <a:lnTo>
                    <a:pt x="49312" y="169329"/>
                  </a:lnTo>
                  <a:cubicBezTo>
                    <a:pt x="49114" y="170525"/>
                    <a:pt x="48748" y="171693"/>
                    <a:pt x="48223" y="172790"/>
                  </a:cubicBezTo>
                  <a:cubicBezTo>
                    <a:pt x="47629" y="173779"/>
                    <a:pt x="46441" y="175659"/>
                    <a:pt x="45649" y="175461"/>
                  </a:cubicBezTo>
                  <a:cubicBezTo>
                    <a:pt x="44857" y="175263"/>
                    <a:pt x="45055" y="175461"/>
                    <a:pt x="44164" y="173087"/>
                  </a:cubicBezTo>
                  <a:cubicBezTo>
                    <a:pt x="43273" y="170713"/>
                    <a:pt x="43669" y="170219"/>
                    <a:pt x="41590" y="169625"/>
                  </a:cubicBezTo>
                  <a:cubicBezTo>
                    <a:pt x="39511" y="169032"/>
                    <a:pt x="37531" y="171109"/>
                    <a:pt x="36640" y="170515"/>
                  </a:cubicBezTo>
                  <a:cubicBezTo>
                    <a:pt x="35748" y="169922"/>
                    <a:pt x="34362" y="170021"/>
                    <a:pt x="32976" y="168538"/>
                  </a:cubicBezTo>
                  <a:cubicBezTo>
                    <a:pt x="31590" y="167054"/>
                    <a:pt x="31194" y="169625"/>
                    <a:pt x="31491" y="167054"/>
                  </a:cubicBezTo>
                  <a:cubicBezTo>
                    <a:pt x="31788" y="164483"/>
                    <a:pt x="32976" y="163395"/>
                    <a:pt x="32382" y="162208"/>
                  </a:cubicBezTo>
                  <a:cubicBezTo>
                    <a:pt x="31788" y="161021"/>
                    <a:pt x="30105" y="158450"/>
                    <a:pt x="28917" y="158450"/>
                  </a:cubicBezTo>
                  <a:cubicBezTo>
                    <a:pt x="27729" y="158450"/>
                    <a:pt x="29511" y="160724"/>
                    <a:pt x="27729" y="158450"/>
                  </a:cubicBezTo>
                  <a:cubicBezTo>
                    <a:pt x="25947" y="156175"/>
                    <a:pt x="24957" y="155285"/>
                    <a:pt x="24066" y="155582"/>
                  </a:cubicBezTo>
                  <a:cubicBezTo>
                    <a:pt x="23175" y="155878"/>
                    <a:pt x="21986" y="156175"/>
                    <a:pt x="21986" y="154691"/>
                  </a:cubicBezTo>
                  <a:cubicBezTo>
                    <a:pt x="21986" y="153208"/>
                    <a:pt x="22877" y="150439"/>
                    <a:pt x="22877" y="148955"/>
                  </a:cubicBezTo>
                  <a:cubicBezTo>
                    <a:pt x="22877" y="147472"/>
                    <a:pt x="23769" y="145296"/>
                    <a:pt x="23769" y="144109"/>
                  </a:cubicBezTo>
                  <a:cubicBezTo>
                    <a:pt x="23769" y="142922"/>
                    <a:pt x="24957" y="135999"/>
                    <a:pt x="24957" y="135999"/>
                  </a:cubicBezTo>
                  <a:cubicBezTo>
                    <a:pt x="20610" y="144505"/>
                    <a:pt x="17135" y="153416"/>
                    <a:pt x="14561" y="162604"/>
                  </a:cubicBezTo>
                  <a:cubicBezTo>
                    <a:pt x="14561" y="162604"/>
                    <a:pt x="17630" y="162604"/>
                    <a:pt x="17630" y="164087"/>
                  </a:cubicBezTo>
                  <a:cubicBezTo>
                    <a:pt x="17828" y="165996"/>
                    <a:pt x="17828" y="167914"/>
                    <a:pt x="17630" y="169823"/>
                  </a:cubicBezTo>
                  <a:cubicBezTo>
                    <a:pt x="17363" y="172385"/>
                    <a:pt x="17363" y="174976"/>
                    <a:pt x="17630" y="177537"/>
                  </a:cubicBezTo>
                  <a:cubicBezTo>
                    <a:pt x="17630" y="183669"/>
                    <a:pt x="19214" y="185153"/>
                    <a:pt x="18323" y="187427"/>
                  </a:cubicBezTo>
                  <a:cubicBezTo>
                    <a:pt x="17343" y="189653"/>
                    <a:pt x="16620" y="191967"/>
                    <a:pt x="16145" y="194351"/>
                  </a:cubicBezTo>
                  <a:cubicBezTo>
                    <a:pt x="16175" y="197545"/>
                    <a:pt x="16917" y="200680"/>
                    <a:pt x="18323" y="203548"/>
                  </a:cubicBezTo>
                  <a:cubicBezTo>
                    <a:pt x="19214" y="204636"/>
                    <a:pt x="19214" y="205032"/>
                    <a:pt x="20303" y="206219"/>
                  </a:cubicBezTo>
                  <a:cubicBezTo>
                    <a:pt x="21392" y="207405"/>
                    <a:pt x="18323" y="211955"/>
                    <a:pt x="21491" y="207307"/>
                  </a:cubicBezTo>
                  <a:cubicBezTo>
                    <a:pt x="24660" y="202658"/>
                    <a:pt x="25650" y="200779"/>
                    <a:pt x="25650" y="200779"/>
                  </a:cubicBezTo>
                  <a:lnTo>
                    <a:pt x="27630" y="198603"/>
                  </a:lnTo>
                  <a:cubicBezTo>
                    <a:pt x="27630" y="198603"/>
                    <a:pt x="27630" y="195439"/>
                    <a:pt x="31392" y="196230"/>
                  </a:cubicBezTo>
                  <a:cubicBezTo>
                    <a:pt x="35154" y="197021"/>
                    <a:pt x="35649" y="196230"/>
                    <a:pt x="36738" y="197812"/>
                  </a:cubicBezTo>
                  <a:cubicBezTo>
                    <a:pt x="37828" y="199395"/>
                    <a:pt x="35253" y="203153"/>
                    <a:pt x="36738" y="203548"/>
                  </a:cubicBezTo>
                  <a:cubicBezTo>
                    <a:pt x="38224" y="203944"/>
                    <a:pt x="44461" y="201175"/>
                    <a:pt x="45946" y="201570"/>
                  </a:cubicBezTo>
                  <a:cubicBezTo>
                    <a:pt x="47946" y="201739"/>
                    <a:pt x="49639" y="203113"/>
                    <a:pt x="50203" y="205032"/>
                  </a:cubicBezTo>
                  <a:cubicBezTo>
                    <a:pt x="50996" y="207702"/>
                    <a:pt x="52085" y="211559"/>
                    <a:pt x="53669" y="212351"/>
                  </a:cubicBezTo>
                  <a:cubicBezTo>
                    <a:pt x="55253" y="213142"/>
                    <a:pt x="54857" y="216504"/>
                    <a:pt x="55550" y="218878"/>
                  </a:cubicBezTo>
                  <a:cubicBezTo>
                    <a:pt x="56243" y="221252"/>
                    <a:pt x="61688" y="222636"/>
                    <a:pt x="62876" y="222636"/>
                  </a:cubicBezTo>
                  <a:cubicBezTo>
                    <a:pt x="65609" y="222804"/>
                    <a:pt x="68302" y="223338"/>
                    <a:pt x="70896" y="224218"/>
                  </a:cubicBezTo>
                  <a:cubicBezTo>
                    <a:pt x="72480" y="225010"/>
                    <a:pt x="70896" y="227680"/>
                    <a:pt x="73965" y="228471"/>
                  </a:cubicBezTo>
                  <a:cubicBezTo>
                    <a:pt x="77034" y="229262"/>
                    <a:pt x="77826" y="235296"/>
                    <a:pt x="77826" y="235296"/>
                  </a:cubicBezTo>
                  <a:cubicBezTo>
                    <a:pt x="78282" y="237580"/>
                    <a:pt x="78282" y="239934"/>
                    <a:pt x="77826" y="242218"/>
                  </a:cubicBezTo>
                  <a:cubicBezTo>
                    <a:pt x="77034" y="243702"/>
                    <a:pt x="77826" y="246471"/>
                    <a:pt x="79411" y="246867"/>
                  </a:cubicBezTo>
                  <a:lnTo>
                    <a:pt x="86242" y="247955"/>
                  </a:lnTo>
                  <a:cubicBezTo>
                    <a:pt x="85014" y="249349"/>
                    <a:pt x="85163" y="251476"/>
                    <a:pt x="86559" y="252702"/>
                  </a:cubicBezTo>
                  <a:cubicBezTo>
                    <a:pt x="86925" y="253018"/>
                    <a:pt x="87361" y="253256"/>
                    <a:pt x="87826" y="253394"/>
                  </a:cubicBezTo>
                  <a:cubicBezTo>
                    <a:pt x="91212" y="254423"/>
                    <a:pt x="94519" y="255679"/>
                    <a:pt x="97727" y="257152"/>
                  </a:cubicBezTo>
                  <a:cubicBezTo>
                    <a:pt x="98816" y="257944"/>
                    <a:pt x="95054" y="261405"/>
                    <a:pt x="100004" y="261009"/>
                  </a:cubicBezTo>
                  <a:cubicBezTo>
                    <a:pt x="104955" y="260614"/>
                    <a:pt x="109905" y="259823"/>
                    <a:pt x="111885" y="261801"/>
                  </a:cubicBezTo>
                  <a:cubicBezTo>
                    <a:pt x="113865" y="263779"/>
                    <a:pt x="111885" y="266350"/>
                    <a:pt x="118420" y="269812"/>
                  </a:cubicBezTo>
                  <a:lnTo>
                    <a:pt x="128320" y="275152"/>
                  </a:lnTo>
                  <a:cubicBezTo>
                    <a:pt x="129805" y="275943"/>
                    <a:pt x="132875" y="275152"/>
                    <a:pt x="132082" y="280097"/>
                  </a:cubicBezTo>
                  <a:cubicBezTo>
                    <a:pt x="132122" y="283747"/>
                    <a:pt x="130786" y="287287"/>
                    <a:pt x="128320" y="289988"/>
                  </a:cubicBezTo>
                  <a:cubicBezTo>
                    <a:pt x="125776" y="293113"/>
                    <a:pt x="123459" y="296416"/>
                    <a:pt x="121390" y="299878"/>
                  </a:cubicBezTo>
                  <a:cubicBezTo>
                    <a:pt x="119340" y="302212"/>
                    <a:pt x="118766" y="305495"/>
                    <a:pt x="119905" y="308383"/>
                  </a:cubicBezTo>
                  <a:cubicBezTo>
                    <a:pt x="121479" y="310984"/>
                    <a:pt x="122617" y="313823"/>
                    <a:pt x="123271" y="316789"/>
                  </a:cubicBezTo>
                  <a:cubicBezTo>
                    <a:pt x="123805" y="320063"/>
                    <a:pt x="123805" y="323406"/>
                    <a:pt x="123271" y="326680"/>
                  </a:cubicBezTo>
                  <a:cubicBezTo>
                    <a:pt x="122083" y="329053"/>
                    <a:pt x="119806" y="333306"/>
                    <a:pt x="119806" y="333306"/>
                  </a:cubicBezTo>
                  <a:cubicBezTo>
                    <a:pt x="119806" y="333306"/>
                    <a:pt x="123964" y="336669"/>
                    <a:pt x="120895" y="339734"/>
                  </a:cubicBezTo>
                  <a:cubicBezTo>
                    <a:pt x="118043" y="342731"/>
                    <a:pt x="114697" y="345203"/>
                    <a:pt x="110994" y="347053"/>
                  </a:cubicBezTo>
                  <a:cubicBezTo>
                    <a:pt x="108509" y="348398"/>
                    <a:pt x="106222" y="350059"/>
                    <a:pt x="104162" y="351998"/>
                  </a:cubicBezTo>
                  <a:cubicBezTo>
                    <a:pt x="104360" y="355855"/>
                    <a:pt x="104360" y="359712"/>
                    <a:pt x="104162" y="363570"/>
                  </a:cubicBezTo>
                  <a:cubicBezTo>
                    <a:pt x="104162" y="365448"/>
                    <a:pt x="94955" y="380778"/>
                    <a:pt x="98024" y="384240"/>
                  </a:cubicBezTo>
                  <a:cubicBezTo>
                    <a:pt x="100687" y="386781"/>
                    <a:pt x="101717" y="390589"/>
                    <a:pt x="100697" y="394130"/>
                  </a:cubicBezTo>
                  <a:cubicBezTo>
                    <a:pt x="99905" y="396404"/>
                    <a:pt x="98816" y="396009"/>
                    <a:pt x="98024" y="397888"/>
                  </a:cubicBezTo>
                  <a:cubicBezTo>
                    <a:pt x="97232" y="399767"/>
                    <a:pt x="91490" y="397888"/>
                    <a:pt x="94955" y="403723"/>
                  </a:cubicBezTo>
                  <a:cubicBezTo>
                    <a:pt x="98420" y="409558"/>
                    <a:pt x="100301" y="410152"/>
                    <a:pt x="101885" y="413613"/>
                  </a:cubicBezTo>
                  <a:cubicBezTo>
                    <a:pt x="102677" y="416194"/>
                    <a:pt x="103806" y="418657"/>
                    <a:pt x="105252" y="420932"/>
                  </a:cubicBezTo>
                  <a:cubicBezTo>
                    <a:pt x="107034" y="423978"/>
                    <a:pt x="109123" y="426826"/>
                    <a:pt x="111489" y="429437"/>
                  </a:cubicBezTo>
                  <a:cubicBezTo>
                    <a:pt x="114162" y="431613"/>
                    <a:pt x="117132" y="433195"/>
                    <a:pt x="117132" y="435866"/>
                  </a:cubicBezTo>
                  <a:cubicBezTo>
                    <a:pt x="117132" y="438536"/>
                    <a:pt x="122974" y="444668"/>
                    <a:pt x="116043" y="440019"/>
                  </a:cubicBezTo>
                  <a:cubicBezTo>
                    <a:pt x="109113" y="435371"/>
                    <a:pt x="115251" y="440019"/>
                    <a:pt x="106143" y="432404"/>
                  </a:cubicBezTo>
                  <a:cubicBezTo>
                    <a:pt x="97034" y="424789"/>
                    <a:pt x="95054" y="428250"/>
                    <a:pt x="91192" y="423602"/>
                  </a:cubicBezTo>
                  <a:cubicBezTo>
                    <a:pt x="87331" y="418954"/>
                    <a:pt x="93074" y="435074"/>
                    <a:pt x="85846" y="415987"/>
                  </a:cubicBezTo>
                  <a:cubicBezTo>
                    <a:pt x="83460" y="408302"/>
                    <a:pt x="79668" y="401122"/>
                    <a:pt x="74658" y="394822"/>
                  </a:cubicBezTo>
                  <a:cubicBezTo>
                    <a:pt x="72777" y="390668"/>
                    <a:pt x="74658" y="394822"/>
                    <a:pt x="68916" y="385624"/>
                  </a:cubicBezTo>
                  <a:cubicBezTo>
                    <a:pt x="63173" y="376426"/>
                    <a:pt x="68124" y="382262"/>
                    <a:pt x="63570" y="375734"/>
                  </a:cubicBezTo>
                  <a:cubicBezTo>
                    <a:pt x="59015" y="369207"/>
                    <a:pt x="58520" y="378108"/>
                    <a:pt x="56243" y="366932"/>
                  </a:cubicBezTo>
                  <a:cubicBezTo>
                    <a:pt x="53966" y="355756"/>
                    <a:pt x="53570" y="363174"/>
                    <a:pt x="50500" y="350515"/>
                  </a:cubicBezTo>
                  <a:cubicBezTo>
                    <a:pt x="47431" y="337855"/>
                    <a:pt x="52877" y="337460"/>
                    <a:pt x="45946" y="331328"/>
                  </a:cubicBezTo>
                  <a:cubicBezTo>
                    <a:pt x="39016" y="325196"/>
                    <a:pt x="39412" y="328262"/>
                    <a:pt x="37035" y="324009"/>
                  </a:cubicBezTo>
                  <a:cubicBezTo>
                    <a:pt x="35600" y="320162"/>
                    <a:pt x="33808" y="316453"/>
                    <a:pt x="31689" y="312932"/>
                  </a:cubicBezTo>
                  <a:cubicBezTo>
                    <a:pt x="25551" y="302251"/>
                    <a:pt x="17135" y="297998"/>
                    <a:pt x="17531" y="279603"/>
                  </a:cubicBezTo>
                  <a:cubicBezTo>
                    <a:pt x="17927" y="261207"/>
                    <a:pt x="17531" y="258142"/>
                    <a:pt x="17531" y="258142"/>
                  </a:cubicBezTo>
                  <a:cubicBezTo>
                    <a:pt x="12274" y="253760"/>
                    <a:pt x="9937" y="246798"/>
                    <a:pt x="11492" y="240142"/>
                  </a:cubicBezTo>
                  <a:cubicBezTo>
                    <a:pt x="14561" y="229361"/>
                    <a:pt x="15749" y="232823"/>
                    <a:pt x="14561" y="229361"/>
                  </a:cubicBezTo>
                  <a:cubicBezTo>
                    <a:pt x="13373" y="225900"/>
                    <a:pt x="12185" y="226691"/>
                    <a:pt x="9214" y="222438"/>
                  </a:cubicBezTo>
                  <a:cubicBezTo>
                    <a:pt x="6244" y="218186"/>
                    <a:pt x="5749" y="218680"/>
                    <a:pt x="4957" y="216010"/>
                  </a:cubicBezTo>
                  <a:cubicBezTo>
                    <a:pt x="4165" y="213340"/>
                    <a:pt x="2977" y="207603"/>
                    <a:pt x="2977" y="207603"/>
                  </a:cubicBezTo>
                  <a:lnTo>
                    <a:pt x="700" y="209482"/>
                  </a:lnTo>
                  <a:cubicBezTo>
                    <a:pt x="700" y="209482"/>
                    <a:pt x="-23854" y="451690"/>
                    <a:pt x="217922" y="487393"/>
                  </a:cubicBezTo>
                  <a:cubicBezTo>
                    <a:pt x="217922" y="487393"/>
                    <a:pt x="162082" y="475228"/>
                    <a:pt x="157428" y="464349"/>
                  </a:cubicBezTo>
                  <a:cubicBezTo>
                    <a:pt x="157428" y="464349"/>
                    <a:pt x="156339" y="453964"/>
                    <a:pt x="158617" y="453964"/>
                  </a:cubicBezTo>
                  <a:cubicBezTo>
                    <a:pt x="160894" y="453964"/>
                    <a:pt x="164359" y="455745"/>
                    <a:pt x="167824" y="452877"/>
                  </a:cubicBezTo>
                  <a:lnTo>
                    <a:pt x="175349" y="446547"/>
                  </a:lnTo>
                  <a:lnTo>
                    <a:pt x="175349" y="451096"/>
                  </a:lnTo>
                  <a:lnTo>
                    <a:pt x="182873" y="449909"/>
                  </a:lnTo>
                  <a:cubicBezTo>
                    <a:pt x="193764" y="448228"/>
                    <a:pt x="193764" y="449415"/>
                    <a:pt x="197823" y="447635"/>
                  </a:cubicBezTo>
                  <a:cubicBezTo>
                    <a:pt x="201883" y="445855"/>
                    <a:pt x="206437" y="437745"/>
                    <a:pt x="208714" y="442492"/>
                  </a:cubicBezTo>
                  <a:cubicBezTo>
                    <a:pt x="210991" y="447239"/>
                    <a:pt x="205843" y="445360"/>
                    <a:pt x="210991" y="447635"/>
                  </a:cubicBezTo>
                  <a:cubicBezTo>
                    <a:pt x="216011" y="448683"/>
                    <a:pt x="221229" y="448307"/>
                    <a:pt x="226041" y="446547"/>
                  </a:cubicBezTo>
                  <a:cubicBezTo>
                    <a:pt x="232179" y="447170"/>
                    <a:pt x="238367" y="446972"/>
                    <a:pt x="244456" y="445954"/>
                  </a:cubicBezTo>
                  <a:cubicBezTo>
                    <a:pt x="246139" y="444173"/>
                    <a:pt x="246139" y="441305"/>
                    <a:pt x="249010" y="441899"/>
                  </a:cubicBezTo>
                  <a:cubicBezTo>
                    <a:pt x="251881" y="442492"/>
                    <a:pt x="253663" y="447041"/>
                    <a:pt x="253663" y="447041"/>
                  </a:cubicBezTo>
                  <a:lnTo>
                    <a:pt x="244456" y="452283"/>
                  </a:lnTo>
                  <a:lnTo>
                    <a:pt x="235842" y="458613"/>
                  </a:lnTo>
                  <a:cubicBezTo>
                    <a:pt x="235842" y="458613"/>
                    <a:pt x="231783" y="459701"/>
                    <a:pt x="235248" y="461481"/>
                  </a:cubicBezTo>
                  <a:cubicBezTo>
                    <a:pt x="238169" y="462668"/>
                    <a:pt x="241307" y="463232"/>
                    <a:pt x="244456" y="463162"/>
                  </a:cubicBezTo>
                  <a:cubicBezTo>
                    <a:pt x="248515" y="463755"/>
                    <a:pt x="258218" y="471173"/>
                    <a:pt x="260594" y="466624"/>
                  </a:cubicBezTo>
                  <a:cubicBezTo>
                    <a:pt x="261950" y="463864"/>
                    <a:pt x="263465" y="461184"/>
                    <a:pt x="265148" y="458613"/>
                  </a:cubicBezTo>
                  <a:cubicBezTo>
                    <a:pt x="266832" y="455745"/>
                    <a:pt x="266336" y="452283"/>
                    <a:pt x="270396" y="452283"/>
                  </a:cubicBezTo>
                  <a:cubicBezTo>
                    <a:pt x="273109" y="452352"/>
                    <a:pt x="275802" y="452748"/>
                    <a:pt x="278415" y="453470"/>
                  </a:cubicBezTo>
                  <a:lnTo>
                    <a:pt x="274950" y="460888"/>
                  </a:lnTo>
                  <a:cubicBezTo>
                    <a:pt x="274950" y="460888"/>
                    <a:pt x="281781" y="460294"/>
                    <a:pt x="284851" y="460294"/>
                  </a:cubicBezTo>
                  <a:cubicBezTo>
                    <a:pt x="287920" y="460294"/>
                    <a:pt x="288316" y="464943"/>
                    <a:pt x="292276" y="460888"/>
                  </a:cubicBezTo>
                  <a:cubicBezTo>
                    <a:pt x="296237" y="456833"/>
                    <a:pt x="296930" y="456833"/>
                    <a:pt x="300890" y="456239"/>
                  </a:cubicBezTo>
                  <a:cubicBezTo>
                    <a:pt x="304682" y="455300"/>
                    <a:pt x="308563" y="454736"/>
                    <a:pt x="312474" y="454558"/>
                  </a:cubicBezTo>
                  <a:cubicBezTo>
                    <a:pt x="314721" y="455250"/>
                    <a:pt x="317058" y="455646"/>
                    <a:pt x="319404" y="455745"/>
                  </a:cubicBezTo>
                  <a:cubicBezTo>
                    <a:pt x="321087" y="455745"/>
                    <a:pt x="329305" y="461975"/>
                    <a:pt x="331483" y="460888"/>
                  </a:cubicBezTo>
                  <a:cubicBezTo>
                    <a:pt x="335434" y="460136"/>
                    <a:pt x="339463" y="459938"/>
                    <a:pt x="343463" y="460294"/>
                  </a:cubicBezTo>
                  <a:cubicBezTo>
                    <a:pt x="343463" y="460294"/>
                    <a:pt x="315345" y="486206"/>
                    <a:pt x="255545" y="487393"/>
                  </a:cubicBezTo>
                  <a:cubicBezTo>
                    <a:pt x="342443" y="486325"/>
                    <a:pt x="422144" y="438951"/>
                    <a:pt x="464549" y="363174"/>
                  </a:cubicBezTo>
                  <a:cubicBezTo>
                    <a:pt x="539795" y="232823"/>
                    <a:pt x="487618" y="65780"/>
                    <a:pt x="316038" y="7132"/>
                  </a:cubicBezTo>
                  <a:cubicBezTo>
                    <a:pt x="316038" y="7132"/>
                    <a:pt x="444748" y="54604"/>
                    <a:pt x="478509" y="177636"/>
                  </a:cubicBezTo>
                  <a:lnTo>
                    <a:pt x="477321" y="179911"/>
                  </a:lnTo>
                  <a:cubicBezTo>
                    <a:pt x="473856" y="176450"/>
                    <a:pt x="473856" y="178230"/>
                    <a:pt x="470985" y="172494"/>
                  </a:cubicBezTo>
                  <a:cubicBezTo>
                    <a:pt x="468113" y="166757"/>
                    <a:pt x="470391" y="167845"/>
                    <a:pt x="468113" y="163889"/>
                  </a:cubicBezTo>
                  <a:cubicBezTo>
                    <a:pt x="465836" y="159933"/>
                    <a:pt x="466430" y="162702"/>
                    <a:pt x="463559" y="158648"/>
                  </a:cubicBezTo>
                  <a:cubicBezTo>
                    <a:pt x="461935" y="156472"/>
                    <a:pt x="459995" y="154533"/>
                    <a:pt x="457817" y="152911"/>
                  </a:cubicBezTo>
                  <a:cubicBezTo>
                    <a:pt x="455440" y="149015"/>
                    <a:pt x="453292" y="144989"/>
                    <a:pt x="451381" y="140845"/>
                  </a:cubicBezTo>
                  <a:cubicBezTo>
                    <a:pt x="449698" y="138571"/>
                    <a:pt x="444549" y="137977"/>
                    <a:pt x="442173" y="137384"/>
                  </a:cubicBezTo>
                  <a:cubicBezTo>
                    <a:pt x="439797" y="136790"/>
                    <a:pt x="441084" y="133922"/>
                    <a:pt x="439896" y="136790"/>
                  </a:cubicBezTo>
                  <a:cubicBezTo>
                    <a:pt x="438708" y="139659"/>
                    <a:pt x="443361" y="144307"/>
                    <a:pt x="443361" y="144307"/>
                  </a:cubicBezTo>
                  <a:lnTo>
                    <a:pt x="443361" y="153505"/>
                  </a:lnTo>
                  <a:cubicBezTo>
                    <a:pt x="444847" y="157016"/>
                    <a:pt x="446015" y="160655"/>
                    <a:pt x="446827" y="164384"/>
                  </a:cubicBezTo>
                  <a:cubicBezTo>
                    <a:pt x="446243" y="167390"/>
                    <a:pt x="445272" y="170318"/>
                    <a:pt x="443955" y="173087"/>
                  </a:cubicBezTo>
                  <a:cubicBezTo>
                    <a:pt x="443955" y="173087"/>
                    <a:pt x="442767" y="179911"/>
                    <a:pt x="440490" y="181098"/>
                  </a:cubicBezTo>
                  <a:cubicBezTo>
                    <a:pt x="435391" y="182581"/>
                    <a:pt x="430194" y="183739"/>
                    <a:pt x="424946" y="184560"/>
                  </a:cubicBezTo>
                  <a:cubicBezTo>
                    <a:pt x="422610" y="181869"/>
                    <a:pt x="420491" y="178991"/>
                    <a:pt x="418610" y="175955"/>
                  </a:cubicBezTo>
                  <a:cubicBezTo>
                    <a:pt x="416333" y="171900"/>
                    <a:pt x="408709" y="170713"/>
                    <a:pt x="407719" y="169032"/>
                  </a:cubicBezTo>
                  <a:cubicBezTo>
                    <a:pt x="406729" y="167351"/>
                    <a:pt x="409402" y="163889"/>
                    <a:pt x="405937" y="159142"/>
                  </a:cubicBezTo>
                  <a:cubicBezTo>
                    <a:pt x="402471" y="154395"/>
                    <a:pt x="405937" y="155680"/>
                    <a:pt x="401382" y="151625"/>
                  </a:cubicBezTo>
                  <a:lnTo>
                    <a:pt x="396729" y="147670"/>
                  </a:lnTo>
                  <a:cubicBezTo>
                    <a:pt x="396729" y="147670"/>
                    <a:pt x="386828" y="144208"/>
                    <a:pt x="389898" y="149944"/>
                  </a:cubicBezTo>
                  <a:cubicBezTo>
                    <a:pt x="392967" y="155680"/>
                    <a:pt x="389304" y="162010"/>
                    <a:pt x="392175" y="162604"/>
                  </a:cubicBezTo>
                  <a:cubicBezTo>
                    <a:pt x="395046" y="163197"/>
                    <a:pt x="396729" y="160823"/>
                    <a:pt x="399105" y="166065"/>
                  </a:cubicBezTo>
                  <a:cubicBezTo>
                    <a:pt x="400155" y="169339"/>
                    <a:pt x="401689" y="172444"/>
                    <a:pt x="403660" y="175263"/>
                  </a:cubicBezTo>
                  <a:cubicBezTo>
                    <a:pt x="405442" y="176944"/>
                    <a:pt x="405937" y="184461"/>
                    <a:pt x="408214" y="185153"/>
                  </a:cubicBezTo>
                  <a:cubicBezTo>
                    <a:pt x="410491" y="185845"/>
                    <a:pt x="416927" y="185153"/>
                    <a:pt x="416333" y="188021"/>
                  </a:cubicBezTo>
                  <a:cubicBezTo>
                    <a:pt x="415739" y="190889"/>
                    <a:pt x="412273" y="194845"/>
                    <a:pt x="416333" y="196032"/>
                  </a:cubicBezTo>
                  <a:cubicBezTo>
                    <a:pt x="420392" y="197219"/>
                    <a:pt x="420887" y="198900"/>
                    <a:pt x="423263" y="198307"/>
                  </a:cubicBezTo>
                  <a:cubicBezTo>
                    <a:pt x="425639" y="197713"/>
                    <a:pt x="424352" y="198900"/>
                    <a:pt x="428412" y="197219"/>
                  </a:cubicBezTo>
                  <a:cubicBezTo>
                    <a:pt x="431184" y="196101"/>
                    <a:pt x="434134" y="195498"/>
                    <a:pt x="437124" y="195439"/>
                  </a:cubicBezTo>
                  <a:cubicBezTo>
                    <a:pt x="437124" y="195439"/>
                    <a:pt x="442173" y="199493"/>
                    <a:pt x="442173" y="201175"/>
                  </a:cubicBezTo>
                  <a:cubicBezTo>
                    <a:pt x="442173" y="202856"/>
                    <a:pt x="440490" y="212647"/>
                    <a:pt x="440490" y="212647"/>
                  </a:cubicBezTo>
                  <a:lnTo>
                    <a:pt x="435342" y="222537"/>
                  </a:lnTo>
                  <a:cubicBezTo>
                    <a:pt x="435342" y="222537"/>
                    <a:pt x="435936" y="239845"/>
                    <a:pt x="432966" y="239845"/>
                  </a:cubicBezTo>
                  <a:cubicBezTo>
                    <a:pt x="429995" y="239845"/>
                    <a:pt x="426728" y="247262"/>
                    <a:pt x="424946" y="248449"/>
                  </a:cubicBezTo>
                  <a:cubicBezTo>
                    <a:pt x="423164" y="249636"/>
                    <a:pt x="422669" y="261108"/>
                    <a:pt x="422669" y="261108"/>
                  </a:cubicBezTo>
                  <a:lnTo>
                    <a:pt x="417422" y="267438"/>
                  </a:lnTo>
                  <a:cubicBezTo>
                    <a:pt x="417164" y="271058"/>
                    <a:pt x="417164" y="274697"/>
                    <a:pt x="417422" y="278317"/>
                  </a:cubicBezTo>
                  <a:cubicBezTo>
                    <a:pt x="418560" y="283618"/>
                    <a:pt x="418758" y="289068"/>
                    <a:pt x="418016" y="294438"/>
                  </a:cubicBezTo>
                  <a:cubicBezTo>
                    <a:pt x="416461" y="298147"/>
                    <a:pt x="413887" y="301331"/>
                    <a:pt x="410590" y="303636"/>
                  </a:cubicBezTo>
                  <a:cubicBezTo>
                    <a:pt x="410590" y="303636"/>
                    <a:pt x="419204" y="311647"/>
                    <a:pt x="414550" y="312833"/>
                  </a:cubicBezTo>
                  <a:cubicBezTo>
                    <a:pt x="409897" y="314020"/>
                    <a:pt x="405442" y="320844"/>
                    <a:pt x="404650" y="322724"/>
                  </a:cubicBezTo>
                  <a:cubicBezTo>
                    <a:pt x="403858" y="324603"/>
                    <a:pt x="404056" y="327866"/>
                    <a:pt x="401185" y="328460"/>
                  </a:cubicBezTo>
                  <a:cubicBezTo>
                    <a:pt x="398313" y="329053"/>
                    <a:pt x="393165" y="329548"/>
                    <a:pt x="393165" y="331328"/>
                  </a:cubicBezTo>
                  <a:lnTo>
                    <a:pt x="393165" y="339932"/>
                  </a:lnTo>
                  <a:lnTo>
                    <a:pt x="383957" y="353185"/>
                  </a:lnTo>
                  <a:lnTo>
                    <a:pt x="372967" y="362382"/>
                  </a:lnTo>
                  <a:cubicBezTo>
                    <a:pt x="372967" y="362382"/>
                    <a:pt x="374155" y="368712"/>
                    <a:pt x="370690" y="369306"/>
                  </a:cubicBezTo>
                  <a:cubicBezTo>
                    <a:pt x="364809" y="370799"/>
                    <a:pt x="359176" y="373123"/>
                    <a:pt x="353958" y="376229"/>
                  </a:cubicBezTo>
                  <a:cubicBezTo>
                    <a:pt x="350018" y="379008"/>
                    <a:pt x="345523" y="380936"/>
                    <a:pt x="340790" y="381866"/>
                  </a:cubicBezTo>
                  <a:cubicBezTo>
                    <a:pt x="337919" y="381866"/>
                    <a:pt x="342473" y="389976"/>
                    <a:pt x="337919" y="381866"/>
                  </a:cubicBezTo>
                  <a:cubicBezTo>
                    <a:pt x="333364" y="373756"/>
                    <a:pt x="336731" y="379097"/>
                    <a:pt x="332671" y="369899"/>
                  </a:cubicBezTo>
                  <a:cubicBezTo>
                    <a:pt x="328612" y="360701"/>
                    <a:pt x="328612" y="367525"/>
                    <a:pt x="328612" y="360701"/>
                  </a:cubicBezTo>
                  <a:cubicBezTo>
                    <a:pt x="328612" y="353877"/>
                    <a:pt x="329206" y="360108"/>
                    <a:pt x="328612" y="353778"/>
                  </a:cubicBezTo>
                  <a:cubicBezTo>
                    <a:pt x="328018" y="347449"/>
                    <a:pt x="330394" y="351998"/>
                    <a:pt x="326929" y="344580"/>
                  </a:cubicBezTo>
                  <a:cubicBezTo>
                    <a:pt x="323464" y="337163"/>
                    <a:pt x="324058" y="339339"/>
                    <a:pt x="319504" y="334690"/>
                  </a:cubicBezTo>
                  <a:cubicBezTo>
                    <a:pt x="314949" y="330042"/>
                    <a:pt x="311385" y="334690"/>
                    <a:pt x="314256" y="327174"/>
                  </a:cubicBezTo>
                  <a:cubicBezTo>
                    <a:pt x="317127" y="319658"/>
                    <a:pt x="315444" y="327174"/>
                    <a:pt x="317226" y="319756"/>
                  </a:cubicBezTo>
                  <a:cubicBezTo>
                    <a:pt x="319008" y="312339"/>
                    <a:pt x="316632" y="311152"/>
                    <a:pt x="321186" y="307690"/>
                  </a:cubicBezTo>
                  <a:cubicBezTo>
                    <a:pt x="325741" y="304229"/>
                    <a:pt x="329800" y="303636"/>
                    <a:pt x="329206" y="299086"/>
                  </a:cubicBezTo>
                  <a:cubicBezTo>
                    <a:pt x="329048" y="295961"/>
                    <a:pt x="328483" y="292865"/>
                    <a:pt x="327523" y="289889"/>
                  </a:cubicBezTo>
                  <a:cubicBezTo>
                    <a:pt x="326335" y="287020"/>
                    <a:pt x="321780" y="282372"/>
                    <a:pt x="321186" y="280592"/>
                  </a:cubicBezTo>
                  <a:cubicBezTo>
                    <a:pt x="320592" y="278812"/>
                    <a:pt x="320592" y="280592"/>
                    <a:pt x="317226" y="274856"/>
                  </a:cubicBezTo>
                  <a:cubicBezTo>
                    <a:pt x="313860" y="269119"/>
                    <a:pt x="311385" y="266845"/>
                    <a:pt x="311385" y="266845"/>
                  </a:cubicBezTo>
                  <a:cubicBezTo>
                    <a:pt x="311385" y="266845"/>
                    <a:pt x="310197" y="254779"/>
                    <a:pt x="310197" y="250229"/>
                  </a:cubicBezTo>
                  <a:cubicBezTo>
                    <a:pt x="310197" y="245680"/>
                    <a:pt x="308514" y="253097"/>
                    <a:pt x="310197" y="245581"/>
                  </a:cubicBezTo>
                  <a:cubicBezTo>
                    <a:pt x="311880" y="238065"/>
                    <a:pt x="312573" y="233515"/>
                    <a:pt x="312573" y="233515"/>
                  </a:cubicBezTo>
                  <a:cubicBezTo>
                    <a:pt x="312573" y="233515"/>
                    <a:pt x="303959" y="227779"/>
                    <a:pt x="300494" y="228273"/>
                  </a:cubicBezTo>
                  <a:cubicBezTo>
                    <a:pt x="297029" y="228768"/>
                    <a:pt x="297623" y="234108"/>
                    <a:pt x="292375" y="230054"/>
                  </a:cubicBezTo>
                  <a:cubicBezTo>
                    <a:pt x="287128" y="225999"/>
                    <a:pt x="288415" y="223131"/>
                    <a:pt x="286633" y="222043"/>
                  </a:cubicBezTo>
                  <a:cubicBezTo>
                    <a:pt x="284227" y="220342"/>
                    <a:pt x="281019" y="220342"/>
                    <a:pt x="278613" y="222043"/>
                  </a:cubicBezTo>
                  <a:cubicBezTo>
                    <a:pt x="275742" y="224317"/>
                    <a:pt x="269406" y="224317"/>
                    <a:pt x="264257" y="226691"/>
                  </a:cubicBezTo>
                  <a:cubicBezTo>
                    <a:pt x="259871" y="228471"/>
                    <a:pt x="255079" y="229045"/>
                    <a:pt x="250396" y="228372"/>
                  </a:cubicBezTo>
                  <a:cubicBezTo>
                    <a:pt x="243466" y="228372"/>
                    <a:pt x="235446" y="230746"/>
                    <a:pt x="230595" y="227779"/>
                  </a:cubicBezTo>
                  <a:cubicBezTo>
                    <a:pt x="225744" y="224812"/>
                    <a:pt x="224852" y="228966"/>
                    <a:pt x="222476" y="223230"/>
                  </a:cubicBezTo>
                  <a:cubicBezTo>
                    <a:pt x="220100" y="217493"/>
                    <a:pt x="222476" y="218087"/>
                    <a:pt x="217328" y="215219"/>
                  </a:cubicBezTo>
                  <a:cubicBezTo>
                    <a:pt x="212179" y="212351"/>
                    <a:pt x="210991" y="214625"/>
                    <a:pt x="210397" y="209482"/>
                  </a:cubicBezTo>
                  <a:cubicBezTo>
                    <a:pt x="209803" y="204340"/>
                    <a:pt x="212675" y="205427"/>
                    <a:pt x="208714" y="200779"/>
                  </a:cubicBezTo>
                  <a:cubicBezTo>
                    <a:pt x="204754" y="196131"/>
                    <a:pt x="210991" y="203153"/>
                    <a:pt x="204655" y="196230"/>
                  </a:cubicBezTo>
                  <a:cubicBezTo>
                    <a:pt x="198318" y="189307"/>
                    <a:pt x="196041" y="195043"/>
                    <a:pt x="198318" y="189307"/>
                  </a:cubicBezTo>
                  <a:cubicBezTo>
                    <a:pt x="200596" y="183570"/>
                    <a:pt x="202378" y="187032"/>
                    <a:pt x="202378" y="180109"/>
                  </a:cubicBezTo>
                  <a:cubicBezTo>
                    <a:pt x="202378" y="173186"/>
                    <a:pt x="212278" y="182977"/>
                    <a:pt x="206338" y="169230"/>
                  </a:cubicBezTo>
                  <a:cubicBezTo>
                    <a:pt x="200398" y="155483"/>
                    <a:pt x="198912" y="158252"/>
                    <a:pt x="204655" y="147966"/>
                  </a:cubicBezTo>
                  <a:cubicBezTo>
                    <a:pt x="208605" y="141874"/>
                    <a:pt x="213486" y="136435"/>
                    <a:pt x="219110" y="131845"/>
                  </a:cubicBezTo>
                  <a:cubicBezTo>
                    <a:pt x="220407" y="128226"/>
                    <a:pt x="222357" y="124883"/>
                    <a:pt x="224852" y="121955"/>
                  </a:cubicBezTo>
                  <a:cubicBezTo>
                    <a:pt x="227129" y="120274"/>
                    <a:pt x="225347" y="118494"/>
                    <a:pt x="230595" y="119087"/>
                  </a:cubicBezTo>
                  <a:cubicBezTo>
                    <a:pt x="235902" y="119513"/>
                    <a:pt x="241129" y="117643"/>
                    <a:pt x="244951" y="113944"/>
                  </a:cubicBezTo>
                  <a:cubicBezTo>
                    <a:pt x="248416" y="110483"/>
                    <a:pt x="252971" y="105241"/>
                    <a:pt x="255347" y="104747"/>
                  </a:cubicBezTo>
                  <a:cubicBezTo>
                    <a:pt x="257723" y="104252"/>
                    <a:pt x="256535" y="105241"/>
                    <a:pt x="261683" y="104153"/>
                  </a:cubicBezTo>
                  <a:cubicBezTo>
                    <a:pt x="264891" y="103135"/>
                    <a:pt x="268217" y="102571"/>
                    <a:pt x="271584" y="102472"/>
                  </a:cubicBezTo>
                  <a:cubicBezTo>
                    <a:pt x="274950" y="102472"/>
                    <a:pt x="268020" y="103560"/>
                    <a:pt x="277821" y="101780"/>
                  </a:cubicBezTo>
                  <a:cubicBezTo>
                    <a:pt x="281069" y="100929"/>
                    <a:pt x="284376" y="100365"/>
                    <a:pt x="287722" y="100098"/>
                  </a:cubicBezTo>
                  <a:cubicBezTo>
                    <a:pt x="289999" y="100098"/>
                    <a:pt x="288910" y="100692"/>
                    <a:pt x="292871" y="101285"/>
                  </a:cubicBezTo>
                  <a:cubicBezTo>
                    <a:pt x="296831" y="101879"/>
                    <a:pt x="296336" y="93274"/>
                    <a:pt x="296930" y="101780"/>
                  </a:cubicBezTo>
                  <a:cubicBezTo>
                    <a:pt x="297524" y="110285"/>
                    <a:pt x="293465" y="114538"/>
                    <a:pt x="300395" y="115032"/>
                  </a:cubicBezTo>
                  <a:cubicBezTo>
                    <a:pt x="307325" y="115527"/>
                    <a:pt x="300395" y="115626"/>
                    <a:pt x="307325" y="115626"/>
                  </a:cubicBezTo>
                  <a:cubicBezTo>
                    <a:pt x="314256" y="115626"/>
                    <a:pt x="312474" y="116813"/>
                    <a:pt x="315939" y="118494"/>
                  </a:cubicBezTo>
                  <a:cubicBezTo>
                    <a:pt x="319404" y="120175"/>
                    <a:pt x="321087" y="122549"/>
                    <a:pt x="325840" y="122549"/>
                  </a:cubicBezTo>
                  <a:cubicBezTo>
                    <a:pt x="330592" y="122549"/>
                    <a:pt x="323464" y="129966"/>
                    <a:pt x="330988" y="122549"/>
                  </a:cubicBezTo>
                  <a:cubicBezTo>
                    <a:pt x="338513" y="115131"/>
                    <a:pt x="325246" y="113944"/>
                    <a:pt x="338414" y="115032"/>
                  </a:cubicBezTo>
                  <a:cubicBezTo>
                    <a:pt x="351582" y="116120"/>
                    <a:pt x="353463" y="119087"/>
                    <a:pt x="355740" y="117900"/>
                  </a:cubicBezTo>
                  <a:cubicBezTo>
                    <a:pt x="358017" y="116714"/>
                    <a:pt x="358611" y="119087"/>
                    <a:pt x="364354" y="116219"/>
                  </a:cubicBezTo>
                  <a:cubicBezTo>
                    <a:pt x="370096" y="113351"/>
                    <a:pt x="370690" y="113351"/>
                    <a:pt x="372967" y="114538"/>
                  </a:cubicBezTo>
                  <a:cubicBezTo>
                    <a:pt x="375244" y="115725"/>
                    <a:pt x="375343" y="120769"/>
                    <a:pt x="377621" y="115626"/>
                  </a:cubicBezTo>
                  <a:cubicBezTo>
                    <a:pt x="379898" y="110483"/>
                    <a:pt x="384452" y="112164"/>
                    <a:pt x="377621" y="108802"/>
                  </a:cubicBezTo>
                  <a:cubicBezTo>
                    <a:pt x="370789" y="105439"/>
                    <a:pt x="368413" y="109296"/>
                    <a:pt x="367225" y="104747"/>
                  </a:cubicBezTo>
                  <a:cubicBezTo>
                    <a:pt x="366037" y="100197"/>
                    <a:pt x="372967" y="101285"/>
                    <a:pt x="366136" y="100098"/>
                  </a:cubicBezTo>
                  <a:cubicBezTo>
                    <a:pt x="362364" y="99604"/>
                    <a:pt x="358681" y="98635"/>
                    <a:pt x="355146" y="97230"/>
                  </a:cubicBezTo>
                  <a:cubicBezTo>
                    <a:pt x="349998" y="95450"/>
                    <a:pt x="344750" y="102472"/>
                    <a:pt x="343067" y="97230"/>
                  </a:cubicBezTo>
                  <a:cubicBezTo>
                    <a:pt x="341384" y="91988"/>
                    <a:pt x="331582" y="100692"/>
                    <a:pt x="341384" y="92087"/>
                  </a:cubicBezTo>
                  <a:cubicBezTo>
                    <a:pt x="351186" y="83483"/>
                    <a:pt x="347126" y="80022"/>
                    <a:pt x="353463" y="82197"/>
                  </a:cubicBezTo>
                  <a:cubicBezTo>
                    <a:pt x="359799" y="84373"/>
                    <a:pt x="358017" y="89714"/>
                    <a:pt x="362077" y="86252"/>
                  </a:cubicBezTo>
                  <a:cubicBezTo>
                    <a:pt x="366136" y="82791"/>
                    <a:pt x="373561" y="80516"/>
                    <a:pt x="366136" y="75274"/>
                  </a:cubicBezTo>
                  <a:cubicBezTo>
                    <a:pt x="358710" y="70033"/>
                    <a:pt x="363760" y="72406"/>
                    <a:pt x="356235" y="69044"/>
                  </a:cubicBezTo>
                  <a:cubicBezTo>
                    <a:pt x="348710" y="65681"/>
                    <a:pt x="341879" y="82197"/>
                    <a:pt x="338414" y="79923"/>
                  </a:cubicBezTo>
                  <a:cubicBezTo>
                    <a:pt x="334949" y="77648"/>
                    <a:pt x="333265" y="75868"/>
                    <a:pt x="330988" y="77055"/>
                  </a:cubicBezTo>
                  <a:cubicBezTo>
                    <a:pt x="328711" y="78241"/>
                    <a:pt x="328612" y="84472"/>
                    <a:pt x="328117" y="89121"/>
                  </a:cubicBezTo>
                  <a:cubicBezTo>
                    <a:pt x="327622" y="93769"/>
                    <a:pt x="332176" y="94857"/>
                    <a:pt x="324652" y="91395"/>
                  </a:cubicBezTo>
                  <a:cubicBezTo>
                    <a:pt x="317127" y="87934"/>
                    <a:pt x="332671" y="89714"/>
                    <a:pt x="316038" y="83384"/>
                  </a:cubicBezTo>
                  <a:cubicBezTo>
                    <a:pt x="299405" y="77055"/>
                    <a:pt x="293563" y="78736"/>
                    <a:pt x="291286" y="81011"/>
                  </a:cubicBezTo>
                  <a:cubicBezTo>
                    <a:pt x="289009" y="83285"/>
                    <a:pt x="285544" y="82791"/>
                    <a:pt x="283762" y="84472"/>
                  </a:cubicBezTo>
                  <a:cubicBezTo>
                    <a:pt x="281980" y="86153"/>
                    <a:pt x="289009" y="90208"/>
                    <a:pt x="282079" y="86252"/>
                  </a:cubicBezTo>
                  <a:cubicBezTo>
                    <a:pt x="277425" y="84126"/>
                    <a:pt x="271940" y="85026"/>
                    <a:pt x="268217" y="88527"/>
                  </a:cubicBezTo>
                  <a:cubicBezTo>
                    <a:pt x="266416" y="87874"/>
                    <a:pt x="264396" y="88339"/>
                    <a:pt x="263069" y="89714"/>
                  </a:cubicBezTo>
                  <a:cubicBezTo>
                    <a:pt x="259624" y="92325"/>
                    <a:pt x="255238" y="93373"/>
                    <a:pt x="250990" y="92582"/>
                  </a:cubicBezTo>
                  <a:cubicBezTo>
                    <a:pt x="247525" y="91395"/>
                    <a:pt x="240001" y="93769"/>
                    <a:pt x="246337" y="85659"/>
                  </a:cubicBezTo>
                  <a:cubicBezTo>
                    <a:pt x="252674" y="77549"/>
                    <a:pt x="248119" y="82197"/>
                    <a:pt x="257921" y="78241"/>
                  </a:cubicBezTo>
                  <a:cubicBezTo>
                    <a:pt x="267723" y="74285"/>
                    <a:pt x="282079" y="73593"/>
                    <a:pt x="269406" y="70725"/>
                  </a:cubicBezTo>
                  <a:cubicBezTo>
                    <a:pt x="256733" y="67857"/>
                    <a:pt x="276237" y="67857"/>
                    <a:pt x="259505" y="59846"/>
                  </a:cubicBezTo>
                  <a:cubicBezTo>
                    <a:pt x="242773" y="51835"/>
                    <a:pt x="242278" y="62615"/>
                    <a:pt x="242872" y="51736"/>
                  </a:cubicBezTo>
                  <a:cubicBezTo>
                    <a:pt x="243466" y="40857"/>
                    <a:pt x="241684" y="40264"/>
                    <a:pt x="238218" y="40758"/>
                  </a:cubicBezTo>
                  <a:cubicBezTo>
                    <a:pt x="234753" y="41252"/>
                    <a:pt x="224456" y="43725"/>
                    <a:pt x="220397" y="44319"/>
                  </a:cubicBezTo>
                  <a:cubicBezTo>
                    <a:pt x="216338" y="44912"/>
                    <a:pt x="220991" y="48275"/>
                    <a:pt x="213466" y="43725"/>
                  </a:cubicBezTo>
                  <a:cubicBezTo>
                    <a:pt x="205942" y="39176"/>
                    <a:pt x="203071" y="46000"/>
                    <a:pt x="205942" y="39077"/>
                  </a:cubicBezTo>
                  <a:cubicBezTo>
                    <a:pt x="207288" y="34290"/>
                    <a:pt x="210140" y="30067"/>
                    <a:pt x="214060" y="27011"/>
                  </a:cubicBezTo>
                  <a:cubicBezTo>
                    <a:pt x="218714" y="22956"/>
                    <a:pt x="217526" y="8022"/>
                    <a:pt x="229011" y="13758"/>
                  </a:cubicBezTo>
                  <a:cubicBezTo>
                    <a:pt x="240496" y="19495"/>
                    <a:pt x="235941" y="17813"/>
                    <a:pt x="245149" y="18406"/>
                  </a:cubicBezTo>
                  <a:cubicBezTo>
                    <a:pt x="254357" y="19000"/>
                    <a:pt x="258416" y="17220"/>
                    <a:pt x="258416" y="15539"/>
                  </a:cubicBezTo>
                  <a:cubicBezTo>
                    <a:pt x="258416" y="13857"/>
                    <a:pt x="248020" y="8615"/>
                    <a:pt x="248020" y="8615"/>
                  </a:cubicBezTo>
                  <a:cubicBezTo>
                    <a:pt x="248020" y="8615"/>
                    <a:pt x="244555" y="9802"/>
                    <a:pt x="245743" y="8022"/>
                  </a:cubicBezTo>
                  <a:lnTo>
                    <a:pt x="249208" y="2879"/>
                  </a:lnTo>
                  <a:lnTo>
                    <a:pt x="245743" y="11"/>
                  </a:lnTo>
                  <a:cubicBezTo>
                    <a:pt x="232624" y="-88"/>
                    <a:pt x="219506" y="476"/>
                    <a:pt x="206437" y="1692"/>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xmlns="" id="{35BE2190-55A6-ED4F-BE11-D98247B7717E}"/>
                </a:ext>
              </a:extLst>
            </p:cNvPr>
            <p:cNvSpPr/>
            <p:nvPr/>
          </p:nvSpPr>
          <p:spPr>
            <a:xfrm>
              <a:off x="10618517" y="3205056"/>
              <a:ext cx="444146" cy="443766"/>
            </a:xfrm>
            <a:custGeom>
              <a:avLst/>
              <a:gdLst>
                <a:gd name="connsiteX0" fmla="*/ 267765 w 444146"/>
                <a:gd name="connsiteY0" fmla="*/ 4846 h 443766"/>
                <a:gd name="connsiteX1" fmla="*/ 222123 w 444146"/>
                <a:gd name="connsiteY1" fmla="*/ 0 h 443766"/>
                <a:gd name="connsiteX2" fmla="*/ 222123 w 444146"/>
                <a:gd name="connsiteY2" fmla="*/ 41439 h 443766"/>
                <a:gd name="connsiteX3" fmla="*/ 259251 w 444146"/>
                <a:gd name="connsiteY3" fmla="*/ 45296 h 443766"/>
                <a:gd name="connsiteX4" fmla="*/ 398356 w 444146"/>
                <a:gd name="connsiteY4" fmla="*/ 259416 h 443766"/>
                <a:gd name="connsiteX5" fmla="*/ 222123 w 444146"/>
                <a:gd name="connsiteY5" fmla="*/ 402327 h 443766"/>
                <a:gd name="connsiteX6" fmla="*/ 222123 w 444146"/>
                <a:gd name="connsiteY6" fmla="*/ 443767 h 443766"/>
                <a:gd name="connsiteX7" fmla="*/ 444147 w 444146"/>
                <a:gd name="connsiteY7" fmla="*/ 221883 h 443766"/>
                <a:gd name="connsiteX8" fmla="*/ 267765 w 444146"/>
                <a:gd name="connsiteY8" fmla="*/ 4846 h 443766"/>
                <a:gd name="connsiteX9" fmla="*/ 222123 w 444146"/>
                <a:gd name="connsiteY9" fmla="*/ 0 h 443766"/>
                <a:gd name="connsiteX10" fmla="*/ 0 w 444146"/>
                <a:gd name="connsiteY10" fmla="*/ 221784 h 443766"/>
                <a:gd name="connsiteX11" fmla="*/ 176382 w 444146"/>
                <a:gd name="connsiteY11" fmla="*/ 438921 h 443766"/>
                <a:gd name="connsiteX12" fmla="*/ 222123 w 444146"/>
                <a:gd name="connsiteY12" fmla="*/ 443767 h 443766"/>
                <a:gd name="connsiteX13" fmla="*/ 222123 w 444146"/>
                <a:gd name="connsiteY13" fmla="*/ 402327 h 443766"/>
                <a:gd name="connsiteX14" fmla="*/ 184896 w 444146"/>
                <a:gd name="connsiteY14" fmla="*/ 398470 h 443766"/>
                <a:gd name="connsiteX15" fmla="*/ 184896 w 444146"/>
                <a:gd name="connsiteY15" fmla="*/ 398470 h 443766"/>
                <a:gd name="connsiteX16" fmla="*/ 45791 w 444146"/>
                <a:gd name="connsiteY16" fmla="*/ 184350 h 443766"/>
                <a:gd name="connsiteX17" fmla="*/ 222123 w 444146"/>
                <a:gd name="connsiteY17" fmla="*/ 41439 h 4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4146" h="443766">
                  <a:moveTo>
                    <a:pt x="267765" y="4846"/>
                  </a:moveTo>
                  <a:cubicBezTo>
                    <a:pt x="252756" y="1681"/>
                    <a:pt x="237459" y="59"/>
                    <a:pt x="222123" y="0"/>
                  </a:cubicBezTo>
                  <a:lnTo>
                    <a:pt x="222123" y="41439"/>
                  </a:lnTo>
                  <a:cubicBezTo>
                    <a:pt x="234598" y="41409"/>
                    <a:pt x="247043" y="42705"/>
                    <a:pt x="259251" y="45296"/>
                  </a:cubicBezTo>
                  <a:cubicBezTo>
                    <a:pt x="356852" y="66056"/>
                    <a:pt x="419138" y="161910"/>
                    <a:pt x="398356" y="259416"/>
                  </a:cubicBezTo>
                  <a:cubicBezTo>
                    <a:pt x="380644" y="342572"/>
                    <a:pt x="307230" y="402100"/>
                    <a:pt x="222123" y="402327"/>
                  </a:cubicBezTo>
                  <a:lnTo>
                    <a:pt x="222123" y="443767"/>
                  </a:lnTo>
                  <a:cubicBezTo>
                    <a:pt x="344773" y="443737"/>
                    <a:pt x="444177" y="344391"/>
                    <a:pt x="444147" y="221883"/>
                  </a:cubicBezTo>
                  <a:cubicBezTo>
                    <a:pt x="444117" y="116980"/>
                    <a:pt x="370535" y="26436"/>
                    <a:pt x="267765" y="4846"/>
                  </a:cubicBezTo>
                  <a:close/>
                  <a:moveTo>
                    <a:pt x="222123" y="0"/>
                  </a:moveTo>
                  <a:cubicBezTo>
                    <a:pt x="99473" y="-20"/>
                    <a:pt x="30" y="99276"/>
                    <a:pt x="0" y="221784"/>
                  </a:cubicBezTo>
                  <a:cubicBezTo>
                    <a:pt x="-20" y="326728"/>
                    <a:pt x="73572" y="417330"/>
                    <a:pt x="176382" y="438921"/>
                  </a:cubicBezTo>
                  <a:cubicBezTo>
                    <a:pt x="191421" y="442085"/>
                    <a:pt x="206747" y="443707"/>
                    <a:pt x="222123" y="443767"/>
                  </a:cubicBezTo>
                  <a:lnTo>
                    <a:pt x="222123" y="402327"/>
                  </a:lnTo>
                  <a:cubicBezTo>
                    <a:pt x="209618" y="402307"/>
                    <a:pt x="197143" y="401012"/>
                    <a:pt x="184896" y="398470"/>
                  </a:cubicBezTo>
                  <a:lnTo>
                    <a:pt x="184896" y="398470"/>
                  </a:lnTo>
                  <a:cubicBezTo>
                    <a:pt x="87295" y="377711"/>
                    <a:pt x="25009" y="281847"/>
                    <a:pt x="45791" y="184350"/>
                  </a:cubicBezTo>
                  <a:cubicBezTo>
                    <a:pt x="63513" y="101165"/>
                    <a:pt x="136977" y="41627"/>
                    <a:pt x="222123" y="4143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xmlns="" id="{B4C74988-3A7B-8443-A669-BD386F84F6F1}"/>
                </a:ext>
              </a:extLst>
            </p:cNvPr>
            <p:cNvSpPr/>
            <p:nvPr/>
          </p:nvSpPr>
          <p:spPr>
            <a:xfrm rot="16913999">
              <a:off x="10669635" y="3696257"/>
              <a:ext cx="216033" cy="59933"/>
            </a:xfrm>
            <a:custGeom>
              <a:avLst/>
              <a:gdLst>
                <a:gd name="connsiteX0" fmla="*/ 0 w 216033"/>
                <a:gd name="connsiteY0" fmla="*/ 0 h 59933"/>
                <a:gd name="connsiteX1" fmla="*/ 216034 w 216033"/>
                <a:gd name="connsiteY1" fmla="*/ 0 h 59933"/>
                <a:gd name="connsiteX2" fmla="*/ 216034 w 216033"/>
                <a:gd name="connsiteY2" fmla="*/ 59934 h 59933"/>
                <a:gd name="connsiteX3" fmla="*/ 0 w 216033"/>
                <a:gd name="connsiteY3" fmla="*/ 59934 h 59933"/>
              </a:gdLst>
              <a:ahLst/>
              <a:cxnLst>
                <a:cxn ang="0">
                  <a:pos x="connsiteX0" y="connsiteY0"/>
                </a:cxn>
                <a:cxn ang="0">
                  <a:pos x="connsiteX1" y="connsiteY1"/>
                </a:cxn>
                <a:cxn ang="0">
                  <a:pos x="connsiteX2" y="connsiteY2"/>
                </a:cxn>
                <a:cxn ang="0">
                  <a:pos x="connsiteX3" y="connsiteY3"/>
                </a:cxn>
              </a:cxnLst>
              <a:rect l="l" t="t" r="r" b="b"/>
              <a:pathLst>
                <a:path w="216033" h="59933">
                  <a:moveTo>
                    <a:pt x="0" y="0"/>
                  </a:moveTo>
                  <a:lnTo>
                    <a:pt x="216034" y="0"/>
                  </a:lnTo>
                  <a:lnTo>
                    <a:pt x="216034" y="59934"/>
                  </a:lnTo>
                  <a:lnTo>
                    <a:pt x="0" y="59934"/>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99">
              <a:extLst>
                <a:ext uri="{FF2B5EF4-FFF2-40B4-BE49-F238E27FC236}">
                  <a16:creationId xmlns:a16="http://schemas.microsoft.com/office/drawing/2014/main" xmlns="" id="{46695E83-FBE4-EE42-A51E-FCE43E8F3C36}"/>
                </a:ext>
              </a:extLst>
            </p:cNvPr>
            <p:cNvSpPr/>
            <p:nvPr/>
          </p:nvSpPr>
          <p:spPr>
            <a:xfrm>
              <a:off x="10685754" y="3685265"/>
              <a:ext cx="138390" cy="296705"/>
            </a:xfrm>
            <a:custGeom>
              <a:avLst/>
              <a:gdLst>
                <a:gd name="connsiteX0" fmla="*/ 95185 w 138390"/>
                <a:gd name="connsiteY0" fmla="*/ 257786 h 296705"/>
                <a:gd name="connsiteX1" fmla="*/ 38968 w 138390"/>
                <a:gd name="connsiteY1" fmla="*/ 295833 h 296705"/>
                <a:gd name="connsiteX2" fmla="*/ 870 w 138390"/>
                <a:gd name="connsiteY2" fmla="*/ 239677 h 296705"/>
                <a:gd name="connsiteX3" fmla="*/ 1227 w 138390"/>
                <a:gd name="connsiteY3" fmla="*/ 238006 h 296705"/>
                <a:gd name="connsiteX4" fmla="*/ 43206 w 138390"/>
                <a:gd name="connsiteY4" fmla="*/ 38919 h 296705"/>
                <a:gd name="connsiteX5" fmla="*/ 99422 w 138390"/>
                <a:gd name="connsiteY5" fmla="*/ 872 h 296705"/>
                <a:gd name="connsiteX6" fmla="*/ 137520 w 138390"/>
                <a:gd name="connsiteY6" fmla="*/ 57028 h 296705"/>
                <a:gd name="connsiteX7" fmla="*/ 137164 w 138390"/>
                <a:gd name="connsiteY7" fmla="*/ 58699 h 296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390" h="296705">
                  <a:moveTo>
                    <a:pt x="95185" y="257786"/>
                  </a:moveTo>
                  <a:cubicBezTo>
                    <a:pt x="90175" y="283797"/>
                    <a:pt x="65007" y="300837"/>
                    <a:pt x="38968" y="295833"/>
                  </a:cubicBezTo>
                  <a:cubicBezTo>
                    <a:pt x="12920" y="290838"/>
                    <a:pt x="-4130" y="265698"/>
                    <a:pt x="870" y="239677"/>
                  </a:cubicBezTo>
                  <a:cubicBezTo>
                    <a:pt x="979" y="239124"/>
                    <a:pt x="1098" y="238560"/>
                    <a:pt x="1227" y="238006"/>
                  </a:cubicBezTo>
                  <a:lnTo>
                    <a:pt x="43206" y="38919"/>
                  </a:lnTo>
                  <a:cubicBezTo>
                    <a:pt x="48216" y="12908"/>
                    <a:pt x="73383" y="-4132"/>
                    <a:pt x="99422" y="872"/>
                  </a:cubicBezTo>
                  <a:cubicBezTo>
                    <a:pt x="125471" y="5866"/>
                    <a:pt x="142520" y="31007"/>
                    <a:pt x="137520" y="57028"/>
                  </a:cubicBezTo>
                  <a:cubicBezTo>
                    <a:pt x="137412" y="57582"/>
                    <a:pt x="137293" y="58145"/>
                    <a:pt x="137164" y="5869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xmlns="" id="{B9810731-C17E-E64D-B6E8-D343CE446D90}"/>
                </a:ext>
              </a:extLst>
            </p:cNvPr>
            <p:cNvSpPr/>
            <p:nvPr/>
          </p:nvSpPr>
          <p:spPr>
            <a:xfrm>
              <a:off x="9331868" y="331809"/>
              <a:ext cx="594043" cy="485491"/>
            </a:xfrm>
            <a:custGeom>
              <a:avLst/>
              <a:gdLst>
                <a:gd name="connsiteX0" fmla="*/ 290091 w 594043"/>
                <a:gd name="connsiteY0" fmla="*/ 485492 h 485491"/>
                <a:gd name="connsiteX1" fmla="*/ 0 w 594043"/>
                <a:gd name="connsiteY1" fmla="*/ 481338 h 485491"/>
                <a:gd name="connsiteX2" fmla="*/ 0 w 594043"/>
                <a:gd name="connsiteY2" fmla="*/ 48351 h 485491"/>
                <a:gd name="connsiteX3" fmla="*/ 297022 w 594043"/>
                <a:gd name="connsiteY3" fmla="*/ 48351 h 485491"/>
                <a:gd name="connsiteX4" fmla="*/ 594044 w 594043"/>
                <a:gd name="connsiteY4" fmla="*/ 48351 h 485491"/>
                <a:gd name="connsiteX5" fmla="*/ 594044 w 594043"/>
                <a:gd name="connsiteY5" fmla="*/ 483019 h 48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043" h="485491">
                  <a:moveTo>
                    <a:pt x="290091" y="485492"/>
                  </a:moveTo>
                  <a:cubicBezTo>
                    <a:pt x="290091" y="485492"/>
                    <a:pt x="187916" y="382635"/>
                    <a:pt x="0" y="481338"/>
                  </a:cubicBezTo>
                  <a:lnTo>
                    <a:pt x="0" y="48351"/>
                  </a:lnTo>
                  <a:cubicBezTo>
                    <a:pt x="0" y="48351"/>
                    <a:pt x="192074" y="-60439"/>
                    <a:pt x="297022" y="48351"/>
                  </a:cubicBezTo>
                  <a:lnTo>
                    <a:pt x="594044" y="48351"/>
                  </a:lnTo>
                  <a:lnTo>
                    <a:pt x="594044" y="48301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02">
              <a:extLst>
                <a:ext uri="{FF2B5EF4-FFF2-40B4-BE49-F238E27FC236}">
                  <a16:creationId xmlns:a16="http://schemas.microsoft.com/office/drawing/2014/main" xmlns="" id="{5FCC18E8-FD2D-6142-A0A0-1CD59898481D}"/>
                </a:ext>
              </a:extLst>
            </p:cNvPr>
            <p:cNvSpPr/>
            <p:nvPr/>
          </p:nvSpPr>
          <p:spPr>
            <a:xfrm>
              <a:off x="9153160" y="3291890"/>
              <a:ext cx="724733" cy="598941"/>
            </a:xfrm>
            <a:custGeom>
              <a:avLst/>
              <a:gdLst>
                <a:gd name="connsiteX0" fmla="*/ 541372 w 724733"/>
                <a:gd name="connsiteY0" fmla="*/ 475514 h 598941"/>
                <a:gd name="connsiteX1" fmla="*/ 493453 w 724733"/>
                <a:gd name="connsiteY1" fmla="*/ 475514 h 598941"/>
                <a:gd name="connsiteX2" fmla="*/ 493453 w 724733"/>
                <a:gd name="connsiteY2" fmla="*/ 506074 h 598941"/>
                <a:gd name="connsiteX3" fmla="*/ 542956 w 724733"/>
                <a:gd name="connsiteY3" fmla="*/ 506074 h 598941"/>
                <a:gd name="connsiteX4" fmla="*/ 553847 w 724733"/>
                <a:gd name="connsiteY4" fmla="*/ 516953 h 598941"/>
                <a:gd name="connsiteX5" fmla="*/ 542956 w 724733"/>
                <a:gd name="connsiteY5" fmla="*/ 527832 h 598941"/>
                <a:gd name="connsiteX6" fmla="*/ 493453 w 724733"/>
                <a:gd name="connsiteY6" fmla="*/ 527832 h 598941"/>
                <a:gd name="connsiteX7" fmla="*/ 493453 w 724733"/>
                <a:gd name="connsiteY7" fmla="*/ 598843 h 598941"/>
                <a:gd name="connsiteX8" fmla="*/ 541372 w 724733"/>
                <a:gd name="connsiteY8" fmla="*/ 598843 h 598941"/>
                <a:gd name="connsiteX9" fmla="*/ 599390 w 724733"/>
                <a:gd name="connsiteY9" fmla="*/ 541085 h 598941"/>
                <a:gd name="connsiteX10" fmla="*/ 599390 w 724733"/>
                <a:gd name="connsiteY10" fmla="*/ 540986 h 598941"/>
                <a:gd name="connsiteX11" fmla="*/ 599390 w 724733"/>
                <a:gd name="connsiteY11" fmla="*/ 533469 h 598941"/>
                <a:gd name="connsiteX12" fmla="*/ 541372 w 724733"/>
                <a:gd name="connsiteY12" fmla="*/ 475514 h 598941"/>
                <a:gd name="connsiteX13" fmla="*/ 493453 w 724733"/>
                <a:gd name="connsiteY13" fmla="*/ 420031 h 598941"/>
                <a:gd name="connsiteX14" fmla="*/ 666814 w 724733"/>
                <a:gd name="connsiteY14" fmla="*/ 420031 h 598941"/>
                <a:gd name="connsiteX15" fmla="*/ 724734 w 724733"/>
                <a:gd name="connsiteY15" fmla="*/ 362075 h 598941"/>
                <a:gd name="connsiteX16" fmla="*/ 724734 w 724733"/>
                <a:gd name="connsiteY16" fmla="*/ 57857 h 598941"/>
                <a:gd name="connsiteX17" fmla="*/ 666814 w 724733"/>
                <a:gd name="connsiteY17" fmla="*/ 0 h 598941"/>
                <a:gd name="connsiteX18" fmla="*/ 493453 w 724733"/>
                <a:gd name="connsiteY18" fmla="*/ 0 h 598941"/>
                <a:gd name="connsiteX19" fmla="*/ 493453 w 724733"/>
                <a:gd name="connsiteY19" fmla="*/ 38967 h 598941"/>
                <a:gd name="connsiteX20" fmla="*/ 634340 w 724733"/>
                <a:gd name="connsiteY20" fmla="*/ 38967 h 598941"/>
                <a:gd name="connsiteX21" fmla="*/ 681567 w 724733"/>
                <a:gd name="connsiteY21" fmla="*/ 85945 h 598941"/>
                <a:gd name="connsiteX22" fmla="*/ 681567 w 724733"/>
                <a:gd name="connsiteY22" fmla="*/ 86142 h 598941"/>
                <a:gd name="connsiteX23" fmla="*/ 681567 w 724733"/>
                <a:gd name="connsiteY23" fmla="*/ 333394 h 598941"/>
                <a:gd name="connsiteX24" fmla="*/ 634439 w 724733"/>
                <a:gd name="connsiteY24" fmla="*/ 380668 h 598941"/>
                <a:gd name="connsiteX25" fmla="*/ 634340 w 724733"/>
                <a:gd name="connsiteY25" fmla="*/ 380668 h 598941"/>
                <a:gd name="connsiteX26" fmla="*/ 493453 w 724733"/>
                <a:gd name="connsiteY26" fmla="*/ 380668 h 598941"/>
                <a:gd name="connsiteX27" fmla="*/ 493453 w 724733"/>
                <a:gd name="connsiteY27" fmla="*/ 475514 h 598941"/>
                <a:gd name="connsiteX28" fmla="*/ 432662 w 724733"/>
                <a:gd name="connsiteY28" fmla="*/ 475514 h 598941"/>
                <a:gd name="connsiteX29" fmla="*/ 432662 w 724733"/>
                <a:gd name="connsiteY29" fmla="*/ 420031 h 598941"/>
                <a:gd name="connsiteX30" fmla="*/ 493453 w 724733"/>
                <a:gd name="connsiteY30" fmla="*/ 420031 h 598941"/>
                <a:gd name="connsiteX31" fmla="*/ 493453 w 724733"/>
                <a:gd name="connsiteY31" fmla="*/ 381064 h 598941"/>
                <a:gd name="connsiteX32" fmla="*/ 362565 w 724733"/>
                <a:gd name="connsiteY32" fmla="*/ 381064 h 598941"/>
                <a:gd name="connsiteX33" fmla="*/ 362565 w 724733"/>
                <a:gd name="connsiteY33" fmla="*/ 598645 h 598941"/>
                <a:gd name="connsiteX34" fmla="*/ 493453 w 724733"/>
                <a:gd name="connsiteY34" fmla="*/ 598645 h 598941"/>
                <a:gd name="connsiteX35" fmla="*/ 493453 w 724733"/>
                <a:gd name="connsiteY35" fmla="*/ 527634 h 598941"/>
                <a:gd name="connsiteX36" fmla="*/ 443949 w 724733"/>
                <a:gd name="connsiteY36" fmla="*/ 527634 h 598941"/>
                <a:gd name="connsiteX37" fmla="*/ 433058 w 724733"/>
                <a:gd name="connsiteY37" fmla="*/ 516755 h 598941"/>
                <a:gd name="connsiteX38" fmla="*/ 443949 w 724733"/>
                <a:gd name="connsiteY38" fmla="*/ 505876 h 598941"/>
                <a:gd name="connsiteX39" fmla="*/ 493453 w 724733"/>
                <a:gd name="connsiteY39" fmla="*/ 505876 h 598941"/>
                <a:gd name="connsiteX40" fmla="*/ 493453 w 724733"/>
                <a:gd name="connsiteY40" fmla="*/ 475316 h 598941"/>
                <a:gd name="connsiteX41" fmla="*/ 493453 w 724733"/>
                <a:gd name="connsiteY41" fmla="*/ 0 h 598941"/>
                <a:gd name="connsiteX42" fmla="*/ 362565 w 724733"/>
                <a:gd name="connsiteY42" fmla="*/ 0 h 598941"/>
                <a:gd name="connsiteX43" fmla="*/ 362565 w 724733"/>
                <a:gd name="connsiteY43" fmla="*/ 38967 h 598941"/>
                <a:gd name="connsiteX44" fmla="*/ 493453 w 724733"/>
                <a:gd name="connsiteY44" fmla="*/ 38967 h 598941"/>
                <a:gd name="connsiteX45" fmla="*/ 362565 w 724733"/>
                <a:gd name="connsiteY45" fmla="*/ 0 h 598941"/>
                <a:gd name="connsiteX46" fmla="*/ 58018 w 724733"/>
                <a:gd name="connsiteY46" fmla="*/ 0 h 598941"/>
                <a:gd name="connsiteX47" fmla="*/ 0 w 724733"/>
                <a:gd name="connsiteY47" fmla="*/ 57857 h 598941"/>
                <a:gd name="connsiteX48" fmla="*/ 0 w 724733"/>
                <a:gd name="connsiteY48" fmla="*/ 362075 h 598941"/>
                <a:gd name="connsiteX49" fmla="*/ 58018 w 724733"/>
                <a:gd name="connsiteY49" fmla="*/ 420031 h 598941"/>
                <a:gd name="connsiteX50" fmla="*/ 289993 w 724733"/>
                <a:gd name="connsiteY50" fmla="*/ 420031 h 598941"/>
                <a:gd name="connsiteX51" fmla="*/ 289993 w 724733"/>
                <a:gd name="connsiteY51" fmla="*/ 475514 h 598941"/>
                <a:gd name="connsiteX52" fmla="*/ 186134 w 724733"/>
                <a:gd name="connsiteY52" fmla="*/ 475514 h 598941"/>
                <a:gd name="connsiteX53" fmla="*/ 128215 w 724733"/>
                <a:gd name="connsiteY53" fmla="*/ 533370 h 598941"/>
                <a:gd name="connsiteX54" fmla="*/ 128215 w 724733"/>
                <a:gd name="connsiteY54" fmla="*/ 533469 h 598941"/>
                <a:gd name="connsiteX55" fmla="*/ 128215 w 724733"/>
                <a:gd name="connsiteY55" fmla="*/ 541085 h 598941"/>
                <a:gd name="connsiteX56" fmla="*/ 186134 w 724733"/>
                <a:gd name="connsiteY56" fmla="*/ 598942 h 598941"/>
                <a:gd name="connsiteX57" fmla="*/ 362565 w 724733"/>
                <a:gd name="connsiteY57" fmla="*/ 598942 h 598941"/>
                <a:gd name="connsiteX58" fmla="*/ 362565 w 724733"/>
                <a:gd name="connsiteY58" fmla="*/ 381360 h 598941"/>
                <a:gd name="connsiteX59" fmla="*/ 90691 w 724733"/>
                <a:gd name="connsiteY59" fmla="*/ 381360 h 598941"/>
                <a:gd name="connsiteX60" fmla="*/ 43068 w 724733"/>
                <a:gd name="connsiteY60" fmla="*/ 334393 h 598941"/>
                <a:gd name="connsiteX61" fmla="*/ 43068 w 724733"/>
                <a:gd name="connsiteY61" fmla="*/ 333394 h 598941"/>
                <a:gd name="connsiteX62" fmla="*/ 43068 w 724733"/>
                <a:gd name="connsiteY62" fmla="*/ 86142 h 598941"/>
                <a:gd name="connsiteX63" fmla="*/ 90295 w 724733"/>
                <a:gd name="connsiteY63" fmla="*/ 38967 h 598941"/>
                <a:gd name="connsiteX64" fmla="*/ 362169 w 724733"/>
                <a:gd name="connsiteY64" fmla="*/ 38967 h 59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724733" h="598941">
                  <a:moveTo>
                    <a:pt x="541372" y="475514"/>
                  </a:moveTo>
                  <a:lnTo>
                    <a:pt x="493453" y="475514"/>
                  </a:lnTo>
                  <a:lnTo>
                    <a:pt x="493453" y="506074"/>
                  </a:lnTo>
                  <a:lnTo>
                    <a:pt x="542956" y="506074"/>
                  </a:lnTo>
                  <a:cubicBezTo>
                    <a:pt x="548976" y="506074"/>
                    <a:pt x="553847" y="510940"/>
                    <a:pt x="553847" y="516953"/>
                  </a:cubicBezTo>
                  <a:cubicBezTo>
                    <a:pt x="553847" y="522966"/>
                    <a:pt x="548976" y="527832"/>
                    <a:pt x="542956" y="527832"/>
                  </a:cubicBezTo>
                  <a:lnTo>
                    <a:pt x="493453" y="527832"/>
                  </a:lnTo>
                  <a:lnTo>
                    <a:pt x="493453" y="598843"/>
                  </a:lnTo>
                  <a:lnTo>
                    <a:pt x="541372" y="598843"/>
                  </a:lnTo>
                  <a:cubicBezTo>
                    <a:pt x="573361" y="598902"/>
                    <a:pt x="599331" y="573039"/>
                    <a:pt x="599390" y="541085"/>
                  </a:cubicBezTo>
                  <a:cubicBezTo>
                    <a:pt x="599390" y="541055"/>
                    <a:pt x="599390" y="541016"/>
                    <a:pt x="599390" y="540986"/>
                  </a:cubicBezTo>
                  <a:lnTo>
                    <a:pt x="599390" y="533469"/>
                  </a:lnTo>
                  <a:cubicBezTo>
                    <a:pt x="599390" y="501465"/>
                    <a:pt x="573411" y="475514"/>
                    <a:pt x="541372" y="475514"/>
                  </a:cubicBezTo>
                  <a:close/>
                  <a:moveTo>
                    <a:pt x="493453" y="420031"/>
                  </a:moveTo>
                  <a:lnTo>
                    <a:pt x="666814" y="420031"/>
                  </a:lnTo>
                  <a:cubicBezTo>
                    <a:pt x="698813" y="419971"/>
                    <a:pt x="724734" y="394049"/>
                    <a:pt x="724734" y="362075"/>
                  </a:cubicBezTo>
                  <a:lnTo>
                    <a:pt x="724734" y="57857"/>
                  </a:lnTo>
                  <a:cubicBezTo>
                    <a:pt x="724734" y="25902"/>
                    <a:pt x="698804" y="0"/>
                    <a:pt x="666814" y="0"/>
                  </a:cubicBezTo>
                  <a:lnTo>
                    <a:pt x="493453" y="0"/>
                  </a:lnTo>
                  <a:lnTo>
                    <a:pt x="493453" y="38967"/>
                  </a:lnTo>
                  <a:lnTo>
                    <a:pt x="634340" y="38967"/>
                  </a:lnTo>
                  <a:cubicBezTo>
                    <a:pt x="660369" y="38907"/>
                    <a:pt x="681507" y="59944"/>
                    <a:pt x="681567" y="85945"/>
                  </a:cubicBezTo>
                  <a:cubicBezTo>
                    <a:pt x="681567" y="86014"/>
                    <a:pt x="681567" y="86073"/>
                    <a:pt x="681567" y="86142"/>
                  </a:cubicBezTo>
                  <a:lnTo>
                    <a:pt x="681567" y="333394"/>
                  </a:lnTo>
                  <a:cubicBezTo>
                    <a:pt x="681626" y="359444"/>
                    <a:pt x="660517" y="380609"/>
                    <a:pt x="634439" y="380668"/>
                  </a:cubicBezTo>
                  <a:cubicBezTo>
                    <a:pt x="634409" y="380668"/>
                    <a:pt x="634370" y="380668"/>
                    <a:pt x="634340" y="380668"/>
                  </a:cubicBezTo>
                  <a:lnTo>
                    <a:pt x="493453" y="380668"/>
                  </a:lnTo>
                  <a:close/>
                  <a:moveTo>
                    <a:pt x="493453" y="475514"/>
                  </a:moveTo>
                  <a:lnTo>
                    <a:pt x="432662" y="475514"/>
                  </a:lnTo>
                  <a:lnTo>
                    <a:pt x="432662" y="420031"/>
                  </a:lnTo>
                  <a:lnTo>
                    <a:pt x="493453" y="420031"/>
                  </a:lnTo>
                  <a:lnTo>
                    <a:pt x="493453" y="381064"/>
                  </a:lnTo>
                  <a:lnTo>
                    <a:pt x="362565" y="381064"/>
                  </a:lnTo>
                  <a:lnTo>
                    <a:pt x="362565" y="598645"/>
                  </a:lnTo>
                  <a:lnTo>
                    <a:pt x="493453" y="598645"/>
                  </a:lnTo>
                  <a:lnTo>
                    <a:pt x="493453" y="527634"/>
                  </a:lnTo>
                  <a:lnTo>
                    <a:pt x="443949" y="527634"/>
                  </a:lnTo>
                  <a:cubicBezTo>
                    <a:pt x="437929" y="527634"/>
                    <a:pt x="433058" y="522768"/>
                    <a:pt x="433058" y="516755"/>
                  </a:cubicBezTo>
                  <a:cubicBezTo>
                    <a:pt x="433058" y="510742"/>
                    <a:pt x="437929" y="505876"/>
                    <a:pt x="443949" y="505876"/>
                  </a:cubicBezTo>
                  <a:lnTo>
                    <a:pt x="493453" y="505876"/>
                  </a:lnTo>
                  <a:lnTo>
                    <a:pt x="493453" y="475316"/>
                  </a:lnTo>
                  <a:close/>
                  <a:moveTo>
                    <a:pt x="493453" y="0"/>
                  </a:moveTo>
                  <a:lnTo>
                    <a:pt x="362565" y="0"/>
                  </a:lnTo>
                  <a:lnTo>
                    <a:pt x="362565" y="38967"/>
                  </a:lnTo>
                  <a:lnTo>
                    <a:pt x="493453" y="38967"/>
                  </a:lnTo>
                  <a:close/>
                  <a:moveTo>
                    <a:pt x="362565" y="0"/>
                  </a:moveTo>
                  <a:lnTo>
                    <a:pt x="58018" y="0"/>
                  </a:lnTo>
                  <a:cubicBezTo>
                    <a:pt x="26019" y="0"/>
                    <a:pt x="60" y="25892"/>
                    <a:pt x="0" y="57857"/>
                  </a:cubicBezTo>
                  <a:lnTo>
                    <a:pt x="0" y="362075"/>
                  </a:lnTo>
                  <a:cubicBezTo>
                    <a:pt x="60" y="394059"/>
                    <a:pt x="25999" y="419971"/>
                    <a:pt x="58018" y="420031"/>
                  </a:cubicBezTo>
                  <a:lnTo>
                    <a:pt x="289993" y="420031"/>
                  </a:lnTo>
                  <a:lnTo>
                    <a:pt x="289993" y="475514"/>
                  </a:lnTo>
                  <a:lnTo>
                    <a:pt x="186134" y="475514"/>
                  </a:lnTo>
                  <a:cubicBezTo>
                    <a:pt x="154145" y="475514"/>
                    <a:pt x="128215" y="501416"/>
                    <a:pt x="128215" y="533370"/>
                  </a:cubicBezTo>
                  <a:cubicBezTo>
                    <a:pt x="128215" y="533400"/>
                    <a:pt x="128215" y="533440"/>
                    <a:pt x="128215" y="533469"/>
                  </a:cubicBezTo>
                  <a:lnTo>
                    <a:pt x="128215" y="541085"/>
                  </a:lnTo>
                  <a:cubicBezTo>
                    <a:pt x="128215" y="573039"/>
                    <a:pt x="154145" y="598942"/>
                    <a:pt x="186134" y="598942"/>
                  </a:cubicBezTo>
                  <a:lnTo>
                    <a:pt x="362565" y="598942"/>
                  </a:lnTo>
                  <a:lnTo>
                    <a:pt x="362565" y="381360"/>
                  </a:lnTo>
                  <a:lnTo>
                    <a:pt x="90691" y="381360"/>
                  </a:lnTo>
                  <a:cubicBezTo>
                    <a:pt x="64553" y="381529"/>
                    <a:pt x="43227" y="360492"/>
                    <a:pt x="43068" y="334393"/>
                  </a:cubicBezTo>
                  <a:cubicBezTo>
                    <a:pt x="43058" y="334056"/>
                    <a:pt x="43068" y="333730"/>
                    <a:pt x="43068" y="333394"/>
                  </a:cubicBezTo>
                  <a:lnTo>
                    <a:pt x="43068" y="86142"/>
                  </a:lnTo>
                  <a:cubicBezTo>
                    <a:pt x="43068" y="60092"/>
                    <a:pt x="64216" y="38967"/>
                    <a:pt x="90295" y="38967"/>
                  </a:cubicBezTo>
                  <a:lnTo>
                    <a:pt x="362169" y="38967"/>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xmlns="" id="{7AE7DDCB-52E5-D546-85F7-63F205853404}"/>
                </a:ext>
              </a:extLst>
            </p:cNvPr>
            <p:cNvSpPr/>
            <p:nvPr/>
          </p:nvSpPr>
          <p:spPr>
            <a:xfrm>
              <a:off x="10436195" y="2096480"/>
              <a:ext cx="929381" cy="1083554"/>
            </a:xfrm>
            <a:custGeom>
              <a:avLst/>
              <a:gdLst>
                <a:gd name="connsiteX0" fmla="*/ 801464 w 929381"/>
                <a:gd name="connsiteY0" fmla="*/ 262878 h 1083554"/>
                <a:gd name="connsiteX1" fmla="*/ 929382 w 929381"/>
                <a:gd name="connsiteY1" fmla="*/ 106516 h 1083554"/>
                <a:gd name="connsiteX2" fmla="*/ 801464 w 929381"/>
                <a:gd name="connsiteY2" fmla="*/ 1978 h 1083554"/>
                <a:gd name="connsiteX3" fmla="*/ 801464 w 929381"/>
                <a:gd name="connsiteY3" fmla="*/ 81098 h 1083554"/>
                <a:gd name="connsiteX4" fmla="*/ 834404 w 929381"/>
                <a:gd name="connsiteY4" fmla="*/ 113864 h 1083554"/>
                <a:gd name="connsiteX5" fmla="*/ 826909 w 929381"/>
                <a:gd name="connsiteY5" fmla="*/ 134801 h 1083554"/>
                <a:gd name="connsiteX6" fmla="*/ 826909 w 929381"/>
                <a:gd name="connsiteY6" fmla="*/ 134801 h 1083554"/>
                <a:gd name="connsiteX7" fmla="*/ 801464 w 929381"/>
                <a:gd name="connsiteY7" fmla="*/ 146867 h 1083554"/>
                <a:gd name="connsiteX8" fmla="*/ 671963 w 929381"/>
                <a:gd name="connsiteY8" fmla="*/ 155175 h 1083554"/>
                <a:gd name="connsiteX9" fmla="*/ 762356 w 929381"/>
                <a:gd name="connsiteY9" fmla="*/ 229054 h 1083554"/>
                <a:gd name="connsiteX10" fmla="*/ 750773 w 929381"/>
                <a:gd name="connsiteY10" fmla="*/ 243097 h 1083554"/>
                <a:gd name="connsiteX11" fmla="*/ 660379 w 929381"/>
                <a:gd name="connsiteY11" fmla="*/ 169318 h 1083554"/>
                <a:gd name="connsiteX12" fmla="*/ 633944 w 929381"/>
                <a:gd name="connsiteY12" fmla="*/ 201658 h 1083554"/>
                <a:gd name="connsiteX13" fmla="*/ 681566 w 929381"/>
                <a:gd name="connsiteY13" fmla="*/ 240526 h 1083554"/>
                <a:gd name="connsiteX14" fmla="*/ 670082 w 929381"/>
                <a:gd name="connsiteY14" fmla="*/ 254570 h 1083554"/>
                <a:gd name="connsiteX15" fmla="*/ 622459 w 929381"/>
                <a:gd name="connsiteY15" fmla="*/ 215702 h 1083554"/>
                <a:gd name="connsiteX16" fmla="*/ 596024 w 929381"/>
                <a:gd name="connsiteY16" fmla="*/ 248043 h 1083554"/>
                <a:gd name="connsiteX17" fmla="*/ 643548 w 929381"/>
                <a:gd name="connsiteY17" fmla="*/ 286910 h 1083554"/>
                <a:gd name="connsiteX18" fmla="*/ 632063 w 929381"/>
                <a:gd name="connsiteY18" fmla="*/ 301053 h 1083554"/>
                <a:gd name="connsiteX19" fmla="*/ 584440 w 929381"/>
                <a:gd name="connsiteY19" fmla="*/ 262878 h 1083554"/>
                <a:gd name="connsiteX20" fmla="*/ 558005 w 929381"/>
                <a:gd name="connsiteY20" fmla="*/ 295218 h 1083554"/>
                <a:gd name="connsiteX21" fmla="*/ 605628 w 929381"/>
                <a:gd name="connsiteY21" fmla="*/ 333987 h 1083554"/>
                <a:gd name="connsiteX22" fmla="*/ 594143 w 929381"/>
                <a:gd name="connsiteY22" fmla="*/ 348130 h 1083554"/>
                <a:gd name="connsiteX23" fmla="*/ 546521 w 929381"/>
                <a:gd name="connsiteY23" fmla="*/ 309262 h 1083554"/>
                <a:gd name="connsiteX24" fmla="*/ 519987 w 929381"/>
                <a:gd name="connsiteY24" fmla="*/ 341602 h 1083554"/>
                <a:gd name="connsiteX25" fmla="*/ 610380 w 929381"/>
                <a:gd name="connsiteY25" fmla="*/ 415382 h 1083554"/>
                <a:gd name="connsiteX26" fmla="*/ 598896 w 929381"/>
                <a:gd name="connsiteY26" fmla="*/ 429426 h 1083554"/>
                <a:gd name="connsiteX27" fmla="*/ 508502 w 929381"/>
                <a:gd name="connsiteY27" fmla="*/ 355646 h 1083554"/>
                <a:gd name="connsiteX28" fmla="*/ 482067 w 929381"/>
                <a:gd name="connsiteY28" fmla="*/ 387987 h 1083554"/>
                <a:gd name="connsiteX29" fmla="*/ 529590 w 929381"/>
                <a:gd name="connsiteY29" fmla="*/ 426855 h 1083554"/>
                <a:gd name="connsiteX30" fmla="*/ 518105 w 929381"/>
                <a:gd name="connsiteY30" fmla="*/ 440899 h 1083554"/>
                <a:gd name="connsiteX31" fmla="*/ 470483 w 929381"/>
                <a:gd name="connsiteY31" fmla="*/ 401338 h 1083554"/>
                <a:gd name="connsiteX32" fmla="*/ 444048 w 929381"/>
                <a:gd name="connsiteY32" fmla="*/ 433679 h 1083554"/>
                <a:gd name="connsiteX33" fmla="*/ 491670 w 929381"/>
                <a:gd name="connsiteY33" fmla="*/ 472448 h 1083554"/>
                <a:gd name="connsiteX34" fmla="*/ 480186 w 929381"/>
                <a:gd name="connsiteY34" fmla="*/ 486591 h 1083554"/>
                <a:gd name="connsiteX35" fmla="*/ 432563 w 929381"/>
                <a:gd name="connsiteY35" fmla="*/ 447723 h 1083554"/>
                <a:gd name="connsiteX36" fmla="*/ 406128 w 929381"/>
                <a:gd name="connsiteY36" fmla="*/ 480459 h 1083554"/>
                <a:gd name="connsiteX37" fmla="*/ 453652 w 929381"/>
                <a:gd name="connsiteY37" fmla="*/ 519327 h 1083554"/>
                <a:gd name="connsiteX38" fmla="*/ 442167 w 929381"/>
                <a:gd name="connsiteY38" fmla="*/ 533371 h 1083554"/>
                <a:gd name="connsiteX39" fmla="*/ 394544 w 929381"/>
                <a:gd name="connsiteY39" fmla="*/ 494503 h 1083554"/>
                <a:gd name="connsiteX40" fmla="*/ 368109 w 929381"/>
                <a:gd name="connsiteY40" fmla="*/ 526843 h 1083554"/>
                <a:gd name="connsiteX41" fmla="*/ 458503 w 929381"/>
                <a:gd name="connsiteY41" fmla="*/ 600623 h 1083554"/>
                <a:gd name="connsiteX42" fmla="*/ 446919 w 929381"/>
                <a:gd name="connsiteY42" fmla="*/ 614766 h 1083554"/>
                <a:gd name="connsiteX43" fmla="*/ 356625 w 929381"/>
                <a:gd name="connsiteY43" fmla="*/ 540887 h 1083554"/>
                <a:gd name="connsiteX44" fmla="*/ 330090 w 929381"/>
                <a:gd name="connsiteY44" fmla="*/ 573326 h 1083554"/>
                <a:gd name="connsiteX45" fmla="*/ 377713 w 929381"/>
                <a:gd name="connsiteY45" fmla="*/ 612194 h 1083554"/>
                <a:gd name="connsiteX46" fmla="*/ 366228 w 929381"/>
                <a:gd name="connsiteY46" fmla="*/ 626238 h 1083554"/>
                <a:gd name="connsiteX47" fmla="*/ 318606 w 929381"/>
                <a:gd name="connsiteY47" fmla="*/ 587370 h 1083554"/>
                <a:gd name="connsiteX48" fmla="*/ 292171 w 929381"/>
                <a:gd name="connsiteY48" fmla="*/ 619711 h 1083554"/>
                <a:gd name="connsiteX49" fmla="*/ 339694 w 929381"/>
                <a:gd name="connsiteY49" fmla="*/ 658579 h 1083554"/>
                <a:gd name="connsiteX50" fmla="*/ 328210 w 929381"/>
                <a:gd name="connsiteY50" fmla="*/ 672622 h 1083554"/>
                <a:gd name="connsiteX51" fmla="*/ 280686 w 929381"/>
                <a:gd name="connsiteY51" fmla="*/ 633755 h 1083554"/>
                <a:gd name="connsiteX52" fmla="*/ 254152 w 929381"/>
                <a:gd name="connsiteY52" fmla="*/ 666095 h 1083554"/>
                <a:gd name="connsiteX53" fmla="*/ 301774 w 929381"/>
                <a:gd name="connsiteY53" fmla="*/ 704963 h 1083554"/>
                <a:gd name="connsiteX54" fmla="*/ 290290 w 929381"/>
                <a:gd name="connsiteY54" fmla="*/ 719007 h 1083554"/>
                <a:gd name="connsiteX55" fmla="*/ 242667 w 929381"/>
                <a:gd name="connsiteY55" fmla="*/ 680139 h 1083554"/>
                <a:gd name="connsiteX56" fmla="*/ 216133 w 929381"/>
                <a:gd name="connsiteY56" fmla="*/ 712479 h 1083554"/>
                <a:gd name="connsiteX57" fmla="*/ 306527 w 929381"/>
                <a:gd name="connsiteY57" fmla="*/ 786358 h 1083554"/>
                <a:gd name="connsiteX58" fmla="*/ 294646 w 929381"/>
                <a:gd name="connsiteY58" fmla="*/ 800303 h 1083554"/>
                <a:gd name="connsiteX59" fmla="*/ 204252 w 929381"/>
                <a:gd name="connsiteY59" fmla="*/ 726523 h 1083554"/>
                <a:gd name="connsiteX60" fmla="*/ 177817 w 929381"/>
                <a:gd name="connsiteY60" fmla="*/ 758864 h 1083554"/>
                <a:gd name="connsiteX61" fmla="*/ 225440 w 929381"/>
                <a:gd name="connsiteY61" fmla="*/ 797731 h 1083554"/>
                <a:gd name="connsiteX62" fmla="*/ 213856 w 929381"/>
                <a:gd name="connsiteY62" fmla="*/ 811775 h 1083554"/>
                <a:gd name="connsiteX63" fmla="*/ 166332 w 929381"/>
                <a:gd name="connsiteY63" fmla="*/ 772908 h 1083554"/>
                <a:gd name="connsiteX64" fmla="*/ 139798 w 929381"/>
                <a:gd name="connsiteY64" fmla="*/ 805248 h 1083554"/>
                <a:gd name="connsiteX65" fmla="*/ 187421 w 929381"/>
                <a:gd name="connsiteY65" fmla="*/ 844116 h 1083554"/>
                <a:gd name="connsiteX66" fmla="*/ 175936 w 929381"/>
                <a:gd name="connsiteY66" fmla="*/ 858160 h 1083554"/>
                <a:gd name="connsiteX67" fmla="*/ 128314 w 929381"/>
                <a:gd name="connsiteY67" fmla="*/ 819292 h 1083554"/>
                <a:gd name="connsiteX68" fmla="*/ 101879 w 929381"/>
                <a:gd name="connsiteY68" fmla="*/ 851632 h 1083554"/>
                <a:gd name="connsiteX69" fmla="*/ 149501 w 929381"/>
                <a:gd name="connsiteY69" fmla="*/ 890500 h 1083554"/>
                <a:gd name="connsiteX70" fmla="*/ 137917 w 929381"/>
                <a:gd name="connsiteY70" fmla="*/ 904643 h 1083554"/>
                <a:gd name="connsiteX71" fmla="*/ 90691 w 929381"/>
                <a:gd name="connsiteY71" fmla="*/ 866171 h 1083554"/>
                <a:gd name="connsiteX72" fmla="*/ 64256 w 929381"/>
                <a:gd name="connsiteY72" fmla="*/ 898511 h 1083554"/>
                <a:gd name="connsiteX73" fmla="*/ 154649 w 929381"/>
                <a:gd name="connsiteY73" fmla="*/ 972291 h 1083554"/>
                <a:gd name="connsiteX74" fmla="*/ 143165 w 929381"/>
                <a:gd name="connsiteY74" fmla="*/ 986335 h 1083554"/>
                <a:gd name="connsiteX75" fmla="*/ 52771 w 929381"/>
                <a:gd name="connsiteY75" fmla="*/ 912555 h 1083554"/>
                <a:gd name="connsiteX76" fmla="*/ 0 w 929381"/>
                <a:gd name="connsiteY76" fmla="*/ 977038 h 1083554"/>
                <a:gd name="connsiteX77" fmla="*/ 130393 w 929381"/>
                <a:gd name="connsiteY77" fmla="*/ 1083554 h 1083554"/>
                <a:gd name="connsiteX78" fmla="*/ 801464 w 929381"/>
                <a:gd name="connsiteY78" fmla="*/ 262878 h 1083554"/>
                <a:gd name="connsiteX79" fmla="*/ 801464 w 929381"/>
                <a:gd name="connsiteY79" fmla="*/ 146867 h 1083554"/>
                <a:gd name="connsiteX80" fmla="*/ 766743 w 929381"/>
                <a:gd name="connsiteY80" fmla="*/ 115783 h 1083554"/>
                <a:gd name="connsiteX81" fmla="*/ 797851 w 929381"/>
                <a:gd name="connsiteY81" fmla="*/ 81098 h 1083554"/>
                <a:gd name="connsiteX82" fmla="*/ 801464 w 929381"/>
                <a:gd name="connsiteY82" fmla="*/ 81098 h 1083554"/>
                <a:gd name="connsiteX83" fmla="*/ 801464 w 929381"/>
                <a:gd name="connsiteY83" fmla="*/ 1978 h 1083554"/>
                <a:gd name="connsiteX84" fmla="*/ 798989 w 929381"/>
                <a:gd name="connsiteY84" fmla="*/ 0 h 108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29381" h="1083554">
                  <a:moveTo>
                    <a:pt x="801464" y="262878"/>
                  </a:moveTo>
                  <a:lnTo>
                    <a:pt x="929382" y="106516"/>
                  </a:lnTo>
                  <a:lnTo>
                    <a:pt x="801464" y="1978"/>
                  </a:lnTo>
                  <a:lnTo>
                    <a:pt x="801464" y="81098"/>
                  </a:lnTo>
                  <a:cubicBezTo>
                    <a:pt x="819622" y="81059"/>
                    <a:pt x="834365" y="95736"/>
                    <a:pt x="834404" y="113864"/>
                  </a:cubicBezTo>
                  <a:cubicBezTo>
                    <a:pt x="834414" y="121499"/>
                    <a:pt x="831771" y="128907"/>
                    <a:pt x="826909" y="134801"/>
                  </a:cubicBezTo>
                  <a:lnTo>
                    <a:pt x="826909" y="134801"/>
                  </a:lnTo>
                  <a:cubicBezTo>
                    <a:pt x="820662" y="142427"/>
                    <a:pt x="811326" y="146848"/>
                    <a:pt x="801464" y="146867"/>
                  </a:cubicBezTo>
                  <a:close/>
                  <a:moveTo>
                    <a:pt x="671963" y="155175"/>
                  </a:moveTo>
                  <a:lnTo>
                    <a:pt x="762356" y="229054"/>
                  </a:lnTo>
                  <a:lnTo>
                    <a:pt x="750773" y="243097"/>
                  </a:lnTo>
                  <a:lnTo>
                    <a:pt x="660379" y="169318"/>
                  </a:lnTo>
                  <a:lnTo>
                    <a:pt x="633944" y="201658"/>
                  </a:lnTo>
                  <a:lnTo>
                    <a:pt x="681566" y="240526"/>
                  </a:lnTo>
                  <a:lnTo>
                    <a:pt x="670082" y="254570"/>
                  </a:lnTo>
                  <a:lnTo>
                    <a:pt x="622459" y="215702"/>
                  </a:lnTo>
                  <a:lnTo>
                    <a:pt x="596024" y="248043"/>
                  </a:lnTo>
                  <a:lnTo>
                    <a:pt x="643548" y="286910"/>
                  </a:lnTo>
                  <a:lnTo>
                    <a:pt x="632063" y="301053"/>
                  </a:lnTo>
                  <a:lnTo>
                    <a:pt x="584440" y="262878"/>
                  </a:lnTo>
                  <a:lnTo>
                    <a:pt x="558005" y="295218"/>
                  </a:lnTo>
                  <a:lnTo>
                    <a:pt x="605628" y="333987"/>
                  </a:lnTo>
                  <a:lnTo>
                    <a:pt x="594143" y="348130"/>
                  </a:lnTo>
                  <a:lnTo>
                    <a:pt x="546521" y="309262"/>
                  </a:lnTo>
                  <a:lnTo>
                    <a:pt x="519987" y="341602"/>
                  </a:lnTo>
                  <a:lnTo>
                    <a:pt x="610380" y="415382"/>
                  </a:lnTo>
                  <a:lnTo>
                    <a:pt x="598896" y="429426"/>
                  </a:lnTo>
                  <a:lnTo>
                    <a:pt x="508502" y="355646"/>
                  </a:lnTo>
                  <a:lnTo>
                    <a:pt x="482067" y="387987"/>
                  </a:lnTo>
                  <a:lnTo>
                    <a:pt x="529590" y="426855"/>
                  </a:lnTo>
                  <a:lnTo>
                    <a:pt x="518105" y="440899"/>
                  </a:lnTo>
                  <a:lnTo>
                    <a:pt x="470483" y="401338"/>
                  </a:lnTo>
                  <a:lnTo>
                    <a:pt x="444048" y="433679"/>
                  </a:lnTo>
                  <a:lnTo>
                    <a:pt x="491670" y="472448"/>
                  </a:lnTo>
                  <a:lnTo>
                    <a:pt x="480186" y="486591"/>
                  </a:lnTo>
                  <a:lnTo>
                    <a:pt x="432563" y="447723"/>
                  </a:lnTo>
                  <a:lnTo>
                    <a:pt x="406128" y="480459"/>
                  </a:lnTo>
                  <a:lnTo>
                    <a:pt x="453652" y="519327"/>
                  </a:lnTo>
                  <a:lnTo>
                    <a:pt x="442167" y="533371"/>
                  </a:lnTo>
                  <a:lnTo>
                    <a:pt x="394544" y="494503"/>
                  </a:lnTo>
                  <a:lnTo>
                    <a:pt x="368109" y="526843"/>
                  </a:lnTo>
                  <a:lnTo>
                    <a:pt x="458503" y="600623"/>
                  </a:lnTo>
                  <a:lnTo>
                    <a:pt x="446919" y="614766"/>
                  </a:lnTo>
                  <a:lnTo>
                    <a:pt x="356625" y="540887"/>
                  </a:lnTo>
                  <a:lnTo>
                    <a:pt x="330090" y="573326"/>
                  </a:lnTo>
                  <a:lnTo>
                    <a:pt x="377713" y="612194"/>
                  </a:lnTo>
                  <a:lnTo>
                    <a:pt x="366228" y="626238"/>
                  </a:lnTo>
                  <a:lnTo>
                    <a:pt x="318606" y="587370"/>
                  </a:lnTo>
                  <a:lnTo>
                    <a:pt x="292171" y="619711"/>
                  </a:lnTo>
                  <a:lnTo>
                    <a:pt x="339694" y="658579"/>
                  </a:lnTo>
                  <a:lnTo>
                    <a:pt x="328210" y="672622"/>
                  </a:lnTo>
                  <a:lnTo>
                    <a:pt x="280686" y="633755"/>
                  </a:lnTo>
                  <a:lnTo>
                    <a:pt x="254152" y="666095"/>
                  </a:lnTo>
                  <a:lnTo>
                    <a:pt x="301774" y="704963"/>
                  </a:lnTo>
                  <a:lnTo>
                    <a:pt x="290290" y="719007"/>
                  </a:lnTo>
                  <a:lnTo>
                    <a:pt x="242667" y="680139"/>
                  </a:lnTo>
                  <a:lnTo>
                    <a:pt x="216133" y="712479"/>
                  </a:lnTo>
                  <a:lnTo>
                    <a:pt x="306527" y="786358"/>
                  </a:lnTo>
                  <a:lnTo>
                    <a:pt x="294646" y="800303"/>
                  </a:lnTo>
                  <a:lnTo>
                    <a:pt x="204252" y="726523"/>
                  </a:lnTo>
                  <a:lnTo>
                    <a:pt x="177817" y="758864"/>
                  </a:lnTo>
                  <a:lnTo>
                    <a:pt x="225440" y="797731"/>
                  </a:lnTo>
                  <a:lnTo>
                    <a:pt x="213856" y="811775"/>
                  </a:lnTo>
                  <a:lnTo>
                    <a:pt x="166332" y="772908"/>
                  </a:lnTo>
                  <a:lnTo>
                    <a:pt x="139798" y="805248"/>
                  </a:lnTo>
                  <a:lnTo>
                    <a:pt x="187421" y="844116"/>
                  </a:lnTo>
                  <a:lnTo>
                    <a:pt x="175936" y="858160"/>
                  </a:lnTo>
                  <a:lnTo>
                    <a:pt x="128314" y="819292"/>
                  </a:lnTo>
                  <a:lnTo>
                    <a:pt x="101879" y="851632"/>
                  </a:lnTo>
                  <a:lnTo>
                    <a:pt x="149501" y="890500"/>
                  </a:lnTo>
                  <a:lnTo>
                    <a:pt x="137917" y="904643"/>
                  </a:lnTo>
                  <a:lnTo>
                    <a:pt x="90691" y="866171"/>
                  </a:lnTo>
                  <a:lnTo>
                    <a:pt x="64256" y="898511"/>
                  </a:lnTo>
                  <a:lnTo>
                    <a:pt x="154649" y="972291"/>
                  </a:lnTo>
                  <a:lnTo>
                    <a:pt x="143165" y="986335"/>
                  </a:lnTo>
                  <a:lnTo>
                    <a:pt x="52771" y="912555"/>
                  </a:lnTo>
                  <a:lnTo>
                    <a:pt x="0" y="977038"/>
                  </a:lnTo>
                  <a:lnTo>
                    <a:pt x="130393" y="1083554"/>
                  </a:lnTo>
                  <a:lnTo>
                    <a:pt x="801464" y="262878"/>
                  </a:lnTo>
                  <a:lnTo>
                    <a:pt x="801464" y="146867"/>
                  </a:lnTo>
                  <a:cubicBezTo>
                    <a:pt x="783287" y="147866"/>
                    <a:pt x="767732" y="133951"/>
                    <a:pt x="766743" y="115783"/>
                  </a:cubicBezTo>
                  <a:cubicBezTo>
                    <a:pt x="765743" y="97625"/>
                    <a:pt x="779673" y="82097"/>
                    <a:pt x="797851" y="81098"/>
                  </a:cubicBezTo>
                  <a:cubicBezTo>
                    <a:pt x="799058" y="81029"/>
                    <a:pt x="800256" y="81029"/>
                    <a:pt x="801464" y="81098"/>
                  </a:cubicBezTo>
                  <a:lnTo>
                    <a:pt x="801464" y="1978"/>
                  </a:lnTo>
                  <a:lnTo>
                    <a:pt x="798989" y="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xmlns="" id="{17804EA9-DD24-504B-9D35-44444C7055AD}"/>
                </a:ext>
              </a:extLst>
            </p:cNvPr>
            <p:cNvSpPr/>
            <p:nvPr/>
          </p:nvSpPr>
          <p:spPr>
            <a:xfrm>
              <a:off x="11140335" y="2415204"/>
              <a:ext cx="391624" cy="786884"/>
            </a:xfrm>
            <a:custGeom>
              <a:avLst/>
              <a:gdLst>
                <a:gd name="connsiteX0" fmla="*/ 300883 w 391624"/>
                <a:gd name="connsiteY0" fmla="*/ 353403 h 786884"/>
                <a:gd name="connsiteX1" fmla="*/ 317517 w 391624"/>
                <a:gd name="connsiteY1" fmla="*/ 338766 h 786884"/>
                <a:gd name="connsiteX2" fmla="*/ 372664 w 391624"/>
                <a:gd name="connsiteY2" fmla="*/ 197141 h 786884"/>
                <a:gd name="connsiteX3" fmla="*/ 363951 w 391624"/>
                <a:gd name="connsiteY3" fmla="*/ 168657 h 786884"/>
                <a:gd name="connsiteX4" fmla="*/ 386129 w 391624"/>
                <a:gd name="connsiteY4" fmla="*/ 111196 h 786884"/>
                <a:gd name="connsiteX5" fmla="*/ 339160 w 391624"/>
                <a:gd name="connsiteY5" fmla="*/ 5471 h 786884"/>
                <a:gd name="connsiteX6" fmla="*/ 301378 w 391624"/>
                <a:gd name="connsiteY6" fmla="*/ 427 h 786884"/>
                <a:gd name="connsiteX7" fmla="*/ 301378 w 391624"/>
                <a:gd name="connsiteY7" fmla="*/ 141954 h 786884"/>
                <a:gd name="connsiteX8" fmla="*/ 312863 w 391624"/>
                <a:gd name="connsiteY8" fmla="*/ 149372 h 786884"/>
                <a:gd name="connsiteX9" fmla="*/ 301378 w 391624"/>
                <a:gd name="connsiteY9" fmla="*/ 144921 h 786884"/>
                <a:gd name="connsiteX10" fmla="*/ 301378 w 391624"/>
                <a:gd name="connsiteY10" fmla="*/ 209108 h 786884"/>
                <a:gd name="connsiteX11" fmla="*/ 311279 w 391624"/>
                <a:gd name="connsiteY11" fmla="*/ 184086 h 786884"/>
                <a:gd name="connsiteX12" fmla="*/ 306131 w 391624"/>
                <a:gd name="connsiteY12" fmla="*/ 161141 h 786884"/>
                <a:gd name="connsiteX13" fmla="*/ 345734 w 391624"/>
                <a:gd name="connsiteY13" fmla="*/ 176371 h 786884"/>
                <a:gd name="connsiteX14" fmla="*/ 357753 w 391624"/>
                <a:gd name="connsiteY14" fmla="*/ 203183 h 786884"/>
                <a:gd name="connsiteX15" fmla="*/ 357714 w 391624"/>
                <a:gd name="connsiteY15" fmla="*/ 203272 h 786884"/>
                <a:gd name="connsiteX16" fmla="*/ 310883 w 391624"/>
                <a:gd name="connsiteY16" fmla="*/ 324623 h 786884"/>
                <a:gd name="connsiteX17" fmla="*/ 301774 w 391624"/>
                <a:gd name="connsiteY17" fmla="*/ 335107 h 786884"/>
                <a:gd name="connsiteX18" fmla="*/ 164748 w 391624"/>
                <a:gd name="connsiteY18" fmla="*/ 701039 h 786884"/>
                <a:gd name="connsiteX19" fmla="*/ 298804 w 391624"/>
                <a:gd name="connsiteY19" fmla="*/ 353799 h 786884"/>
                <a:gd name="connsiteX20" fmla="*/ 300487 w 391624"/>
                <a:gd name="connsiteY20" fmla="*/ 353799 h 786884"/>
                <a:gd name="connsiteX21" fmla="*/ 300487 w 391624"/>
                <a:gd name="connsiteY21" fmla="*/ 335107 h 786884"/>
                <a:gd name="connsiteX22" fmla="*/ 282666 w 391624"/>
                <a:gd name="connsiteY22" fmla="*/ 336491 h 786884"/>
                <a:gd name="connsiteX23" fmla="*/ 243063 w 391624"/>
                <a:gd name="connsiteY23" fmla="*/ 321360 h 786884"/>
                <a:gd name="connsiteX24" fmla="*/ 243063 w 391624"/>
                <a:gd name="connsiteY24" fmla="*/ 321360 h 786884"/>
                <a:gd name="connsiteX25" fmla="*/ 262271 w 391624"/>
                <a:gd name="connsiteY25" fmla="*/ 307810 h 786884"/>
                <a:gd name="connsiteX26" fmla="*/ 300289 w 391624"/>
                <a:gd name="connsiteY26" fmla="*/ 208910 h 786884"/>
                <a:gd name="connsiteX27" fmla="*/ 300289 w 391624"/>
                <a:gd name="connsiteY27" fmla="*/ 144723 h 786884"/>
                <a:gd name="connsiteX28" fmla="*/ 210193 w 391624"/>
                <a:gd name="connsiteY28" fmla="*/ 110009 h 786884"/>
                <a:gd name="connsiteX29" fmla="*/ 184550 w 391624"/>
                <a:gd name="connsiteY29" fmla="*/ 125339 h 786884"/>
                <a:gd name="connsiteX30" fmla="*/ 129898 w 391624"/>
                <a:gd name="connsiteY30" fmla="*/ 266866 h 786884"/>
                <a:gd name="connsiteX31" fmla="*/ 133363 w 391624"/>
                <a:gd name="connsiteY31" fmla="*/ 290404 h 786884"/>
                <a:gd name="connsiteX32" fmla="*/ 85642 w 391624"/>
                <a:gd name="connsiteY32" fmla="*/ 414128 h 786884"/>
                <a:gd name="connsiteX33" fmla="*/ 85642 w 391624"/>
                <a:gd name="connsiteY33" fmla="*/ 632599 h 786884"/>
                <a:gd name="connsiteX34" fmla="*/ 95542 w 391624"/>
                <a:gd name="connsiteY34" fmla="*/ 634380 h 786884"/>
                <a:gd name="connsiteX35" fmla="*/ 111878 w 391624"/>
                <a:gd name="connsiteY35" fmla="*/ 662468 h 786884"/>
                <a:gd name="connsiteX36" fmla="*/ 147858 w 391624"/>
                <a:gd name="connsiteY36" fmla="*/ 654635 h 786884"/>
                <a:gd name="connsiteX37" fmla="*/ 157917 w 391624"/>
                <a:gd name="connsiteY37" fmla="*/ 686303 h 786884"/>
                <a:gd name="connsiteX38" fmla="*/ 155046 w 391624"/>
                <a:gd name="connsiteY38" fmla="*/ 693621 h 786884"/>
                <a:gd name="connsiteX39" fmla="*/ 85740 w 391624"/>
                <a:gd name="connsiteY39" fmla="*/ 740203 h 786884"/>
                <a:gd name="connsiteX40" fmla="*/ 85740 w 391624"/>
                <a:gd name="connsiteY40" fmla="*/ 754148 h 786884"/>
                <a:gd name="connsiteX41" fmla="*/ 164946 w 391624"/>
                <a:gd name="connsiteY41" fmla="*/ 701236 h 786884"/>
                <a:gd name="connsiteX42" fmla="*/ 300487 w 391624"/>
                <a:gd name="connsiteY42" fmla="*/ 427 h 786884"/>
                <a:gd name="connsiteX43" fmla="*/ 300487 w 391624"/>
                <a:gd name="connsiteY43" fmla="*/ 141954 h 786884"/>
                <a:gd name="connsiteX44" fmla="*/ 218509 w 391624"/>
                <a:gd name="connsiteY44" fmla="*/ 89141 h 786884"/>
                <a:gd name="connsiteX45" fmla="*/ 232568 w 391624"/>
                <a:gd name="connsiteY45" fmla="*/ 52845 h 786884"/>
                <a:gd name="connsiteX46" fmla="*/ 300883 w 391624"/>
                <a:gd name="connsiteY46" fmla="*/ 427 h 786884"/>
                <a:gd name="connsiteX47" fmla="*/ 86236 w 391624"/>
                <a:gd name="connsiteY47" fmla="*/ 413931 h 786884"/>
                <a:gd name="connsiteX48" fmla="*/ 0 w 391624"/>
                <a:gd name="connsiteY48" fmla="*/ 637347 h 786884"/>
                <a:gd name="connsiteX49" fmla="*/ 37128 w 391624"/>
                <a:gd name="connsiteY49" fmla="*/ 786884 h 786884"/>
                <a:gd name="connsiteX50" fmla="*/ 86631 w 391624"/>
                <a:gd name="connsiteY50" fmla="*/ 753951 h 786884"/>
                <a:gd name="connsiteX51" fmla="*/ 86631 w 391624"/>
                <a:gd name="connsiteY51" fmla="*/ 740006 h 786884"/>
                <a:gd name="connsiteX52" fmla="*/ 82275 w 391624"/>
                <a:gd name="connsiteY52" fmla="*/ 742972 h 786884"/>
                <a:gd name="connsiteX53" fmla="*/ 33960 w 391624"/>
                <a:gd name="connsiteY53" fmla="*/ 724379 h 786884"/>
                <a:gd name="connsiteX54" fmla="*/ 12574 w 391624"/>
                <a:gd name="connsiteY54" fmla="*/ 638138 h 786884"/>
                <a:gd name="connsiteX55" fmla="*/ 12574 w 391624"/>
                <a:gd name="connsiteY55" fmla="*/ 638138 h 786884"/>
                <a:gd name="connsiteX56" fmla="*/ 15346 w 391624"/>
                <a:gd name="connsiteY56" fmla="*/ 630819 h 786884"/>
                <a:gd name="connsiteX57" fmla="*/ 48900 w 391624"/>
                <a:gd name="connsiteY57" fmla="*/ 615658 h 786884"/>
                <a:gd name="connsiteX58" fmla="*/ 65444 w 391624"/>
                <a:gd name="connsiteY58" fmla="*/ 643973 h 786884"/>
                <a:gd name="connsiteX59" fmla="*/ 86631 w 391624"/>
                <a:gd name="connsiteY59" fmla="*/ 632402 h 78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91624" h="786884">
                  <a:moveTo>
                    <a:pt x="300883" y="353403"/>
                  </a:moveTo>
                  <a:cubicBezTo>
                    <a:pt x="308477" y="351505"/>
                    <a:pt x="314675" y="346045"/>
                    <a:pt x="317517" y="338766"/>
                  </a:cubicBezTo>
                  <a:lnTo>
                    <a:pt x="372664" y="197141"/>
                  </a:lnTo>
                  <a:cubicBezTo>
                    <a:pt x="376713" y="186776"/>
                    <a:pt x="373109" y="174997"/>
                    <a:pt x="363951" y="168657"/>
                  </a:cubicBezTo>
                  <a:lnTo>
                    <a:pt x="386129" y="111196"/>
                  </a:lnTo>
                  <a:cubicBezTo>
                    <a:pt x="402386" y="69045"/>
                    <a:pt x="381356" y="21711"/>
                    <a:pt x="339160" y="5471"/>
                  </a:cubicBezTo>
                  <a:cubicBezTo>
                    <a:pt x="327140" y="843"/>
                    <a:pt x="314190" y="-888"/>
                    <a:pt x="301378" y="427"/>
                  </a:cubicBezTo>
                  <a:lnTo>
                    <a:pt x="301378" y="141954"/>
                  </a:lnTo>
                  <a:lnTo>
                    <a:pt x="312863" y="149372"/>
                  </a:lnTo>
                  <a:lnTo>
                    <a:pt x="301378" y="144921"/>
                  </a:lnTo>
                  <a:lnTo>
                    <a:pt x="301378" y="209108"/>
                  </a:lnTo>
                  <a:lnTo>
                    <a:pt x="311279" y="184086"/>
                  </a:lnTo>
                  <a:cubicBezTo>
                    <a:pt x="314368" y="176105"/>
                    <a:pt x="312329" y="167045"/>
                    <a:pt x="306131" y="161141"/>
                  </a:cubicBezTo>
                  <a:lnTo>
                    <a:pt x="345734" y="176371"/>
                  </a:lnTo>
                  <a:cubicBezTo>
                    <a:pt x="356466" y="180456"/>
                    <a:pt x="361842" y="192463"/>
                    <a:pt x="357753" y="203183"/>
                  </a:cubicBezTo>
                  <a:cubicBezTo>
                    <a:pt x="357733" y="203213"/>
                    <a:pt x="357723" y="203243"/>
                    <a:pt x="357714" y="203272"/>
                  </a:cubicBezTo>
                  <a:lnTo>
                    <a:pt x="310883" y="324623"/>
                  </a:lnTo>
                  <a:cubicBezTo>
                    <a:pt x="309210" y="329104"/>
                    <a:pt x="305982" y="332822"/>
                    <a:pt x="301774" y="335107"/>
                  </a:cubicBezTo>
                  <a:close/>
                  <a:moveTo>
                    <a:pt x="164748" y="701039"/>
                  </a:moveTo>
                  <a:lnTo>
                    <a:pt x="298804" y="353799"/>
                  </a:lnTo>
                  <a:lnTo>
                    <a:pt x="300487" y="353799"/>
                  </a:lnTo>
                  <a:lnTo>
                    <a:pt x="300487" y="335107"/>
                  </a:lnTo>
                  <a:cubicBezTo>
                    <a:pt x="295072" y="338282"/>
                    <a:pt x="288507" y="338796"/>
                    <a:pt x="282666" y="336491"/>
                  </a:cubicBezTo>
                  <a:lnTo>
                    <a:pt x="243063" y="321360"/>
                  </a:lnTo>
                  <a:lnTo>
                    <a:pt x="243063" y="321360"/>
                  </a:lnTo>
                  <a:cubicBezTo>
                    <a:pt x="251608" y="321103"/>
                    <a:pt x="259171" y="315772"/>
                    <a:pt x="262271" y="307810"/>
                  </a:cubicBezTo>
                  <a:lnTo>
                    <a:pt x="300289" y="208910"/>
                  </a:lnTo>
                  <a:lnTo>
                    <a:pt x="300289" y="144723"/>
                  </a:lnTo>
                  <a:lnTo>
                    <a:pt x="210193" y="110009"/>
                  </a:lnTo>
                  <a:cubicBezTo>
                    <a:pt x="199124" y="108595"/>
                    <a:pt x="188530" y="114925"/>
                    <a:pt x="184550" y="125339"/>
                  </a:cubicBezTo>
                  <a:lnTo>
                    <a:pt x="129898" y="266866"/>
                  </a:lnTo>
                  <a:cubicBezTo>
                    <a:pt x="126868" y="274777"/>
                    <a:pt x="128185" y="283698"/>
                    <a:pt x="133363" y="290404"/>
                  </a:cubicBezTo>
                  <a:lnTo>
                    <a:pt x="85642" y="414128"/>
                  </a:lnTo>
                  <a:lnTo>
                    <a:pt x="85642" y="632599"/>
                  </a:lnTo>
                  <a:cubicBezTo>
                    <a:pt x="89027" y="632511"/>
                    <a:pt x="92394" y="633124"/>
                    <a:pt x="95542" y="634380"/>
                  </a:cubicBezTo>
                  <a:cubicBezTo>
                    <a:pt x="106918" y="638751"/>
                    <a:pt x="113710" y="650431"/>
                    <a:pt x="111878" y="662468"/>
                  </a:cubicBezTo>
                  <a:cubicBezTo>
                    <a:pt x="119651" y="650382"/>
                    <a:pt x="135759" y="646871"/>
                    <a:pt x="147858" y="654635"/>
                  </a:cubicBezTo>
                  <a:cubicBezTo>
                    <a:pt x="158402" y="661399"/>
                    <a:pt x="162630" y="674702"/>
                    <a:pt x="157917" y="686303"/>
                  </a:cubicBezTo>
                  <a:lnTo>
                    <a:pt x="155046" y="693621"/>
                  </a:lnTo>
                  <a:lnTo>
                    <a:pt x="85740" y="740203"/>
                  </a:lnTo>
                  <a:lnTo>
                    <a:pt x="85740" y="754148"/>
                  </a:lnTo>
                  <a:lnTo>
                    <a:pt x="164946" y="701236"/>
                  </a:lnTo>
                  <a:close/>
                  <a:moveTo>
                    <a:pt x="300487" y="427"/>
                  </a:moveTo>
                  <a:lnTo>
                    <a:pt x="300487" y="141954"/>
                  </a:lnTo>
                  <a:lnTo>
                    <a:pt x="218509" y="89141"/>
                  </a:lnTo>
                  <a:lnTo>
                    <a:pt x="232568" y="52845"/>
                  </a:lnTo>
                  <a:cubicBezTo>
                    <a:pt x="243518" y="23827"/>
                    <a:pt x="269993" y="3513"/>
                    <a:pt x="300883" y="427"/>
                  </a:cubicBezTo>
                  <a:close/>
                  <a:moveTo>
                    <a:pt x="86236" y="413931"/>
                  </a:moveTo>
                  <a:lnTo>
                    <a:pt x="0" y="637347"/>
                  </a:lnTo>
                  <a:lnTo>
                    <a:pt x="37128" y="786884"/>
                  </a:lnTo>
                  <a:lnTo>
                    <a:pt x="86631" y="753951"/>
                  </a:lnTo>
                  <a:lnTo>
                    <a:pt x="86631" y="740006"/>
                  </a:lnTo>
                  <a:lnTo>
                    <a:pt x="82275" y="742972"/>
                  </a:lnTo>
                  <a:lnTo>
                    <a:pt x="33960" y="724379"/>
                  </a:lnTo>
                  <a:lnTo>
                    <a:pt x="12574" y="638138"/>
                  </a:lnTo>
                  <a:lnTo>
                    <a:pt x="12574" y="638138"/>
                  </a:lnTo>
                  <a:lnTo>
                    <a:pt x="15346" y="630819"/>
                  </a:lnTo>
                  <a:cubicBezTo>
                    <a:pt x="20415" y="617379"/>
                    <a:pt x="35445" y="610584"/>
                    <a:pt x="48900" y="615658"/>
                  </a:cubicBezTo>
                  <a:cubicBezTo>
                    <a:pt x="60424" y="620000"/>
                    <a:pt x="67325" y="631808"/>
                    <a:pt x="65444" y="643973"/>
                  </a:cubicBezTo>
                  <a:cubicBezTo>
                    <a:pt x="70206" y="636902"/>
                    <a:pt x="78107" y="632590"/>
                    <a:pt x="86631" y="632402"/>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xmlns="" id="{526047AF-4566-3745-83EC-508E0D2609DA}"/>
                </a:ext>
              </a:extLst>
            </p:cNvPr>
            <p:cNvSpPr/>
            <p:nvPr/>
          </p:nvSpPr>
          <p:spPr>
            <a:xfrm>
              <a:off x="9737699" y="2514235"/>
              <a:ext cx="659586" cy="658875"/>
            </a:xfrm>
            <a:custGeom>
              <a:avLst/>
              <a:gdLst>
                <a:gd name="connsiteX0" fmla="*/ 329793 w 659586"/>
                <a:gd name="connsiteY0" fmla="*/ 0 h 658875"/>
                <a:gd name="connsiteX1" fmla="*/ 329793 w 659586"/>
                <a:gd name="connsiteY1" fmla="*/ 0 h 658875"/>
                <a:gd name="connsiteX2" fmla="*/ 329793 w 659586"/>
                <a:gd name="connsiteY2" fmla="*/ 86835 h 658875"/>
                <a:gd name="connsiteX3" fmla="*/ 370188 w 659586"/>
                <a:gd name="connsiteY3" fmla="*/ 59439 h 658875"/>
                <a:gd name="connsiteX4" fmla="*/ 600083 w 659586"/>
                <a:gd name="connsiteY4" fmla="*/ 289086 h 658875"/>
                <a:gd name="connsiteX5" fmla="*/ 575728 w 659586"/>
                <a:gd name="connsiteY5" fmla="*/ 345459 h 658875"/>
                <a:gd name="connsiteX6" fmla="*/ 600083 w 659586"/>
                <a:gd name="connsiteY6" fmla="*/ 369789 h 658875"/>
                <a:gd name="connsiteX7" fmla="*/ 370188 w 659586"/>
                <a:gd name="connsiteY7" fmla="*/ 599535 h 658875"/>
                <a:gd name="connsiteX8" fmla="*/ 370188 w 659586"/>
                <a:gd name="connsiteY8" fmla="*/ 599535 h 658875"/>
                <a:gd name="connsiteX9" fmla="*/ 329793 w 659586"/>
                <a:gd name="connsiteY9" fmla="*/ 572041 h 658875"/>
                <a:gd name="connsiteX10" fmla="*/ 329793 w 659586"/>
                <a:gd name="connsiteY10" fmla="*/ 658875 h 658875"/>
                <a:gd name="connsiteX11" fmla="*/ 329793 w 659586"/>
                <a:gd name="connsiteY11" fmla="*/ 658875 h 658875"/>
                <a:gd name="connsiteX12" fmla="*/ 659587 w 659586"/>
                <a:gd name="connsiteY12" fmla="*/ 329438 h 658875"/>
                <a:gd name="connsiteX13" fmla="*/ 329793 w 659586"/>
                <a:gd name="connsiteY13" fmla="*/ 0 h 658875"/>
                <a:gd name="connsiteX14" fmla="*/ 329793 w 659586"/>
                <a:gd name="connsiteY14" fmla="*/ 0 h 658875"/>
                <a:gd name="connsiteX15" fmla="*/ 329793 w 659586"/>
                <a:gd name="connsiteY15" fmla="*/ 0 h 658875"/>
                <a:gd name="connsiteX16" fmla="*/ 0 w 659586"/>
                <a:gd name="connsiteY16" fmla="*/ 329438 h 658875"/>
                <a:gd name="connsiteX17" fmla="*/ 329793 w 659586"/>
                <a:gd name="connsiteY17" fmla="*/ 658875 h 658875"/>
                <a:gd name="connsiteX18" fmla="*/ 329793 w 659586"/>
                <a:gd name="connsiteY18" fmla="*/ 658875 h 658875"/>
                <a:gd name="connsiteX19" fmla="*/ 329793 w 659586"/>
                <a:gd name="connsiteY19" fmla="*/ 572041 h 658875"/>
                <a:gd name="connsiteX20" fmla="*/ 329793 w 659586"/>
                <a:gd name="connsiteY20" fmla="*/ 572041 h 658875"/>
                <a:gd name="connsiteX21" fmla="*/ 289398 w 659586"/>
                <a:gd name="connsiteY21" fmla="*/ 599535 h 658875"/>
                <a:gd name="connsiteX22" fmla="*/ 59503 w 659586"/>
                <a:gd name="connsiteY22" fmla="*/ 369789 h 658875"/>
                <a:gd name="connsiteX23" fmla="*/ 83859 w 659586"/>
                <a:gd name="connsiteY23" fmla="*/ 313416 h 658875"/>
                <a:gd name="connsiteX24" fmla="*/ 59503 w 659586"/>
                <a:gd name="connsiteY24" fmla="*/ 289086 h 658875"/>
                <a:gd name="connsiteX25" fmla="*/ 289398 w 659586"/>
                <a:gd name="connsiteY25" fmla="*/ 59439 h 658875"/>
                <a:gd name="connsiteX26" fmla="*/ 329793 w 659586"/>
                <a:gd name="connsiteY26" fmla="*/ 86835 h 658875"/>
                <a:gd name="connsiteX27" fmla="*/ 329793 w 659586"/>
                <a:gd name="connsiteY27" fmla="*/ 86835 h 6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9586" h="658875">
                  <a:moveTo>
                    <a:pt x="329793" y="0"/>
                  </a:moveTo>
                  <a:lnTo>
                    <a:pt x="329793" y="0"/>
                  </a:lnTo>
                  <a:lnTo>
                    <a:pt x="329793" y="86835"/>
                  </a:lnTo>
                  <a:cubicBezTo>
                    <a:pt x="347595" y="86805"/>
                    <a:pt x="363594" y="75956"/>
                    <a:pt x="370188" y="59439"/>
                  </a:cubicBezTo>
                  <a:cubicBezTo>
                    <a:pt x="489017" y="77202"/>
                    <a:pt x="582302" y="170386"/>
                    <a:pt x="600083" y="289086"/>
                  </a:cubicBezTo>
                  <a:cubicBezTo>
                    <a:pt x="577777" y="297938"/>
                    <a:pt x="566866" y="323177"/>
                    <a:pt x="575728" y="345459"/>
                  </a:cubicBezTo>
                  <a:cubicBezTo>
                    <a:pt x="580153" y="356576"/>
                    <a:pt x="588955" y="365378"/>
                    <a:pt x="600083" y="369789"/>
                  </a:cubicBezTo>
                  <a:cubicBezTo>
                    <a:pt x="582312" y="488509"/>
                    <a:pt x="489027" y="581733"/>
                    <a:pt x="370188" y="599535"/>
                  </a:cubicBezTo>
                  <a:lnTo>
                    <a:pt x="370188" y="599535"/>
                  </a:lnTo>
                  <a:cubicBezTo>
                    <a:pt x="363624" y="582979"/>
                    <a:pt x="347625" y="572080"/>
                    <a:pt x="329793" y="572041"/>
                  </a:cubicBezTo>
                  <a:lnTo>
                    <a:pt x="329793" y="658875"/>
                  </a:lnTo>
                  <a:lnTo>
                    <a:pt x="329793" y="658875"/>
                  </a:lnTo>
                  <a:cubicBezTo>
                    <a:pt x="511937" y="658875"/>
                    <a:pt x="659587" y="511385"/>
                    <a:pt x="659587" y="329438"/>
                  </a:cubicBezTo>
                  <a:cubicBezTo>
                    <a:pt x="659587" y="147490"/>
                    <a:pt x="511937" y="0"/>
                    <a:pt x="329793" y="0"/>
                  </a:cubicBezTo>
                  <a:close/>
                  <a:moveTo>
                    <a:pt x="329793" y="0"/>
                  </a:moveTo>
                  <a:lnTo>
                    <a:pt x="329793" y="0"/>
                  </a:lnTo>
                  <a:cubicBezTo>
                    <a:pt x="147650" y="0"/>
                    <a:pt x="0" y="147490"/>
                    <a:pt x="0" y="329438"/>
                  </a:cubicBezTo>
                  <a:cubicBezTo>
                    <a:pt x="0" y="511385"/>
                    <a:pt x="147650" y="658875"/>
                    <a:pt x="329793" y="658875"/>
                  </a:cubicBezTo>
                  <a:lnTo>
                    <a:pt x="329793" y="658875"/>
                  </a:lnTo>
                  <a:lnTo>
                    <a:pt x="329793" y="572041"/>
                  </a:lnTo>
                  <a:lnTo>
                    <a:pt x="329793" y="572041"/>
                  </a:lnTo>
                  <a:cubicBezTo>
                    <a:pt x="311962" y="572080"/>
                    <a:pt x="295962" y="582979"/>
                    <a:pt x="289398" y="599535"/>
                  </a:cubicBezTo>
                  <a:cubicBezTo>
                    <a:pt x="170560" y="581733"/>
                    <a:pt x="77275" y="488509"/>
                    <a:pt x="59503" y="369789"/>
                  </a:cubicBezTo>
                  <a:cubicBezTo>
                    <a:pt x="81810" y="360937"/>
                    <a:pt x="92720" y="335698"/>
                    <a:pt x="83859" y="313416"/>
                  </a:cubicBezTo>
                  <a:cubicBezTo>
                    <a:pt x="79434" y="302299"/>
                    <a:pt x="70632" y="293497"/>
                    <a:pt x="59503" y="289086"/>
                  </a:cubicBezTo>
                  <a:cubicBezTo>
                    <a:pt x="77285" y="170386"/>
                    <a:pt x="170570" y="77202"/>
                    <a:pt x="289398" y="59439"/>
                  </a:cubicBezTo>
                  <a:cubicBezTo>
                    <a:pt x="295992" y="75956"/>
                    <a:pt x="311992" y="86805"/>
                    <a:pt x="329793" y="86835"/>
                  </a:cubicBezTo>
                  <a:lnTo>
                    <a:pt x="329793" y="86835"/>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xmlns="" id="{08653051-D7D1-E443-ABDB-80643643C1B8}"/>
                </a:ext>
              </a:extLst>
            </p:cNvPr>
            <p:cNvSpPr/>
            <p:nvPr/>
          </p:nvSpPr>
          <p:spPr>
            <a:xfrm>
              <a:off x="9859577" y="2722223"/>
              <a:ext cx="329496" cy="172084"/>
            </a:xfrm>
            <a:custGeom>
              <a:avLst/>
              <a:gdLst>
                <a:gd name="connsiteX0" fmla="*/ 306131 w 329496"/>
                <a:gd name="connsiteY0" fmla="*/ 0 h 172084"/>
                <a:gd name="connsiteX1" fmla="*/ 230489 w 329496"/>
                <a:gd name="connsiteY1" fmla="*/ 75560 h 172084"/>
                <a:gd name="connsiteX2" fmla="*/ 162035 w 329496"/>
                <a:gd name="connsiteY2" fmla="*/ 99069 h 172084"/>
                <a:gd name="connsiteX3" fmla="*/ 159501 w 329496"/>
                <a:gd name="connsiteY3" fmla="*/ 105230 h 172084"/>
                <a:gd name="connsiteX4" fmla="*/ 0 w 329496"/>
                <a:gd name="connsiteY4" fmla="*/ 105230 h 172084"/>
                <a:gd name="connsiteX5" fmla="*/ 0 w 329496"/>
                <a:gd name="connsiteY5" fmla="*/ 138362 h 172084"/>
                <a:gd name="connsiteX6" fmla="*/ 159798 w 329496"/>
                <a:gd name="connsiteY6" fmla="*/ 138362 h 172084"/>
                <a:gd name="connsiteX7" fmla="*/ 225360 w 329496"/>
                <a:gd name="connsiteY7" fmla="*/ 169011 h 172084"/>
                <a:gd name="connsiteX8" fmla="*/ 259102 w 329496"/>
                <a:gd name="connsiteY8" fmla="*/ 121747 h 172084"/>
                <a:gd name="connsiteX9" fmla="*/ 253855 w 329496"/>
                <a:gd name="connsiteY9" fmla="*/ 99296 h 172084"/>
                <a:gd name="connsiteX10" fmla="*/ 329496 w 329496"/>
                <a:gd name="connsiteY10" fmla="*/ 23637 h 17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496" h="172084">
                  <a:moveTo>
                    <a:pt x="306131" y="0"/>
                  </a:moveTo>
                  <a:lnTo>
                    <a:pt x="230489" y="75560"/>
                  </a:lnTo>
                  <a:cubicBezTo>
                    <a:pt x="205084" y="63168"/>
                    <a:pt x="174441" y="73691"/>
                    <a:pt x="162035" y="99069"/>
                  </a:cubicBezTo>
                  <a:cubicBezTo>
                    <a:pt x="161055" y="101066"/>
                    <a:pt x="160214" y="103124"/>
                    <a:pt x="159501" y="105230"/>
                  </a:cubicBezTo>
                  <a:lnTo>
                    <a:pt x="0" y="105230"/>
                  </a:lnTo>
                  <a:lnTo>
                    <a:pt x="0" y="138362"/>
                  </a:lnTo>
                  <a:lnTo>
                    <a:pt x="159798" y="138362"/>
                  </a:lnTo>
                  <a:cubicBezTo>
                    <a:pt x="169431" y="164907"/>
                    <a:pt x="198787" y="178634"/>
                    <a:pt x="225360" y="169011"/>
                  </a:cubicBezTo>
                  <a:cubicBezTo>
                    <a:pt x="245340" y="161781"/>
                    <a:pt x="258766" y="142971"/>
                    <a:pt x="259102" y="121747"/>
                  </a:cubicBezTo>
                  <a:cubicBezTo>
                    <a:pt x="259102" y="113963"/>
                    <a:pt x="257310" y="106279"/>
                    <a:pt x="253855" y="99296"/>
                  </a:cubicBezTo>
                  <a:lnTo>
                    <a:pt x="329496" y="23637"/>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07">
              <a:extLst>
                <a:ext uri="{FF2B5EF4-FFF2-40B4-BE49-F238E27FC236}">
                  <a16:creationId xmlns:a16="http://schemas.microsoft.com/office/drawing/2014/main" xmlns="" id="{B7D3D355-D4BE-3A4C-ABEF-244319D1CEDA}"/>
                </a:ext>
              </a:extLst>
            </p:cNvPr>
            <p:cNvSpPr/>
            <p:nvPr/>
          </p:nvSpPr>
          <p:spPr>
            <a:xfrm>
              <a:off x="10001949" y="3462295"/>
              <a:ext cx="515333" cy="387394"/>
            </a:xfrm>
            <a:custGeom>
              <a:avLst/>
              <a:gdLst>
                <a:gd name="connsiteX0" fmla="*/ 360783 w 515333"/>
                <a:gd name="connsiteY0" fmla="*/ 1 h 387394"/>
                <a:gd name="connsiteX1" fmla="*/ 257815 w 515333"/>
                <a:gd name="connsiteY1" fmla="*/ 37781 h 387394"/>
                <a:gd name="connsiteX2" fmla="*/ 154649 w 515333"/>
                <a:gd name="connsiteY2" fmla="*/ 1 h 387394"/>
                <a:gd name="connsiteX3" fmla="*/ 0 w 515333"/>
                <a:gd name="connsiteY3" fmla="*/ 148846 h 387394"/>
                <a:gd name="connsiteX4" fmla="*/ 265736 w 515333"/>
                <a:gd name="connsiteY4" fmla="*/ 387394 h 387394"/>
                <a:gd name="connsiteX5" fmla="*/ 515333 w 515333"/>
                <a:gd name="connsiteY5" fmla="*/ 148846 h 387394"/>
                <a:gd name="connsiteX6" fmla="*/ 360783 w 515333"/>
                <a:gd name="connsiteY6" fmla="*/ 1 h 387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333" h="387394">
                  <a:moveTo>
                    <a:pt x="360783" y="1"/>
                  </a:moveTo>
                  <a:cubicBezTo>
                    <a:pt x="323041" y="-128"/>
                    <a:pt x="286497" y="13283"/>
                    <a:pt x="257815" y="37781"/>
                  </a:cubicBezTo>
                  <a:cubicBezTo>
                    <a:pt x="229044" y="13293"/>
                    <a:pt x="192450" y="-108"/>
                    <a:pt x="154649" y="1"/>
                  </a:cubicBezTo>
                  <a:cubicBezTo>
                    <a:pt x="69305" y="1"/>
                    <a:pt x="0" y="66660"/>
                    <a:pt x="0" y="148846"/>
                  </a:cubicBezTo>
                  <a:cubicBezTo>
                    <a:pt x="0" y="242901"/>
                    <a:pt x="78018" y="387394"/>
                    <a:pt x="265736" y="387394"/>
                  </a:cubicBezTo>
                  <a:cubicBezTo>
                    <a:pt x="458998" y="387394"/>
                    <a:pt x="515333" y="234494"/>
                    <a:pt x="515333" y="148846"/>
                  </a:cubicBezTo>
                  <a:cubicBezTo>
                    <a:pt x="515432" y="66660"/>
                    <a:pt x="446127" y="1"/>
                    <a:pt x="360783" y="1"/>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08">
              <a:extLst>
                <a:ext uri="{FF2B5EF4-FFF2-40B4-BE49-F238E27FC236}">
                  <a16:creationId xmlns:a16="http://schemas.microsoft.com/office/drawing/2014/main" xmlns="" id="{DE52DB45-BCD0-F342-8C40-E3191CC163B8}"/>
                </a:ext>
              </a:extLst>
            </p:cNvPr>
            <p:cNvSpPr/>
            <p:nvPr/>
          </p:nvSpPr>
          <p:spPr>
            <a:xfrm>
              <a:off x="10248065" y="3361714"/>
              <a:ext cx="124567" cy="178020"/>
            </a:xfrm>
            <a:custGeom>
              <a:avLst/>
              <a:gdLst>
                <a:gd name="connsiteX0" fmla="*/ 14372 w 124567"/>
                <a:gd name="connsiteY0" fmla="*/ 178021 h 178020"/>
                <a:gd name="connsiteX1" fmla="*/ 51104 w 124567"/>
                <a:gd name="connsiteY1" fmla="*/ 0 h 178020"/>
                <a:gd name="connsiteX2" fmla="*/ 124567 w 124567"/>
                <a:gd name="connsiteY2" fmla="*/ 13648 h 178020"/>
                <a:gd name="connsiteX3" fmla="*/ 14372 w 124567"/>
                <a:gd name="connsiteY3" fmla="*/ 178021 h 178020"/>
              </a:gdLst>
              <a:ahLst/>
              <a:cxnLst>
                <a:cxn ang="0">
                  <a:pos x="connsiteX0" y="connsiteY0"/>
                </a:cxn>
                <a:cxn ang="0">
                  <a:pos x="connsiteX1" y="connsiteY1"/>
                </a:cxn>
                <a:cxn ang="0">
                  <a:pos x="connsiteX2" y="connsiteY2"/>
                </a:cxn>
                <a:cxn ang="0">
                  <a:pos x="connsiteX3" y="connsiteY3"/>
                </a:cxn>
              </a:cxnLst>
              <a:rect l="l" t="t" r="r" b="b"/>
              <a:pathLst>
                <a:path w="124567" h="178020">
                  <a:moveTo>
                    <a:pt x="14372" y="178021"/>
                  </a:moveTo>
                  <a:cubicBezTo>
                    <a:pt x="-15330" y="116900"/>
                    <a:pt x="2986" y="48066"/>
                    <a:pt x="51104" y="0"/>
                  </a:cubicBezTo>
                  <a:lnTo>
                    <a:pt x="124567" y="13648"/>
                  </a:lnTo>
                  <a:cubicBezTo>
                    <a:pt x="55559" y="51626"/>
                    <a:pt x="13877" y="91483"/>
                    <a:pt x="14372" y="178021"/>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xmlns="" id="{E623DC58-7E4A-5F4D-ACCC-EC30B7EDD8A9}"/>
                </a:ext>
              </a:extLst>
            </p:cNvPr>
            <p:cNvSpPr/>
            <p:nvPr/>
          </p:nvSpPr>
          <p:spPr>
            <a:xfrm>
              <a:off x="8425720" y="446028"/>
              <a:ext cx="757042" cy="608650"/>
            </a:xfrm>
            <a:custGeom>
              <a:avLst/>
              <a:gdLst>
                <a:gd name="connsiteX0" fmla="*/ 757043 w 757042"/>
                <a:gd name="connsiteY0" fmla="*/ 212241 h 608650"/>
                <a:gd name="connsiteX1" fmla="*/ 739419 w 757042"/>
                <a:gd name="connsiteY1" fmla="*/ 185933 h 608650"/>
                <a:gd name="connsiteX2" fmla="*/ 179929 w 757042"/>
                <a:gd name="connsiteY2" fmla="*/ 559381 h 608650"/>
                <a:gd name="connsiteX3" fmla="*/ 54190 w 757042"/>
                <a:gd name="connsiteY3" fmla="*/ 527733 h 608650"/>
                <a:gd name="connsiteX4" fmla="*/ 73100 w 757042"/>
                <a:gd name="connsiteY4" fmla="*/ 399163 h 608650"/>
                <a:gd name="connsiteX5" fmla="*/ 632590 w 757042"/>
                <a:gd name="connsiteY5" fmla="*/ 26308 h 608650"/>
                <a:gd name="connsiteX6" fmla="*/ 614967 w 757042"/>
                <a:gd name="connsiteY6" fmla="*/ 0 h 608650"/>
                <a:gd name="connsiteX7" fmla="*/ 48546 w 757042"/>
                <a:gd name="connsiteY7" fmla="*/ 377899 h 608650"/>
                <a:gd name="connsiteX8" fmla="*/ 23398 w 757042"/>
                <a:gd name="connsiteY8" fmla="*/ 548502 h 608650"/>
                <a:gd name="connsiteX9" fmla="*/ 190622 w 757042"/>
                <a:gd name="connsiteY9" fmla="*/ 590634 h 60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7042" h="608650">
                  <a:moveTo>
                    <a:pt x="757043" y="212241"/>
                  </a:moveTo>
                  <a:lnTo>
                    <a:pt x="739419" y="185933"/>
                  </a:lnTo>
                  <a:lnTo>
                    <a:pt x="179929" y="559381"/>
                  </a:lnTo>
                  <a:cubicBezTo>
                    <a:pt x="140326" y="585986"/>
                    <a:pt x="83694" y="571843"/>
                    <a:pt x="54190" y="527733"/>
                  </a:cubicBezTo>
                  <a:cubicBezTo>
                    <a:pt x="24685" y="483624"/>
                    <a:pt x="33200" y="426162"/>
                    <a:pt x="73100" y="399163"/>
                  </a:cubicBezTo>
                  <a:lnTo>
                    <a:pt x="632590" y="26308"/>
                  </a:lnTo>
                  <a:lnTo>
                    <a:pt x="614967" y="0"/>
                  </a:lnTo>
                  <a:lnTo>
                    <a:pt x="48546" y="377899"/>
                  </a:lnTo>
                  <a:cubicBezTo>
                    <a:pt x="-4621" y="413305"/>
                    <a:pt x="-15809" y="489162"/>
                    <a:pt x="23398" y="548502"/>
                  </a:cubicBezTo>
                  <a:cubicBezTo>
                    <a:pt x="62605" y="607843"/>
                    <a:pt x="137455" y="626040"/>
                    <a:pt x="190622" y="590634"/>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xmlns="" id="{32956145-639C-3D4F-B8FE-5B378A474912}"/>
                </a:ext>
              </a:extLst>
            </p:cNvPr>
            <p:cNvSpPr/>
            <p:nvPr/>
          </p:nvSpPr>
          <p:spPr>
            <a:xfrm>
              <a:off x="9000809" y="413948"/>
              <a:ext cx="205986" cy="285553"/>
            </a:xfrm>
            <a:custGeom>
              <a:avLst/>
              <a:gdLst>
                <a:gd name="connsiteX0" fmla="*/ 195419 w 205986"/>
                <a:gd name="connsiteY0" fmla="*/ 281705 h 285553"/>
                <a:gd name="connsiteX1" fmla="*/ 163568 w 205986"/>
                <a:gd name="connsiteY1" fmla="*/ 275323 h 285553"/>
                <a:gd name="connsiteX2" fmla="*/ 163539 w 205986"/>
                <a:gd name="connsiteY2" fmla="*/ 275276 h 285553"/>
                <a:gd name="connsiteX3" fmla="*/ 4533 w 205986"/>
                <a:gd name="connsiteY3" fmla="*/ 36629 h 285553"/>
                <a:gd name="connsiteX4" fmla="*/ 9275 w 205986"/>
                <a:gd name="connsiteY4" fmla="*/ 4528 h 285553"/>
                <a:gd name="connsiteX5" fmla="*/ 41413 w 205986"/>
                <a:gd name="connsiteY5" fmla="*/ 9263 h 285553"/>
                <a:gd name="connsiteX6" fmla="*/ 42651 w 205986"/>
                <a:gd name="connsiteY6" fmla="*/ 11113 h 285553"/>
                <a:gd name="connsiteX7" fmla="*/ 202053 w 205986"/>
                <a:gd name="connsiteY7" fmla="*/ 249562 h 285553"/>
                <a:gd name="connsiteX8" fmla="*/ 195855 w 205986"/>
                <a:gd name="connsiteY8" fmla="*/ 281416 h 285553"/>
                <a:gd name="connsiteX9" fmla="*/ 195419 w 205986"/>
                <a:gd name="connsiteY9" fmla="*/ 281705 h 28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986" h="285553">
                  <a:moveTo>
                    <a:pt x="195419" y="281705"/>
                  </a:moveTo>
                  <a:cubicBezTo>
                    <a:pt x="184855" y="288728"/>
                    <a:pt x="170598" y="285871"/>
                    <a:pt x="163568" y="275323"/>
                  </a:cubicBezTo>
                  <a:cubicBezTo>
                    <a:pt x="163558" y="275307"/>
                    <a:pt x="163549" y="275292"/>
                    <a:pt x="163539" y="275276"/>
                  </a:cubicBezTo>
                  <a:lnTo>
                    <a:pt x="4533" y="36629"/>
                  </a:lnTo>
                  <a:cubicBezTo>
                    <a:pt x="-3031" y="26458"/>
                    <a:pt x="-912" y="12085"/>
                    <a:pt x="9275" y="4528"/>
                  </a:cubicBezTo>
                  <a:cubicBezTo>
                    <a:pt x="19453" y="-3029"/>
                    <a:pt x="33849" y="-909"/>
                    <a:pt x="41413" y="9263"/>
                  </a:cubicBezTo>
                  <a:cubicBezTo>
                    <a:pt x="41849" y="9859"/>
                    <a:pt x="42265" y="10477"/>
                    <a:pt x="42651" y="11113"/>
                  </a:cubicBezTo>
                  <a:lnTo>
                    <a:pt x="202053" y="249562"/>
                  </a:lnTo>
                  <a:cubicBezTo>
                    <a:pt x="209151" y="260066"/>
                    <a:pt x="206379" y="274328"/>
                    <a:pt x="195855" y="281416"/>
                  </a:cubicBezTo>
                  <a:cubicBezTo>
                    <a:pt x="195716" y="281514"/>
                    <a:pt x="195568" y="281610"/>
                    <a:pt x="195419" y="281705"/>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xmlns="" id="{50CD1402-B92E-8742-9A90-8156425E1C8F}"/>
                </a:ext>
              </a:extLst>
            </p:cNvPr>
            <p:cNvSpPr/>
            <p:nvPr/>
          </p:nvSpPr>
          <p:spPr>
            <a:xfrm>
              <a:off x="8511790" y="611093"/>
              <a:ext cx="583747" cy="371849"/>
            </a:xfrm>
            <a:custGeom>
              <a:avLst/>
              <a:gdLst>
                <a:gd name="connsiteX0" fmla="*/ 583747 w 583747"/>
                <a:gd name="connsiteY0" fmla="*/ 32538 h 371849"/>
                <a:gd name="connsiteX1" fmla="*/ 561966 w 583747"/>
                <a:gd name="connsiteY1" fmla="*/ 0 h 371849"/>
                <a:gd name="connsiteX2" fmla="*/ 61781 w 583747"/>
                <a:gd name="connsiteY2" fmla="*/ 333987 h 371849"/>
                <a:gd name="connsiteX3" fmla="*/ 0 w 583747"/>
                <a:gd name="connsiteY3" fmla="*/ 336756 h 371849"/>
                <a:gd name="connsiteX4" fmla="*/ 2277 w 583747"/>
                <a:gd name="connsiteY4" fmla="*/ 340613 h 371849"/>
                <a:gd name="connsiteX5" fmla="*/ 89305 w 583747"/>
                <a:gd name="connsiteY5" fmla="*/ 362569 h 371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747" h="371849">
                  <a:moveTo>
                    <a:pt x="583747" y="32538"/>
                  </a:moveTo>
                  <a:lnTo>
                    <a:pt x="561966" y="0"/>
                  </a:lnTo>
                  <a:lnTo>
                    <a:pt x="61781" y="333987"/>
                  </a:lnTo>
                  <a:cubicBezTo>
                    <a:pt x="43152" y="345840"/>
                    <a:pt x="19616" y="346896"/>
                    <a:pt x="0" y="336756"/>
                  </a:cubicBezTo>
                  <a:cubicBezTo>
                    <a:pt x="792" y="338042"/>
                    <a:pt x="1386" y="339328"/>
                    <a:pt x="2277" y="340613"/>
                  </a:cubicBezTo>
                  <a:cubicBezTo>
                    <a:pt x="22673" y="371174"/>
                    <a:pt x="61682" y="380965"/>
                    <a:pt x="89305" y="36256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xmlns="" id="{3F6170E6-559D-1949-911C-A7F464D89112}"/>
                </a:ext>
              </a:extLst>
            </p:cNvPr>
            <p:cNvSpPr/>
            <p:nvPr/>
          </p:nvSpPr>
          <p:spPr>
            <a:xfrm>
              <a:off x="8036654" y="953124"/>
              <a:ext cx="337614" cy="583677"/>
            </a:xfrm>
            <a:custGeom>
              <a:avLst/>
              <a:gdLst>
                <a:gd name="connsiteX0" fmla="*/ 146036 w 337614"/>
                <a:gd name="connsiteY0" fmla="*/ 494172 h 583677"/>
                <a:gd name="connsiteX1" fmla="*/ 134551 w 337614"/>
                <a:gd name="connsiteY1" fmla="*/ 492689 h 583677"/>
                <a:gd name="connsiteX2" fmla="*/ 134551 w 337614"/>
                <a:gd name="connsiteY2" fmla="*/ 583677 h 583677"/>
                <a:gd name="connsiteX3" fmla="*/ 178369 w 337614"/>
                <a:gd name="connsiteY3" fmla="*/ 536521 h 583677"/>
                <a:gd name="connsiteX4" fmla="*/ 146036 w 337614"/>
                <a:gd name="connsiteY4" fmla="*/ 494667 h 583677"/>
                <a:gd name="connsiteX5" fmla="*/ 134551 w 337614"/>
                <a:gd name="connsiteY5" fmla="*/ 454612 h 583677"/>
                <a:gd name="connsiteX6" fmla="*/ 134551 w 337614"/>
                <a:gd name="connsiteY6" fmla="*/ 195196 h 583677"/>
                <a:gd name="connsiteX7" fmla="*/ 201084 w 337614"/>
                <a:gd name="connsiteY7" fmla="*/ 173735 h 583677"/>
                <a:gd name="connsiteX8" fmla="*/ 240687 w 337614"/>
                <a:gd name="connsiteY8" fmla="*/ 23208 h 583677"/>
                <a:gd name="connsiteX9" fmla="*/ 286010 w 337614"/>
                <a:gd name="connsiteY9" fmla="*/ 2151 h 583677"/>
                <a:gd name="connsiteX10" fmla="*/ 308705 w 337614"/>
                <a:gd name="connsiteY10" fmla="*/ 41406 h 583677"/>
                <a:gd name="connsiteX11" fmla="*/ 269102 w 337614"/>
                <a:gd name="connsiteY11" fmla="*/ 191932 h 583677"/>
                <a:gd name="connsiteX12" fmla="*/ 321774 w 337614"/>
                <a:gd name="connsiteY12" fmla="*/ 322975 h 583677"/>
                <a:gd name="connsiteX13" fmla="*/ 301972 w 337614"/>
                <a:gd name="connsiteY13" fmla="*/ 398338 h 583677"/>
                <a:gd name="connsiteX14" fmla="*/ 301972 w 337614"/>
                <a:gd name="connsiteY14" fmla="*/ 398338 h 583677"/>
                <a:gd name="connsiteX15" fmla="*/ 337615 w 337614"/>
                <a:gd name="connsiteY15" fmla="*/ 453821 h 583677"/>
                <a:gd name="connsiteX16" fmla="*/ 324942 w 337614"/>
                <a:gd name="connsiteY16" fmla="*/ 504260 h 583677"/>
                <a:gd name="connsiteX17" fmla="*/ 134551 w 337614"/>
                <a:gd name="connsiteY17" fmla="*/ 492491 h 583677"/>
                <a:gd name="connsiteX18" fmla="*/ 89008 w 337614"/>
                <a:gd name="connsiteY18" fmla="*/ 537985 h 583677"/>
                <a:gd name="connsiteX19" fmla="*/ 134551 w 337614"/>
                <a:gd name="connsiteY19" fmla="*/ 583479 h 583677"/>
                <a:gd name="connsiteX20" fmla="*/ 134551 w 337614"/>
                <a:gd name="connsiteY20" fmla="*/ 492491 h 583677"/>
                <a:gd name="connsiteX21" fmla="*/ 134551 w 337614"/>
                <a:gd name="connsiteY21" fmla="*/ 194998 h 583677"/>
                <a:gd name="connsiteX22" fmla="*/ 134551 w 337614"/>
                <a:gd name="connsiteY22" fmla="*/ 454810 h 583677"/>
                <a:gd name="connsiteX23" fmla="*/ 0 w 337614"/>
                <a:gd name="connsiteY23" fmla="*/ 419799 h 583677"/>
                <a:gd name="connsiteX24" fmla="*/ 13267 w 337614"/>
                <a:gd name="connsiteY24" fmla="*/ 368964 h 583677"/>
                <a:gd name="connsiteX25" fmla="*/ 71483 w 337614"/>
                <a:gd name="connsiteY25" fmla="*/ 337909 h 583677"/>
                <a:gd name="connsiteX26" fmla="*/ 91285 w 337614"/>
                <a:gd name="connsiteY26" fmla="*/ 262448 h 583677"/>
                <a:gd name="connsiteX27" fmla="*/ 134551 w 337614"/>
                <a:gd name="connsiteY27" fmla="*/ 195196 h 5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614" h="583677">
                  <a:moveTo>
                    <a:pt x="146036" y="494172"/>
                  </a:moveTo>
                  <a:cubicBezTo>
                    <a:pt x="142284" y="493203"/>
                    <a:pt x="138426" y="492699"/>
                    <a:pt x="134551" y="492689"/>
                  </a:cubicBezTo>
                  <a:lnTo>
                    <a:pt x="134551" y="583677"/>
                  </a:lnTo>
                  <a:cubicBezTo>
                    <a:pt x="159687" y="582738"/>
                    <a:pt x="179304" y="561632"/>
                    <a:pt x="178369" y="536521"/>
                  </a:cubicBezTo>
                  <a:cubicBezTo>
                    <a:pt x="177645" y="517107"/>
                    <a:pt x="164655" y="500294"/>
                    <a:pt x="146036" y="494667"/>
                  </a:cubicBezTo>
                  <a:close/>
                  <a:moveTo>
                    <a:pt x="134551" y="454612"/>
                  </a:moveTo>
                  <a:lnTo>
                    <a:pt x="134551" y="195196"/>
                  </a:lnTo>
                  <a:cubicBezTo>
                    <a:pt x="153950" y="181297"/>
                    <a:pt x="177210" y="173794"/>
                    <a:pt x="201084" y="173735"/>
                  </a:cubicBezTo>
                  <a:lnTo>
                    <a:pt x="240687" y="23208"/>
                  </a:lnTo>
                  <a:cubicBezTo>
                    <a:pt x="247382" y="4891"/>
                    <a:pt x="267674" y="-4537"/>
                    <a:pt x="286010" y="2151"/>
                  </a:cubicBezTo>
                  <a:cubicBezTo>
                    <a:pt x="302096" y="8017"/>
                    <a:pt x="311658" y="24557"/>
                    <a:pt x="308705" y="41406"/>
                  </a:cubicBezTo>
                  <a:lnTo>
                    <a:pt x="269102" y="191932"/>
                  </a:lnTo>
                  <a:cubicBezTo>
                    <a:pt x="310190" y="215668"/>
                    <a:pt x="337714" y="261756"/>
                    <a:pt x="321774" y="322975"/>
                  </a:cubicBezTo>
                  <a:lnTo>
                    <a:pt x="301972" y="398338"/>
                  </a:lnTo>
                  <a:lnTo>
                    <a:pt x="301972" y="398338"/>
                  </a:lnTo>
                  <a:cubicBezTo>
                    <a:pt x="292864" y="432953"/>
                    <a:pt x="337615" y="453821"/>
                    <a:pt x="337615" y="453821"/>
                  </a:cubicBezTo>
                  <a:lnTo>
                    <a:pt x="324942" y="504260"/>
                  </a:lnTo>
                  <a:close/>
                  <a:moveTo>
                    <a:pt x="134551" y="492491"/>
                  </a:moveTo>
                  <a:cubicBezTo>
                    <a:pt x="109398" y="492491"/>
                    <a:pt x="89008" y="512855"/>
                    <a:pt x="89008" y="537985"/>
                  </a:cubicBezTo>
                  <a:cubicBezTo>
                    <a:pt x="89008" y="563116"/>
                    <a:pt x="109398" y="583479"/>
                    <a:pt x="134551" y="583479"/>
                  </a:cubicBezTo>
                  <a:lnTo>
                    <a:pt x="134551" y="492491"/>
                  </a:lnTo>
                  <a:close/>
                  <a:moveTo>
                    <a:pt x="134551" y="194998"/>
                  </a:moveTo>
                  <a:lnTo>
                    <a:pt x="134551" y="454810"/>
                  </a:lnTo>
                  <a:lnTo>
                    <a:pt x="0" y="419799"/>
                  </a:lnTo>
                  <a:lnTo>
                    <a:pt x="13267" y="368964"/>
                  </a:lnTo>
                  <a:cubicBezTo>
                    <a:pt x="13267" y="368964"/>
                    <a:pt x="62771" y="372821"/>
                    <a:pt x="71483" y="337909"/>
                  </a:cubicBezTo>
                  <a:cubicBezTo>
                    <a:pt x="79305" y="308239"/>
                    <a:pt x="91285" y="262448"/>
                    <a:pt x="91285" y="262448"/>
                  </a:cubicBezTo>
                  <a:cubicBezTo>
                    <a:pt x="97488" y="235708"/>
                    <a:pt x="112777" y="211941"/>
                    <a:pt x="134551" y="195196"/>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xmlns="" id="{38F643F3-971B-3F4B-91F5-9289E60275A6}"/>
                </a:ext>
              </a:extLst>
            </p:cNvPr>
            <p:cNvSpPr/>
            <p:nvPr/>
          </p:nvSpPr>
          <p:spPr>
            <a:xfrm>
              <a:off x="7732087" y="2184798"/>
              <a:ext cx="628837" cy="684193"/>
            </a:xfrm>
            <a:custGeom>
              <a:avLst/>
              <a:gdLst>
                <a:gd name="connsiteX0" fmla="*/ 471296 w 628837"/>
                <a:gd name="connsiteY0" fmla="*/ 388976 h 684193"/>
                <a:gd name="connsiteX1" fmla="*/ 471296 w 628837"/>
                <a:gd name="connsiteY1" fmla="*/ 241218 h 684193"/>
                <a:gd name="connsiteX2" fmla="*/ 471296 w 628837"/>
                <a:gd name="connsiteY2" fmla="*/ 388976 h 684193"/>
                <a:gd name="connsiteX3" fmla="*/ 471296 w 628837"/>
                <a:gd name="connsiteY3" fmla="*/ 494799 h 684193"/>
                <a:gd name="connsiteX4" fmla="*/ 471296 w 628837"/>
                <a:gd name="connsiteY4" fmla="*/ 455239 h 684193"/>
                <a:gd name="connsiteX5" fmla="*/ 482583 w 628837"/>
                <a:gd name="connsiteY5" fmla="*/ 459986 h 684193"/>
                <a:gd name="connsiteX6" fmla="*/ 482583 w 628837"/>
                <a:gd name="connsiteY6" fmla="*/ 459986 h 684193"/>
                <a:gd name="connsiteX7" fmla="*/ 537631 w 628837"/>
                <a:gd name="connsiteY7" fmla="*/ 515074 h 684193"/>
                <a:gd name="connsiteX8" fmla="*/ 537310 w 628837"/>
                <a:gd name="connsiteY8" fmla="*/ 537870 h 684193"/>
                <a:gd name="connsiteX9" fmla="*/ 514760 w 628837"/>
                <a:gd name="connsiteY9" fmla="*/ 537821 h 684193"/>
                <a:gd name="connsiteX10" fmla="*/ 471296 w 628837"/>
                <a:gd name="connsiteY10" fmla="*/ 494404 h 684193"/>
                <a:gd name="connsiteX11" fmla="*/ 471296 w 628837"/>
                <a:gd name="connsiteY11" fmla="*/ 174955 h 684193"/>
                <a:gd name="connsiteX12" fmla="*/ 471296 w 628837"/>
                <a:gd name="connsiteY12" fmla="*/ 135395 h 684193"/>
                <a:gd name="connsiteX13" fmla="*/ 514760 w 628837"/>
                <a:gd name="connsiteY13" fmla="*/ 91977 h 684193"/>
                <a:gd name="connsiteX14" fmla="*/ 537829 w 628837"/>
                <a:gd name="connsiteY14" fmla="*/ 92175 h 684193"/>
                <a:gd name="connsiteX15" fmla="*/ 537631 w 628837"/>
                <a:gd name="connsiteY15" fmla="*/ 115219 h 684193"/>
                <a:gd name="connsiteX16" fmla="*/ 482583 w 628837"/>
                <a:gd name="connsiteY16" fmla="*/ 170307 h 684193"/>
                <a:gd name="connsiteX17" fmla="*/ 482583 w 628837"/>
                <a:gd name="connsiteY17" fmla="*/ 170307 h 684193"/>
                <a:gd name="connsiteX18" fmla="*/ 471296 w 628837"/>
                <a:gd name="connsiteY18" fmla="*/ 174955 h 684193"/>
                <a:gd name="connsiteX19" fmla="*/ 613866 w 628837"/>
                <a:gd name="connsiteY19" fmla="*/ 299174 h 684193"/>
                <a:gd name="connsiteX20" fmla="*/ 535948 w 628837"/>
                <a:gd name="connsiteY20" fmla="*/ 299174 h 684193"/>
                <a:gd name="connsiteX21" fmla="*/ 521027 w 628837"/>
                <a:gd name="connsiteY21" fmla="*/ 316610 h 684193"/>
                <a:gd name="connsiteX22" fmla="*/ 535948 w 628837"/>
                <a:gd name="connsiteY22" fmla="*/ 331514 h 684193"/>
                <a:gd name="connsiteX23" fmla="*/ 613866 w 628837"/>
                <a:gd name="connsiteY23" fmla="*/ 331514 h 684193"/>
                <a:gd name="connsiteX24" fmla="*/ 628787 w 628837"/>
                <a:gd name="connsiteY24" fmla="*/ 314078 h 684193"/>
                <a:gd name="connsiteX25" fmla="*/ 613866 w 628837"/>
                <a:gd name="connsiteY25" fmla="*/ 299174 h 684193"/>
                <a:gd name="connsiteX26" fmla="*/ 313181 w 628837"/>
                <a:gd name="connsiteY26" fmla="*/ 684194 h 684193"/>
                <a:gd name="connsiteX27" fmla="*/ 325557 w 628837"/>
                <a:gd name="connsiteY27" fmla="*/ 684194 h 684193"/>
                <a:gd name="connsiteX28" fmla="*/ 411792 w 628837"/>
                <a:gd name="connsiteY28" fmla="*/ 598051 h 684193"/>
                <a:gd name="connsiteX29" fmla="*/ 411792 w 628837"/>
                <a:gd name="connsiteY29" fmla="*/ 458997 h 684193"/>
                <a:gd name="connsiteX30" fmla="*/ 471197 w 628837"/>
                <a:gd name="connsiteY30" fmla="*/ 388976 h 684193"/>
                <a:gd name="connsiteX31" fmla="*/ 471197 w 628837"/>
                <a:gd name="connsiteY31" fmla="*/ 241218 h 684193"/>
                <a:gd name="connsiteX32" fmla="*/ 312785 w 628837"/>
                <a:gd name="connsiteY32" fmla="*/ 140834 h 684193"/>
                <a:gd name="connsiteX33" fmla="*/ 312785 w 628837"/>
                <a:gd name="connsiteY33" fmla="*/ 176735 h 684193"/>
                <a:gd name="connsiteX34" fmla="*/ 451186 w 628837"/>
                <a:gd name="connsiteY34" fmla="*/ 315404 h 684193"/>
                <a:gd name="connsiteX35" fmla="*/ 383971 w 628837"/>
                <a:gd name="connsiteY35" fmla="*/ 433877 h 684193"/>
                <a:gd name="connsiteX36" fmla="*/ 383971 w 628837"/>
                <a:gd name="connsiteY36" fmla="*/ 433877 h 684193"/>
                <a:gd name="connsiteX37" fmla="*/ 375259 w 628837"/>
                <a:gd name="connsiteY37" fmla="*/ 449305 h 684193"/>
                <a:gd name="connsiteX38" fmla="*/ 375259 w 628837"/>
                <a:gd name="connsiteY38" fmla="*/ 528425 h 684193"/>
                <a:gd name="connsiteX39" fmla="*/ 313181 w 628837"/>
                <a:gd name="connsiteY39" fmla="*/ 528425 h 684193"/>
                <a:gd name="connsiteX40" fmla="*/ 313181 w 628837"/>
                <a:gd name="connsiteY40" fmla="*/ 683798 h 684193"/>
                <a:gd name="connsiteX41" fmla="*/ 471593 w 628837"/>
                <a:gd name="connsiteY41" fmla="*/ 135790 h 684193"/>
                <a:gd name="connsiteX42" fmla="*/ 471593 w 628837"/>
                <a:gd name="connsiteY42" fmla="*/ 175351 h 684193"/>
                <a:gd name="connsiteX43" fmla="*/ 455109 w 628837"/>
                <a:gd name="connsiteY43" fmla="*/ 159586 h 684193"/>
                <a:gd name="connsiteX44" fmla="*/ 459910 w 628837"/>
                <a:gd name="connsiteY44" fmla="*/ 147757 h 684193"/>
                <a:gd name="connsiteX45" fmla="*/ 471593 w 628837"/>
                <a:gd name="connsiteY45" fmla="*/ 136186 h 684193"/>
                <a:gd name="connsiteX46" fmla="*/ 471593 w 628837"/>
                <a:gd name="connsiteY46" fmla="*/ 455635 h 684193"/>
                <a:gd name="connsiteX47" fmla="*/ 471593 w 628837"/>
                <a:gd name="connsiteY47" fmla="*/ 495195 h 684193"/>
                <a:gd name="connsiteX48" fmla="*/ 459910 w 628837"/>
                <a:gd name="connsiteY48" fmla="*/ 483623 h 684193"/>
                <a:gd name="connsiteX49" fmla="*/ 459862 w 628837"/>
                <a:gd name="connsiteY49" fmla="*/ 460827 h 684193"/>
                <a:gd name="connsiteX50" fmla="*/ 459910 w 628837"/>
                <a:gd name="connsiteY50" fmla="*/ 460777 h 684193"/>
                <a:gd name="connsiteX51" fmla="*/ 471593 w 628837"/>
                <a:gd name="connsiteY51" fmla="*/ 456030 h 684193"/>
                <a:gd name="connsiteX52" fmla="*/ 313181 w 628837"/>
                <a:gd name="connsiteY52" fmla="*/ 110175 h 684193"/>
                <a:gd name="connsiteX53" fmla="*/ 313181 w 628837"/>
                <a:gd name="connsiteY53" fmla="*/ 0 h 684193"/>
                <a:gd name="connsiteX54" fmla="*/ 314468 w 628837"/>
                <a:gd name="connsiteY54" fmla="*/ 0 h 684193"/>
                <a:gd name="connsiteX55" fmla="*/ 330607 w 628837"/>
                <a:gd name="connsiteY55" fmla="*/ 16121 h 684193"/>
                <a:gd name="connsiteX56" fmla="*/ 330606 w 628837"/>
                <a:gd name="connsiteY56" fmla="*/ 16319 h 684193"/>
                <a:gd name="connsiteX57" fmla="*/ 330606 w 628837"/>
                <a:gd name="connsiteY57" fmla="*/ 94153 h 684193"/>
                <a:gd name="connsiteX58" fmla="*/ 314468 w 628837"/>
                <a:gd name="connsiteY58" fmla="*/ 110274 h 684193"/>
                <a:gd name="connsiteX59" fmla="*/ 313181 w 628837"/>
                <a:gd name="connsiteY59" fmla="*/ 110274 h 684193"/>
                <a:gd name="connsiteX60" fmla="*/ 313181 w 628837"/>
                <a:gd name="connsiteY60" fmla="*/ 140834 h 684193"/>
                <a:gd name="connsiteX61" fmla="*/ 156354 w 628837"/>
                <a:gd name="connsiteY61" fmla="*/ 238746 h 684193"/>
                <a:gd name="connsiteX62" fmla="*/ 156354 w 628837"/>
                <a:gd name="connsiteY62" fmla="*/ 391448 h 684193"/>
                <a:gd name="connsiteX63" fmla="*/ 217837 w 628837"/>
                <a:gd name="connsiteY63" fmla="*/ 460678 h 684193"/>
                <a:gd name="connsiteX64" fmla="*/ 217837 w 628837"/>
                <a:gd name="connsiteY64" fmla="*/ 597656 h 684193"/>
                <a:gd name="connsiteX65" fmla="*/ 304072 w 628837"/>
                <a:gd name="connsiteY65" fmla="*/ 683798 h 684193"/>
                <a:gd name="connsiteX66" fmla="*/ 313181 w 628837"/>
                <a:gd name="connsiteY66" fmla="*/ 683798 h 684193"/>
                <a:gd name="connsiteX67" fmla="*/ 313181 w 628837"/>
                <a:gd name="connsiteY67" fmla="*/ 528821 h 684193"/>
                <a:gd name="connsiteX68" fmla="*/ 253777 w 628837"/>
                <a:gd name="connsiteY68" fmla="*/ 528821 h 684193"/>
                <a:gd name="connsiteX69" fmla="*/ 253777 w 628837"/>
                <a:gd name="connsiteY69" fmla="*/ 450887 h 684193"/>
                <a:gd name="connsiteX70" fmla="*/ 244569 w 628837"/>
                <a:gd name="connsiteY70" fmla="*/ 435360 h 684193"/>
                <a:gd name="connsiteX71" fmla="*/ 193138 w 628837"/>
                <a:gd name="connsiteY71" fmla="*/ 246411 h 684193"/>
                <a:gd name="connsiteX72" fmla="*/ 313082 w 628837"/>
                <a:gd name="connsiteY72" fmla="*/ 176735 h 684193"/>
                <a:gd name="connsiteX73" fmla="*/ 313082 w 628837"/>
                <a:gd name="connsiteY73" fmla="*/ 176735 h 684193"/>
                <a:gd name="connsiteX74" fmla="*/ 313082 w 628837"/>
                <a:gd name="connsiteY74" fmla="*/ 140834 h 684193"/>
                <a:gd name="connsiteX75" fmla="*/ 313181 w 628837"/>
                <a:gd name="connsiteY75" fmla="*/ 0 h 684193"/>
                <a:gd name="connsiteX76" fmla="*/ 313181 w 628837"/>
                <a:gd name="connsiteY76" fmla="*/ 110175 h 684193"/>
                <a:gd name="connsiteX77" fmla="*/ 298231 w 628837"/>
                <a:gd name="connsiteY77" fmla="*/ 94054 h 684193"/>
                <a:gd name="connsiteX78" fmla="*/ 298231 w 628837"/>
                <a:gd name="connsiteY78" fmla="*/ 16319 h 684193"/>
                <a:gd name="connsiteX79" fmla="*/ 313181 w 628837"/>
                <a:gd name="connsiteY79" fmla="*/ 99 h 684193"/>
                <a:gd name="connsiteX80" fmla="*/ 156354 w 628837"/>
                <a:gd name="connsiteY80" fmla="*/ 496085 h 684193"/>
                <a:gd name="connsiteX81" fmla="*/ 156354 w 628837"/>
                <a:gd name="connsiteY81" fmla="*/ 455635 h 684193"/>
                <a:gd name="connsiteX82" fmla="*/ 173885 w 628837"/>
                <a:gd name="connsiteY82" fmla="*/ 470450 h 684193"/>
                <a:gd name="connsiteX83" fmla="*/ 169224 w 628837"/>
                <a:gd name="connsiteY83" fmla="*/ 483228 h 684193"/>
                <a:gd name="connsiteX84" fmla="*/ 156354 w 628837"/>
                <a:gd name="connsiteY84" fmla="*/ 496085 h 684193"/>
                <a:gd name="connsiteX85" fmla="*/ 156354 w 628837"/>
                <a:gd name="connsiteY85" fmla="*/ 174955 h 684193"/>
                <a:gd name="connsiteX86" fmla="*/ 156354 w 628837"/>
                <a:gd name="connsiteY86" fmla="*/ 134999 h 684193"/>
                <a:gd name="connsiteX87" fmla="*/ 169224 w 628837"/>
                <a:gd name="connsiteY87" fmla="*/ 147856 h 684193"/>
                <a:gd name="connsiteX88" fmla="*/ 169146 w 628837"/>
                <a:gd name="connsiteY88" fmla="*/ 170791 h 684193"/>
                <a:gd name="connsiteX89" fmla="*/ 156354 w 628837"/>
                <a:gd name="connsiteY89" fmla="*/ 175449 h 684193"/>
                <a:gd name="connsiteX90" fmla="*/ 156354 w 628837"/>
                <a:gd name="connsiteY90" fmla="*/ 238746 h 684193"/>
                <a:gd name="connsiteX91" fmla="*/ 156354 w 628837"/>
                <a:gd name="connsiteY91" fmla="*/ 391448 h 684193"/>
                <a:gd name="connsiteX92" fmla="*/ 156354 w 628837"/>
                <a:gd name="connsiteY92" fmla="*/ 238746 h 684193"/>
                <a:gd name="connsiteX93" fmla="*/ 156354 w 628837"/>
                <a:gd name="connsiteY93" fmla="*/ 134505 h 684193"/>
                <a:gd name="connsiteX94" fmla="*/ 156354 w 628837"/>
                <a:gd name="connsiteY94" fmla="*/ 174559 h 684193"/>
                <a:gd name="connsiteX95" fmla="*/ 146453 w 628837"/>
                <a:gd name="connsiteY95" fmla="*/ 169911 h 684193"/>
                <a:gd name="connsiteX96" fmla="*/ 146453 w 628837"/>
                <a:gd name="connsiteY96" fmla="*/ 169911 h 684193"/>
                <a:gd name="connsiteX97" fmla="*/ 91306 w 628837"/>
                <a:gd name="connsiteY97" fmla="*/ 115219 h 684193"/>
                <a:gd name="connsiteX98" fmla="*/ 90975 w 628837"/>
                <a:gd name="connsiteY98" fmla="*/ 92699 h 684193"/>
                <a:gd name="connsiteX99" fmla="*/ 91306 w 628837"/>
                <a:gd name="connsiteY99" fmla="*/ 92373 h 684193"/>
                <a:gd name="connsiteX100" fmla="*/ 114129 w 628837"/>
                <a:gd name="connsiteY100" fmla="*/ 92324 h 684193"/>
                <a:gd name="connsiteX101" fmla="*/ 114176 w 628837"/>
                <a:gd name="connsiteY101" fmla="*/ 92373 h 684193"/>
                <a:gd name="connsiteX102" fmla="*/ 156354 w 628837"/>
                <a:gd name="connsiteY102" fmla="*/ 134999 h 684193"/>
                <a:gd name="connsiteX103" fmla="*/ 156354 w 628837"/>
                <a:gd name="connsiteY103" fmla="*/ 455635 h 684193"/>
                <a:gd name="connsiteX104" fmla="*/ 156354 w 628837"/>
                <a:gd name="connsiteY104" fmla="*/ 496085 h 684193"/>
                <a:gd name="connsiteX105" fmla="*/ 114176 w 628837"/>
                <a:gd name="connsiteY105" fmla="*/ 538217 h 684193"/>
                <a:gd name="connsiteX106" fmla="*/ 91354 w 628837"/>
                <a:gd name="connsiteY106" fmla="*/ 538266 h 684193"/>
                <a:gd name="connsiteX107" fmla="*/ 91306 w 628837"/>
                <a:gd name="connsiteY107" fmla="*/ 538217 h 684193"/>
                <a:gd name="connsiteX108" fmla="*/ 90934 w 628837"/>
                <a:gd name="connsiteY108" fmla="*/ 515845 h 684193"/>
                <a:gd name="connsiteX109" fmla="*/ 91306 w 628837"/>
                <a:gd name="connsiteY109" fmla="*/ 515469 h 684193"/>
                <a:gd name="connsiteX110" fmla="*/ 146354 w 628837"/>
                <a:gd name="connsiteY110" fmla="*/ 460382 h 684193"/>
                <a:gd name="connsiteX111" fmla="*/ 146354 w 628837"/>
                <a:gd name="connsiteY111" fmla="*/ 460382 h 684193"/>
                <a:gd name="connsiteX112" fmla="*/ 156255 w 628837"/>
                <a:gd name="connsiteY112" fmla="*/ 455635 h 684193"/>
                <a:gd name="connsiteX113" fmla="*/ 109127 w 628837"/>
                <a:gd name="connsiteY113" fmla="*/ 315295 h 684193"/>
                <a:gd name="connsiteX114" fmla="*/ 109127 w 628837"/>
                <a:gd name="connsiteY114" fmla="*/ 315295 h 684193"/>
                <a:gd name="connsiteX115" fmla="*/ 92989 w 628837"/>
                <a:gd name="connsiteY115" fmla="*/ 299174 h 684193"/>
                <a:gd name="connsiteX116" fmla="*/ 14971 w 628837"/>
                <a:gd name="connsiteY116" fmla="*/ 299174 h 684193"/>
                <a:gd name="connsiteX117" fmla="*/ 50 w 628837"/>
                <a:gd name="connsiteY117" fmla="*/ 316610 h 684193"/>
                <a:gd name="connsiteX118" fmla="*/ 14971 w 628837"/>
                <a:gd name="connsiteY118" fmla="*/ 331514 h 684193"/>
                <a:gd name="connsiteX119" fmla="*/ 92989 w 628837"/>
                <a:gd name="connsiteY119" fmla="*/ 331514 h 684193"/>
                <a:gd name="connsiteX120" fmla="*/ 109127 w 628837"/>
                <a:gd name="connsiteY120" fmla="*/ 315295 h 684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28837" h="684193">
                  <a:moveTo>
                    <a:pt x="471296" y="388976"/>
                  </a:moveTo>
                  <a:cubicBezTo>
                    <a:pt x="493206" y="342156"/>
                    <a:pt x="493206" y="288038"/>
                    <a:pt x="471296" y="241218"/>
                  </a:cubicBezTo>
                  <a:lnTo>
                    <a:pt x="471296" y="388976"/>
                  </a:lnTo>
                  <a:close/>
                  <a:moveTo>
                    <a:pt x="471296" y="494799"/>
                  </a:moveTo>
                  <a:lnTo>
                    <a:pt x="471296" y="455239"/>
                  </a:lnTo>
                  <a:cubicBezTo>
                    <a:pt x="475541" y="455259"/>
                    <a:pt x="479604" y="456970"/>
                    <a:pt x="482583" y="459986"/>
                  </a:cubicBezTo>
                  <a:lnTo>
                    <a:pt x="482583" y="459986"/>
                  </a:lnTo>
                  <a:lnTo>
                    <a:pt x="537631" y="515074"/>
                  </a:lnTo>
                  <a:cubicBezTo>
                    <a:pt x="543843" y="521453"/>
                    <a:pt x="543700" y="531659"/>
                    <a:pt x="537310" y="537870"/>
                  </a:cubicBezTo>
                  <a:cubicBezTo>
                    <a:pt x="531027" y="543973"/>
                    <a:pt x="521016" y="543953"/>
                    <a:pt x="514760" y="537821"/>
                  </a:cubicBezTo>
                  <a:lnTo>
                    <a:pt x="471296" y="494404"/>
                  </a:lnTo>
                  <a:close/>
                  <a:moveTo>
                    <a:pt x="471296" y="174955"/>
                  </a:moveTo>
                  <a:lnTo>
                    <a:pt x="471296" y="135395"/>
                  </a:lnTo>
                  <a:lnTo>
                    <a:pt x="514760" y="91977"/>
                  </a:lnTo>
                  <a:cubicBezTo>
                    <a:pt x="521185" y="85668"/>
                    <a:pt x="531513" y="85757"/>
                    <a:pt x="537829" y="92175"/>
                  </a:cubicBezTo>
                  <a:cubicBezTo>
                    <a:pt x="544144" y="98594"/>
                    <a:pt x="544055" y="108909"/>
                    <a:pt x="537631" y="115219"/>
                  </a:cubicBezTo>
                  <a:lnTo>
                    <a:pt x="482583" y="170307"/>
                  </a:lnTo>
                  <a:lnTo>
                    <a:pt x="482583" y="170307"/>
                  </a:lnTo>
                  <a:cubicBezTo>
                    <a:pt x="479569" y="173264"/>
                    <a:pt x="475520" y="174935"/>
                    <a:pt x="471296" y="174955"/>
                  </a:cubicBezTo>
                  <a:close/>
                  <a:moveTo>
                    <a:pt x="613866" y="299174"/>
                  </a:moveTo>
                  <a:lnTo>
                    <a:pt x="535948" y="299174"/>
                  </a:lnTo>
                  <a:cubicBezTo>
                    <a:pt x="527007" y="299876"/>
                    <a:pt x="520327" y="307680"/>
                    <a:pt x="521027" y="316610"/>
                  </a:cubicBezTo>
                  <a:cubicBezTo>
                    <a:pt x="521651" y="324572"/>
                    <a:pt x="527980" y="330891"/>
                    <a:pt x="535948" y="331514"/>
                  </a:cubicBezTo>
                  <a:lnTo>
                    <a:pt x="613866" y="331514"/>
                  </a:lnTo>
                  <a:cubicBezTo>
                    <a:pt x="622807" y="330812"/>
                    <a:pt x="629487" y="323009"/>
                    <a:pt x="628787" y="314078"/>
                  </a:cubicBezTo>
                  <a:cubicBezTo>
                    <a:pt x="628163" y="306117"/>
                    <a:pt x="621834" y="299797"/>
                    <a:pt x="613866" y="299174"/>
                  </a:cubicBezTo>
                  <a:close/>
                  <a:moveTo>
                    <a:pt x="313181" y="684194"/>
                  </a:moveTo>
                  <a:lnTo>
                    <a:pt x="325557" y="684194"/>
                  </a:lnTo>
                  <a:cubicBezTo>
                    <a:pt x="373183" y="684194"/>
                    <a:pt x="411792" y="645623"/>
                    <a:pt x="411792" y="598051"/>
                  </a:cubicBezTo>
                  <a:lnTo>
                    <a:pt x="411792" y="458997"/>
                  </a:lnTo>
                  <a:cubicBezTo>
                    <a:pt x="437486" y="441363"/>
                    <a:pt x="457994" y="417182"/>
                    <a:pt x="471197" y="388976"/>
                  </a:cubicBezTo>
                  <a:lnTo>
                    <a:pt x="471197" y="241218"/>
                  </a:lnTo>
                  <a:cubicBezTo>
                    <a:pt x="442411" y="179851"/>
                    <a:pt x="380632" y="140696"/>
                    <a:pt x="312785" y="140834"/>
                  </a:cubicBezTo>
                  <a:lnTo>
                    <a:pt x="312785" y="176735"/>
                  </a:lnTo>
                  <a:cubicBezTo>
                    <a:pt x="389338" y="176854"/>
                    <a:pt x="451301" y="238934"/>
                    <a:pt x="451186" y="315404"/>
                  </a:cubicBezTo>
                  <a:cubicBezTo>
                    <a:pt x="451113" y="363934"/>
                    <a:pt x="425612" y="408884"/>
                    <a:pt x="383971" y="433877"/>
                  </a:cubicBezTo>
                  <a:lnTo>
                    <a:pt x="383971" y="433877"/>
                  </a:lnTo>
                  <a:cubicBezTo>
                    <a:pt x="378560" y="437140"/>
                    <a:pt x="375254" y="442995"/>
                    <a:pt x="375259" y="449305"/>
                  </a:cubicBezTo>
                  <a:lnTo>
                    <a:pt x="375259" y="528425"/>
                  </a:lnTo>
                  <a:lnTo>
                    <a:pt x="313181" y="528425"/>
                  </a:lnTo>
                  <a:lnTo>
                    <a:pt x="313181" y="683798"/>
                  </a:lnTo>
                  <a:close/>
                  <a:moveTo>
                    <a:pt x="471593" y="135790"/>
                  </a:moveTo>
                  <a:lnTo>
                    <a:pt x="471593" y="175351"/>
                  </a:lnTo>
                  <a:cubicBezTo>
                    <a:pt x="462682" y="175538"/>
                    <a:pt x="455302" y="168487"/>
                    <a:pt x="455109" y="159586"/>
                  </a:cubicBezTo>
                  <a:cubicBezTo>
                    <a:pt x="455013" y="155145"/>
                    <a:pt x="456750" y="150873"/>
                    <a:pt x="459910" y="147757"/>
                  </a:cubicBezTo>
                  <a:lnTo>
                    <a:pt x="471593" y="136186"/>
                  </a:lnTo>
                  <a:close/>
                  <a:moveTo>
                    <a:pt x="471593" y="455635"/>
                  </a:moveTo>
                  <a:lnTo>
                    <a:pt x="471593" y="495195"/>
                  </a:lnTo>
                  <a:lnTo>
                    <a:pt x="459910" y="483623"/>
                  </a:lnTo>
                  <a:cubicBezTo>
                    <a:pt x="453594" y="477343"/>
                    <a:pt x="453573" y="467137"/>
                    <a:pt x="459862" y="460827"/>
                  </a:cubicBezTo>
                  <a:cubicBezTo>
                    <a:pt x="459878" y="460807"/>
                    <a:pt x="459894" y="460797"/>
                    <a:pt x="459910" y="460777"/>
                  </a:cubicBezTo>
                  <a:cubicBezTo>
                    <a:pt x="462978" y="457652"/>
                    <a:pt x="467209" y="455931"/>
                    <a:pt x="471593" y="456030"/>
                  </a:cubicBezTo>
                  <a:close/>
                  <a:moveTo>
                    <a:pt x="313181" y="110175"/>
                  </a:moveTo>
                  <a:lnTo>
                    <a:pt x="313181" y="0"/>
                  </a:lnTo>
                  <a:lnTo>
                    <a:pt x="314468" y="0"/>
                  </a:lnTo>
                  <a:cubicBezTo>
                    <a:pt x="323381" y="0"/>
                    <a:pt x="330607" y="7220"/>
                    <a:pt x="330607" y="16121"/>
                  </a:cubicBezTo>
                  <a:cubicBezTo>
                    <a:pt x="330607" y="16190"/>
                    <a:pt x="330607" y="16249"/>
                    <a:pt x="330606" y="16319"/>
                  </a:cubicBezTo>
                  <a:lnTo>
                    <a:pt x="330606" y="94153"/>
                  </a:lnTo>
                  <a:cubicBezTo>
                    <a:pt x="330606" y="103054"/>
                    <a:pt x="323381" y="110274"/>
                    <a:pt x="314468" y="110274"/>
                  </a:cubicBezTo>
                  <a:lnTo>
                    <a:pt x="313181" y="110274"/>
                  </a:lnTo>
                  <a:close/>
                  <a:moveTo>
                    <a:pt x="313181" y="140834"/>
                  </a:moveTo>
                  <a:cubicBezTo>
                    <a:pt x="246463" y="140834"/>
                    <a:pt x="185585" y="178842"/>
                    <a:pt x="156354" y="238746"/>
                  </a:cubicBezTo>
                  <a:lnTo>
                    <a:pt x="156354" y="391448"/>
                  </a:lnTo>
                  <a:cubicBezTo>
                    <a:pt x="170280" y="419605"/>
                    <a:pt x="191512" y="443509"/>
                    <a:pt x="217837" y="460678"/>
                  </a:cubicBezTo>
                  <a:lnTo>
                    <a:pt x="217837" y="597656"/>
                  </a:lnTo>
                  <a:cubicBezTo>
                    <a:pt x="217837" y="645227"/>
                    <a:pt x="256446" y="683798"/>
                    <a:pt x="304072" y="683798"/>
                  </a:cubicBezTo>
                  <a:lnTo>
                    <a:pt x="313181" y="683798"/>
                  </a:lnTo>
                  <a:lnTo>
                    <a:pt x="313181" y="528821"/>
                  </a:lnTo>
                  <a:lnTo>
                    <a:pt x="253777" y="528821"/>
                  </a:lnTo>
                  <a:lnTo>
                    <a:pt x="253777" y="450887"/>
                  </a:lnTo>
                  <a:cubicBezTo>
                    <a:pt x="253777" y="444419"/>
                    <a:pt x="250247" y="438466"/>
                    <a:pt x="244569" y="435360"/>
                  </a:cubicBezTo>
                  <a:cubicBezTo>
                    <a:pt x="178132" y="397372"/>
                    <a:pt x="155106" y="312773"/>
                    <a:pt x="193138" y="246411"/>
                  </a:cubicBezTo>
                  <a:cubicBezTo>
                    <a:pt x="217768" y="203428"/>
                    <a:pt x="263504" y="176864"/>
                    <a:pt x="313082" y="176735"/>
                  </a:cubicBezTo>
                  <a:lnTo>
                    <a:pt x="313082" y="176735"/>
                  </a:lnTo>
                  <a:lnTo>
                    <a:pt x="313082" y="140834"/>
                  </a:lnTo>
                  <a:close/>
                  <a:moveTo>
                    <a:pt x="313181" y="0"/>
                  </a:moveTo>
                  <a:lnTo>
                    <a:pt x="313181" y="110175"/>
                  </a:lnTo>
                  <a:cubicBezTo>
                    <a:pt x="304758" y="109503"/>
                    <a:pt x="298256" y="102491"/>
                    <a:pt x="298231" y="94054"/>
                  </a:cubicBezTo>
                  <a:lnTo>
                    <a:pt x="298231" y="16319"/>
                  </a:lnTo>
                  <a:cubicBezTo>
                    <a:pt x="298252" y="7863"/>
                    <a:pt x="304742" y="821"/>
                    <a:pt x="313181" y="99"/>
                  </a:cubicBezTo>
                  <a:close/>
                  <a:moveTo>
                    <a:pt x="156354" y="496085"/>
                  </a:moveTo>
                  <a:lnTo>
                    <a:pt x="156354" y="455635"/>
                  </a:lnTo>
                  <a:cubicBezTo>
                    <a:pt x="165290" y="454893"/>
                    <a:pt x="173139" y="461519"/>
                    <a:pt x="173885" y="470450"/>
                  </a:cubicBezTo>
                  <a:cubicBezTo>
                    <a:pt x="174281" y="475187"/>
                    <a:pt x="172577" y="479855"/>
                    <a:pt x="169224" y="483228"/>
                  </a:cubicBezTo>
                  <a:lnTo>
                    <a:pt x="156354" y="496085"/>
                  </a:lnTo>
                  <a:close/>
                  <a:moveTo>
                    <a:pt x="156354" y="174955"/>
                  </a:moveTo>
                  <a:lnTo>
                    <a:pt x="156354" y="134999"/>
                  </a:lnTo>
                  <a:lnTo>
                    <a:pt x="169224" y="147856"/>
                  </a:lnTo>
                  <a:cubicBezTo>
                    <a:pt x="175544" y="154215"/>
                    <a:pt x="175508" y="164481"/>
                    <a:pt x="169146" y="170791"/>
                  </a:cubicBezTo>
                  <a:cubicBezTo>
                    <a:pt x="165770" y="174144"/>
                    <a:pt x="161094" y="175845"/>
                    <a:pt x="156354" y="175449"/>
                  </a:cubicBezTo>
                  <a:close/>
                  <a:moveTo>
                    <a:pt x="156354" y="238746"/>
                  </a:moveTo>
                  <a:cubicBezTo>
                    <a:pt x="132854" y="286940"/>
                    <a:pt x="132854" y="343254"/>
                    <a:pt x="156354" y="391448"/>
                  </a:cubicBezTo>
                  <a:lnTo>
                    <a:pt x="156354" y="238746"/>
                  </a:lnTo>
                  <a:close/>
                  <a:moveTo>
                    <a:pt x="156354" y="134505"/>
                  </a:moveTo>
                  <a:lnTo>
                    <a:pt x="156354" y="174559"/>
                  </a:lnTo>
                  <a:cubicBezTo>
                    <a:pt x="152621" y="174174"/>
                    <a:pt x="149129" y="172542"/>
                    <a:pt x="146453" y="169911"/>
                  </a:cubicBezTo>
                  <a:lnTo>
                    <a:pt x="146453" y="169911"/>
                  </a:lnTo>
                  <a:lnTo>
                    <a:pt x="91306" y="115219"/>
                  </a:lnTo>
                  <a:cubicBezTo>
                    <a:pt x="84990" y="109097"/>
                    <a:pt x="84842" y="99009"/>
                    <a:pt x="90975" y="92699"/>
                  </a:cubicBezTo>
                  <a:cubicBezTo>
                    <a:pt x="91084" y="92591"/>
                    <a:pt x="91194" y="92482"/>
                    <a:pt x="91306" y="92373"/>
                  </a:cubicBezTo>
                  <a:cubicBezTo>
                    <a:pt x="97595" y="86063"/>
                    <a:pt x="107813" y="86043"/>
                    <a:pt x="114129" y="92324"/>
                  </a:cubicBezTo>
                  <a:cubicBezTo>
                    <a:pt x="114145" y="92343"/>
                    <a:pt x="114161" y="92353"/>
                    <a:pt x="114176" y="92373"/>
                  </a:cubicBezTo>
                  <a:lnTo>
                    <a:pt x="156354" y="134999"/>
                  </a:lnTo>
                  <a:close/>
                  <a:moveTo>
                    <a:pt x="156354" y="455635"/>
                  </a:moveTo>
                  <a:lnTo>
                    <a:pt x="156354" y="496085"/>
                  </a:lnTo>
                  <a:lnTo>
                    <a:pt x="114176" y="538217"/>
                  </a:lnTo>
                  <a:cubicBezTo>
                    <a:pt x="107887" y="544526"/>
                    <a:pt x="97669" y="544546"/>
                    <a:pt x="91354" y="538266"/>
                  </a:cubicBezTo>
                  <a:cubicBezTo>
                    <a:pt x="91338" y="538246"/>
                    <a:pt x="91322" y="538236"/>
                    <a:pt x="91306" y="538217"/>
                  </a:cubicBezTo>
                  <a:cubicBezTo>
                    <a:pt x="85017" y="532144"/>
                    <a:pt x="84851" y="522126"/>
                    <a:pt x="90934" y="515845"/>
                  </a:cubicBezTo>
                  <a:cubicBezTo>
                    <a:pt x="91056" y="515717"/>
                    <a:pt x="91180" y="515588"/>
                    <a:pt x="91306" y="515469"/>
                  </a:cubicBezTo>
                  <a:lnTo>
                    <a:pt x="146354" y="460382"/>
                  </a:lnTo>
                  <a:lnTo>
                    <a:pt x="146354" y="460382"/>
                  </a:lnTo>
                  <a:cubicBezTo>
                    <a:pt x="148997" y="457692"/>
                    <a:pt x="152500" y="456010"/>
                    <a:pt x="156255" y="455635"/>
                  </a:cubicBezTo>
                  <a:close/>
                  <a:moveTo>
                    <a:pt x="109127" y="315295"/>
                  </a:moveTo>
                  <a:lnTo>
                    <a:pt x="109127" y="315295"/>
                  </a:lnTo>
                  <a:cubicBezTo>
                    <a:pt x="109073" y="306414"/>
                    <a:pt x="101880" y="299223"/>
                    <a:pt x="92989" y="299174"/>
                  </a:cubicBezTo>
                  <a:lnTo>
                    <a:pt x="14971" y="299174"/>
                  </a:lnTo>
                  <a:cubicBezTo>
                    <a:pt x="6031" y="299876"/>
                    <a:pt x="-649" y="307680"/>
                    <a:pt x="50" y="316610"/>
                  </a:cubicBezTo>
                  <a:cubicBezTo>
                    <a:pt x="674" y="324572"/>
                    <a:pt x="7003" y="330891"/>
                    <a:pt x="14971" y="331514"/>
                  </a:cubicBezTo>
                  <a:lnTo>
                    <a:pt x="92989" y="331514"/>
                  </a:lnTo>
                  <a:cubicBezTo>
                    <a:pt x="101896" y="331406"/>
                    <a:pt x="109074" y="324196"/>
                    <a:pt x="109127" y="315295"/>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xmlns="" id="{514F4CE4-4105-464B-BB64-E8F42A962716}"/>
                </a:ext>
              </a:extLst>
            </p:cNvPr>
            <p:cNvSpPr/>
            <p:nvPr/>
          </p:nvSpPr>
          <p:spPr>
            <a:xfrm>
              <a:off x="10064295" y="408149"/>
              <a:ext cx="594568" cy="579446"/>
            </a:xfrm>
            <a:custGeom>
              <a:avLst/>
              <a:gdLst>
                <a:gd name="connsiteX0" fmla="*/ 567539 w 594568"/>
                <a:gd name="connsiteY0" fmla="*/ 210559 h 579446"/>
                <a:gd name="connsiteX1" fmla="*/ 550965 w 594568"/>
                <a:gd name="connsiteY1" fmla="*/ 240240 h 579446"/>
                <a:gd name="connsiteX2" fmla="*/ 521253 w 594568"/>
                <a:gd name="connsiteY2" fmla="*/ 223683 h 579446"/>
                <a:gd name="connsiteX3" fmla="*/ 523382 w 594568"/>
                <a:gd name="connsiteY3" fmla="*/ 205416 h 579446"/>
                <a:gd name="connsiteX4" fmla="*/ 537837 w 594568"/>
                <a:gd name="connsiteY4" fmla="*/ 194241 h 579446"/>
                <a:gd name="connsiteX5" fmla="*/ 503581 w 594568"/>
                <a:gd name="connsiteY5" fmla="*/ 175252 h 579446"/>
                <a:gd name="connsiteX6" fmla="*/ 487007 w 594568"/>
                <a:gd name="connsiteY6" fmla="*/ 204933 h 579446"/>
                <a:gd name="connsiteX7" fmla="*/ 457294 w 594568"/>
                <a:gd name="connsiteY7" fmla="*/ 188376 h 579446"/>
                <a:gd name="connsiteX8" fmla="*/ 459423 w 594568"/>
                <a:gd name="connsiteY8" fmla="*/ 170109 h 579446"/>
                <a:gd name="connsiteX9" fmla="*/ 473680 w 594568"/>
                <a:gd name="connsiteY9" fmla="*/ 158735 h 579446"/>
                <a:gd name="connsiteX10" fmla="*/ 439028 w 594568"/>
                <a:gd name="connsiteY10" fmla="*/ 138955 h 579446"/>
                <a:gd name="connsiteX11" fmla="*/ 422533 w 594568"/>
                <a:gd name="connsiteY11" fmla="*/ 168684 h 579446"/>
                <a:gd name="connsiteX12" fmla="*/ 392771 w 594568"/>
                <a:gd name="connsiteY12" fmla="*/ 152210 h 579446"/>
                <a:gd name="connsiteX13" fmla="*/ 394870 w 594568"/>
                <a:gd name="connsiteY13" fmla="*/ 133911 h 579446"/>
                <a:gd name="connsiteX14" fmla="*/ 409128 w 594568"/>
                <a:gd name="connsiteY14" fmla="*/ 122933 h 579446"/>
                <a:gd name="connsiteX15" fmla="*/ 374871 w 594568"/>
                <a:gd name="connsiteY15" fmla="*/ 103944 h 579446"/>
                <a:gd name="connsiteX16" fmla="*/ 358347 w 594568"/>
                <a:gd name="connsiteY16" fmla="*/ 133655 h 579446"/>
                <a:gd name="connsiteX17" fmla="*/ 328605 w 594568"/>
                <a:gd name="connsiteY17" fmla="*/ 117151 h 579446"/>
                <a:gd name="connsiteX18" fmla="*/ 345129 w 594568"/>
                <a:gd name="connsiteY18" fmla="*/ 87440 h 579446"/>
                <a:gd name="connsiteX19" fmla="*/ 345169 w 594568"/>
                <a:gd name="connsiteY19" fmla="*/ 87428 h 579446"/>
                <a:gd name="connsiteX20" fmla="*/ 310120 w 594568"/>
                <a:gd name="connsiteY20" fmla="*/ 68439 h 579446"/>
                <a:gd name="connsiteX21" fmla="*/ 308041 w 594568"/>
                <a:gd name="connsiteY21" fmla="*/ 86736 h 579446"/>
                <a:gd name="connsiteX22" fmla="*/ 275488 w 594568"/>
                <a:gd name="connsiteY22" fmla="*/ 97087 h 579446"/>
                <a:gd name="connsiteX23" fmla="*/ 265121 w 594568"/>
                <a:gd name="connsiteY23" fmla="*/ 64566 h 579446"/>
                <a:gd name="connsiteX24" fmla="*/ 280418 w 594568"/>
                <a:gd name="connsiteY24" fmla="*/ 52318 h 579446"/>
                <a:gd name="connsiteX25" fmla="*/ 246162 w 594568"/>
                <a:gd name="connsiteY25" fmla="*/ 32538 h 579446"/>
                <a:gd name="connsiteX26" fmla="*/ 244082 w 594568"/>
                <a:gd name="connsiteY26" fmla="*/ 50736 h 579446"/>
                <a:gd name="connsiteX27" fmla="*/ 241508 w 594568"/>
                <a:gd name="connsiteY27" fmla="*/ 54395 h 579446"/>
                <a:gd name="connsiteX28" fmla="*/ 241508 w 594568"/>
                <a:gd name="connsiteY28" fmla="*/ 170999 h 579446"/>
                <a:gd name="connsiteX29" fmla="*/ 507343 w 594568"/>
                <a:gd name="connsiteY29" fmla="*/ 318064 h 579446"/>
                <a:gd name="connsiteX30" fmla="*/ 509620 w 594568"/>
                <a:gd name="connsiteY30" fmla="*/ 325679 h 579446"/>
                <a:gd name="connsiteX31" fmla="*/ 501996 w 594568"/>
                <a:gd name="connsiteY31" fmla="*/ 327954 h 579446"/>
                <a:gd name="connsiteX32" fmla="*/ 501996 w 594568"/>
                <a:gd name="connsiteY32" fmla="*/ 327954 h 579446"/>
                <a:gd name="connsiteX33" fmla="*/ 241508 w 594568"/>
                <a:gd name="connsiteY33" fmla="*/ 183065 h 579446"/>
                <a:gd name="connsiteX34" fmla="*/ 241508 w 594568"/>
                <a:gd name="connsiteY34" fmla="*/ 238548 h 579446"/>
                <a:gd name="connsiteX35" fmla="*/ 478433 w 594568"/>
                <a:gd name="connsiteY35" fmla="*/ 369690 h 579446"/>
                <a:gd name="connsiteX36" fmla="*/ 480640 w 594568"/>
                <a:gd name="connsiteY36" fmla="*/ 377061 h 579446"/>
                <a:gd name="connsiteX37" fmla="*/ 480611 w 594568"/>
                <a:gd name="connsiteY37" fmla="*/ 377108 h 579446"/>
                <a:gd name="connsiteX38" fmla="*/ 473086 w 594568"/>
                <a:gd name="connsiteY38" fmla="*/ 379284 h 579446"/>
                <a:gd name="connsiteX39" fmla="*/ 473086 w 594568"/>
                <a:gd name="connsiteY39" fmla="*/ 379284 h 579446"/>
                <a:gd name="connsiteX40" fmla="*/ 241409 w 594568"/>
                <a:gd name="connsiteY40" fmla="*/ 250713 h 579446"/>
                <a:gd name="connsiteX41" fmla="*/ 241409 w 594568"/>
                <a:gd name="connsiteY41" fmla="*/ 306097 h 579446"/>
                <a:gd name="connsiteX42" fmla="*/ 449324 w 594568"/>
                <a:gd name="connsiteY42" fmla="*/ 421217 h 579446"/>
                <a:gd name="connsiteX43" fmla="*/ 451503 w 594568"/>
                <a:gd name="connsiteY43" fmla="*/ 428734 h 579446"/>
                <a:gd name="connsiteX44" fmla="*/ 444146 w 594568"/>
                <a:gd name="connsiteY44" fmla="*/ 431001 h 579446"/>
                <a:gd name="connsiteX45" fmla="*/ 443978 w 594568"/>
                <a:gd name="connsiteY45" fmla="*/ 430910 h 579446"/>
                <a:gd name="connsiteX46" fmla="*/ 443978 w 594568"/>
                <a:gd name="connsiteY46" fmla="*/ 430910 h 579446"/>
                <a:gd name="connsiteX47" fmla="*/ 241508 w 594568"/>
                <a:gd name="connsiteY47" fmla="*/ 319350 h 579446"/>
                <a:gd name="connsiteX48" fmla="*/ 241508 w 594568"/>
                <a:gd name="connsiteY48" fmla="*/ 374833 h 579446"/>
                <a:gd name="connsiteX49" fmla="*/ 420810 w 594568"/>
                <a:gd name="connsiteY49" fmla="*/ 473734 h 579446"/>
                <a:gd name="connsiteX50" fmla="*/ 423018 w 594568"/>
                <a:gd name="connsiteY50" fmla="*/ 481105 h 579446"/>
                <a:gd name="connsiteX51" fmla="*/ 422988 w 594568"/>
                <a:gd name="connsiteY51" fmla="*/ 481151 h 579446"/>
                <a:gd name="connsiteX52" fmla="*/ 415464 w 594568"/>
                <a:gd name="connsiteY52" fmla="*/ 483327 h 579446"/>
                <a:gd name="connsiteX53" fmla="*/ 415464 w 594568"/>
                <a:gd name="connsiteY53" fmla="*/ 483327 h 579446"/>
                <a:gd name="connsiteX54" fmla="*/ 241508 w 594568"/>
                <a:gd name="connsiteY54" fmla="*/ 386998 h 579446"/>
                <a:gd name="connsiteX55" fmla="*/ 241508 w 594568"/>
                <a:gd name="connsiteY55" fmla="*/ 520513 h 579446"/>
                <a:gd name="connsiteX56" fmla="*/ 334575 w 594568"/>
                <a:gd name="connsiteY56" fmla="*/ 571942 h 579446"/>
                <a:gd name="connsiteX57" fmla="*/ 415375 w 594568"/>
                <a:gd name="connsiteY57" fmla="*/ 548961 h 579446"/>
                <a:gd name="connsiteX58" fmla="*/ 415464 w 594568"/>
                <a:gd name="connsiteY58" fmla="*/ 548799 h 579446"/>
                <a:gd name="connsiteX59" fmla="*/ 594568 w 594568"/>
                <a:gd name="connsiteY59" fmla="*/ 225790 h 579446"/>
                <a:gd name="connsiteX60" fmla="*/ 241508 w 594568"/>
                <a:gd name="connsiteY60" fmla="*/ 54791 h 579446"/>
                <a:gd name="connsiteX61" fmla="*/ 208024 w 594568"/>
                <a:gd name="connsiteY61" fmla="*/ 59987 h 579446"/>
                <a:gd name="connsiteX62" fmla="*/ 201905 w 594568"/>
                <a:gd name="connsiteY62" fmla="*/ 27890 h 579446"/>
                <a:gd name="connsiteX63" fmla="*/ 216162 w 594568"/>
                <a:gd name="connsiteY63" fmla="*/ 16417 h 579446"/>
                <a:gd name="connsiteX64" fmla="*/ 186460 w 594568"/>
                <a:gd name="connsiteY64" fmla="*/ 0 h 579446"/>
                <a:gd name="connsiteX65" fmla="*/ 7554 w 594568"/>
                <a:gd name="connsiteY65" fmla="*/ 323009 h 579446"/>
                <a:gd name="connsiteX66" fmla="*/ 30444 w 594568"/>
                <a:gd name="connsiteY66" fmla="*/ 403754 h 579446"/>
                <a:gd name="connsiteX67" fmla="*/ 30722 w 594568"/>
                <a:gd name="connsiteY67" fmla="*/ 403910 h 579446"/>
                <a:gd name="connsiteX68" fmla="*/ 241508 w 594568"/>
                <a:gd name="connsiteY68" fmla="*/ 520513 h 579446"/>
                <a:gd name="connsiteX69" fmla="*/ 241508 w 594568"/>
                <a:gd name="connsiteY69" fmla="*/ 386998 h 579446"/>
                <a:gd name="connsiteX70" fmla="*/ 62305 w 594568"/>
                <a:gd name="connsiteY70" fmla="*/ 288097 h 579446"/>
                <a:gd name="connsiteX71" fmla="*/ 60097 w 594568"/>
                <a:gd name="connsiteY71" fmla="*/ 280726 h 579446"/>
                <a:gd name="connsiteX72" fmla="*/ 60127 w 594568"/>
                <a:gd name="connsiteY72" fmla="*/ 280680 h 579446"/>
                <a:gd name="connsiteX73" fmla="*/ 67651 w 594568"/>
                <a:gd name="connsiteY73" fmla="*/ 278504 h 579446"/>
                <a:gd name="connsiteX74" fmla="*/ 241508 w 594568"/>
                <a:gd name="connsiteY74" fmla="*/ 374833 h 579446"/>
                <a:gd name="connsiteX75" fmla="*/ 241508 w 594568"/>
                <a:gd name="connsiteY75" fmla="*/ 319350 h 579446"/>
                <a:gd name="connsiteX76" fmla="*/ 91116 w 594568"/>
                <a:gd name="connsiteY76" fmla="*/ 236076 h 579446"/>
                <a:gd name="connsiteX77" fmla="*/ 88839 w 594568"/>
                <a:gd name="connsiteY77" fmla="*/ 228460 h 579446"/>
                <a:gd name="connsiteX78" fmla="*/ 96462 w 594568"/>
                <a:gd name="connsiteY78" fmla="*/ 226185 h 579446"/>
                <a:gd name="connsiteX79" fmla="*/ 241508 w 594568"/>
                <a:gd name="connsiteY79" fmla="*/ 306493 h 579446"/>
                <a:gd name="connsiteX80" fmla="*/ 241508 w 594568"/>
                <a:gd name="connsiteY80" fmla="*/ 251108 h 579446"/>
                <a:gd name="connsiteX81" fmla="*/ 120026 w 594568"/>
                <a:gd name="connsiteY81" fmla="*/ 183757 h 579446"/>
                <a:gd name="connsiteX82" fmla="*/ 117818 w 594568"/>
                <a:gd name="connsiteY82" fmla="*/ 176386 h 579446"/>
                <a:gd name="connsiteX83" fmla="*/ 117848 w 594568"/>
                <a:gd name="connsiteY83" fmla="*/ 176340 h 579446"/>
                <a:gd name="connsiteX84" fmla="*/ 125373 w 594568"/>
                <a:gd name="connsiteY84" fmla="*/ 174164 h 579446"/>
                <a:gd name="connsiteX85" fmla="*/ 241508 w 594568"/>
                <a:gd name="connsiteY85" fmla="*/ 238548 h 579446"/>
                <a:gd name="connsiteX86" fmla="*/ 241508 w 594568"/>
                <a:gd name="connsiteY86" fmla="*/ 183065 h 579446"/>
                <a:gd name="connsiteX87" fmla="*/ 148837 w 594568"/>
                <a:gd name="connsiteY87" fmla="*/ 131439 h 579446"/>
                <a:gd name="connsiteX88" fmla="*/ 146560 w 594568"/>
                <a:gd name="connsiteY88" fmla="*/ 123823 h 579446"/>
                <a:gd name="connsiteX89" fmla="*/ 154184 w 594568"/>
                <a:gd name="connsiteY89" fmla="*/ 121549 h 579446"/>
                <a:gd name="connsiteX90" fmla="*/ 241508 w 594568"/>
                <a:gd name="connsiteY90" fmla="*/ 170999 h 5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94568" h="579446">
                  <a:moveTo>
                    <a:pt x="567539" y="210559"/>
                  </a:moveTo>
                  <a:cubicBezTo>
                    <a:pt x="571163" y="223328"/>
                    <a:pt x="563747" y="236617"/>
                    <a:pt x="550965" y="240240"/>
                  </a:cubicBezTo>
                  <a:cubicBezTo>
                    <a:pt x="538184" y="243865"/>
                    <a:pt x="524877" y="236451"/>
                    <a:pt x="521253" y="223683"/>
                  </a:cubicBezTo>
                  <a:cubicBezTo>
                    <a:pt x="519511" y="217552"/>
                    <a:pt x="520273" y="210983"/>
                    <a:pt x="523382" y="205416"/>
                  </a:cubicBezTo>
                  <a:cubicBezTo>
                    <a:pt x="526491" y="199893"/>
                    <a:pt x="531709" y="195861"/>
                    <a:pt x="537837" y="194241"/>
                  </a:cubicBezTo>
                  <a:lnTo>
                    <a:pt x="503581" y="175252"/>
                  </a:lnTo>
                  <a:cubicBezTo>
                    <a:pt x="507204" y="188021"/>
                    <a:pt x="499789" y="201309"/>
                    <a:pt x="487007" y="204933"/>
                  </a:cubicBezTo>
                  <a:cubicBezTo>
                    <a:pt x="474225" y="208557"/>
                    <a:pt x="460918" y="201144"/>
                    <a:pt x="457294" y="188376"/>
                  </a:cubicBezTo>
                  <a:cubicBezTo>
                    <a:pt x="455552" y="182245"/>
                    <a:pt x="456314" y="175675"/>
                    <a:pt x="459423" y="170109"/>
                  </a:cubicBezTo>
                  <a:cubicBezTo>
                    <a:pt x="462483" y="164580"/>
                    <a:pt x="467611" y="160490"/>
                    <a:pt x="473680" y="158735"/>
                  </a:cubicBezTo>
                  <a:lnTo>
                    <a:pt x="439028" y="138955"/>
                  </a:lnTo>
                  <a:cubicBezTo>
                    <a:pt x="442691" y="151713"/>
                    <a:pt x="435305" y="165023"/>
                    <a:pt x="422533" y="168684"/>
                  </a:cubicBezTo>
                  <a:cubicBezTo>
                    <a:pt x="409761" y="172343"/>
                    <a:pt x="396435" y="164968"/>
                    <a:pt x="392771" y="152210"/>
                  </a:cubicBezTo>
                  <a:cubicBezTo>
                    <a:pt x="391009" y="146074"/>
                    <a:pt x="391772" y="139491"/>
                    <a:pt x="394870" y="133911"/>
                  </a:cubicBezTo>
                  <a:cubicBezTo>
                    <a:pt x="397989" y="128518"/>
                    <a:pt x="403118" y="124573"/>
                    <a:pt x="409128" y="122933"/>
                  </a:cubicBezTo>
                  <a:lnTo>
                    <a:pt x="374871" y="103944"/>
                  </a:lnTo>
                  <a:cubicBezTo>
                    <a:pt x="378524" y="116707"/>
                    <a:pt x="371128" y="130009"/>
                    <a:pt x="358347" y="133655"/>
                  </a:cubicBezTo>
                  <a:cubicBezTo>
                    <a:pt x="345575" y="137303"/>
                    <a:pt x="332258" y="129913"/>
                    <a:pt x="328605" y="117151"/>
                  </a:cubicBezTo>
                  <a:cubicBezTo>
                    <a:pt x="324951" y="104389"/>
                    <a:pt x="332347" y="91086"/>
                    <a:pt x="345129" y="87440"/>
                  </a:cubicBezTo>
                  <a:cubicBezTo>
                    <a:pt x="345139" y="87436"/>
                    <a:pt x="345159" y="87432"/>
                    <a:pt x="345169" y="87428"/>
                  </a:cubicBezTo>
                  <a:lnTo>
                    <a:pt x="310120" y="68439"/>
                  </a:lnTo>
                  <a:cubicBezTo>
                    <a:pt x="311853" y="74575"/>
                    <a:pt x="311110" y="81145"/>
                    <a:pt x="308041" y="86736"/>
                  </a:cubicBezTo>
                  <a:cubicBezTo>
                    <a:pt x="301912" y="98574"/>
                    <a:pt x="287339" y="103209"/>
                    <a:pt x="275488" y="97087"/>
                  </a:cubicBezTo>
                  <a:cubicBezTo>
                    <a:pt x="263636" y="90965"/>
                    <a:pt x="258993" y="76405"/>
                    <a:pt x="265121" y="64566"/>
                  </a:cubicBezTo>
                  <a:cubicBezTo>
                    <a:pt x="268260" y="58509"/>
                    <a:pt x="273814" y="54059"/>
                    <a:pt x="280418" y="52318"/>
                  </a:cubicBezTo>
                  <a:lnTo>
                    <a:pt x="246162" y="32538"/>
                  </a:lnTo>
                  <a:cubicBezTo>
                    <a:pt x="247904" y="38640"/>
                    <a:pt x="247152" y="45182"/>
                    <a:pt x="244082" y="50736"/>
                  </a:cubicBezTo>
                  <a:cubicBezTo>
                    <a:pt x="243369" y="52049"/>
                    <a:pt x="242498" y="53277"/>
                    <a:pt x="241508" y="54395"/>
                  </a:cubicBezTo>
                  <a:lnTo>
                    <a:pt x="241508" y="170999"/>
                  </a:lnTo>
                  <a:lnTo>
                    <a:pt x="507343" y="318064"/>
                  </a:lnTo>
                  <a:cubicBezTo>
                    <a:pt x="510076" y="319539"/>
                    <a:pt x="511095" y="322949"/>
                    <a:pt x="509620" y="325679"/>
                  </a:cubicBezTo>
                  <a:cubicBezTo>
                    <a:pt x="508145" y="328410"/>
                    <a:pt x="504729" y="329429"/>
                    <a:pt x="501996" y="327954"/>
                  </a:cubicBezTo>
                  <a:lnTo>
                    <a:pt x="501996" y="327954"/>
                  </a:lnTo>
                  <a:lnTo>
                    <a:pt x="241508" y="183065"/>
                  </a:lnTo>
                  <a:lnTo>
                    <a:pt x="241508" y="238548"/>
                  </a:lnTo>
                  <a:lnTo>
                    <a:pt x="478433" y="369690"/>
                  </a:lnTo>
                  <a:cubicBezTo>
                    <a:pt x="481076" y="371117"/>
                    <a:pt x="482066" y="374418"/>
                    <a:pt x="480640" y="377061"/>
                  </a:cubicBezTo>
                  <a:cubicBezTo>
                    <a:pt x="480630" y="377077"/>
                    <a:pt x="480621" y="377092"/>
                    <a:pt x="480611" y="377108"/>
                  </a:cubicBezTo>
                  <a:cubicBezTo>
                    <a:pt x="479136" y="379782"/>
                    <a:pt x="475769" y="380755"/>
                    <a:pt x="473086" y="379284"/>
                  </a:cubicBezTo>
                  <a:lnTo>
                    <a:pt x="473086" y="379284"/>
                  </a:lnTo>
                  <a:lnTo>
                    <a:pt x="241409" y="250713"/>
                  </a:lnTo>
                  <a:lnTo>
                    <a:pt x="241409" y="306097"/>
                  </a:lnTo>
                  <a:lnTo>
                    <a:pt x="449324" y="421217"/>
                  </a:lnTo>
                  <a:cubicBezTo>
                    <a:pt x="451998" y="422694"/>
                    <a:pt x="452978" y="426057"/>
                    <a:pt x="451503" y="428734"/>
                  </a:cubicBezTo>
                  <a:cubicBezTo>
                    <a:pt x="450097" y="431389"/>
                    <a:pt x="446800" y="432405"/>
                    <a:pt x="444146" y="431001"/>
                  </a:cubicBezTo>
                  <a:cubicBezTo>
                    <a:pt x="444087" y="430971"/>
                    <a:pt x="444038" y="430941"/>
                    <a:pt x="443978" y="430910"/>
                  </a:cubicBezTo>
                  <a:lnTo>
                    <a:pt x="443978" y="430910"/>
                  </a:lnTo>
                  <a:lnTo>
                    <a:pt x="241508" y="319350"/>
                  </a:lnTo>
                  <a:lnTo>
                    <a:pt x="241508" y="374833"/>
                  </a:lnTo>
                  <a:lnTo>
                    <a:pt x="420810" y="473734"/>
                  </a:lnTo>
                  <a:cubicBezTo>
                    <a:pt x="423454" y="475161"/>
                    <a:pt x="424444" y="478461"/>
                    <a:pt x="423018" y="481105"/>
                  </a:cubicBezTo>
                  <a:cubicBezTo>
                    <a:pt x="423008" y="481120"/>
                    <a:pt x="422998" y="481135"/>
                    <a:pt x="422988" y="481151"/>
                  </a:cubicBezTo>
                  <a:cubicBezTo>
                    <a:pt x="421513" y="483825"/>
                    <a:pt x="418147" y="484799"/>
                    <a:pt x="415464" y="483327"/>
                  </a:cubicBezTo>
                  <a:lnTo>
                    <a:pt x="415464" y="483327"/>
                  </a:lnTo>
                  <a:lnTo>
                    <a:pt x="241508" y="386998"/>
                  </a:lnTo>
                  <a:lnTo>
                    <a:pt x="241508" y="520513"/>
                  </a:lnTo>
                  <a:lnTo>
                    <a:pt x="334575" y="571942"/>
                  </a:lnTo>
                  <a:cubicBezTo>
                    <a:pt x="363238" y="587884"/>
                    <a:pt x="399415" y="577595"/>
                    <a:pt x="415375" y="548961"/>
                  </a:cubicBezTo>
                  <a:cubicBezTo>
                    <a:pt x="415405" y="548907"/>
                    <a:pt x="415434" y="548853"/>
                    <a:pt x="415464" y="548799"/>
                  </a:cubicBezTo>
                  <a:lnTo>
                    <a:pt x="594568" y="225790"/>
                  </a:lnTo>
                  <a:close/>
                  <a:moveTo>
                    <a:pt x="241508" y="54791"/>
                  </a:moveTo>
                  <a:cubicBezTo>
                    <a:pt x="233697" y="65462"/>
                    <a:pt x="218707" y="67788"/>
                    <a:pt x="208024" y="59987"/>
                  </a:cubicBezTo>
                  <a:cubicBezTo>
                    <a:pt x="197856" y="52560"/>
                    <a:pt x="195183" y="38533"/>
                    <a:pt x="201905" y="27890"/>
                  </a:cubicBezTo>
                  <a:cubicBezTo>
                    <a:pt x="204925" y="22310"/>
                    <a:pt x="210064" y="18176"/>
                    <a:pt x="216162" y="16417"/>
                  </a:cubicBezTo>
                  <a:lnTo>
                    <a:pt x="186460" y="0"/>
                  </a:lnTo>
                  <a:lnTo>
                    <a:pt x="7554" y="323009"/>
                  </a:lnTo>
                  <a:cubicBezTo>
                    <a:pt x="-8446" y="351620"/>
                    <a:pt x="1801" y="387771"/>
                    <a:pt x="30444" y="403754"/>
                  </a:cubicBezTo>
                  <a:cubicBezTo>
                    <a:pt x="30533" y="403807"/>
                    <a:pt x="30632" y="403858"/>
                    <a:pt x="30722" y="403910"/>
                  </a:cubicBezTo>
                  <a:lnTo>
                    <a:pt x="241508" y="520513"/>
                  </a:lnTo>
                  <a:lnTo>
                    <a:pt x="241508" y="386998"/>
                  </a:lnTo>
                  <a:lnTo>
                    <a:pt x="62305" y="288097"/>
                  </a:lnTo>
                  <a:cubicBezTo>
                    <a:pt x="59661" y="286670"/>
                    <a:pt x="58671" y="283370"/>
                    <a:pt x="60097" y="280726"/>
                  </a:cubicBezTo>
                  <a:cubicBezTo>
                    <a:pt x="60107" y="280710"/>
                    <a:pt x="60117" y="280695"/>
                    <a:pt x="60127" y="280680"/>
                  </a:cubicBezTo>
                  <a:cubicBezTo>
                    <a:pt x="61602" y="278005"/>
                    <a:pt x="64968" y="277032"/>
                    <a:pt x="67651" y="278504"/>
                  </a:cubicBezTo>
                  <a:lnTo>
                    <a:pt x="241508" y="374833"/>
                  </a:lnTo>
                  <a:lnTo>
                    <a:pt x="241508" y="319350"/>
                  </a:lnTo>
                  <a:lnTo>
                    <a:pt x="91116" y="236076"/>
                  </a:lnTo>
                  <a:cubicBezTo>
                    <a:pt x="88383" y="234601"/>
                    <a:pt x="87364" y="231191"/>
                    <a:pt x="88839" y="228460"/>
                  </a:cubicBezTo>
                  <a:cubicBezTo>
                    <a:pt x="90314" y="225730"/>
                    <a:pt x="93730" y="224711"/>
                    <a:pt x="96462" y="226185"/>
                  </a:cubicBezTo>
                  <a:lnTo>
                    <a:pt x="241508" y="306493"/>
                  </a:lnTo>
                  <a:lnTo>
                    <a:pt x="241508" y="251108"/>
                  </a:lnTo>
                  <a:lnTo>
                    <a:pt x="120026" y="183757"/>
                  </a:lnTo>
                  <a:cubicBezTo>
                    <a:pt x="117383" y="182330"/>
                    <a:pt x="116393" y="179030"/>
                    <a:pt x="117818" y="176386"/>
                  </a:cubicBezTo>
                  <a:cubicBezTo>
                    <a:pt x="117828" y="176370"/>
                    <a:pt x="117838" y="176355"/>
                    <a:pt x="117848" y="176340"/>
                  </a:cubicBezTo>
                  <a:cubicBezTo>
                    <a:pt x="119323" y="173665"/>
                    <a:pt x="122689" y="172692"/>
                    <a:pt x="125373" y="174164"/>
                  </a:cubicBezTo>
                  <a:lnTo>
                    <a:pt x="241508" y="238548"/>
                  </a:lnTo>
                  <a:lnTo>
                    <a:pt x="241508" y="183065"/>
                  </a:lnTo>
                  <a:lnTo>
                    <a:pt x="148837" y="131439"/>
                  </a:lnTo>
                  <a:cubicBezTo>
                    <a:pt x="146105" y="129964"/>
                    <a:pt x="145085" y="126554"/>
                    <a:pt x="146560" y="123823"/>
                  </a:cubicBezTo>
                  <a:cubicBezTo>
                    <a:pt x="148035" y="121093"/>
                    <a:pt x="151451" y="120074"/>
                    <a:pt x="154184" y="121549"/>
                  </a:cubicBezTo>
                  <a:lnTo>
                    <a:pt x="241508" y="17099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15">
              <a:extLst>
                <a:ext uri="{FF2B5EF4-FFF2-40B4-BE49-F238E27FC236}">
                  <a16:creationId xmlns:a16="http://schemas.microsoft.com/office/drawing/2014/main" xmlns="" id="{E076E672-827D-864D-9978-EC5F7EEB8509}"/>
                </a:ext>
              </a:extLst>
            </p:cNvPr>
            <p:cNvSpPr/>
            <p:nvPr/>
          </p:nvSpPr>
          <p:spPr>
            <a:xfrm>
              <a:off x="8007669" y="2885306"/>
              <a:ext cx="563656" cy="586869"/>
            </a:xfrm>
            <a:custGeom>
              <a:avLst/>
              <a:gdLst>
                <a:gd name="connsiteX0" fmla="*/ 457983 w 563656"/>
                <a:gd name="connsiteY0" fmla="*/ 481650 h 586869"/>
                <a:gd name="connsiteX1" fmla="*/ 525506 w 563656"/>
                <a:gd name="connsiteY1" fmla="*/ 450001 h 586869"/>
                <a:gd name="connsiteX2" fmla="*/ 557486 w 563656"/>
                <a:gd name="connsiteY2" fmla="*/ 361980 h 586869"/>
                <a:gd name="connsiteX3" fmla="*/ 457983 w 563656"/>
                <a:gd name="connsiteY3" fmla="*/ 149542 h 586869"/>
                <a:gd name="connsiteX4" fmla="*/ 457983 w 563656"/>
                <a:gd name="connsiteY4" fmla="*/ 266145 h 586869"/>
                <a:gd name="connsiteX5" fmla="*/ 460558 w 563656"/>
                <a:gd name="connsiteY5" fmla="*/ 269706 h 586869"/>
                <a:gd name="connsiteX6" fmla="*/ 475409 w 563656"/>
                <a:gd name="connsiteY6" fmla="*/ 301255 h 586869"/>
                <a:gd name="connsiteX7" fmla="*/ 475409 w 563656"/>
                <a:gd name="connsiteY7" fmla="*/ 301255 h 586869"/>
                <a:gd name="connsiteX8" fmla="*/ 470835 w 563656"/>
                <a:gd name="connsiteY8" fmla="*/ 315507 h 586869"/>
                <a:gd name="connsiteX9" fmla="*/ 470656 w 563656"/>
                <a:gd name="connsiteY9" fmla="*/ 315596 h 586869"/>
                <a:gd name="connsiteX10" fmla="*/ 457983 w 563656"/>
                <a:gd name="connsiteY10" fmla="*/ 321530 h 586869"/>
                <a:gd name="connsiteX11" fmla="*/ 457983 w 563656"/>
                <a:gd name="connsiteY11" fmla="*/ 348727 h 586869"/>
                <a:gd name="connsiteX12" fmla="*/ 481052 w 563656"/>
                <a:gd name="connsiteY12" fmla="*/ 337848 h 586869"/>
                <a:gd name="connsiteX13" fmla="*/ 494430 w 563656"/>
                <a:gd name="connsiteY13" fmla="*/ 341982 h 586869"/>
                <a:gd name="connsiteX14" fmla="*/ 494814 w 563656"/>
                <a:gd name="connsiteY14" fmla="*/ 342793 h 586869"/>
                <a:gd name="connsiteX15" fmla="*/ 509863 w 563656"/>
                <a:gd name="connsiteY15" fmla="*/ 374936 h 586869"/>
                <a:gd name="connsiteX16" fmla="*/ 509863 w 563656"/>
                <a:gd name="connsiteY16" fmla="*/ 374936 h 586869"/>
                <a:gd name="connsiteX17" fmla="*/ 505730 w 563656"/>
                <a:gd name="connsiteY17" fmla="*/ 388298 h 586869"/>
                <a:gd name="connsiteX18" fmla="*/ 504913 w 563656"/>
                <a:gd name="connsiteY18" fmla="*/ 388683 h 586869"/>
                <a:gd name="connsiteX19" fmla="*/ 457983 w 563656"/>
                <a:gd name="connsiteY19" fmla="*/ 410639 h 586869"/>
                <a:gd name="connsiteX20" fmla="*/ 406401 w 563656"/>
                <a:gd name="connsiteY20" fmla="*/ 505682 h 586869"/>
                <a:gd name="connsiteX21" fmla="*/ 457884 w 563656"/>
                <a:gd name="connsiteY21" fmla="*/ 481650 h 586869"/>
                <a:gd name="connsiteX22" fmla="*/ 457884 w 563656"/>
                <a:gd name="connsiteY22" fmla="*/ 410639 h 586869"/>
                <a:gd name="connsiteX23" fmla="*/ 434717 w 563656"/>
                <a:gd name="connsiteY23" fmla="*/ 421419 h 586869"/>
                <a:gd name="connsiteX24" fmla="*/ 421339 w 563656"/>
                <a:gd name="connsiteY24" fmla="*/ 417285 h 586869"/>
                <a:gd name="connsiteX25" fmla="*/ 420955 w 563656"/>
                <a:gd name="connsiteY25" fmla="*/ 416474 h 586869"/>
                <a:gd name="connsiteX26" fmla="*/ 406401 w 563656"/>
                <a:gd name="connsiteY26" fmla="*/ 385222 h 586869"/>
                <a:gd name="connsiteX27" fmla="*/ 406401 w 563656"/>
                <a:gd name="connsiteY27" fmla="*/ 505682 h 586869"/>
                <a:gd name="connsiteX28" fmla="*/ 457884 w 563656"/>
                <a:gd name="connsiteY28" fmla="*/ 149641 h 586869"/>
                <a:gd name="connsiteX29" fmla="*/ 406401 w 563656"/>
                <a:gd name="connsiteY29" fmla="*/ 39564 h 586869"/>
                <a:gd name="connsiteX30" fmla="*/ 406401 w 563656"/>
                <a:gd name="connsiteY30" fmla="*/ 193849 h 586869"/>
                <a:gd name="connsiteX31" fmla="*/ 412242 w 563656"/>
                <a:gd name="connsiteY31" fmla="*/ 191080 h 586869"/>
                <a:gd name="connsiteX32" fmla="*/ 426202 w 563656"/>
                <a:gd name="connsiteY32" fmla="*/ 196519 h 586869"/>
                <a:gd name="connsiteX33" fmla="*/ 441053 w 563656"/>
                <a:gd name="connsiteY33" fmla="*/ 228168 h 586869"/>
                <a:gd name="connsiteX34" fmla="*/ 441053 w 563656"/>
                <a:gd name="connsiteY34" fmla="*/ 228168 h 586869"/>
                <a:gd name="connsiteX35" fmla="*/ 436301 w 563656"/>
                <a:gd name="connsiteY35" fmla="*/ 242409 h 586869"/>
                <a:gd name="connsiteX36" fmla="*/ 406599 w 563656"/>
                <a:gd name="connsiteY36" fmla="*/ 256354 h 586869"/>
                <a:gd name="connsiteX37" fmla="*/ 406599 w 563656"/>
                <a:gd name="connsiteY37" fmla="*/ 282959 h 586869"/>
                <a:gd name="connsiteX38" fmla="*/ 446202 w 563656"/>
                <a:gd name="connsiteY38" fmla="*/ 264168 h 586869"/>
                <a:gd name="connsiteX39" fmla="*/ 457587 w 563656"/>
                <a:gd name="connsiteY39" fmla="*/ 266145 h 586869"/>
                <a:gd name="connsiteX40" fmla="*/ 457587 w 563656"/>
                <a:gd name="connsiteY40" fmla="*/ 149542 h 586869"/>
                <a:gd name="connsiteX41" fmla="*/ 457884 w 563656"/>
                <a:gd name="connsiteY41" fmla="*/ 321629 h 586869"/>
                <a:gd name="connsiteX42" fmla="*/ 457884 w 563656"/>
                <a:gd name="connsiteY42" fmla="*/ 348826 h 586869"/>
                <a:gd name="connsiteX43" fmla="*/ 410955 w 563656"/>
                <a:gd name="connsiteY43" fmla="*/ 370683 h 586869"/>
                <a:gd name="connsiteX44" fmla="*/ 406401 w 563656"/>
                <a:gd name="connsiteY44" fmla="*/ 374837 h 586869"/>
                <a:gd name="connsiteX45" fmla="*/ 406401 w 563656"/>
                <a:gd name="connsiteY45" fmla="*/ 345661 h 586869"/>
                <a:gd name="connsiteX46" fmla="*/ 383827 w 563656"/>
                <a:gd name="connsiteY46" fmla="*/ 516364 h 586869"/>
                <a:gd name="connsiteX47" fmla="*/ 406401 w 563656"/>
                <a:gd name="connsiteY47" fmla="*/ 505682 h 586869"/>
                <a:gd name="connsiteX48" fmla="*/ 406401 w 563656"/>
                <a:gd name="connsiteY48" fmla="*/ 385222 h 586869"/>
                <a:gd name="connsiteX49" fmla="*/ 406401 w 563656"/>
                <a:gd name="connsiteY49" fmla="*/ 383936 h 586869"/>
                <a:gd name="connsiteX50" fmla="*/ 406896 w 563656"/>
                <a:gd name="connsiteY50" fmla="*/ 374046 h 586869"/>
                <a:gd name="connsiteX51" fmla="*/ 406896 w 563656"/>
                <a:gd name="connsiteY51" fmla="*/ 344870 h 586869"/>
                <a:gd name="connsiteX52" fmla="*/ 400955 w 563656"/>
                <a:gd name="connsiteY52" fmla="*/ 347639 h 586869"/>
                <a:gd name="connsiteX53" fmla="*/ 387175 w 563656"/>
                <a:gd name="connsiteY53" fmla="*/ 342517 h 586869"/>
                <a:gd name="connsiteX54" fmla="*/ 386995 w 563656"/>
                <a:gd name="connsiteY54" fmla="*/ 342101 h 586869"/>
                <a:gd name="connsiteX55" fmla="*/ 384322 w 563656"/>
                <a:gd name="connsiteY55" fmla="*/ 336563 h 586869"/>
                <a:gd name="connsiteX56" fmla="*/ 384322 w 563656"/>
                <a:gd name="connsiteY56" fmla="*/ 395903 h 586869"/>
                <a:gd name="connsiteX57" fmla="*/ 398579 w 563656"/>
                <a:gd name="connsiteY57" fmla="*/ 426265 h 586869"/>
                <a:gd name="connsiteX58" fmla="*/ 398579 w 563656"/>
                <a:gd name="connsiteY58" fmla="*/ 426265 h 586869"/>
                <a:gd name="connsiteX59" fmla="*/ 394446 w 563656"/>
                <a:gd name="connsiteY59" fmla="*/ 439627 h 586869"/>
                <a:gd name="connsiteX60" fmla="*/ 393629 w 563656"/>
                <a:gd name="connsiteY60" fmla="*/ 440013 h 586869"/>
                <a:gd name="connsiteX61" fmla="*/ 384322 w 563656"/>
                <a:gd name="connsiteY61" fmla="*/ 444265 h 586869"/>
                <a:gd name="connsiteX62" fmla="*/ 384322 w 563656"/>
                <a:gd name="connsiteY62" fmla="*/ 515375 h 586869"/>
                <a:gd name="connsiteX63" fmla="*/ 406401 w 563656"/>
                <a:gd name="connsiteY63" fmla="*/ 39564 h 586869"/>
                <a:gd name="connsiteX64" fmla="*/ 405906 w 563656"/>
                <a:gd name="connsiteY64" fmla="*/ 38674 h 586869"/>
                <a:gd name="connsiteX65" fmla="*/ 383827 w 563656"/>
                <a:gd name="connsiteY65" fmla="*/ 12565 h 586869"/>
                <a:gd name="connsiteX66" fmla="*/ 383827 w 563656"/>
                <a:gd name="connsiteY66" fmla="*/ 100487 h 586869"/>
                <a:gd name="connsiteX67" fmla="*/ 393728 w 563656"/>
                <a:gd name="connsiteY67" fmla="*/ 122443 h 586869"/>
                <a:gd name="connsiteX68" fmla="*/ 393728 w 563656"/>
                <a:gd name="connsiteY68" fmla="*/ 122443 h 586869"/>
                <a:gd name="connsiteX69" fmla="*/ 383827 w 563656"/>
                <a:gd name="connsiteY69" fmla="*/ 162003 h 586869"/>
                <a:gd name="connsiteX70" fmla="*/ 383827 w 563656"/>
                <a:gd name="connsiteY70" fmla="*/ 204728 h 586869"/>
                <a:gd name="connsiteX71" fmla="*/ 406401 w 563656"/>
                <a:gd name="connsiteY71" fmla="*/ 193849 h 586869"/>
                <a:gd name="connsiteX72" fmla="*/ 406401 w 563656"/>
                <a:gd name="connsiteY72" fmla="*/ 39564 h 586869"/>
                <a:gd name="connsiteX73" fmla="*/ 406401 w 563656"/>
                <a:gd name="connsiteY73" fmla="*/ 256354 h 586869"/>
                <a:gd name="connsiteX74" fmla="*/ 406401 w 563656"/>
                <a:gd name="connsiteY74" fmla="*/ 282959 h 586869"/>
                <a:gd name="connsiteX75" fmla="*/ 383827 w 563656"/>
                <a:gd name="connsiteY75" fmla="*/ 293442 h 586869"/>
                <a:gd name="connsiteX76" fmla="*/ 383827 w 563656"/>
                <a:gd name="connsiteY76" fmla="*/ 266937 h 586869"/>
                <a:gd name="connsiteX77" fmla="*/ 346204 w 563656"/>
                <a:gd name="connsiteY77" fmla="*/ 533276 h 586869"/>
                <a:gd name="connsiteX78" fmla="*/ 383827 w 563656"/>
                <a:gd name="connsiteY78" fmla="*/ 515770 h 586869"/>
                <a:gd name="connsiteX79" fmla="*/ 383827 w 563656"/>
                <a:gd name="connsiteY79" fmla="*/ 444661 h 586869"/>
                <a:gd name="connsiteX80" fmla="*/ 346303 w 563656"/>
                <a:gd name="connsiteY80" fmla="*/ 463056 h 586869"/>
                <a:gd name="connsiteX81" fmla="*/ 346303 w 563656"/>
                <a:gd name="connsiteY81" fmla="*/ 534067 h 586869"/>
                <a:gd name="connsiteX82" fmla="*/ 383827 w 563656"/>
                <a:gd name="connsiteY82" fmla="*/ 12070 h 586869"/>
                <a:gd name="connsiteX83" fmla="*/ 346204 w 563656"/>
                <a:gd name="connsiteY83" fmla="*/ 4 h 586869"/>
                <a:gd name="connsiteX84" fmla="*/ 346204 w 563656"/>
                <a:gd name="connsiteY84" fmla="*/ 55289 h 586869"/>
                <a:gd name="connsiteX85" fmla="*/ 371253 w 563656"/>
                <a:gd name="connsiteY85" fmla="*/ 73190 h 586869"/>
                <a:gd name="connsiteX86" fmla="*/ 383827 w 563656"/>
                <a:gd name="connsiteY86" fmla="*/ 99993 h 586869"/>
                <a:gd name="connsiteX87" fmla="*/ 383827 w 563656"/>
                <a:gd name="connsiteY87" fmla="*/ 12070 h 586869"/>
                <a:gd name="connsiteX88" fmla="*/ 383827 w 563656"/>
                <a:gd name="connsiteY88" fmla="*/ 161113 h 586869"/>
                <a:gd name="connsiteX89" fmla="*/ 383827 w 563656"/>
                <a:gd name="connsiteY89" fmla="*/ 203838 h 586869"/>
                <a:gd name="connsiteX90" fmla="*/ 346204 w 563656"/>
                <a:gd name="connsiteY90" fmla="*/ 221442 h 586869"/>
                <a:gd name="connsiteX91" fmla="*/ 346204 w 563656"/>
                <a:gd name="connsiteY91" fmla="*/ 179410 h 586869"/>
                <a:gd name="connsiteX92" fmla="*/ 378283 w 563656"/>
                <a:gd name="connsiteY92" fmla="*/ 164377 h 586869"/>
                <a:gd name="connsiteX93" fmla="*/ 383827 w 563656"/>
                <a:gd name="connsiteY93" fmla="*/ 161113 h 586869"/>
                <a:gd name="connsiteX94" fmla="*/ 383827 w 563656"/>
                <a:gd name="connsiteY94" fmla="*/ 266442 h 586869"/>
                <a:gd name="connsiteX95" fmla="*/ 383827 w 563656"/>
                <a:gd name="connsiteY95" fmla="*/ 292947 h 586869"/>
                <a:gd name="connsiteX96" fmla="*/ 376401 w 563656"/>
                <a:gd name="connsiteY96" fmla="*/ 296508 h 586869"/>
                <a:gd name="connsiteX97" fmla="*/ 371649 w 563656"/>
                <a:gd name="connsiteY97" fmla="*/ 310651 h 586869"/>
                <a:gd name="connsiteX98" fmla="*/ 383827 w 563656"/>
                <a:gd name="connsiteY98" fmla="*/ 336760 h 586869"/>
                <a:gd name="connsiteX99" fmla="*/ 383827 w 563656"/>
                <a:gd name="connsiteY99" fmla="*/ 396101 h 586869"/>
                <a:gd name="connsiteX100" fmla="*/ 383035 w 563656"/>
                <a:gd name="connsiteY100" fmla="*/ 394320 h 586869"/>
                <a:gd name="connsiteX101" fmla="*/ 370065 w 563656"/>
                <a:gd name="connsiteY101" fmla="*/ 389049 h 586869"/>
                <a:gd name="connsiteX102" fmla="*/ 369372 w 563656"/>
                <a:gd name="connsiteY102" fmla="*/ 389375 h 586869"/>
                <a:gd name="connsiteX103" fmla="*/ 346204 w 563656"/>
                <a:gd name="connsiteY103" fmla="*/ 400156 h 586869"/>
                <a:gd name="connsiteX104" fmla="*/ 346204 w 563656"/>
                <a:gd name="connsiteY104" fmla="*/ 374046 h 586869"/>
                <a:gd name="connsiteX105" fmla="*/ 358877 w 563656"/>
                <a:gd name="connsiteY105" fmla="*/ 368112 h 586869"/>
                <a:gd name="connsiteX106" fmla="*/ 363748 w 563656"/>
                <a:gd name="connsiteY106" fmla="*/ 354108 h 586869"/>
                <a:gd name="connsiteX107" fmla="*/ 363629 w 563656"/>
                <a:gd name="connsiteY107" fmla="*/ 353870 h 586869"/>
                <a:gd name="connsiteX108" fmla="*/ 363629 w 563656"/>
                <a:gd name="connsiteY108" fmla="*/ 353870 h 586869"/>
                <a:gd name="connsiteX109" fmla="*/ 348778 w 563656"/>
                <a:gd name="connsiteY109" fmla="*/ 322222 h 586869"/>
                <a:gd name="connsiteX110" fmla="*/ 346204 w 563656"/>
                <a:gd name="connsiteY110" fmla="*/ 318761 h 586869"/>
                <a:gd name="connsiteX111" fmla="*/ 346204 w 563656"/>
                <a:gd name="connsiteY111" fmla="*/ 257244 h 586869"/>
                <a:gd name="connsiteX112" fmla="*/ 352244 w 563656"/>
                <a:gd name="connsiteY112" fmla="*/ 270101 h 586869"/>
                <a:gd name="connsiteX113" fmla="*/ 366433 w 563656"/>
                <a:gd name="connsiteY113" fmla="*/ 275323 h 586869"/>
                <a:gd name="connsiteX114" fmla="*/ 366798 w 563656"/>
                <a:gd name="connsiteY114" fmla="*/ 275145 h 586869"/>
                <a:gd name="connsiteX115" fmla="*/ 317789 w 563656"/>
                <a:gd name="connsiteY115" fmla="*/ 6136 h 586869"/>
                <a:gd name="connsiteX116" fmla="*/ 294720 w 563656"/>
                <a:gd name="connsiteY116" fmla="*/ 16916 h 586869"/>
                <a:gd name="connsiteX117" fmla="*/ 294720 w 563656"/>
                <a:gd name="connsiteY117" fmla="*/ 73982 h 586869"/>
                <a:gd name="connsiteX118" fmla="*/ 328482 w 563656"/>
                <a:gd name="connsiteY118" fmla="*/ 58158 h 586869"/>
                <a:gd name="connsiteX119" fmla="*/ 346204 w 563656"/>
                <a:gd name="connsiteY119" fmla="*/ 55289 h 586869"/>
                <a:gd name="connsiteX120" fmla="*/ 346204 w 563656"/>
                <a:gd name="connsiteY120" fmla="*/ 4 h 586869"/>
                <a:gd name="connsiteX121" fmla="*/ 317789 w 563656"/>
                <a:gd name="connsiteY121" fmla="*/ 6136 h 586869"/>
                <a:gd name="connsiteX122" fmla="*/ 294720 w 563656"/>
                <a:gd name="connsiteY122" fmla="*/ 557408 h 586869"/>
                <a:gd name="connsiteX123" fmla="*/ 346204 w 563656"/>
                <a:gd name="connsiteY123" fmla="*/ 533276 h 586869"/>
                <a:gd name="connsiteX124" fmla="*/ 346204 w 563656"/>
                <a:gd name="connsiteY124" fmla="*/ 463056 h 586869"/>
                <a:gd name="connsiteX125" fmla="*/ 323036 w 563656"/>
                <a:gd name="connsiteY125" fmla="*/ 473935 h 586869"/>
                <a:gd name="connsiteX126" fmla="*/ 309698 w 563656"/>
                <a:gd name="connsiteY126" fmla="*/ 469683 h 586869"/>
                <a:gd name="connsiteX127" fmla="*/ 309373 w 563656"/>
                <a:gd name="connsiteY127" fmla="*/ 468990 h 586869"/>
                <a:gd name="connsiteX128" fmla="*/ 294720 w 563656"/>
                <a:gd name="connsiteY128" fmla="*/ 437738 h 586869"/>
                <a:gd name="connsiteX129" fmla="*/ 294720 w 563656"/>
                <a:gd name="connsiteY129" fmla="*/ 558199 h 586869"/>
                <a:gd name="connsiteX130" fmla="*/ 346204 w 563656"/>
                <a:gd name="connsiteY130" fmla="*/ 179410 h 586869"/>
                <a:gd name="connsiteX131" fmla="*/ 346204 w 563656"/>
                <a:gd name="connsiteY131" fmla="*/ 221442 h 586869"/>
                <a:gd name="connsiteX132" fmla="*/ 342145 w 563656"/>
                <a:gd name="connsiteY132" fmla="*/ 223322 h 586869"/>
                <a:gd name="connsiteX133" fmla="*/ 337393 w 563656"/>
                <a:gd name="connsiteY133" fmla="*/ 237563 h 586869"/>
                <a:gd name="connsiteX134" fmla="*/ 346204 w 563656"/>
                <a:gd name="connsiteY134" fmla="*/ 256354 h 586869"/>
                <a:gd name="connsiteX135" fmla="*/ 346204 w 563656"/>
                <a:gd name="connsiteY135" fmla="*/ 317870 h 586869"/>
                <a:gd name="connsiteX136" fmla="*/ 334818 w 563656"/>
                <a:gd name="connsiteY136" fmla="*/ 315892 h 586869"/>
                <a:gd name="connsiteX137" fmla="*/ 294720 w 563656"/>
                <a:gd name="connsiteY137" fmla="*/ 334683 h 586869"/>
                <a:gd name="connsiteX138" fmla="*/ 294720 w 563656"/>
                <a:gd name="connsiteY138" fmla="*/ 308079 h 586869"/>
                <a:gd name="connsiteX139" fmla="*/ 324423 w 563656"/>
                <a:gd name="connsiteY139" fmla="*/ 294134 h 586869"/>
                <a:gd name="connsiteX140" fmla="*/ 329175 w 563656"/>
                <a:gd name="connsiteY140" fmla="*/ 279893 h 586869"/>
                <a:gd name="connsiteX141" fmla="*/ 329175 w 563656"/>
                <a:gd name="connsiteY141" fmla="*/ 279893 h 586869"/>
                <a:gd name="connsiteX142" fmla="*/ 314324 w 563656"/>
                <a:gd name="connsiteY142" fmla="*/ 248244 h 586869"/>
                <a:gd name="connsiteX143" fmla="*/ 300364 w 563656"/>
                <a:gd name="connsiteY143" fmla="*/ 242805 h 586869"/>
                <a:gd name="connsiteX144" fmla="*/ 294522 w 563656"/>
                <a:gd name="connsiteY144" fmla="*/ 245574 h 586869"/>
                <a:gd name="connsiteX145" fmla="*/ 294522 w 563656"/>
                <a:gd name="connsiteY145" fmla="*/ 203937 h 586869"/>
                <a:gd name="connsiteX146" fmla="*/ 346006 w 563656"/>
                <a:gd name="connsiteY146" fmla="*/ 179904 h 586869"/>
                <a:gd name="connsiteX147" fmla="*/ 346204 w 563656"/>
                <a:gd name="connsiteY147" fmla="*/ 373156 h 586869"/>
                <a:gd name="connsiteX148" fmla="*/ 346204 w 563656"/>
                <a:gd name="connsiteY148" fmla="*/ 400353 h 586869"/>
                <a:gd name="connsiteX149" fmla="*/ 299275 w 563656"/>
                <a:gd name="connsiteY149" fmla="*/ 422309 h 586869"/>
                <a:gd name="connsiteX150" fmla="*/ 294720 w 563656"/>
                <a:gd name="connsiteY150" fmla="*/ 426463 h 586869"/>
                <a:gd name="connsiteX151" fmla="*/ 294720 w 563656"/>
                <a:gd name="connsiteY151" fmla="*/ 396793 h 586869"/>
                <a:gd name="connsiteX152" fmla="*/ 294720 w 563656"/>
                <a:gd name="connsiteY152" fmla="*/ 17114 h 586869"/>
                <a:gd name="connsiteX153" fmla="*/ 234128 w 563656"/>
                <a:gd name="connsiteY153" fmla="*/ 45696 h 586869"/>
                <a:gd name="connsiteX154" fmla="*/ 234128 w 563656"/>
                <a:gd name="connsiteY154" fmla="*/ 102762 h 586869"/>
                <a:gd name="connsiteX155" fmla="*/ 294819 w 563656"/>
                <a:gd name="connsiteY155" fmla="*/ 74476 h 586869"/>
                <a:gd name="connsiteX156" fmla="*/ 294819 w 563656"/>
                <a:gd name="connsiteY156" fmla="*/ 17411 h 586869"/>
                <a:gd name="connsiteX157" fmla="*/ 234128 w 563656"/>
                <a:gd name="connsiteY157" fmla="*/ 584902 h 586869"/>
                <a:gd name="connsiteX158" fmla="*/ 246009 w 563656"/>
                <a:gd name="connsiteY158" fmla="*/ 580748 h 586869"/>
                <a:gd name="connsiteX159" fmla="*/ 294819 w 563656"/>
                <a:gd name="connsiteY159" fmla="*/ 557902 h 586869"/>
                <a:gd name="connsiteX160" fmla="*/ 294819 w 563656"/>
                <a:gd name="connsiteY160" fmla="*/ 437441 h 586869"/>
                <a:gd name="connsiteX161" fmla="*/ 294819 w 563656"/>
                <a:gd name="connsiteY161" fmla="*/ 436551 h 586869"/>
                <a:gd name="connsiteX162" fmla="*/ 294819 w 563656"/>
                <a:gd name="connsiteY162" fmla="*/ 426661 h 586869"/>
                <a:gd name="connsiteX163" fmla="*/ 294819 w 563656"/>
                <a:gd name="connsiteY163" fmla="*/ 396991 h 586869"/>
                <a:gd name="connsiteX164" fmla="*/ 288879 w 563656"/>
                <a:gd name="connsiteY164" fmla="*/ 399661 h 586869"/>
                <a:gd name="connsiteX165" fmla="*/ 275498 w 563656"/>
                <a:gd name="connsiteY165" fmla="*/ 395537 h 586869"/>
                <a:gd name="connsiteX166" fmla="*/ 274919 w 563656"/>
                <a:gd name="connsiteY166" fmla="*/ 394222 h 586869"/>
                <a:gd name="connsiteX167" fmla="*/ 260068 w 563656"/>
                <a:gd name="connsiteY167" fmla="*/ 362573 h 586869"/>
                <a:gd name="connsiteX168" fmla="*/ 264820 w 563656"/>
                <a:gd name="connsiteY168" fmla="*/ 348332 h 586869"/>
                <a:gd name="connsiteX169" fmla="*/ 294522 w 563656"/>
                <a:gd name="connsiteY169" fmla="*/ 334387 h 586869"/>
                <a:gd name="connsiteX170" fmla="*/ 294522 w 563656"/>
                <a:gd name="connsiteY170" fmla="*/ 307782 h 586869"/>
                <a:gd name="connsiteX171" fmla="*/ 254325 w 563656"/>
                <a:gd name="connsiteY171" fmla="*/ 326574 h 586869"/>
                <a:gd name="connsiteX172" fmla="*/ 240365 w 563656"/>
                <a:gd name="connsiteY172" fmla="*/ 321134 h 586869"/>
                <a:gd name="connsiteX173" fmla="*/ 233831 w 563656"/>
                <a:gd name="connsiteY173" fmla="*/ 307189 h 586869"/>
                <a:gd name="connsiteX174" fmla="*/ 233831 w 563656"/>
                <a:gd name="connsiteY174" fmla="*/ 369991 h 586869"/>
                <a:gd name="connsiteX175" fmla="*/ 236405 w 563656"/>
                <a:gd name="connsiteY175" fmla="*/ 373453 h 586869"/>
                <a:gd name="connsiteX176" fmla="*/ 251256 w 563656"/>
                <a:gd name="connsiteY176" fmla="*/ 405101 h 586869"/>
                <a:gd name="connsiteX177" fmla="*/ 251256 w 563656"/>
                <a:gd name="connsiteY177" fmla="*/ 405101 h 586869"/>
                <a:gd name="connsiteX178" fmla="*/ 247854 w 563656"/>
                <a:gd name="connsiteY178" fmla="*/ 418670 h 586869"/>
                <a:gd name="connsiteX179" fmla="*/ 246504 w 563656"/>
                <a:gd name="connsiteY179" fmla="*/ 419342 h 586869"/>
                <a:gd name="connsiteX180" fmla="*/ 233831 w 563656"/>
                <a:gd name="connsiteY180" fmla="*/ 425276 h 586869"/>
                <a:gd name="connsiteX181" fmla="*/ 233831 w 563656"/>
                <a:gd name="connsiteY181" fmla="*/ 453166 h 586869"/>
                <a:gd name="connsiteX182" fmla="*/ 256999 w 563656"/>
                <a:gd name="connsiteY182" fmla="*/ 442386 h 586869"/>
                <a:gd name="connsiteX183" fmla="*/ 270376 w 563656"/>
                <a:gd name="connsiteY183" fmla="*/ 446520 h 586869"/>
                <a:gd name="connsiteX184" fmla="*/ 270761 w 563656"/>
                <a:gd name="connsiteY184" fmla="*/ 447331 h 586869"/>
                <a:gd name="connsiteX185" fmla="*/ 285810 w 563656"/>
                <a:gd name="connsiteY185" fmla="*/ 479474 h 586869"/>
                <a:gd name="connsiteX186" fmla="*/ 285810 w 563656"/>
                <a:gd name="connsiteY186" fmla="*/ 479474 h 586869"/>
                <a:gd name="connsiteX187" fmla="*/ 281625 w 563656"/>
                <a:gd name="connsiteY187" fmla="*/ 492825 h 586869"/>
                <a:gd name="connsiteX188" fmla="*/ 280760 w 563656"/>
                <a:gd name="connsiteY188" fmla="*/ 493221 h 586869"/>
                <a:gd name="connsiteX189" fmla="*/ 233831 w 563656"/>
                <a:gd name="connsiteY189" fmla="*/ 515078 h 586869"/>
                <a:gd name="connsiteX190" fmla="*/ 233831 w 563656"/>
                <a:gd name="connsiteY190" fmla="*/ 584803 h 586869"/>
                <a:gd name="connsiteX191" fmla="*/ 294819 w 563656"/>
                <a:gd name="connsiteY191" fmla="*/ 203937 h 586869"/>
                <a:gd name="connsiteX192" fmla="*/ 294819 w 563656"/>
                <a:gd name="connsiteY192" fmla="*/ 246069 h 586869"/>
                <a:gd name="connsiteX193" fmla="*/ 234128 w 563656"/>
                <a:gd name="connsiteY193" fmla="*/ 274354 h 586869"/>
                <a:gd name="connsiteX194" fmla="*/ 234128 w 563656"/>
                <a:gd name="connsiteY194" fmla="*/ 232322 h 586869"/>
                <a:gd name="connsiteX195" fmla="*/ 234128 w 563656"/>
                <a:gd name="connsiteY195" fmla="*/ 45696 h 586869"/>
                <a:gd name="connsiteX196" fmla="*/ 165516 w 563656"/>
                <a:gd name="connsiteY196" fmla="*/ 77839 h 586869"/>
                <a:gd name="connsiteX197" fmla="*/ 165516 w 563656"/>
                <a:gd name="connsiteY197" fmla="*/ 134904 h 586869"/>
                <a:gd name="connsiteX198" fmla="*/ 234128 w 563656"/>
                <a:gd name="connsiteY198" fmla="*/ 102762 h 586869"/>
                <a:gd name="connsiteX199" fmla="*/ 234128 w 563656"/>
                <a:gd name="connsiteY199" fmla="*/ 45696 h 586869"/>
                <a:gd name="connsiteX200" fmla="*/ 165516 w 563656"/>
                <a:gd name="connsiteY200" fmla="*/ 561166 h 586869"/>
                <a:gd name="connsiteX201" fmla="*/ 234128 w 563656"/>
                <a:gd name="connsiteY201" fmla="*/ 584902 h 586869"/>
                <a:gd name="connsiteX202" fmla="*/ 234128 w 563656"/>
                <a:gd name="connsiteY202" fmla="*/ 515177 h 586869"/>
                <a:gd name="connsiteX203" fmla="*/ 210960 w 563656"/>
                <a:gd name="connsiteY203" fmla="*/ 526056 h 586869"/>
                <a:gd name="connsiteX204" fmla="*/ 197622 w 563656"/>
                <a:gd name="connsiteY204" fmla="*/ 521803 h 586869"/>
                <a:gd name="connsiteX205" fmla="*/ 197297 w 563656"/>
                <a:gd name="connsiteY205" fmla="*/ 521111 h 586869"/>
                <a:gd name="connsiteX206" fmla="*/ 182248 w 563656"/>
                <a:gd name="connsiteY206" fmla="*/ 488968 h 586869"/>
                <a:gd name="connsiteX207" fmla="*/ 186382 w 563656"/>
                <a:gd name="connsiteY207" fmla="*/ 475607 h 586869"/>
                <a:gd name="connsiteX208" fmla="*/ 187198 w 563656"/>
                <a:gd name="connsiteY208" fmla="*/ 475221 h 586869"/>
                <a:gd name="connsiteX209" fmla="*/ 234128 w 563656"/>
                <a:gd name="connsiteY209" fmla="*/ 453166 h 586869"/>
                <a:gd name="connsiteX210" fmla="*/ 234128 w 563656"/>
                <a:gd name="connsiteY210" fmla="*/ 425969 h 586869"/>
                <a:gd name="connsiteX211" fmla="*/ 176803 w 563656"/>
                <a:gd name="connsiteY211" fmla="*/ 453166 h 586869"/>
                <a:gd name="connsiteX212" fmla="*/ 165516 w 563656"/>
                <a:gd name="connsiteY212" fmla="*/ 451485 h 586869"/>
                <a:gd name="connsiteX213" fmla="*/ 165516 w 563656"/>
                <a:gd name="connsiteY213" fmla="*/ 561462 h 586869"/>
                <a:gd name="connsiteX214" fmla="*/ 234128 w 563656"/>
                <a:gd name="connsiteY214" fmla="*/ 232322 h 586869"/>
                <a:gd name="connsiteX215" fmla="*/ 234128 w 563656"/>
                <a:gd name="connsiteY215" fmla="*/ 274354 h 586869"/>
                <a:gd name="connsiteX216" fmla="*/ 230564 w 563656"/>
                <a:gd name="connsiteY216" fmla="*/ 276035 h 586869"/>
                <a:gd name="connsiteX217" fmla="*/ 225811 w 563656"/>
                <a:gd name="connsiteY217" fmla="*/ 290178 h 586869"/>
                <a:gd name="connsiteX218" fmla="*/ 234128 w 563656"/>
                <a:gd name="connsiteY218" fmla="*/ 307980 h 586869"/>
                <a:gd name="connsiteX219" fmla="*/ 234128 w 563656"/>
                <a:gd name="connsiteY219" fmla="*/ 370782 h 586869"/>
                <a:gd name="connsiteX220" fmla="*/ 222841 w 563656"/>
                <a:gd name="connsiteY220" fmla="*/ 368804 h 586869"/>
                <a:gd name="connsiteX221" fmla="*/ 165516 w 563656"/>
                <a:gd name="connsiteY221" fmla="*/ 395606 h 586869"/>
                <a:gd name="connsiteX222" fmla="*/ 165516 w 563656"/>
                <a:gd name="connsiteY222" fmla="*/ 369002 h 586869"/>
                <a:gd name="connsiteX223" fmla="*/ 212544 w 563656"/>
                <a:gd name="connsiteY223" fmla="*/ 347046 h 586869"/>
                <a:gd name="connsiteX224" fmla="*/ 217297 w 563656"/>
                <a:gd name="connsiteY224" fmla="*/ 332804 h 586869"/>
                <a:gd name="connsiteX225" fmla="*/ 217297 w 563656"/>
                <a:gd name="connsiteY225" fmla="*/ 332804 h 586869"/>
                <a:gd name="connsiteX226" fmla="*/ 202446 w 563656"/>
                <a:gd name="connsiteY226" fmla="*/ 301156 h 586869"/>
                <a:gd name="connsiteX227" fmla="*/ 188585 w 563656"/>
                <a:gd name="connsiteY227" fmla="*/ 295717 h 586869"/>
                <a:gd name="connsiteX228" fmla="*/ 165516 w 563656"/>
                <a:gd name="connsiteY228" fmla="*/ 306497 h 586869"/>
                <a:gd name="connsiteX229" fmla="*/ 165516 w 563656"/>
                <a:gd name="connsiteY229" fmla="*/ 264365 h 586869"/>
                <a:gd name="connsiteX230" fmla="*/ 165516 w 563656"/>
                <a:gd name="connsiteY230" fmla="*/ 77839 h 586869"/>
                <a:gd name="connsiteX231" fmla="*/ 38291 w 563656"/>
                <a:gd name="connsiteY231" fmla="*/ 137179 h 586869"/>
                <a:gd name="connsiteX232" fmla="*/ 6278 w 563656"/>
                <a:gd name="connsiteY232" fmla="*/ 225408 h 586869"/>
                <a:gd name="connsiteX233" fmla="*/ 6411 w 563656"/>
                <a:gd name="connsiteY233" fmla="*/ 225695 h 586869"/>
                <a:gd name="connsiteX234" fmla="*/ 157892 w 563656"/>
                <a:gd name="connsiteY234" fmla="*/ 549001 h 586869"/>
                <a:gd name="connsiteX235" fmla="*/ 165516 w 563656"/>
                <a:gd name="connsiteY235" fmla="*/ 561462 h 586869"/>
                <a:gd name="connsiteX236" fmla="*/ 165516 w 563656"/>
                <a:gd name="connsiteY236" fmla="*/ 451188 h 586869"/>
                <a:gd name="connsiteX237" fmla="*/ 162744 w 563656"/>
                <a:gd name="connsiteY237" fmla="*/ 447430 h 586869"/>
                <a:gd name="connsiteX238" fmla="*/ 147992 w 563656"/>
                <a:gd name="connsiteY238" fmla="*/ 415782 h 586869"/>
                <a:gd name="connsiteX239" fmla="*/ 152744 w 563656"/>
                <a:gd name="connsiteY239" fmla="*/ 401540 h 586869"/>
                <a:gd name="connsiteX240" fmla="*/ 165516 w 563656"/>
                <a:gd name="connsiteY240" fmla="*/ 395606 h 586869"/>
                <a:gd name="connsiteX241" fmla="*/ 165516 w 563656"/>
                <a:gd name="connsiteY241" fmla="*/ 369002 h 586869"/>
                <a:gd name="connsiteX242" fmla="*/ 142546 w 563656"/>
                <a:gd name="connsiteY242" fmla="*/ 379782 h 586869"/>
                <a:gd name="connsiteX243" fmla="*/ 128487 w 563656"/>
                <a:gd name="connsiteY243" fmla="*/ 374343 h 586869"/>
                <a:gd name="connsiteX244" fmla="*/ 113735 w 563656"/>
                <a:gd name="connsiteY244" fmla="*/ 342596 h 586869"/>
                <a:gd name="connsiteX245" fmla="*/ 118487 w 563656"/>
                <a:gd name="connsiteY245" fmla="*/ 328453 h 586869"/>
                <a:gd name="connsiteX246" fmla="*/ 165516 w 563656"/>
                <a:gd name="connsiteY246" fmla="*/ 306497 h 586869"/>
                <a:gd name="connsiteX247" fmla="*/ 165516 w 563656"/>
                <a:gd name="connsiteY247" fmla="*/ 264365 h 586869"/>
                <a:gd name="connsiteX248" fmla="*/ 120170 w 563656"/>
                <a:gd name="connsiteY248" fmla="*/ 285530 h 586869"/>
                <a:gd name="connsiteX249" fmla="*/ 76904 w 563656"/>
                <a:gd name="connsiteY249" fmla="*/ 270794 h 586869"/>
                <a:gd name="connsiteX250" fmla="*/ 54133 w 563656"/>
                <a:gd name="connsiteY250" fmla="*/ 221937 h 586869"/>
                <a:gd name="connsiteX251" fmla="*/ 70370 w 563656"/>
                <a:gd name="connsiteY251" fmla="*/ 179311 h 586869"/>
                <a:gd name="connsiteX252" fmla="*/ 165516 w 563656"/>
                <a:gd name="connsiteY252" fmla="*/ 134904 h 58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Lst>
              <a:rect l="l" t="t" r="r" b="b"/>
              <a:pathLst>
                <a:path w="563656" h="586869">
                  <a:moveTo>
                    <a:pt x="457983" y="481650"/>
                  </a:moveTo>
                  <a:lnTo>
                    <a:pt x="525506" y="450001"/>
                  </a:lnTo>
                  <a:cubicBezTo>
                    <a:pt x="558561" y="434415"/>
                    <a:pt x="572840" y="395112"/>
                    <a:pt x="557486" y="361980"/>
                  </a:cubicBezTo>
                  <a:lnTo>
                    <a:pt x="457983" y="149542"/>
                  </a:lnTo>
                  <a:lnTo>
                    <a:pt x="457983" y="266145"/>
                  </a:lnTo>
                  <a:cubicBezTo>
                    <a:pt x="459097" y="267124"/>
                    <a:pt x="459977" y="268341"/>
                    <a:pt x="460558" y="269706"/>
                  </a:cubicBezTo>
                  <a:lnTo>
                    <a:pt x="475409" y="301255"/>
                  </a:lnTo>
                  <a:lnTo>
                    <a:pt x="475409" y="301255"/>
                  </a:lnTo>
                  <a:cubicBezTo>
                    <a:pt x="478085" y="306447"/>
                    <a:pt x="476037" y="312836"/>
                    <a:pt x="470835" y="315507"/>
                  </a:cubicBezTo>
                  <a:cubicBezTo>
                    <a:pt x="470775" y="315536"/>
                    <a:pt x="470716" y="315566"/>
                    <a:pt x="470656" y="315596"/>
                  </a:cubicBezTo>
                  <a:lnTo>
                    <a:pt x="457983" y="321530"/>
                  </a:lnTo>
                  <a:lnTo>
                    <a:pt x="457983" y="348727"/>
                  </a:lnTo>
                  <a:lnTo>
                    <a:pt x="481052" y="337848"/>
                  </a:lnTo>
                  <a:cubicBezTo>
                    <a:pt x="485888" y="335297"/>
                    <a:pt x="491878" y="337146"/>
                    <a:pt x="494430" y="341982"/>
                  </a:cubicBezTo>
                  <a:cubicBezTo>
                    <a:pt x="494571" y="342239"/>
                    <a:pt x="494698" y="342517"/>
                    <a:pt x="494814" y="342793"/>
                  </a:cubicBezTo>
                  <a:lnTo>
                    <a:pt x="509863" y="374936"/>
                  </a:lnTo>
                  <a:lnTo>
                    <a:pt x="509863" y="374936"/>
                  </a:lnTo>
                  <a:cubicBezTo>
                    <a:pt x="512416" y="379762"/>
                    <a:pt x="510565" y="385746"/>
                    <a:pt x="505730" y="388298"/>
                  </a:cubicBezTo>
                  <a:cubicBezTo>
                    <a:pt x="505463" y="388436"/>
                    <a:pt x="505191" y="388564"/>
                    <a:pt x="504913" y="388683"/>
                  </a:cubicBezTo>
                  <a:lnTo>
                    <a:pt x="457983" y="410639"/>
                  </a:lnTo>
                  <a:close/>
                  <a:moveTo>
                    <a:pt x="406401" y="505682"/>
                  </a:moveTo>
                  <a:lnTo>
                    <a:pt x="457884" y="481650"/>
                  </a:lnTo>
                  <a:lnTo>
                    <a:pt x="457884" y="410639"/>
                  </a:lnTo>
                  <a:lnTo>
                    <a:pt x="434717" y="421419"/>
                  </a:lnTo>
                  <a:cubicBezTo>
                    <a:pt x="429881" y="423971"/>
                    <a:pt x="423891" y="422121"/>
                    <a:pt x="421339" y="417285"/>
                  </a:cubicBezTo>
                  <a:cubicBezTo>
                    <a:pt x="421198" y="417028"/>
                    <a:pt x="421071" y="416751"/>
                    <a:pt x="420955" y="416474"/>
                  </a:cubicBezTo>
                  <a:lnTo>
                    <a:pt x="406401" y="385222"/>
                  </a:lnTo>
                  <a:lnTo>
                    <a:pt x="406401" y="505682"/>
                  </a:lnTo>
                  <a:close/>
                  <a:moveTo>
                    <a:pt x="457884" y="149641"/>
                  </a:moveTo>
                  <a:lnTo>
                    <a:pt x="406401" y="39564"/>
                  </a:lnTo>
                  <a:lnTo>
                    <a:pt x="406401" y="193849"/>
                  </a:lnTo>
                  <a:lnTo>
                    <a:pt x="412242" y="191080"/>
                  </a:lnTo>
                  <a:cubicBezTo>
                    <a:pt x="417602" y="188845"/>
                    <a:pt x="423772" y="191248"/>
                    <a:pt x="426202" y="196519"/>
                  </a:cubicBezTo>
                  <a:lnTo>
                    <a:pt x="441053" y="228168"/>
                  </a:lnTo>
                  <a:lnTo>
                    <a:pt x="441053" y="228168"/>
                  </a:lnTo>
                  <a:cubicBezTo>
                    <a:pt x="443527" y="233419"/>
                    <a:pt x="441435" y="239690"/>
                    <a:pt x="436301" y="242409"/>
                  </a:cubicBezTo>
                  <a:lnTo>
                    <a:pt x="406599" y="256354"/>
                  </a:lnTo>
                  <a:lnTo>
                    <a:pt x="406599" y="282959"/>
                  </a:lnTo>
                  <a:lnTo>
                    <a:pt x="446202" y="264168"/>
                  </a:lnTo>
                  <a:cubicBezTo>
                    <a:pt x="450057" y="262546"/>
                    <a:pt x="454506" y="263317"/>
                    <a:pt x="457587" y="266145"/>
                  </a:cubicBezTo>
                  <a:lnTo>
                    <a:pt x="457587" y="149542"/>
                  </a:lnTo>
                  <a:close/>
                  <a:moveTo>
                    <a:pt x="457884" y="321629"/>
                  </a:moveTo>
                  <a:lnTo>
                    <a:pt x="457884" y="348826"/>
                  </a:lnTo>
                  <a:lnTo>
                    <a:pt x="410955" y="370683"/>
                  </a:lnTo>
                  <a:cubicBezTo>
                    <a:pt x="409071" y="371603"/>
                    <a:pt x="407491" y="373047"/>
                    <a:pt x="406401" y="374837"/>
                  </a:cubicBezTo>
                  <a:lnTo>
                    <a:pt x="406401" y="345661"/>
                  </a:lnTo>
                  <a:close/>
                  <a:moveTo>
                    <a:pt x="383827" y="516364"/>
                  </a:moveTo>
                  <a:lnTo>
                    <a:pt x="406401" y="505682"/>
                  </a:lnTo>
                  <a:lnTo>
                    <a:pt x="406401" y="385222"/>
                  </a:lnTo>
                  <a:lnTo>
                    <a:pt x="406401" y="383936"/>
                  </a:lnTo>
                  <a:cubicBezTo>
                    <a:pt x="404783" y="380791"/>
                    <a:pt x="404971" y="377013"/>
                    <a:pt x="406896" y="374046"/>
                  </a:cubicBezTo>
                  <a:lnTo>
                    <a:pt x="406896" y="344870"/>
                  </a:lnTo>
                  <a:lnTo>
                    <a:pt x="400955" y="347639"/>
                  </a:lnTo>
                  <a:cubicBezTo>
                    <a:pt x="395735" y="350023"/>
                    <a:pt x="389565" y="347738"/>
                    <a:pt x="387175" y="342517"/>
                  </a:cubicBezTo>
                  <a:cubicBezTo>
                    <a:pt x="387112" y="342378"/>
                    <a:pt x="387053" y="342239"/>
                    <a:pt x="386995" y="342101"/>
                  </a:cubicBezTo>
                  <a:lnTo>
                    <a:pt x="384322" y="336563"/>
                  </a:lnTo>
                  <a:lnTo>
                    <a:pt x="384322" y="395903"/>
                  </a:lnTo>
                  <a:lnTo>
                    <a:pt x="398579" y="426265"/>
                  </a:lnTo>
                  <a:lnTo>
                    <a:pt x="398579" y="426265"/>
                  </a:lnTo>
                  <a:cubicBezTo>
                    <a:pt x="401131" y="431092"/>
                    <a:pt x="399281" y="437075"/>
                    <a:pt x="394446" y="439627"/>
                  </a:cubicBezTo>
                  <a:cubicBezTo>
                    <a:pt x="394179" y="439765"/>
                    <a:pt x="393907" y="439894"/>
                    <a:pt x="393629" y="440013"/>
                  </a:cubicBezTo>
                  <a:lnTo>
                    <a:pt x="384322" y="444265"/>
                  </a:lnTo>
                  <a:lnTo>
                    <a:pt x="384322" y="515375"/>
                  </a:lnTo>
                  <a:close/>
                  <a:moveTo>
                    <a:pt x="406401" y="39564"/>
                  </a:moveTo>
                  <a:lnTo>
                    <a:pt x="405906" y="38674"/>
                  </a:lnTo>
                  <a:cubicBezTo>
                    <a:pt x="401048" y="28131"/>
                    <a:pt x="393417" y="19112"/>
                    <a:pt x="383827" y="12565"/>
                  </a:cubicBezTo>
                  <a:lnTo>
                    <a:pt x="383827" y="100487"/>
                  </a:lnTo>
                  <a:lnTo>
                    <a:pt x="393728" y="122443"/>
                  </a:lnTo>
                  <a:lnTo>
                    <a:pt x="393728" y="122443"/>
                  </a:lnTo>
                  <a:cubicBezTo>
                    <a:pt x="400420" y="136289"/>
                    <a:pt x="396254" y="152934"/>
                    <a:pt x="383827" y="162003"/>
                  </a:cubicBezTo>
                  <a:lnTo>
                    <a:pt x="383827" y="204728"/>
                  </a:lnTo>
                  <a:lnTo>
                    <a:pt x="406401" y="193849"/>
                  </a:lnTo>
                  <a:lnTo>
                    <a:pt x="406401" y="39564"/>
                  </a:lnTo>
                  <a:close/>
                  <a:moveTo>
                    <a:pt x="406401" y="256354"/>
                  </a:moveTo>
                  <a:lnTo>
                    <a:pt x="406401" y="282959"/>
                  </a:lnTo>
                  <a:lnTo>
                    <a:pt x="383827" y="293442"/>
                  </a:lnTo>
                  <a:lnTo>
                    <a:pt x="383827" y="266937"/>
                  </a:lnTo>
                  <a:close/>
                  <a:moveTo>
                    <a:pt x="346204" y="533276"/>
                  </a:moveTo>
                  <a:lnTo>
                    <a:pt x="383827" y="515770"/>
                  </a:lnTo>
                  <a:lnTo>
                    <a:pt x="383827" y="444661"/>
                  </a:lnTo>
                  <a:lnTo>
                    <a:pt x="346303" y="463056"/>
                  </a:lnTo>
                  <a:lnTo>
                    <a:pt x="346303" y="534067"/>
                  </a:lnTo>
                  <a:close/>
                  <a:moveTo>
                    <a:pt x="383827" y="12070"/>
                  </a:moveTo>
                  <a:cubicBezTo>
                    <a:pt x="372801" y="4326"/>
                    <a:pt x="359680" y="123"/>
                    <a:pt x="346204" y="4"/>
                  </a:cubicBezTo>
                  <a:lnTo>
                    <a:pt x="346204" y="55289"/>
                  </a:lnTo>
                  <a:cubicBezTo>
                    <a:pt x="357120" y="56457"/>
                    <a:pt x="366625" y="63251"/>
                    <a:pt x="371253" y="73190"/>
                  </a:cubicBezTo>
                  <a:lnTo>
                    <a:pt x="383827" y="99993"/>
                  </a:lnTo>
                  <a:lnTo>
                    <a:pt x="383827" y="12070"/>
                  </a:lnTo>
                  <a:close/>
                  <a:moveTo>
                    <a:pt x="383827" y="161113"/>
                  </a:moveTo>
                  <a:lnTo>
                    <a:pt x="383827" y="203838"/>
                  </a:lnTo>
                  <a:lnTo>
                    <a:pt x="346204" y="221442"/>
                  </a:lnTo>
                  <a:lnTo>
                    <a:pt x="346204" y="179410"/>
                  </a:lnTo>
                  <a:lnTo>
                    <a:pt x="378283" y="164377"/>
                  </a:lnTo>
                  <a:cubicBezTo>
                    <a:pt x="380230" y="163467"/>
                    <a:pt x="382086" y="162369"/>
                    <a:pt x="383827" y="161113"/>
                  </a:cubicBezTo>
                  <a:close/>
                  <a:moveTo>
                    <a:pt x="383827" y="266442"/>
                  </a:moveTo>
                  <a:lnTo>
                    <a:pt x="383827" y="292947"/>
                  </a:lnTo>
                  <a:lnTo>
                    <a:pt x="376401" y="296508"/>
                  </a:lnTo>
                  <a:cubicBezTo>
                    <a:pt x="371281" y="299188"/>
                    <a:pt x="369185" y="305429"/>
                    <a:pt x="371649" y="310651"/>
                  </a:cubicBezTo>
                  <a:lnTo>
                    <a:pt x="383827" y="336760"/>
                  </a:lnTo>
                  <a:lnTo>
                    <a:pt x="383827" y="396101"/>
                  </a:lnTo>
                  <a:lnTo>
                    <a:pt x="383035" y="394320"/>
                  </a:lnTo>
                  <a:cubicBezTo>
                    <a:pt x="380910" y="389286"/>
                    <a:pt x="375102" y="386933"/>
                    <a:pt x="370065" y="389049"/>
                  </a:cubicBezTo>
                  <a:cubicBezTo>
                    <a:pt x="369829" y="389148"/>
                    <a:pt x="369599" y="389257"/>
                    <a:pt x="369372" y="389375"/>
                  </a:cubicBezTo>
                  <a:lnTo>
                    <a:pt x="346204" y="400156"/>
                  </a:lnTo>
                  <a:lnTo>
                    <a:pt x="346204" y="374046"/>
                  </a:lnTo>
                  <a:lnTo>
                    <a:pt x="358877" y="368112"/>
                  </a:lnTo>
                  <a:cubicBezTo>
                    <a:pt x="364094" y="365590"/>
                    <a:pt x="366275" y="359319"/>
                    <a:pt x="363748" y="354108"/>
                  </a:cubicBezTo>
                  <a:cubicBezTo>
                    <a:pt x="363710" y="354029"/>
                    <a:pt x="363670" y="353949"/>
                    <a:pt x="363629" y="353870"/>
                  </a:cubicBezTo>
                  <a:lnTo>
                    <a:pt x="363629" y="353870"/>
                  </a:lnTo>
                  <a:lnTo>
                    <a:pt x="348778" y="322222"/>
                  </a:lnTo>
                  <a:cubicBezTo>
                    <a:pt x="348161" y="320907"/>
                    <a:pt x="347285" y="319730"/>
                    <a:pt x="346204" y="318761"/>
                  </a:cubicBezTo>
                  <a:lnTo>
                    <a:pt x="346204" y="257244"/>
                  </a:lnTo>
                  <a:lnTo>
                    <a:pt x="352244" y="270101"/>
                  </a:lnTo>
                  <a:cubicBezTo>
                    <a:pt x="354719" y="275462"/>
                    <a:pt x="361072" y="277796"/>
                    <a:pt x="366433" y="275323"/>
                  </a:cubicBezTo>
                  <a:cubicBezTo>
                    <a:pt x="366556" y="275264"/>
                    <a:pt x="366678" y="275205"/>
                    <a:pt x="366798" y="275145"/>
                  </a:cubicBezTo>
                  <a:close/>
                  <a:moveTo>
                    <a:pt x="317789" y="6136"/>
                  </a:moveTo>
                  <a:lnTo>
                    <a:pt x="294720" y="16916"/>
                  </a:lnTo>
                  <a:lnTo>
                    <a:pt x="294720" y="73982"/>
                  </a:lnTo>
                  <a:lnTo>
                    <a:pt x="328482" y="58158"/>
                  </a:lnTo>
                  <a:cubicBezTo>
                    <a:pt x="334006" y="55576"/>
                    <a:pt x="340145" y="54577"/>
                    <a:pt x="346204" y="55289"/>
                  </a:cubicBezTo>
                  <a:lnTo>
                    <a:pt x="346204" y="4"/>
                  </a:lnTo>
                  <a:cubicBezTo>
                    <a:pt x="336392" y="-105"/>
                    <a:pt x="326680" y="1982"/>
                    <a:pt x="317789" y="6136"/>
                  </a:cubicBezTo>
                  <a:close/>
                  <a:moveTo>
                    <a:pt x="294720" y="557408"/>
                  </a:moveTo>
                  <a:lnTo>
                    <a:pt x="346204" y="533276"/>
                  </a:lnTo>
                  <a:lnTo>
                    <a:pt x="346204" y="463056"/>
                  </a:lnTo>
                  <a:lnTo>
                    <a:pt x="323036" y="473935"/>
                  </a:lnTo>
                  <a:cubicBezTo>
                    <a:pt x="318177" y="476438"/>
                    <a:pt x="312205" y="474539"/>
                    <a:pt x="309698" y="469683"/>
                  </a:cubicBezTo>
                  <a:cubicBezTo>
                    <a:pt x="309580" y="469455"/>
                    <a:pt x="309472" y="469228"/>
                    <a:pt x="309373" y="468990"/>
                  </a:cubicBezTo>
                  <a:lnTo>
                    <a:pt x="294720" y="437738"/>
                  </a:lnTo>
                  <a:lnTo>
                    <a:pt x="294720" y="558199"/>
                  </a:lnTo>
                  <a:close/>
                  <a:moveTo>
                    <a:pt x="346204" y="179410"/>
                  </a:moveTo>
                  <a:lnTo>
                    <a:pt x="346204" y="221442"/>
                  </a:lnTo>
                  <a:lnTo>
                    <a:pt x="342145" y="223322"/>
                  </a:lnTo>
                  <a:cubicBezTo>
                    <a:pt x="337010" y="226041"/>
                    <a:pt x="334918" y="232312"/>
                    <a:pt x="337393" y="237563"/>
                  </a:cubicBezTo>
                  <a:lnTo>
                    <a:pt x="346204" y="256354"/>
                  </a:lnTo>
                  <a:lnTo>
                    <a:pt x="346204" y="317870"/>
                  </a:lnTo>
                  <a:cubicBezTo>
                    <a:pt x="343147" y="314992"/>
                    <a:pt x="338668" y="314221"/>
                    <a:pt x="334818" y="315892"/>
                  </a:cubicBezTo>
                  <a:lnTo>
                    <a:pt x="294720" y="334683"/>
                  </a:lnTo>
                  <a:lnTo>
                    <a:pt x="294720" y="308079"/>
                  </a:lnTo>
                  <a:lnTo>
                    <a:pt x="324423" y="294134"/>
                  </a:lnTo>
                  <a:cubicBezTo>
                    <a:pt x="329599" y="291454"/>
                    <a:pt x="331704" y="285144"/>
                    <a:pt x="329175" y="279893"/>
                  </a:cubicBezTo>
                  <a:lnTo>
                    <a:pt x="329175" y="279893"/>
                  </a:lnTo>
                  <a:lnTo>
                    <a:pt x="314324" y="248244"/>
                  </a:lnTo>
                  <a:cubicBezTo>
                    <a:pt x="311933" y="242934"/>
                    <a:pt x="305723" y="240510"/>
                    <a:pt x="300364" y="242805"/>
                  </a:cubicBezTo>
                  <a:lnTo>
                    <a:pt x="294522" y="245574"/>
                  </a:lnTo>
                  <a:lnTo>
                    <a:pt x="294522" y="203937"/>
                  </a:lnTo>
                  <a:lnTo>
                    <a:pt x="346006" y="179904"/>
                  </a:lnTo>
                  <a:close/>
                  <a:moveTo>
                    <a:pt x="346204" y="373156"/>
                  </a:moveTo>
                  <a:lnTo>
                    <a:pt x="346204" y="400353"/>
                  </a:lnTo>
                  <a:lnTo>
                    <a:pt x="299275" y="422309"/>
                  </a:lnTo>
                  <a:cubicBezTo>
                    <a:pt x="297353" y="423170"/>
                    <a:pt x="295757" y="424633"/>
                    <a:pt x="294720" y="426463"/>
                  </a:cubicBezTo>
                  <a:lnTo>
                    <a:pt x="294720" y="396793"/>
                  </a:lnTo>
                  <a:close/>
                  <a:moveTo>
                    <a:pt x="294720" y="17114"/>
                  </a:moveTo>
                  <a:lnTo>
                    <a:pt x="234128" y="45696"/>
                  </a:lnTo>
                  <a:lnTo>
                    <a:pt x="234128" y="102762"/>
                  </a:lnTo>
                  <a:lnTo>
                    <a:pt x="294819" y="74476"/>
                  </a:lnTo>
                  <a:lnTo>
                    <a:pt x="294819" y="17411"/>
                  </a:lnTo>
                  <a:close/>
                  <a:moveTo>
                    <a:pt x="234128" y="584902"/>
                  </a:moveTo>
                  <a:cubicBezTo>
                    <a:pt x="238213" y="583903"/>
                    <a:pt x="242192" y="582508"/>
                    <a:pt x="246009" y="580748"/>
                  </a:cubicBezTo>
                  <a:lnTo>
                    <a:pt x="294819" y="557902"/>
                  </a:lnTo>
                  <a:lnTo>
                    <a:pt x="294819" y="437441"/>
                  </a:lnTo>
                  <a:lnTo>
                    <a:pt x="294819" y="436551"/>
                  </a:lnTo>
                  <a:cubicBezTo>
                    <a:pt x="293051" y="433495"/>
                    <a:pt x="293051" y="429717"/>
                    <a:pt x="294819" y="426661"/>
                  </a:cubicBezTo>
                  <a:lnTo>
                    <a:pt x="294819" y="396991"/>
                  </a:lnTo>
                  <a:lnTo>
                    <a:pt x="288879" y="399661"/>
                  </a:lnTo>
                  <a:cubicBezTo>
                    <a:pt x="284045" y="402213"/>
                    <a:pt x="278054" y="400373"/>
                    <a:pt x="275498" y="395537"/>
                  </a:cubicBezTo>
                  <a:cubicBezTo>
                    <a:pt x="275273" y="395112"/>
                    <a:pt x="275079" y="394677"/>
                    <a:pt x="274919" y="394222"/>
                  </a:cubicBezTo>
                  <a:lnTo>
                    <a:pt x="260068" y="362573"/>
                  </a:lnTo>
                  <a:cubicBezTo>
                    <a:pt x="257594" y="357322"/>
                    <a:pt x="259686" y="351051"/>
                    <a:pt x="264820" y="348332"/>
                  </a:cubicBezTo>
                  <a:lnTo>
                    <a:pt x="294522" y="334387"/>
                  </a:lnTo>
                  <a:lnTo>
                    <a:pt x="294522" y="307782"/>
                  </a:lnTo>
                  <a:lnTo>
                    <a:pt x="254325" y="326574"/>
                  </a:lnTo>
                  <a:cubicBezTo>
                    <a:pt x="248965" y="328809"/>
                    <a:pt x="242795" y="326406"/>
                    <a:pt x="240365" y="321134"/>
                  </a:cubicBezTo>
                  <a:lnTo>
                    <a:pt x="233831" y="307189"/>
                  </a:lnTo>
                  <a:lnTo>
                    <a:pt x="233831" y="369991"/>
                  </a:lnTo>
                  <a:cubicBezTo>
                    <a:pt x="234911" y="370960"/>
                    <a:pt x="235787" y="372137"/>
                    <a:pt x="236405" y="373453"/>
                  </a:cubicBezTo>
                  <a:lnTo>
                    <a:pt x="251256" y="405101"/>
                  </a:lnTo>
                  <a:lnTo>
                    <a:pt x="251256" y="405101"/>
                  </a:lnTo>
                  <a:cubicBezTo>
                    <a:pt x="254067" y="409789"/>
                    <a:pt x="252544" y="415861"/>
                    <a:pt x="247854" y="418670"/>
                  </a:cubicBezTo>
                  <a:cubicBezTo>
                    <a:pt x="247422" y="418927"/>
                    <a:pt x="246970" y="419154"/>
                    <a:pt x="246504" y="419342"/>
                  </a:cubicBezTo>
                  <a:lnTo>
                    <a:pt x="233831" y="425276"/>
                  </a:lnTo>
                  <a:lnTo>
                    <a:pt x="233831" y="453166"/>
                  </a:lnTo>
                  <a:lnTo>
                    <a:pt x="256999" y="442386"/>
                  </a:lnTo>
                  <a:cubicBezTo>
                    <a:pt x="261834" y="439835"/>
                    <a:pt x="267824" y="441684"/>
                    <a:pt x="270376" y="446520"/>
                  </a:cubicBezTo>
                  <a:cubicBezTo>
                    <a:pt x="270517" y="446777"/>
                    <a:pt x="270645" y="447054"/>
                    <a:pt x="270761" y="447331"/>
                  </a:cubicBezTo>
                  <a:lnTo>
                    <a:pt x="285810" y="479474"/>
                  </a:lnTo>
                  <a:lnTo>
                    <a:pt x="285810" y="479474"/>
                  </a:lnTo>
                  <a:cubicBezTo>
                    <a:pt x="288343" y="484310"/>
                    <a:pt x="286470" y="490294"/>
                    <a:pt x="281625" y="492825"/>
                  </a:cubicBezTo>
                  <a:cubicBezTo>
                    <a:pt x="281343" y="492964"/>
                    <a:pt x="281054" y="493102"/>
                    <a:pt x="280760" y="493221"/>
                  </a:cubicBezTo>
                  <a:lnTo>
                    <a:pt x="233831" y="515078"/>
                  </a:lnTo>
                  <a:lnTo>
                    <a:pt x="233831" y="584803"/>
                  </a:lnTo>
                  <a:close/>
                  <a:moveTo>
                    <a:pt x="294819" y="203937"/>
                  </a:moveTo>
                  <a:lnTo>
                    <a:pt x="294819" y="246069"/>
                  </a:lnTo>
                  <a:lnTo>
                    <a:pt x="234128" y="274354"/>
                  </a:lnTo>
                  <a:lnTo>
                    <a:pt x="234128" y="232322"/>
                  </a:lnTo>
                  <a:close/>
                  <a:moveTo>
                    <a:pt x="234128" y="45696"/>
                  </a:moveTo>
                  <a:lnTo>
                    <a:pt x="165516" y="77839"/>
                  </a:lnTo>
                  <a:lnTo>
                    <a:pt x="165516" y="134904"/>
                  </a:lnTo>
                  <a:lnTo>
                    <a:pt x="234128" y="102762"/>
                  </a:lnTo>
                  <a:lnTo>
                    <a:pt x="234128" y="45696"/>
                  </a:lnTo>
                  <a:close/>
                  <a:moveTo>
                    <a:pt x="165516" y="561166"/>
                  </a:moveTo>
                  <a:cubicBezTo>
                    <a:pt x="181668" y="581945"/>
                    <a:pt x="208570" y="591251"/>
                    <a:pt x="234128" y="584902"/>
                  </a:cubicBezTo>
                  <a:lnTo>
                    <a:pt x="234128" y="515177"/>
                  </a:lnTo>
                  <a:lnTo>
                    <a:pt x="210960" y="526056"/>
                  </a:lnTo>
                  <a:cubicBezTo>
                    <a:pt x="206101" y="528558"/>
                    <a:pt x="200129" y="526659"/>
                    <a:pt x="197622" y="521803"/>
                  </a:cubicBezTo>
                  <a:cubicBezTo>
                    <a:pt x="197504" y="521576"/>
                    <a:pt x="197396" y="521348"/>
                    <a:pt x="197297" y="521111"/>
                  </a:cubicBezTo>
                  <a:lnTo>
                    <a:pt x="182248" y="488968"/>
                  </a:lnTo>
                  <a:cubicBezTo>
                    <a:pt x="179696" y="484142"/>
                    <a:pt x="181546" y="478159"/>
                    <a:pt x="186382" y="475607"/>
                  </a:cubicBezTo>
                  <a:cubicBezTo>
                    <a:pt x="186648" y="475468"/>
                    <a:pt x="186920" y="475340"/>
                    <a:pt x="187198" y="475221"/>
                  </a:cubicBezTo>
                  <a:lnTo>
                    <a:pt x="234128" y="453166"/>
                  </a:lnTo>
                  <a:lnTo>
                    <a:pt x="234128" y="425969"/>
                  </a:lnTo>
                  <a:lnTo>
                    <a:pt x="176803" y="453166"/>
                  </a:lnTo>
                  <a:cubicBezTo>
                    <a:pt x="173063" y="455045"/>
                    <a:pt x="168543" y="454373"/>
                    <a:pt x="165516" y="451485"/>
                  </a:cubicBezTo>
                  <a:lnTo>
                    <a:pt x="165516" y="561462"/>
                  </a:lnTo>
                  <a:close/>
                  <a:moveTo>
                    <a:pt x="234128" y="232322"/>
                  </a:moveTo>
                  <a:lnTo>
                    <a:pt x="234128" y="274354"/>
                  </a:lnTo>
                  <a:lnTo>
                    <a:pt x="230564" y="276035"/>
                  </a:lnTo>
                  <a:cubicBezTo>
                    <a:pt x="225443" y="278716"/>
                    <a:pt x="223347" y="284956"/>
                    <a:pt x="225811" y="290178"/>
                  </a:cubicBezTo>
                  <a:lnTo>
                    <a:pt x="234128" y="307980"/>
                  </a:lnTo>
                  <a:lnTo>
                    <a:pt x="234128" y="370782"/>
                  </a:lnTo>
                  <a:cubicBezTo>
                    <a:pt x="231169" y="367795"/>
                    <a:pt x="226642" y="367004"/>
                    <a:pt x="222841" y="368804"/>
                  </a:cubicBezTo>
                  <a:lnTo>
                    <a:pt x="165516" y="395606"/>
                  </a:lnTo>
                  <a:lnTo>
                    <a:pt x="165516" y="369002"/>
                  </a:lnTo>
                  <a:lnTo>
                    <a:pt x="212544" y="347046"/>
                  </a:lnTo>
                  <a:cubicBezTo>
                    <a:pt x="217720" y="344366"/>
                    <a:pt x="219825" y="338056"/>
                    <a:pt x="217297" y="332804"/>
                  </a:cubicBezTo>
                  <a:lnTo>
                    <a:pt x="217297" y="332804"/>
                  </a:lnTo>
                  <a:lnTo>
                    <a:pt x="202446" y="301156"/>
                  </a:lnTo>
                  <a:cubicBezTo>
                    <a:pt x="200096" y="295855"/>
                    <a:pt x="193916" y="293432"/>
                    <a:pt x="188585" y="295717"/>
                  </a:cubicBezTo>
                  <a:lnTo>
                    <a:pt x="165516" y="306497"/>
                  </a:lnTo>
                  <a:lnTo>
                    <a:pt x="165516" y="264365"/>
                  </a:lnTo>
                  <a:close/>
                  <a:moveTo>
                    <a:pt x="165516" y="77839"/>
                  </a:moveTo>
                  <a:lnTo>
                    <a:pt x="38291" y="137179"/>
                  </a:lnTo>
                  <a:cubicBezTo>
                    <a:pt x="5060" y="152716"/>
                    <a:pt x="-9273" y="192217"/>
                    <a:pt x="6278" y="225408"/>
                  </a:cubicBezTo>
                  <a:cubicBezTo>
                    <a:pt x="6322" y="225507"/>
                    <a:pt x="6366" y="225606"/>
                    <a:pt x="6411" y="225695"/>
                  </a:cubicBezTo>
                  <a:lnTo>
                    <a:pt x="157892" y="549001"/>
                  </a:lnTo>
                  <a:cubicBezTo>
                    <a:pt x="159923" y="553442"/>
                    <a:pt x="162483" y="557625"/>
                    <a:pt x="165516" y="561462"/>
                  </a:cubicBezTo>
                  <a:lnTo>
                    <a:pt x="165516" y="451188"/>
                  </a:lnTo>
                  <a:cubicBezTo>
                    <a:pt x="164353" y="450130"/>
                    <a:pt x="163412" y="448854"/>
                    <a:pt x="162744" y="447430"/>
                  </a:cubicBezTo>
                  <a:lnTo>
                    <a:pt x="147992" y="415782"/>
                  </a:lnTo>
                  <a:cubicBezTo>
                    <a:pt x="145405" y="410540"/>
                    <a:pt x="147524" y="404191"/>
                    <a:pt x="152744" y="401540"/>
                  </a:cubicBezTo>
                  <a:lnTo>
                    <a:pt x="165516" y="395606"/>
                  </a:lnTo>
                  <a:lnTo>
                    <a:pt x="165516" y="369002"/>
                  </a:lnTo>
                  <a:lnTo>
                    <a:pt x="142546" y="379782"/>
                  </a:lnTo>
                  <a:cubicBezTo>
                    <a:pt x="137157" y="381968"/>
                    <a:pt x="130993" y="379584"/>
                    <a:pt x="128487" y="374343"/>
                  </a:cubicBezTo>
                  <a:lnTo>
                    <a:pt x="113735" y="342596"/>
                  </a:lnTo>
                  <a:cubicBezTo>
                    <a:pt x="111158" y="337373"/>
                    <a:pt x="113281" y="331064"/>
                    <a:pt x="118487" y="328453"/>
                  </a:cubicBezTo>
                  <a:lnTo>
                    <a:pt x="165516" y="306497"/>
                  </a:lnTo>
                  <a:lnTo>
                    <a:pt x="165516" y="264365"/>
                  </a:lnTo>
                  <a:lnTo>
                    <a:pt x="120170" y="285530"/>
                  </a:lnTo>
                  <a:cubicBezTo>
                    <a:pt x="104140" y="293244"/>
                    <a:pt x="84875" y="286687"/>
                    <a:pt x="76904" y="270794"/>
                  </a:cubicBezTo>
                  <a:lnTo>
                    <a:pt x="54133" y="221937"/>
                  </a:lnTo>
                  <a:cubicBezTo>
                    <a:pt x="46887" y="205687"/>
                    <a:pt x="54141" y="186639"/>
                    <a:pt x="70370" y="179311"/>
                  </a:cubicBezTo>
                  <a:lnTo>
                    <a:pt x="165516" y="134904"/>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116">
              <a:extLst>
                <a:ext uri="{FF2B5EF4-FFF2-40B4-BE49-F238E27FC236}">
                  <a16:creationId xmlns:a16="http://schemas.microsoft.com/office/drawing/2014/main" xmlns="" id="{35C13D03-58F6-AB4A-BB3B-C4B10B44D2F0}"/>
                </a:ext>
              </a:extLst>
            </p:cNvPr>
            <p:cNvSpPr/>
            <p:nvPr/>
          </p:nvSpPr>
          <p:spPr>
            <a:xfrm>
              <a:off x="10203726" y="2305160"/>
              <a:ext cx="711961" cy="37087"/>
            </a:xfrm>
            <a:custGeom>
              <a:avLst/>
              <a:gdLst>
                <a:gd name="connsiteX0" fmla="*/ 0 w 711961"/>
                <a:gd name="connsiteY0" fmla="*/ 0 h 37087"/>
                <a:gd name="connsiteX1" fmla="*/ 711961 w 711961"/>
                <a:gd name="connsiteY1" fmla="*/ 0 h 37087"/>
                <a:gd name="connsiteX2" fmla="*/ 711961 w 711961"/>
                <a:gd name="connsiteY2" fmla="*/ 37088 h 37087"/>
                <a:gd name="connsiteX3" fmla="*/ 0 w 711961"/>
                <a:gd name="connsiteY3" fmla="*/ 37088 h 37087"/>
              </a:gdLst>
              <a:ahLst/>
              <a:cxnLst>
                <a:cxn ang="0">
                  <a:pos x="connsiteX0" y="connsiteY0"/>
                </a:cxn>
                <a:cxn ang="0">
                  <a:pos x="connsiteX1" y="connsiteY1"/>
                </a:cxn>
                <a:cxn ang="0">
                  <a:pos x="connsiteX2" y="connsiteY2"/>
                </a:cxn>
                <a:cxn ang="0">
                  <a:pos x="connsiteX3" y="connsiteY3"/>
                </a:cxn>
              </a:cxnLst>
              <a:rect l="l" t="t" r="r" b="b"/>
              <a:pathLst>
                <a:path w="711961" h="37087">
                  <a:moveTo>
                    <a:pt x="0" y="0"/>
                  </a:moveTo>
                  <a:lnTo>
                    <a:pt x="711961" y="0"/>
                  </a:lnTo>
                  <a:lnTo>
                    <a:pt x="711961"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xmlns="" id="{26B99378-0736-0746-AC96-FFE6A7A24B5E}"/>
                </a:ext>
              </a:extLst>
            </p:cNvPr>
            <p:cNvSpPr/>
            <p:nvPr/>
          </p:nvSpPr>
          <p:spPr>
            <a:xfrm>
              <a:off x="10233428" y="2233556"/>
              <a:ext cx="652557" cy="37087"/>
            </a:xfrm>
            <a:custGeom>
              <a:avLst/>
              <a:gdLst>
                <a:gd name="connsiteX0" fmla="*/ 0 w 652557"/>
                <a:gd name="connsiteY0" fmla="*/ 0 h 37087"/>
                <a:gd name="connsiteX1" fmla="*/ 652557 w 652557"/>
                <a:gd name="connsiteY1" fmla="*/ 0 h 37087"/>
                <a:gd name="connsiteX2" fmla="*/ 652557 w 652557"/>
                <a:gd name="connsiteY2" fmla="*/ 37088 h 37087"/>
                <a:gd name="connsiteX3" fmla="*/ 0 w 652557"/>
                <a:gd name="connsiteY3" fmla="*/ 37088 h 37087"/>
              </a:gdLst>
              <a:ahLst/>
              <a:cxnLst>
                <a:cxn ang="0">
                  <a:pos x="connsiteX0" y="connsiteY0"/>
                </a:cxn>
                <a:cxn ang="0">
                  <a:pos x="connsiteX1" y="connsiteY1"/>
                </a:cxn>
                <a:cxn ang="0">
                  <a:pos x="connsiteX2" y="connsiteY2"/>
                </a:cxn>
                <a:cxn ang="0">
                  <a:pos x="connsiteX3" y="connsiteY3"/>
                </a:cxn>
              </a:cxnLst>
              <a:rect l="l" t="t" r="r" b="b"/>
              <a:pathLst>
                <a:path w="652557" h="37087">
                  <a:moveTo>
                    <a:pt x="0" y="0"/>
                  </a:moveTo>
                  <a:lnTo>
                    <a:pt x="652557" y="0"/>
                  </a:lnTo>
                  <a:lnTo>
                    <a:pt x="652557"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xmlns="" id="{C0DD038E-72FC-B24C-8A49-6691A14F9F7E}"/>
                </a:ext>
              </a:extLst>
            </p:cNvPr>
            <p:cNvSpPr/>
            <p:nvPr/>
          </p:nvSpPr>
          <p:spPr>
            <a:xfrm>
              <a:off x="10490451" y="2159479"/>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xmlns="" id="{A43736FC-0208-5743-B677-946B83B54B91}"/>
                </a:ext>
              </a:extLst>
            </p:cNvPr>
            <p:cNvSpPr/>
            <p:nvPr/>
          </p:nvSpPr>
          <p:spPr>
            <a:xfrm>
              <a:off x="10515203" y="1895217"/>
              <a:ext cx="89007" cy="288888"/>
            </a:xfrm>
            <a:custGeom>
              <a:avLst/>
              <a:gdLst>
                <a:gd name="connsiteX0" fmla="*/ 0 w 89007"/>
                <a:gd name="connsiteY0" fmla="*/ 0 h 288888"/>
                <a:gd name="connsiteX1" fmla="*/ 89007 w 89007"/>
                <a:gd name="connsiteY1" fmla="*/ 0 h 288888"/>
                <a:gd name="connsiteX2" fmla="*/ 89007 w 89007"/>
                <a:gd name="connsiteY2" fmla="*/ 288889 h 288888"/>
                <a:gd name="connsiteX3" fmla="*/ 0 w 89007"/>
                <a:gd name="connsiteY3" fmla="*/ 288889 h 288888"/>
              </a:gdLst>
              <a:ahLst/>
              <a:cxnLst>
                <a:cxn ang="0">
                  <a:pos x="connsiteX0" y="connsiteY0"/>
                </a:cxn>
                <a:cxn ang="0">
                  <a:pos x="connsiteX1" y="connsiteY1"/>
                </a:cxn>
                <a:cxn ang="0">
                  <a:pos x="connsiteX2" y="connsiteY2"/>
                </a:cxn>
                <a:cxn ang="0">
                  <a:pos x="connsiteX3" y="connsiteY3"/>
                </a:cxn>
              </a:cxnLst>
              <a:rect l="l" t="t" r="r" b="b"/>
              <a:pathLst>
                <a:path w="89007" h="288888">
                  <a:moveTo>
                    <a:pt x="0" y="0"/>
                  </a:moveTo>
                  <a:lnTo>
                    <a:pt x="89007" y="0"/>
                  </a:lnTo>
                  <a:lnTo>
                    <a:pt x="89007" y="288889"/>
                  </a:lnTo>
                  <a:lnTo>
                    <a:pt x="0" y="28888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120">
              <a:extLst>
                <a:ext uri="{FF2B5EF4-FFF2-40B4-BE49-F238E27FC236}">
                  <a16:creationId xmlns:a16="http://schemas.microsoft.com/office/drawing/2014/main" xmlns="" id="{2C73AAB2-AC5F-0741-BE3D-EF5D238924CB}"/>
                </a:ext>
              </a:extLst>
            </p:cNvPr>
            <p:cNvSpPr/>
            <p:nvPr/>
          </p:nvSpPr>
          <p:spPr>
            <a:xfrm>
              <a:off x="10490451" y="1880481"/>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21">
              <a:extLst>
                <a:ext uri="{FF2B5EF4-FFF2-40B4-BE49-F238E27FC236}">
                  <a16:creationId xmlns:a16="http://schemas.microsoft.com/office/drawing/2014/main" xmlns="" id="{597F22CD-2233-894A-BAA8-F18129F21613}"/>
                </a:ext>
              </a:extLst>
            </p:cNvPr>
            <p:cNvSpPr/>
            <p:nvPr/>
          </p:nvSpPr>
          <p:spPr>
            <a:xfrm>
              <a:off x="10699357" y="2159479"/>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22">
              <a:extLst>
                <a:ext uri="{FF2B5EF4-FFF2-40B4-BE49-F238E27FC236}">
                  <a16:creationId xmlns:a16="http://schemas.microsoft.com/office/drawing/2014/main" xmlns="" id="{BE274DB7-301F-0645-9D8B-6BA7C1702873}"/>
                </a:ext>
              </a:extLst>
            </p:cNvPr>
            <p:cNvSpPr/>
            <p:nvPr/>
          </p:nvSpPr>
          <p:spPr>
            <a:xfrm>
              <a:off x="10724109" y="1895217"/>
              <a:ext cx="89007" cy="288888"/>
            </a:xfrm>
            <a:custGeom>
              <a:avLst/>
              <a:gdLst>
                <a:gd name="connsiteX0" fmla="*/ 0 w 89007"/>
                <a:gd name="connsiteY0" fmla="*/ 0 h 288888"/>
                <a:gd name="connsiteX1" fmla="*/ 89008 w 89007"/>
                <a:gd name="connsiteY1" fmla="*/ 0 h 288888"/>
                <a:gd name="connsiteX2" fmla="*/ 89008 w 89007"/>
                <a:gd name="connsiteY2" fmla="*/ 288889 h 288888"/>
                <a:gd name="connsiteX3" fmla="*/ 0 w 89007"/>
                <a:gd name="connsiteY3" fmla="*/ 288889 h 288888"/>
              </a:gdLst>
              <a:ahLst/>
              <a:cxnLst>
                <a:cxn ang="0">
                  <a:pos x="connsiteX0" y="connsiteY0"/>
                </a:cxn>
                <a:cxn ang="0">
                  <a:pos x="connsiteX1" y="connsiteY1"/>
                </a:cxn>
                <a:cxn ang="0">
                  <a:pos x="connsiteX2" y="connsiteY2"/>
                </a:cxn>
                <a:cxn ang="0">
                  <a:pos x="connsiteX3" y="connsiteY3"/>
                </a:cxn>
              </a:cxnLst>
              <a:rect l="l" t="t" r="r" b="b"/>
              <a:pathLst>
                <a:path w="89007" h="288888">
                  <a:moveTo>
                    <a:pt x="0" y="0"/>
                  </a:moveTo>
                  <a:lnTo>
                    <a:pt x="89008" y="0"/>
                  </a:lnTo>
                  <a:lnTo>
                    <a:pt x="89008" y="288889"/>
                  </a:lnTo>
                  <a:lnTo>
                    <a:pt x="0" y="28888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xmlns="" id="{27B8A122-5577-0448-96FE-49A949E78EE9}"/>
                </a:ext>
              </a:extLst>
            </p:cNvPr>
            <p:cNvSpPr/>
            <p:nvPr/>
          </p:nvSpPr>
          <p:spPr>
            <a:xfrm>
              <a:off x="10699357" y="1880481"/>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24">
              <a:extLst>
                <a:ext uri="{FF2B5EF4-FFF2-40B4-BE49-F238E27FC236}">
                  <a16:creationId xmlns:a16="http://schemas.microsoft.com/office/drawing/2014/main" xmlns="" id="{6D3A5547-94DD-7D43-80A6-DFFFE8243AA3}"/>
                </a:ext>
              </a:extLst>
            </p:cNvPr>
            <p:cNvSpPr/>
            <p:nvPr/>
          </p:nvSpPr>
          <p:spPr>
            <a:xfrm>
              <a:off x="10281546" y="2159479"/>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xmlns="" id="{817747F9-03F0-E84B-AF37-3F85148DFD24}"/>
                </a:ext>
              </a:extLst>
            </p:cNvPr>
            <p:cNvSpPr/>
            <p:nvPr/>
          </p:nvSpPr>
          <p:spPr>
            <a:xfrm>
              <a:off x="10306298" y="1895217"/>
              <a:ext cx="89007" cy="288888"/>
            </a:xfrm>
            <a:custGeom>
              <a:avLst/>
              <a:gdLst>
                <a:gd name="connsiteX0" fmla="*/ 0 w 89007"/>
                <a:gd name="connsiteY0" fmla="*/ 0 h 288888"/>
                <a:gd name="connsiteX1" fmla="*/ 89007 w 89007"/>
                <a:gd name="connsiteY1" fmla="*/ 0 h 288888"/>
                <a:gd name="connsiteX2" fmla="*/ 89007 w 89007"/>
                <a:gd name="connsiteY2" fmla="*/ 288889 h 288888"/>
                <a:gd name="connsiteX3" fmla="*/ 0 w 89007"/>
                <a:gd name="connsiteY3" fmla="*/ 288889 h 288888"/>
              </a:gdLst>
              <a:ahLst/>
              <a:cxnLst>
                <a:cxn ang="0">
                  <a:pos x="connsiteX0" y="connsiteY0"/>
                </a:cxn>
                <a:cxn ang="0">
                  <a:pos x="connsiteX1" y="connsiteY1"/>
                </a:cxn>
                <a:cxn ang="0">
                  <a:pos x="connsiteX2" y="connsiteY2"/>
                </a:cxn>
                <a:cxn ang="0">
                  <a:pos x="connsiteX3" y="connsiteY3"/>
                </a:cxn>
              </a:cxnLst>
              <a:rect l="l" t="t" r="r" b="b"/>
              <a:pathLst>
                <a:path w="89007" h="288888">
                  <a:moveTo>
                    <a:pt x="0" y="0"/>
                  </a:moveTo>
                  <a:lnTo>
                    <a:pt x="89007" y="0"/>
                  </a:lnTo>
                  <a:lnTo>
                    <a:pt x="89007" y="288889"/>
                  </a:lnTo>
                  <a:lnTo>
                    <a:pt x="0" y="288889"/>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xmlns="" id="{2E0087B2-6B63-7A4B-B80A-13BF28F6256D}"/>
                </a:ext>
              </a:extLst>
            </p:cNvPr>
            <p:cNvSpPr/>
            <p:nvPr/>
          </p:nvSpPr>
          <p:spPr>
            <a:xfrm>
              <a:off x="10281546" y="1880481"/>
              <a:ext cx="138412" cy="37087"/>
            </a:xfrm>
            <a:custGeom>
              <a:avLst/>
              <a:gdLst>
                <a:gd name="connsiteX0" fmla="*/ 0 w 138412"/>
                <a:gd name="connsiteY0" fmla="*/ 0 h 37087"/>
                <a:gd name="connsiteX1" fmla="*/ 138412 w 138412"/>
                <a:gd name="connsiteY1" fmla="*/ 0 h 37087"/>
                <a:gd name="connsiteX2" fmla="*/ 138412 w 138412"/>
                <a:gd name="connsiteY2" fmla="*/ 37088 h 37087"/>
                <a:gd name="connsiteX3" fmla="*/ 0 w 138412"/>
                <a:gd name="connsiteY3" fmla="*/ 37088 h 37087"/>
              </a:gdLst>
              <a:ahLst/>
              <a:cxnLst>
                <a:cxn ang="0">
                  <a:pos x="connsiteX0" y="connsiteY0"/>
                </a:cxn>
                <a:cxn ang="0">
                  <a:pos x="connsiteX1" y="connsiteY1"/>
                </a:cxn>
                <a:cxn ang="0">
                  <a:pos x="connsiteX2" y="connsiteY2"/>
                </a:cxn>
                <a:cxn ang="0">
                  <a:pos x="connsiteX3" y="connsiteY3"/>
                </a:cxn>
              </a:cxnLst>
              <a:rect l="l" t="t" r="r" b="b"/>
              <a:pathLst>
                <a:path w="138412" h="37087">
                  <a:moveTo>
                    <a:pt x="0" y="0"/>
                  </a:moveTo>
                  <a:lnTo>
                    <a:pt x="138412" y="0"/>
                  </a:lnTo>
                  <a:lnTo>
                    <a:pt x="138412"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xmlns="" id="{F732C7AB-15E2-3148-B671-AB992E1ECB4B}"/>
                </a:ext>
              </a:extLst>
            </p:cNvPr>
            <p:cNvSpPr/>
            <p:nvPr/>
          </p:nvSpPr>
          <p:spPr>
            <a:xfrm>
              <a:off x="10233428" y="1801459"/>
              <a:ext cx="652557" cy="37087"/>
            </a:xfrm>
            <a:custGeom>
              <a:avLst/>
              <a:gdLst>
                <a:gd name="connsiteX0" fmla="*/ 0 w 652557"/>
                <a:gd name="connsiteY0" fmla="*/ 0 h 37087"/>
                <a:gd name="connsiteX1" fmla="*/ 652557 w 652557"/>
                <a:gd name="connsiteY1" fmla="*/ 0 h 37087"/>
                <a:gd name="connsiteX2" fmla="*/ 652557 w 652557"/>
                <a:gd name="connsiteY2" fmla="*/ 37088 h 37087"/>
                <a:gd name="connsiteX3" fmla="*/ 0 w 652557"/>
                <a:gd name="connsiteY3" fmla="*/ 37088 h 37087"/>
              </a:gdLst>
              <a:ahLst/>
              <a:cxnLst>
                <a:cxn ang="0">
                  <a:pos x="connsiteX0" y="connsiteY0"/>
                </a:cxn>
                <a:cxn ang="0">
                  <a:pos x="connsiteX1" y="connsiteY1"/>
                </a:cxn>
                <a:cxn ang="0">
                  <a:pos x="connsiteX2" y="connsiteY2"/>
                </a:cxn>
                <a:cxn ang="0">
                  <a:pos x="connsiteX3" y="connsiteY3"/>
                </a:cxn>
              </a:cxnLst>
              <a:rect l="l" t="t" r="r" b="b"/>
              <a:pathLst>
                <a:path w="652557" h="37087">
                  <a:moveTo>
                    <a:pt x="0" y="0"/>
                  </a:moveTo>
                  <a:lnTo>
                    <a:pt x="652557" y="0"/>
                  </a:lnTo>
                  <a:lnTo>
                    <a:pt x="652557" y="37088"/>
                  </a:lnTo>
                  <a:lnTo>
                    <a:pt x="0" y="37088"/>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xmlns="" id="{AF0B8AA5-1A29-4F44-90F7-1AB3BB1BE87B}"/>
                </a:ext>
              </a:extLst>
            </p:cNvPr>
            <p:cNvSpPr/>
            <p:nvPr/>
          </p:nvSpPr>
          <p:spPr>
            <a:xfrm>
              <a:off x="10233329" y="1593966"/>
              <a:ext cx="652656" cy="207493"/>
            </a:xfrm>
            <a:custGeom>
              <a:avLst/>
              <a:gdLst>
                <a:gd name="connsiteX0" fmla="*/ 326328 w 652656"/>
                <a:gd name="connsiteY0" fmla="*/ 0 h 207493"/>
                <a:gd name="connsiteX1" fmla="*/ 652656 w 652656"/>
                <a:gd name="connsiteY1" fmla="*/ 207493 h 207493"/>
                <a:gd name="connsiteX2" fmla="*/ 0 w 652656"/>
                <a:gd name="connsiteY2" fmla="*/ 207493 h 207493"/>
                <a:gd name="connsiteX3" fmla="*/ 326328 w 652656"/>
                <a:gd name="connsiteY3" fmla="*/ 0 h 207493"/>
              </a:gdLst>
              <a:ahLst/>
              <a:cxnLst>
                <a:cxn ang="0">
                  <a:pos x="connsiteX0" y="connsiteY0"/>
                </a:cxn>
                <a:cxn ang="0">
                  <a:pos x="connsiteX1" y="connsiteY1"/>
                </a:cxn>
                <a:cxn ang="0">
                  <a:pos x="connsiteX2" y="connsiteY2"/>
                </a:cxn>
                <a:cxn ang="0">
                  <a:pos x="connsiteX3" y="connsiteY3"/>
                </a:cxn>
              </a:cxnLst>
              <a:rect l="l" t="t" r="r" b="b"/>
              <a:pathLst>
                <a:path w="652656" h="207493">
                  <a:moveTo>
                    <a:pt x="326328" y="0"/>
                  </a:moveTo>
                  <a:lnTo>
                    <a:pt x="652656" y="207493"/>
                  </a:lnTo>
                  <a:lnTo>
                    <a:pt x="0" y="207493"/>
                  </a:lnTo>
                  <a:lnTo>
                    <a:pt x="326328" y="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xmlns="" id="{A5339689-20DD-7949-8518-4237BA71C81C}"/>
                </a:ext>
              </a:extLst>
            </p:cNvPr>
            <p:cNvSpPr/>
            <p:nvPr/>
          </p:nvSpPr>
          <p:spPr>
            <a:xfrm>
              <a:off x="8433277" y="1781185"/>
              <a:ext cx="907600" cy="593996"/>
            </a:xfrm>
            <a:custGeom>
              <a:avLst/>
              <a:gdLst>
                <a:gd name="connsiteX0" fmla="*/ 202965 w 907600"/>
                <a:gd name="connsiteY0" fmla="*/ 66362 h 593996"/>
                <a:gd name="connsiteX1" fmla="*/ 907600 w 907600"/>
                <a:gd name="connsiteY1" fmla="*/ 296801 h 593996"/>
                <a:gd name="connsiteX2" fmla="*/ 202965 w 907600"/>
                <a:gd name="connsiteY2" fmla="*/ 527239 h 593996"/>
                <a:gd name="connsiteX3" fmla="*/ 202965 w 907600"/>
                <a:gd name="connsiteY3" fmla="*/ 436943 h 593996"/>
                <a:gd name="connsiteX4" fmla="*/ 313754 w 907600"/>
                <a:gd name="connsiteY4" fmla="*/ 354361 h 593996"/>
                <a:gd name="connsiteX5" fmla="*/ 313754 w 907600"/>
                <a:gd name="connsiteY5" fmla="*/ 215900 h 593996"/>
                <a:gd name="connsiteX6" fmla="*/ 341872 w 907600"/>
                <a:gd name="connsiteY6" fmla="*/ 215900 h 593996"/>
                <a:gd name="connsiteX7" fmla="*/ 341872 w 907600"/>
                <a:gd name="connsiteY7" fmla="*/ 156560 h 593996"/>
                <a:gd name="connsiteX8" fmla="*/ 224054 w 907600"/>
                <a:gd name="connsiteY8" fmla="*/ 156560 h 593996"/>
                <a:gd name="connsiteX9" fmla="*/ 224054 w 907600"/>
                <a:gd name="connsiteY9" fmla="*/ 215900 h 593996"/>
                <a:gd name="connsiteX10" fmla="*/ 252271 w 907600"/>
                <a:gd name="connsiteY10" fmla="*/ 215900 h 593996"/>
                <a:gd name="connsiteX11" fmla="*/ 252271 w 907600"/>
                <a:gd name="connsiteY11" fmla="*/ 354361 h 593996"/>
                <a:gd name="connsiteX12" fmla="*/ 202767 w 907600"/>
                <a:gd name="connsiteY12" fmla="*/ 384031 h 593996"/>
                <a:gd name="connsiteX13" fmla="*/ 0 w 907600"/>
                <a:gd name="connsiteY13" fmla="*/ 0 h 593996"/>
                <a:gd name="connsiteX14" fmla="*/ 202965 w 907600"/>
                <a:gd name="connsiteY14" fmla="*/ 66362 h 593996"/>
                <a:gd name="connsiteX15" fmla="*/ 202965 w 907600"/>
                <a:gd name="connsiteY15" fmla="*/ 384426 h 593996"/>
                <a:gd name="connsiteX16" fmla="*/ 202965 w 907600"/>
                <a:gd name="connsiteY16" fmla="*/ 384426 h 593996"/>
                <a:gd name="connsiteX17" fmla="*/ 153461 w 907600"/>
                <a:gd name="connsiteY17" fmla="*/ 354756 h 593996"/>
                <a:gd name="connsiteX18" fmla="*/ 153461 w 907600"/>
                <a:gd name="connsiteY18" fmla="*/ 216296 h 593996"/>
                <a:gd name="connsiteX19" fmla="*/ 181777 w 907600"/>
                <a:gd name="connsiteY19" fmla="*/ 216296 h 593996"/>
                <a:gd name="connsiteX20" fmla="*/ 181777 w 907600"/>
                <a:gd name="connsiteY20" fmla="*/ 156955 h 593996"/>
                <a:gd name="connsiteX21" fmla="*/ 63959 w 907600"/>
                <a:gd name="connsiteY21" fmla="*/ 156955 h 593996"/>
                <a:gd name="connsiteX22" fmla="*/ 63959 w 907600"/>
                <a:gd name="connsiteY22" fmla="*/ 216296 h 593996"/>
                <a:gd name="connsiteX23" fmla="*/ 92176 w 907600"/>
                <a:gd name="connsiteY23" fmla="*/ 216296 h 593996"/>
                <a:gd name="connsiteX24" fmla="*/ 92176 w 907600"/>
                <a:gd name="connsiteY24" fmla="*/ 354756 h 593996"/>
                <a:gd name="connsiteX25" fmla="*/ 202965 w 907600"/>
                <a:gd name="connsiteY25" fmla="*/ 437338 h 593996"/>
                <a:gd name="connsiteX26" fmla="*/ 202965 w 907600"/>
                <a:gd name="connsiteY26" fmla="*/ 437338 h 593996"/>
                <a:gd name="connsiteX27" fmla="*/ 202965 w 907600"/>
                <a:gd name="connsiteY27" fmla="*/ 527634 h 593996"/>
                <a:gd name="connsiteX28" fmla="*/ 0 w 907600"/>
                <a:gd name="connsiteY28" fmla="*/ 593997 h 59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907600" h="593996">
                  <a:moveTo>
                    <a:pt x="202965" y="66362"/>
                  </a:moveTo>
                  <a:lnTo>
                    <a:pt x="907600" y="296801"/>
                  </a:lnTo>
                  <a:lnTo>
                    <a:pt x="202965" y="527239"/>
                  </a:lnTo>
                  <a:lnTo>
                    <a:pt x="202965" y="436943"/>
                  </a:lnTo>
                  <a:cubicBezTo>
                    <a:pt x="264152" y="436943"/>
                    <a:pt x="313754" y="399954"/>
                    <a:pt x="313754" y="354361"/>
                  </a:cubicBezTo>
                  <a:lnTo>
                    <a:pt x="313754" y="215900"/>
                  </a:lnTo>
                  <a:lnTo>
                    <a:pt x="341872" y="215900"/>
                  </a:lnTo>
                  <a:lnTo>
                    <a:pt x="341872" y="156560"/>
                  </a:lnTo>
                  <a:lnTo>
                    <a:pt x="224054" y="156560"/>
                  </a:lnTo>
                  <a:lnTo>
                    <a:pt x="224054" y="215900"/>
                  </a:lnTo>
                  <a:lnTo>
                    <a:pt x="252271" y="215900"/>
                  </a:lnTo>
                  <a:lnTo>
                    <a:pt x="252271" y="354361"/>
                  </a:lnTo>
                  <a:cubicBezTo>
                    <a:pt x="252271" y="370976"/>
                    <a:pt x="230192" y="384031"/>
                    <a:pt x="202767" y="384031"/>
                  </a:cubicBezTo>
                  <a:close/>
                  <a:moveTo>
                    <a:pt x="0" y="0"/>
                  </a:moveTo>
                  <a:lnTo>
                    <a:pt x="202965" y="66362"/>
                  </a:lnTo>
                  <a:lnTo>
                    <a:pt x="202965" y="384426"/>
                  </a:lnTo>
                  <a:lnTo>
                    <a:pt x="202965" y="384426"/>
                  </a:lnTo>
                  <a:cubicBezTo>
                    <a:pt x="175738" y="384426"/>
                    <a:pt x="153461" y="370976"/>
                    <a:pt x="153461" y="354756"/>
                  </a:cubicBezTo>
                  <a:lnTo>
                    <a:pt x="153461" y="216296"/>
                  </a:lnTo>
                  <a:lnTo>
                    <a:pt x="181777" y="216296"/>
                  </a:lnTo>
                  <a:lnTo>
                    <a:pt x="181777" y="156955"/>
                  </a:lnTo>
                  <a:lnTo>
                    <a:pt x="63959" y="156955"/>
                  </a:lnTo>
                  <a:lnTo>
                    <a:pt x="63959" y="216296"/>
                  </a:lnTo>
                  <a:lnTo>
                    <a:pt x="92176" y="216296"/>
                  </a:lnTo>
                  <a:lnTo>
                    <a:pt x="92176" y="354756"/>
                  </a:lnTo>
                  <a:cubicBezTo>
                    <a:pt x="92176" y="400349"/>
                    <a:pt x="141679" y="437338"/>
                    <a:pt x="202965" y="437338"/>
                  </a:cubicBezTo>
                  <a:lnTo>
                    <a:pt x="202965" y="437338"/>
                  </a:lnTo>
                  <a:lnTo>
                    <a:pt x="202965" y="527634"/>
                  </a:lnTo>
                  <a:lnTo>
                    <a:pt x="0" y="593997"/>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xmlns="" id="{C8B67E1E-463B-1641-BEBF-2A2AF63A0885}"/>
                </a:ext>
              </a:extLst>
            </p:cNvPr>
            <p:cNvSpPr/>
            <p:nvPr/>
          </p:nvSpPr>
          <p:spPr>
            <a:xfrm>
              <a:off x="10437879" y="2434355"/>
              <a:ext cx="213063" cy="368768"/>
            </a:xfrm>
            <a:custGeom>
              <a:avLst/>
              <a:gdLst>
                <a:gd name="connsiteX0" fmla="*/ 91978 w 213063"/>
                <a:gd name="connsiteY0" fmla="*/ 312396 h 368768"/>
                <a:gd name="connsiteX1" fmla="*/ 84750 w 213063"/>
                <a:gd name="connsiteY1" fmla="*/ 311407 h 368768"/>
                <a:gd name="connsiteX2" fmla="*/ 84750 w 213063"/>
                <a:gd name="connsiteY2" fmla="*/ 368769 h 368768"/>
                <a:gd name="connsiteX3" fmla="*/ 113215 w 213063"/>
                <a:gd name="connsiteY3" fmla="*/ 339840 h 368768"/>
                <a:gd name="connsiteX4" fmla="*/ 91978 w 213063"/>
                <a:gd name="connsiteY4" fmla="*/ 312396 h 368768"/>
                <a:gd name="connsiteX5" fmla="*/ 84750 w 213063"/>
                <a:gd name="connsiteY5" fmla="*/ 287473 h 368768"/>
                <a:gd name="connsiteX6" fmla="*/ 84750 w 213063"/>
                <a:gd name="connsiteY6" fmla="*/ 123990 h 368768"/>
                <a:gd name="connsiteX7" fmla="*/ 126729 w 213063"/>
                <a:gd name="connsiteY7" fmla="*/ 110441 h 368768"/>
                <a:gd name="connsiteX8" fmla="*/ 151481 w 213063"/>
                <a:gd name="connsiteY8" fmla="*/ 15595 h 368768"/>
                <a:gd name="connsiteX9" fmla="*/ 179411 w 213063"/>
                <a:gd name="connsiteY9" fmla="*/ 1027 h 368768"/>
                <a:gd name="connsiteX10" fmla="*/ 194549 w 213063"/>
                <a:gd name="connsiteY10" fmla="*/ 26771 h 368768"/>
                <a:gd name="connsiteX11" fmla="*/ 169797 w 213063"/>
                <a:gd name="connsiteY11" fmla="*/ 121616 h 368768"/>
                <a:gd name="connsiteX12" fmla="*/ 202965 w 213063"/>
                <a:gd name="connsiteY12" fmla="*/ 204198 h 368768"/>
                <a:gd name="connsiteX13" fmla="*/ 190589 w 213063"/>
                <a:gd name="connsiteY13" fmla="*/ 251671 h 368768"/>
                <a:gd name="connsiteX14" fmla="*/ 190589 w 213063"/>
                <a:gd name="connsiteY14" fmla="*/ 251671 h 368768"/>
                <a:gd name="connsiteX15" fmla="*/ 213064 w 213063"/>
                <a:gd name="connsiteY15" fmla="*/ 286681 h 368768"/>
                <a:gd name="connsiteX16" fmla="*/ 204747 w 213063"/>
                <a:gd name="connsiteY16" fmla="*/ 318725 h 368768"/>
                <a:gd name="connsiteX17" fmla="*/ 84750 w 213063"/>
                <a:gd name="connsiteY17" fmla="*/ 311407 h 368768"/>
                <a:gd name="connsiteX18" fmla="*/ 56286 w 213063"/>
                <a:gd name="connsiteY18" fmla="*/ 340335 h 368768"/>
                <a:gd name="connsiteX19" fmla="*/ 77523 w 213063"/>
                <a:gd name="connsiteY19" fmla="*/ 367780 h 368768"/>
                <a:gd name="connsiteX20" fmla="*/ 84750 w 213063"/>
                <a:gd name="connsiteY20" fmla="*/ 368769 h 368768"/>
                <a:gd name="connsiteX21" fmla="*/ 84750 w 213063"/>
                <a:gd name="connsiteY21" fmla="*/ 311407 h 368768"/>
                <a:gd name="connsiteX22" fmla="*/ 84750 w 213063"/>
                <a:gd name="connsiteY22" fmla="*/ 123990 h 368768"/>
                <a:gd name="connsiteX23" fmla="*/ 84750 w 213063"/>
                <a:gd name="connsiteY23" fmla="*/ 287473 h 368768"/>
                <a:gd name="connsiteX24" fmla="*/ 0 w 213063"/>
                <a:gd name="connsiteY24" fmla="*/ 265517 h 368768"/>
                <a:gd name="connsiteX25" fmla="*/ 8317 w 213063"/>
                <a:gd name="connsiteY25" fmla="*/ 233473 h 368768"/>
                <a:gd name="connsiteX26" fmla="*/ 45048 w 213063"/>
                <a:gd name="connsiteY26" fmla="*/ 213693 h 368768"/>
                <a:gd name="connsiteX27" fmla="*/ 57424 w 213063"/>
                <a:gd name="connsiteY27" fmla="*/ 166122 h 368768"/>
                <a:gd name="connsiteX28" fmla="*/ 85047 w 213063"/>
                <a:gd name="connsiteY28" fmla="*/ 123990 h 36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3063" h="368768">
                  <a:moveTo>
                    <a:pt x="91978" y="312396"/>
                  </a:moveTo>
                  <a:cubicBezTo>
                    <a:pt x="89631" y="311723"/>
                    <a:pt x="87196" y="311397"/>
                    <a:pt x="84750" y="311407"/>
                  </a:cubicBezTo>
                  <a:lnTo>
                    <a:pt x="84750" y="368769"/>
                  </a:lnTo>
                  <a:cubicBezTo>
                    <a:pt x="100611" y="368630"/>
                    <a:pt x="113354" y="355684"/>
                    <a:pt x="113215" y="339840"/>
                  </a:cubicBezTo>
                  <a:cubicBezTo>
                    <a:pt x="113106" y="326973"/>
                    <a:pt x="104423" y="315748"/>
                    <a:pt x="91978" y="312396"/>
                  </a:cubicBezTo>
                  <a:close/>
                  <a:moveTo>
                    <a:pt x="84750" y="287473"/>
                  </a:moveTo>
                  <a:lnTo>
                    <a:pt x="84750" y="123990"/>
                  </a:lnTo>
                  <a:cubicBezTo>
                    <a:pt x="96987" y="115208"/>
                    <a:pt x="111660" y="110470"/>
                    <a:pt x="126729" y="110441"/>
                  </a:cubicBezTo>
                  <a:lnTo>
                    <a:pt x="151481" y="15595"/>
                  </a:lnTo>
                  <a:cubicBezTo>
                    <a:pt x="155164" y="3865"/>
                    <a:pt x="167669" y="-2652"/>
                    <a:pt x="179411" y="1027"/>
                  </a:cubicBezTo>
                  <a:cubicBezTo>
                    <a:pt x="190322" y="4449"/>
                    <a:pt x="196866" y="15575"/>
                    <a:pt x="194549" y="26771"/>
                  </a:cubicBezTo>
                  <a:lnTo>
                    <a:pt x="169797" y="121616"/>
                  </a:lnTo>
                  <a:cubicBezTo>
                    <a:pt x="199133" y="137737"/>
                    <a:pt x="213004" y="172293"/>
                    <a:pt x="202965" y="204198"/>
                  </a:cubicBezTo>
                  <a:cubicBezTo>
                    <a:pt x="202965" y="204198"/>
                    <a:pt x="194945" y="235352"/>
                    <a:pt x="190589" y="251671"/>
                  </a:cubicBezTo>
                  <a:lnTo>
                    <a:pt x="190589" y="251671"/>
                  </a:lnTo>
                  <a:cubicBezTo>
                    <a:pt x="184946" y="273528"/>
                    <a:pt x="213064" y="286681"/>
                    <a:pt x="213064" y="286681"/>
                  </a:cubicBezTo>
                  <a:lnTo>
                    <a:pt x="204747" y="318725"/>
                  </a:lnTo>
                  <a:close/>
                  <a:moveTo>
                    <a:pt x="84750" y="311407"/>
                  </a:moveTo>
                  <a:cubicBezTo>
                    <a:pt x="68889" y="311545"/>
                    <a:pt x="56147" y="324491"/>
                    <a:pt x="56286" y="340335"/>
                  </a:cubicBezTo>
                  <a:cubicBezTo>
                    <a:pt x="56394" y="353202"/>
                    <a:pt x="65077" y="364427"/>
                    <a:pt x="77523" y="367780"/>
                  </a:cubicBezTo>
                  <a:cubicBezTo>
                    <a:pt x="79879" y="368443"/>
                    <a:pt x="82305" y="368779"/>
                    <a:pt x="84750" y="368769"/>
                  </a:cubicBezTo>
                  <a:lnTo>
                    <a:pt x="84750" y="311407"/>
                  </a:lnTo>
                  <a:close/>
                  <a:moveTo>
                    <a:pt x="84750" y="123990"/>
                  </a:moveTo>
                  <a:lnTo>
                    <a:pt x="84750" y="287473"/>
                  </a:lnTo>
                  <a:lnTo>
                    <a:pt x="0" y="265517"/>
                  </a:lnTo>
                  <a:lnTo>
                    <a:pt x="8317" y="233473"/>
                  </a:lnTo>
                  <a:cubicBezTo>
                    <a:pt x="8317" y="233473"/>
                    <a:pt x="39306" y="235945"/>
                    <a:pt x="45048" y="213693"/>
                  </a:cubicBezTo>
                  <a:cubicBezTo>
                    <a:pt x="49900" y="194803"/>
                    <a:pt x="57424" y="166122"/>
                    <a:pt x="57424" y="166122"/>
                  </a:cubicBezTo>
                  <a:cubicBezTo>
                    <a:pt x="61434" y="149289"/>
                    <a:pt x="71206" y="134394"/>
                    <a:pt x="85047" y="123990"/>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xmlns="" id="{7158E344-E4F8-7541-A519-EFD4F98C4C26}"/>
                </a:ext>
              </a:extLst>
            </p:cNvPr>
            <p:cNvSpPr/>
            <p:nvPr/>
          </p:nvSpPr>
          <p:spPr>
            <a:xfrm>
              <a:off x="8582382" y="1159694"/>
              <a:ext cx="423850" cy="523084"/>
            </a:xfrm>
            <a:custGeom>
              <a:avLst/>
              <a:gdLst>
                <a:gd name="connsiteX0" fmla="*/ 297616 w 423850"/>
                <a:gd name="connsiteY0" fmla="*/ 297 h 523084"/>
                <a:gd name="connsiteX1" fmla="*/ 423850 w 423850"/>
                <a:gd name="connsiteY1" fmla="*/ 297 h 523084"/>
                <a:gd name="connsiteX2" fmla="*/ 423850 w 423850"/>
                <a:gd name="connsiteY2" fmla="*/ 22747 h 523084"/>
                <a:gd name="connsiteX3" fmla="*/ 297616 w 423850"/>
                <a:gd name="connsiteY3" fmla="*/ 22747 h 523084"/>
                <a:gd name="connsiteX4" fmla="*/ 297616 w 423850"/>
                <a:gd name="connsiteY4" fmla="*/ 297 h 523084"/>
                <a:gd name="connsiteX5" fmla="*/ 297616 w 423850"/>
                <a:gd name="connsiteY5" fmla="*/ 91186 h 523084"/>
                <a:gd name="connsiteX6" fmla="*/ 423850 w 423850"/>
                <a:gd name="connsiteY6" fmla="*/ 91186 h 523084"/>
                <a:gd name="connsiteX7" fmla="*/ 423850 w 423850"/>
                <a:gd name="connsiteY7" fmla="*/ 451877 h 523084"/>
                <a:gd name="connsiteX8" fmla="*/ 352862 w 423850"/>
                <a:gd name="connsiteY8" fmla="*/ 522887 h 523084"/>
                <a:gd name="connsiteX9" fmla="*/ 297616 w 423850"/>
                <a:gd name="connsiteY9" fmla="*/ 522887 h 523084"/>
                <a:gd name="connsiteX10" fmla="*/ 297616 w 423850"/>
                <a:gd name="connsiteY10" fmla="*/ 411525 h 523084"/>
                <a:gd name="connsiteX11" fmla="*/ 305339 w 423850"/>
                <a:gd name="connsiteY11" fmla="*/ 409053 h 523084"/>
                <a:gd name="connsiteX12" fmla="*/ 340486 w 423850"/>
                <a:gd name="connsiteY12" fmla="*/ 377998 h 523084"/>
                <a:gd name="connsiteX13" fmla="*/ 357020 w 423850"/>
                <a:gd name="connsiteY13" fmla="*/ 316976 h 523084"/>
                <a:gd name="connsiteX14" fmla="*/ 323160 w 423850"/>
                <a:gd name="connsiteY14" fmla="*/ 267526 h 523084"/>
                <a:gd name="connsiteX15" fmla="*/ 299596 w 423850"/>
                <a:gd name="connsiteY15" fmla="*/ 275438 h 523084"/>
                <a:gd name="connsiteX16" fmla="*/ 313259 w 423850"/>
                <a:gd name="connsiteY16" fmla="*/ 210955 h 523084"/>
                <a:gd name="connsiteX17" fmla="*/ 297616 w 423850"/>
                <a:gd name="connsiteY17" fmla="*/ 213131 h 523084"/>
                <a:gd name="connsiteX18" fmla="*/ 297616 w 423850"/>
                <a:gd name="connsiteY18" fmla="*/ 91186 h 523084"/>
                <a:gd name="connsiteX19" fmla="*/ 297616 w 423850"/>
                <a:gd name="connsiteY19" fmla="*/ 385712 h 523084"/>
                <a:gd name="connsiteX20" fmla="*/ 318210 w 423850"/>
                <a:gd name="connsiteY20" fmla="*/ 362273 h 523084"/>
                <a:gd name="connsiteX21" fmla="*/ 328110 w 423850"/>
                <a:gd name="connsiteY21" fmla="*/ 318756 h 523084"/>
                <a:gd name="connsiteX22" fmla="*/ 319596 w 423850"/>
                <a:gd name="connsiteY22" fmla="*/ 290669 h 523084"/>
                <a:gd name="connsiteX23" fmla="*/ 313952 w 423850"/>
                <a:gd name="connsiteY23" fmla="*/ 288295 h 523084"/>
                <a:gd name="connsiteX24" fmla="*/ 303358 w 423850"/>
                <a:gd name="connsiteY24" fmla="*/ 289581 h 523084"/>
                <a:gd name="connsiteX25" fmla="*/ 297715 w 423850"/>
                <a:gd name="connsiteY25" fmla="*/ 291954 h 523084"/>
                <a:gd name="connsiteX26" fmla="*/ 242667 w 423850"/>
                <a:gd name="connsiteY26" fmla="*/ 0 h 523084"/>
                <a:gd name="connsiteX27" fmla="*/ 297616 w 423850"/>
                <a:gd name="connsiteY27" fmla="*/ 0 h 523084"/>
                <a:gd name="connsiteX28" fmla="*/ 297616 w 423850"/>
                <a:gd name="connsiteY28" fmla="*/ 22747 h 523084"/>
                <a:gd name="connsiteX29" fmla="*/ 242667 w 423850"/>
                <a:gd name="connsiteY29" fmla="*/ 22747 h 523084"/>
                <a:gd name="connsiteX30" fmla="*/ 242667 w 423850"/>
                <a:gd name="connsiteY30" fmla="*/ 297 h 523084"/>
                <a:gd name="connsiteX31" fmla="*/ 242667 w 423850"/>
                <a:gd name="connsiteY31" fmla="*/ 90890 h 523084"/>
                <a:gd name="connsiteX32" fmla="*/ 297616 w 423850"/>
                <a:gd name="connsiteY32" fmla="*/ 90890 h 523084"/>
                <a:gd name="connsiteX33" fmla="*/ 297616 w 423850"/>
                <a:gd name="connsiteY33" fmla="*/ 213625 h 523084"/>
                <a:gd name="connsiteX34" fmla="*/ 270884 w 423850"/>
                <a:gd name="connsiteY34" fmla="*/ 217186 h 523084"/>
                <a:gd name="connsiteX35" fmla="*/ 242667 w 423850"/>
                <a:gd name="connsiteY35" fmla="*/ 349119 h 523084"/>
                <a:gd name="connsiteX36" fmla="*/ 242667 w 423850"/>
                <a:gd name="connsiteY36" fmla="*/ 221933 h 523084"/>
                <a:gd name="connsiteX37" fmla="*/ 247023 w 423850"/>
                <a:gd name="connsiteY37" fmla="*/ 201263 h 523084"/>
                <a:gd name="connsiteX38" fmla="*/ 242667 w 423850"/>
                <a:gd name="connsiteY38" fmla="*/ 199482 h 523084"/>
                <a:gd name="connsiteX39" fmla="*/ 242667 w 423850"/>
                <a:gd name="connsiteY39" fmla="*/ 90692 h 523084"/>
                <a:gd name="connsiteX40" fmla="*/ 297616 w 423850"/>
                <a:gd name="connsiteY40" fmla="*/ 522590 h 523084"/>
                <a:gd name="connsiteX41" fmla="*/ 242667 w 423850"/>
                <a:gd name="connsiteY41" fmla="*/ 522590 h 523084"/>
                <a:gd name="connsiteX42" fmla="*/ 242667 w 423850"/>
                <a:gd name="connsiteY42" fmla="*/ 396690 h 523084"/>
                <a:gd name="connsiteX43" fmla="*/ 248310 w 423850"/>
                <a:gd name="connsiteY43" fmla="*/ 404108 h 523084"/>
                <a:gd name="connsiteX44" fmla="*/ 276032 w 423850"/>
                <a:gd name="connsiteY44" fmla="*/ 413998 h 523084"/>
                <a:gd name="connsiteX45" fmla="*/ 297616 w 423850"/>
                <a:gd name="connsiteY45" fmla="*/ 411723 h 523084"/>
                <a:gd name="connsiteX46" fmla="*/ 297616 w 423850"/>
                <a:gd name="connsiteY46" fmla="*/ 523085 h 523084"/>
                <a:gd name="connsiteX47" fmla="*/ 297616 w 423850"/>
                <a:gd name="connsiteY47" fmla="*/ 291658 h 523084"/>
                <a:gd name="connsiteX48" fmla="*/ 295834 w 423850"/>
                <a:gd name="connsiteY48" fmla="*/ 293240 h 523084"/>
                <a:gd name="connsiteX49" fmla="*/ 280092 w 423850"/>
                <a:gd name="connsiteY49" fmla="*/ 365932 h 523084"/>
                <a:gd name="connsiteX50" fmla="*/ 279300 w 423850"/>
                <a:gd name="connsiteY50" fmla="*/ 372558 h 523084"/>
                <a:gd name="connsiteX51" fmla="*/ 294448 w 423850"/>
                <a:gd name="connsiteY51" fmla="*/ 385811 h 523084"/>
                <a:gd name="connsiteX52" fmla="*/ 297616 w 423850"/>
                <a:gd name="connsiteY52" fmla="*/ 385811 h 523084"/>
                <a:gd name="connsiteX53" fmla="*/ 176233 w 423850"/>
                <a:gd name="connsiteY53" fmla="*/ 297 h 523084"/>
                <a:gd name="connsiteX54" fmla="*/ 242667 w 423850"/>
                <a:gd name="connsiteY54" fmla="*/ 297 h 523084"/>
                <a:gd name="connsiteX55" fmla="*/ 242667 w 423850"/>
                <a:gd name="connsiteY55" fmla="*/ 22747 h 523084"/>
                <a:gd name="connsiteX56" fmla="*/ 176233 w 423850"/>
                <a:gd name="connsiteY56" fmla="*/ 22747 h 523084"/>
                <a:gd name="connsiteX57" fmla="*/ 176233 w 423850"/>
                <a:gd name="connsiteY57" fmla="*/ 297 h 523084"/>
                <a:gd name="connsiteX58" fmla="*/ 176233 w 423850"/>
                <a:gd name="connsiteY58" fmla="*/ 91186 h 523084"/>
                <a:gd name="connsiteX59" fmla="*/ 242667 w 423850"/>
                <a:gd name="connsiteY59" fmla="*/ 91186 h 523084"/>
                <a:gd name="connsiteX60" fmla="*/ 242667 w 423850"/>
                <a:gd name="connsiteY60" fmla="*/ 199977 h 523084"/>
                <a:gd name="connsiteX61" fmla="*/ 224351 w 423850"/>
                <a:gd name="connsiteY61" fmla="*/ 197702 h 523084"/>
                <a:gd name="connsiteX62" fmla="*/ 176233 w 423850"/>
                <a:gd name="connsiteY62" fmla="*/ 219658 h 523084"/>
                <a:gd name="connsiteX63" fmla="*/ 176233 w 423850"/>
                <a:gd name="connsiteY63" fmla="*/ 91186 h 523084"/>
                <a:gd name="connsiteX64" fmla="*/ 242667 w 423850"/>
                <a:gd name="connsiteY64" fmla="*/ 522887 h 523084"/>
                <a:gd name="connsiteX65" fmla="*/ 176233 w 423850"/>
                <a:gd name="connsiteY65" fmla="*/ 522887 h 523084"/>
                <a:gd name="connsiteX66" fmla="*/ 176233 w 423850"/>
                <a:gd name="connsiteY66" fmla="*/ 412119 h 523084"/>
                <a:gd name="connsiteX67" fmla="*/ 202074 w 423850"/>
                <a:gd name="connsiteY67" fmla="*/ 412119 h 523084"/>
                <a:gd name="connsiteX68" fmla="*/ 242667 w 423850"/>
                <a:gd name="connsiteY68" fmla="*/ 221933 h 523084"/>
                <a:gd name="connsiteX69" fmla="*/ 242667 w 423850"/>
                <a:gd name="connsiteY69" fmla="*/ 349119 h 523084"/>
                <a:gd name="connsiteX70" fmla="*/ 240192 w 423850"/>
                <a:gd name="connsiteY70" fmla="*/ 360492 h 523084"/>
                <a:gd name="connsiteX71" fmla="*/ 238212 w 423850"/>
                <a:gd name="connsiteY71" fmla="*/ 376910 h 523084"/>
                <a:gd name="connsiteX72" fmla="*/ 242667 w 423850"/>
                <a:gd name="connsiteY72" fmla="*/ 396690 h 523084"/>
                <a:gd name="connsiteX73" fmla="*/ 242667 w 423850"/>
                <a:gd name="connsiteY73" fmla="*/ 522887 h 523084"/>
                <a:gd name="connsiteX74" fmla="*/ 176233 w 423850"/>
                <a:gd name="connsiteY74" fmla="*/ 339229 h 523084"/>
                <a:gd name="connsiteX75" fmla="*/ 182768 w 423850"/>
                <a:gd name="connsiteY75" fmla="*/ 308372 h 523084"/>
                <a:gd name="connsiteX76" fmla="*/ 176233 w 423850"/>
                <a:gd name="connsiteY76" fmla="*/ 305603 h 523084"/>
                <a:gd name="connsiteX77" fmla="*/ 176233 w 423850"/>
                <a:gd name="connsiteY77" fmla="*/ 339229 h 523084"/>
                <a:gd name="connsiteX78" fmla="*/ 176233 w 423850"/>
                <a:gd name="connsiteY78" fmla="*/ 292350 h 523084"/>
                <a:gd name="connsiteX79" fmla="*/ 185441 w 423850"/>
                <a:gd name="connsiteY79" fmla="*/ 295614 h 523084"/>
                <a:gd name="connsiteX80" fmla="*/ 202074 w 423850"/>
                <a:gd name="connsiteY80" fmla="*/ 217680 h 523084"/>
                <a:gd name="connsiteX81" fmla="*/ 176233 w 423850"/>
                <a:gd name="connsiteY81" fmla="*/ 242207 h 523084"/>
                <a:gd name="connsiteX82" fmla="*/ 149105 w 423850"/>
                <a:gd name="connsiteY82" fmla="*/ 495 h 523084"/>
                <a:gd name="connsiteX83" fmla="*/ 176233 w 423850"/>
                <a:gd name="connsiteY83" fmla="*/ 495 h 523084"/>
                <a:gd name="connsiteX84" fmla="*/ 176233 w 423850"/>
                <a:gd name="connsiteY84" fmla="*/ 22747 h 523084"/>
                <a:gd name="connsiteX85" fmla="*/ 149105 w 423850"/>
                <a:gd name="connsiteY85" fmla="*/ 22747 h 523084"/>
                <a:gd name="connsiteX86" fmla="*/ 149105 w 423850"/>
                <a:gd name="connsiteY86" fmla="*/ 297 h 523084"/>
                <a:gd name="connsiteX87" fmla="*/ 149105 w 423850"/>
                <a:gd name="connsiteY87" fmla="*/ 91384 h 523084"/>
                <a:gd name="connsiteX88" fmla="*/ 176233 w 423850"/>
                <a:gd name="connsiteY88" fmla="*/ 91384 h 523084"/>
                <a:gd name="connsiteX89" fmla="*/ 176233 w 423850"/>
                <a:gd name="connsiteY89" fmla="*/ 219361 h 523084"/>
                <a:gd name="connsiteX90" fmla="*/ 174055 w 423850"/>
                <a:gd name="connsiteY90" fmla="*/ 221339 h 523084"/>
                <a:gd name="connsiteX91" fmla="*/ 149105 w 423850"/>
                <a:gd name="connsiteY91" fmla="*/ 247944 h 523084"/>
                <a:gd name="connsiteX92" fmla="*/ 149105 w 423850"/>
                <a:gd name="connsiteY92" fmla="*/ 91186 h 523084"/>
                <a:gd name="connsiteX93" fmla="*/ 176233 w 423850"/>
                <a:gd name="connsiteY93" fmla="*/ 523085 h 523084"/>
                <a:gd name="connsiteX94" fmla="*/ 149105 w 423850"/>
                <a:gd name="connsiteY94" fmla="*/ 523085 h 523084"/>
                <a:gd name="connsiteX95" fmla="*/ 149105 w 423850"/>
                <a:gd name="connsiteY95" fmla="*/ 298284 h 523084"/>
                <a:gd name="connsiteX96" fmla="*/ 176233 w 423850"/>
                <a:gd name="connsiteY96" fmla="*/ 305405 h 523084"/>
                <a:gd name="connsiteX97" fmla="*/ 176233 w 423850"/>
                <a:gd name="connsiteY97" fmla="*/ 339229 h 523084"/>
                <a:gd name="connsiteX98" fmla="*/ 160788 w 423850"/>
                <a:gd name="connsiteY98" fmla="*/ 412316 h 523084"/>
                <a:gd name="connsiteX99" fmla="*/ 176233 w 423850"/>
                <a:gd name="connsiteY99" fmla="*/ 412316 h 523084"/>
                <a:gd name="connsiteX100" fmla="*/ 176233 w 423850"/>
                <a:gd name="connsiteY100" fmla="*/ 523085 h 523084"/>
                <a:gd name="connsiteX101" fmla="*/ 176233 w 423850"/>
                <a:gd name="connsiteY101" fmla="*/ 242207 h 523084"/>
                <a:gd name="connsiteX102" fmla="*/ 150392 w 423850"/>
                <a:gd name="connsiteY102" fmla="*/ 285724 h 523084"/>
                <a:gd name="connsiteX103" fmla="*/ 176233 w 423850"/>
                <a:gd name="connsiteY103" fmla="*/ 292350 h 523084"/>
                <a:gd name="connsiteX104" fmla="*/ 71285 w 423850"/>
                <a:gd name="connsiteY104" fmla="*/ 297 h 523084"/>
                <a:gd name="connsiteX105" fmla="*/ 149105 w 423850"/>
                <a:gd name="connsiteY105" fmla="*/ 297 h 523084"/>
                <a:gd name="connsiteX106" fmla="*/ 149105 w 423850"/>
                <a:gd name="connsiteY106" fmla="*/ 22747 h 523084"/>
                <a:gd name="connsiteX107" fmla="*/ 62771 w 423850"/>
                <a:gd name="connsiteY107" fmla="*/ 22747 h 523084"/>
                <a:gd name="connsiteX108" fmla="*/ 28613 w 423850"/>
                <a:gd name="connsiteY108" fmla="*/ 56868 h 523084"/>
                <a:gd name="connsiteX109" fmla="*/ 28613 w 423850"/>
                <a:gd name="connsiteY109" fmla="*/ 56868 h 523084"/>
                <a:gd name="connsiteX110" fmla="*/ 62771 w 423850"/>
                <a:gd name="connsiteY110" fmla="*/ 90989 h 523084"/>
                <a:gd name="connsiteX111" fmla="*/ 149105 w 423850"/>
                <a:gd name="connsiteY111" fmla="*/ 90989 h 523084"/>
                <a:gd name="connsiteX112" fmla="*/ 149105 w 423850"/>
                <a:gd name="connsiteY112" fmla="*/ 247548 h 523084"/>
                <a:gd name="connsiteX113" fmla="*/ 124650 w 423850"/>
                <a:gd name="connsiteY113" fmla="*/ 281570 h 523084"/>
                <a:gd name="connsiteX114" fmla="*/ 109601 w 423850"/>
                <a:gd name="connsiteY114" fmla="*/ 280680 h 523084"/>
                <a:gd name="connsiteX115" fmla="*/ 67721 w 423850"/>
                <a:gd name="connsiteY115" fmla="*/ 291064 h 523084"/>
                <a:gd name="connsiteX116" fmla="*/ 51088 w 423850"/>
                <a:gd name="connsiteY116" fmla="*/ 316185 h 523084"/>
                <a:gd name="connsiteX117" fmla="*/ 56038 w 423850"/>
                <a:gd name="connsiteY117" fmla="*/ 328152 h 523084"/>
                <a:gd name="connsiteX118" fmla="*/ 70394 w 423850"/>
                <a:gd name="connsiteY118" fmla="*/ 332603 h 523084"/>
                <a:gd name="connsiteX119" fmla="*/ 80295 w 423850"/>
                <a:gd name="connsiteY119" fmla="*/ 329635 h 523084"/>
                <a:gd name="connsiteX120" fmla="*/ 84948 w 423850"/>
                <a:gd name="connsiteY120" fmla="*/ 322416 h 523084"/>
                <a:gd name="connsiteX121" fmla="*/ 83661 w 423850"/>
                <a:gd name="connsiteY121" fmla="*/ 315295 h 523084"/>
                <a:gd name="connsiteX122" fmla="*/ 81186 w 423850"/>
                <a:gd name="connsiteY122" fmla="*/ 312427 h 523084"/>
                <a:gd name="connsiteX123" fmla="*/ 92770 w 423850"/>
                <a:gd name="connsiteY123" fmla="*/ 301746 h 523084"/>
                <a:gd name="connsiteX124" fmla="*/ 114848 w 423850"/>
                <a:gd name="connsiteY124" fmla="*/ 297592 h 523084"/>
                <a:gd name="connsiteX125" fmla="*/ 97522 w 423850"/>
                <a:gd name="connsiteY125" fmla="*/ 330822 h 523084"/>
                <a:gd name="connsiteX126" fmla="*/ 72671 w 423850"/>
                <a:gd name="connsiteY126" fmla="*/ 414195 h 523084"/>
                <a:gd name="connsiteX127" fmla="*/ 87225 w 423850"/>
                <a:gd name="connsiteY127" fmla="*/ 440997 h 523084"/>
                <a:gd name="connsiteX128" fmla="*/ 111086 w 423850"/>
                <a:gd name="connsiteY128" fmla="*/ 444558 h 523084"/>
                <a:gd name="connsiteX129" fmla="*/ 107126 w 423850"/>
                <a:gd name="connsiteY129" fmla="*/ 428239 h 523084"/>
                <a:gd name="connsiteX130" fmla="*/ 109898 w 423850"/>
                <a:gd name="connsiteY130" fmla="*/ 402130 h 523084"/>
                <a:gd name="connsiteX131" fmla="*/ 144353 w 423850"/>
                <a:gd name="connsiteY131" fmla="*/ 297592 h 523084"/>
                <a:gd name="connsiteX132" fmla="*/ 149105 w 423850"/>
                <a:gd name="connsiteY132" fmla="*/ 297592 h 523084"/>
                <a:gd name="connsiteX133" fmla="*/ 149105 w 423850"/>
                <a:gd name="connsiteY133" fmla="*/ 522195 h 523084"/>
                <a:gd name="connsiteX134" fmla="*/ 71285 w 423850"/>
                <a:gd name="connsiteY134" fmla="*/ 522195 h 523084"/>
                <a:gd name="connsiteX135" fmla="*/ 0 w 423850"/>
                <a:gd name="connsiteY135" fmla="*/ 451877 h 523084"/>
                <a:gd name="connsiteX136" fmla="*/ 0 w 423850"/>
                <a:gd name="connsiteY136" fmla="*/ 71307 h 523084"/>
                <a:gd name="connsiteX137" fmla="*/ 71285 w 423850"/>
                <a:gd name="connsiteY137" fmla="*/ 297 h 52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423850" h="523084">
                  <a:moveTo>
                    <a:pt x="297616" y="297"/>
                  </a:moveTo>
                  <a:lnTo>
                    <a:pt x="423850" y="297"/>
                  </a:lnTo>
                  <a:lnTo>
                    <a:pt x="423850" y="22747"/>
                  </a:lnTo>
                  <a:lnTo>
                    <a:pt x="297616" y="22747"/>
                  </a:lnTo>
                  <a:lnTo>
                    <a:pt x="297616" y="297"/>
                  </a:lnTo>
                  <a:close/>
                  <a:moveTo>
                    <a:pt x="297616" y="91186"/>
                  </a:moveTo>
                  <a:lnTo>
                    <a:pt x="423850" y="91186"/>
                  </a:lnTo>
                  <a:lnTo>
                    <a:pt x="423850" y="451877"/>
                  </a:lnTo>
                  <a:cubicBezTo>
                    <a:pt x="423741" y="491011"/>
                    <a:pt x="392039" y="522729"/>
                    <a:pt x="352862" y="522887"/>
                  </a:cubicBezTo>
                  <a:lnTo>
                    <a:pt x="297616" y="522887"/>
                  </a:lnTo>
                  <a:lnTo>
                    <a:pt x="297616" y="411525"/>
                  </a:lnTo>
                  <a:cubicBezTo>
                    <a:pt x="300250" y="410892"/>
                    <a:pt x="302834" y="410071"/>
                    <a:pt x="305339" y="409053"/>
                  </a:cubicBezTo>
                  <a:cubicBezTo>
                    <a:pt x="320190" y="402891"/>
                    <a:pt x="332556" y="391963"/>
                    <a:pt x="340486" y="377998"/>
                  </a:cubicBezTo>
                  <a:cubicBezTo>
                    <a:pt x="351417" y="359523"/>
                    <a:pt x="357129" y="338438"/>
                    <a:pt x="357020" y="316976"/>
                  </a:cubicBezTo>
                  <a:cubicBezTo>
                    <a:pt x="357020" y="284339"/>
                    <a:pt x="345734" y="267852"/>
                    <a:pt x="323160" y="267526"/>
                  </a:cubicBezTo>
                  <a:cubicBezTo>
                    <a:pt x="314734" y="267961"/>
                    <a:pt x="306576" y="270701"/>
                    <a:pt x="299596" y="275438"/>
                  </a:cubicBezTo>
                  <a:lnTo>
                    <a:pt x="313259" y="210955"/>
                  </a:lnTo>
                  <a:lnTo>
                    <a:pt x="297616" y="213131"/>
                  </a:lnTo>
                  <a:lnTo>
                    <a:pt x="297616" y="91186"/>
                  </a:lnTo>
                  <a:close/>
                  <a:moveTo>
                    <a:pt x="297616" y="385712"/>
                  </a:moveTo>
                  <a:cubicBezTo>
                    <a:pt x="304844" y="383932"/>
                    <a:pt x="311774" y="375822"/>
                    <a:pt x="318210" y="362273"/>
                  </a:cubicBezTo>
                  <a:cubicBezTo>
                    <a:pt x="324526" y="348624"/>
                    <a:pt x="327892" y="333799"/>
                    <a:pt x="328110" y="318756"/>
                  </a:cubicBezTo>
                  <a:cubicBezTo>
                    <a:pt x="328110" y="304614"/>
                    <a:pt x="325239" y="295218"/>
                    <a:pt x="319596" y="290669"/>
                  </a:cubicBezTo>
                  <a:cubicBezTo>
                    <a:pt x="318041" y="289254"/>
                    <a:pt x="316051" y="288424"/>
                    <a:pt x="313952" y="288295"/>
                  </a:cubicBezTo>
                  <a:cubicBezTo>
                    <a:pt x="310378" y="288275"/>
                    <a:pt x="306824" y="288710"/>
                    <a:pt x="303358" y="289581"/>
                  </a:cubicBezTo>
                  <a:cubicBezTo>
                    <a:pt x="301368" y="290075"/>
                    <a:pt x="299458" y="290876"/>
                    <a:pt x="297715" y="291954"/>
                  </a:cubicBezTo>
                  <a:close/>
                  <a:moveTo>
                    <a:pt x="242667" y="0"/>
                  </a:moveTo>
                  <a:lnTo>
                    <a:pt x="297616" y="0"/>
                  </a:lnTo>
                  <a:lnTo>
                    <a:pt x="297616" y="22747"/>
                  </a:lnTo>
                  <a:lnTo>
                    <a:pt x="242667" y="22747"/>
                  </a:lnTo>
                  <a:lnTo>
                    <a:pt x="242667" y="297"/>
                  </a:lnTo>
                  <a:close/>
                  <a:moveTo>
                    <a:pt x="242667" y="90890"/>
                  </a:moveTo>
                  <a:lnTo>
                    <a:pt x="297616" y="90890"/>
                  </a:lnTo>
                  <a:lnTo>
                    <a:pt x="297616" y="213625"/>
                  </a:lnTo>
                  <a:lnTo>
                    <a:pt x="270884" y="217186"/>
                  </a:lnTo>
                  <a:lnTo>
                    <a:pt x="242667" y="349119"/>
                  </a:lnTo>
                  <a:lnTo>
                    <a:pt x="242667" y="221933"/>
                  </a:lnTo>
                  <a:lnTo>
                    <a:pt x="247023" y="201263"/>
                  </a:lnTo>
                  <a:cubicBezTo>
                    <a:pt x="245627" y="200531"/>
                    <a:pt x="244172" y="199937"/>
                    <a:pt x="242667" y="199482"/>
                  </a:cubicBezTo>
                  <a:lnTo>
                    <a:pt x="242667" y="90692"/>
                  </a:lnTo>
                  <a:close/>
                  <a:moveTo>
                    <a:pt x="297616" y="522590"/>
                  </a:moveTo>
                  <a:lnTo>
                    <a:pt x="242667" y="522590"/>
                  </a:lnTo>
                  <a:lnTo>
                    <a:pt x="242667" y="396690"/>
                  </a:lnTo>
                  <a:cubicBezTo>
                    <a:pt x="244142" y="399439"/>
                    <a:pt x="246053" y="401952"/>
                    <a:pt x="248310" y="404108"/>
                  </a:cubicBezTo>
                  <a:cubicBezTo>
                    <a:pt x="255845" y="410991"/>
                    <a:pt x="265835" y="414551"/>
                    <a:pt x="276032" y="413998"/>
                  </a:cubicBezTo>
                  <a:cubicBezTo>
                    <a:pt x="283290" y="414077"/>
                    <a:pt x="290537" y="413315"/>
                    <a:pt x="297616" y="411723"/>
                  </a:cubicBezTo>
                  <a:lnTo>
                    <a:pt x="297616" y="523085"/>
                  </a:lnTo>
                  <a:close/>
                  <a:moveTo>
                    <a:pt x="297616" y="291658"/>
                  </a:moveTo>
                  <a:cubicBezTo>
                    <a:pt x="296933" y="292073"/>
                    <a:pt x="296329" y="292617"/>
                    <a:pt x="295834" y="293240"/>
                  </a:cubicBezTo>
                  <a:lnTo>
                    <a:pt x="280092" y="365932"/>
                  </a:lnTo>
                  <a:cubicBezTo>
                    <a:pt x="279567" y="368098"/>
                    <a:pt x="279300" y="370323"/>
                    <a:pt x="279300" y="372558"/>
                  </a:cubicBezTo>
                  <a:cubicBezTo>
                    <a:pt x="279300" y="381360"/>
                    <a:pt x="284349" y="385811"/>
                    <a:pt x="294448" y="385811"/>
                  </a:cubicBezTo>
                  <a:cubicBezTo>
                    <a:pt x="295497" y="385959"/>
                    <a:pt x="296567" y="385959"/>
                    <a:pt x="297616" y="385811"/>
                  </a:cubicBezTo>
                  <a:close/>
                  <a:moveTo>
                    <a:pt x="176233" y="297"/>
                  </a:moveTo>
                  <a:lnTo>
                    <a:pt x="242667" y="297"/>
                  </a:lnTo>
                  <a:lnTo>
                    <a:pt x="242667" y="22747"/>
                  </a:lnTo>
                  <a:lnTo>
                    <a:pt x="176233" y="22747"/>
                  </a:lnTo>
                  <a:lnTo>
                    <a:pt x="176233" y="297"/>
                  </a:lnTo>
                  <a:close/>
                  <a:moveTo>
                    <a:pt x="176233" y="91186"/>
                  </a:moveTo>
                  <a:lnTo>
                    <a:pt x="242667" y="91186"/>
                  </a:lnTo>
                  <a:lnTo>
                    <a:pt x="242667" y="199977"/>
                  </a:lnTo>
                  <a:cubicBezTo>
                    <a:pt x="236707" y="198335"/>
                    <a:pt x="230539" y="197564"/>
                    <a:pt x="224351" y="197702"/>
                  </a:cubicBezTo>
                  <a:cubicBezTo>
                    <a:pt x="206163" y="198879"/>
                    <a:pt x="189035" y="206692"/>
                    <a:pt x="176233" y="219658"/>
                  </a:cubicBezTo>
                  <a:lnTo>
                    <a:pt x="176233" y="91186"/>
                  </a:lnTo>
                  <a:close/>
                  <a:moveTo>
                    <a:pt x="242667" y="522887"/>
                  </a:moveTo>
                  <a:lnTo>
                    <a:pt x="176233" y="522887"/>
                  </a:lnTo>
                  <a:lnTo>
                    <a:pt x="176233" y="412119"/>
                  </a:lnTo>
                  <a:lnTo>
                    <a:pt x="202074" y="412119"/>
                  </a:lnTo>
                  <a:lnTo>
                    <a:pt x="242667" y="221933"/>
                  </a:lnTo>
                  <a:lnTo>
                    <a:pt x="242667" y="349119"/>
                  </a:lnTo>
                  <a:lnTo>
                    <a:pt x="240192" y="360492"/>
                  </a:lnTo>
                  <a:cubicBezTo>
                    <a:pt x="238934" y="365873"/>
                    <a:pt x="238271" y="371381"/>
                    <a:pt x="238212" y="376910"/>
                  </a:cubicBezTo>
                  <a:cubicBezTo>
                    <a:pt x="237954" y="383774"/>
                    <a:pt x="239489" y="390598"/>
                    <a:pt x="242667" y="396690"/>
                  </a:cubicBezTo>
                  <a:lnTo>
                    <a:pt x="242667" y="522887"/>
                  </a:lnTo>
                  <a:close/>
                  <a:moveTo>
                    <a:pt x="176233" y="339229"/>
                  </a:moveTo>
                  <a:lnTo>
                    <a:pt x="182768" y="308372"/>
                  </a:lnTo>
                  <a:cubicBezTo>
                    <a:pt x="180589" y="307383"/>
                    <a:pt x="178411" y="306394"/>
                    <a:pt x="176233" y="305603"/>
                  </a:cubicBezTo>
                  <a:lnTo>
                    <a:pt x="176233" y="339229"/>
                  </a:lnTo>
                  <a:close/>
                  <a:moveTo>
                    <a:pt x="176233" y="292350"/>
                  </a:moveTo>
                  <a:cubicBezTo>
                    <a:pt x="179401" y="293339"/>
                    <a:pt x="182470" y="294427"/>
                    <a:pt x="185441" y="295614"/>
                  </a:cubicBezTo>
                  <a:lnTo>
                    <a:pt x="202074" y="217680"/>
                  </a:lnTo>
                  <a:cubicBezTo>
                    <a:pt x="191827" y="223941"/>
                    <a:pt x="183015" y="232298"/>
                    <a:pt x="176233" y="242207"/>
                  </a:cubicBezTo>
                  <a:close/>
                  <a:moveTo>
                    <a:pt x="149105" y="495"/>
                  </a:moveTo>
                  <a:lnTo>
                    <a:pt x="176233" y="495"/>
                  </a:lnTo>
                  <a:lnTo>
                    <a:pt x="176233" y="22747"/>
                  </a:lnTo>
                  <a:lnTo>
                    <a:pt x="149105" y="22747"/>
                  </a:lnTo>
                  <a:lnTo>
                    <a:pt x="149105" y="297"/>
                  </a:lnTo>
                  <a:close/>
                  <a:moveTo>
                    <a:pt x="149105" y="91384"/>
                  </a:moveTo>
                  <a:lnTo>
                    <a:pt x="176233" y="91384"/>
                  </a:lnTo>
                  <a:lnTo>
                    <a:pt x="176233" y="219361"/>
                  </a:lnTo>
                  <a:lnTo>
                    <a:pt x="174055" y="221339"/>
                  </a:lnTo>
                  <a:cubicBezTo>
                    <a:pt x="165095" y="229588"/>
                    <a:pt x="156758" y="238479"/>
                    <a:pt x="149105" y="247944"/>
                  </a:cubicBezTo>
                  <a:lnTo>
                    <a:pt x="149105" y="91186"/>
                  </a:lnTo>
                  <a:close/>
                  <a:moveTo>
                    <a:pt x="176233" y="523085"/>
                  </a:moveTo>
                  <a:lnTo>
                    <a:pt x="149105" y="523085"/>
                  </a:lnTo>
                  <a:lnTo>
                    <a:pt x="149105" y="298284"/>
                  </a:lnTo>
                  <a:cubicBezTo>
                    <a:pt x="158402" y="299540"/>
                    <a:pt x="167520" y="301933"/>
                    <a:pt x="176233" y="305405"/>
                  </a:cubicBezTo>
                  <a:lnTo>
                    <a:pt x="176233" y="339229"/>
                  </a:lnTo>
                  <a:lnTo>
                    <a:pt x="160788" y="412316"/>
                  </a:lnTo>
                  <a:lnTo>
                    <a:pt x="176233" y="412316"/>
                  </a:lnTo>
                  <a:lnTo>
                    <a:pt x="176233" y="523085"/>
                  </a:lnTo>
                  <a:close/>
                  <a:moveTo>
                    <a:pt x="176233" y="242207"/>
                  </a:moveTo>
                  <a:cubicBezTo>
                    <a:pt x="166322" y="255905"/>
                    <a:pt x="157669" y="270463"/>
                    <a:pt x="150392" y="285724"/>
                  </a:cubicBezTo>
                  <a:cubicBezTo>
                    <a:pt x="159144" y="287346"/>
                    <a:pt x="167778" y="289561"/>
                    <a:pt x="176233" y="292350"/>
                  </a:cubicBezTo>
                  <a:close/>
                  <a:moveTo>
                    <a:pt x="71285" y="297"/>
                  </a:moveTo>
                  <a:lnTo>
                    <a:pt x="149105" y="297"/>
                  </a:lnTo>
                  <a:lnTo>
                    <a:pt x="149105" y="22747"/>
                  </a:lnTo>
                  <a:lnTo>
                    <a:pt x="62771" y="22747"/>
                  </a:lnTo>
                  <a:cubicBezTo>
                    <a:pt x="43951" y="22855"/>
                    <a:pt x="28721" y="38069"/>
                    <a:pt x="28613" y="56868"/>
                  </a:cubicBezTo>
                  <a:lnTo>
                    <a:pt x="28613" y="56868"/>
                  </a:lnTo>
                  <a:cubicBezTo>
                    <a:pt x="28668" y="75690"/>
                    <a:pt x="43929" y="90934"/>
                    <a:pt x="62771" y="90989"/>
                  </a:cubicBezTo>
                  <a:lnTo>
                    <a:pt x="149105" y="90989"/>
                  </a:lnTo>
                  <a:lnTo>
                    <a:pt x="149105" y="247548"/>
                  </a:lnTo>
                  <a:cubicBezTo>
                    <a:pt x="140283" y="258387"/>
                    <a:pt x="132114" y="269751"/>
                    <a:pt x="124650" y="281570"/>
                  </a:cubicBezTo>
                  <a:cubicBezTo>
                    <a:pt x="118512" y="280976"/>
                    <a:pt x="113462" y="280680"/>
                    <a:pt x="109601" y="280680"/>
                  </a:cubicBezTo>
                  <a:cubicBezTo>
                    <a:pt x="94948" y="280205"/>
                    <a:pt x="80449" y="283795"/>
                    <a:pt x="67721" y="291064"/>
                  </a:cubicBezTo>
                  <a:cubicBezTo>
                    <a:pt x="58017" y="295792"/>
                    <a:pt x="51649" y="305415"/>
                    <a:pt x="51088" y="316185"/>
                  </a:cubicBezTo>
                  <a:cubicBezTo>
                    <a:pt x="50874" y="320715"/>
                    <a:pt x="52688" y="325096"/>
                    <a:pt x="56038" y="328152"/>
                  </a:cubicBezTo>
                  <a:cubicBezTo>
                    <a:pt x="60109" y="331356"/>
                    <a:pt x="65223" y="332939"/>
                    <a:pt x="70394" y="332603"/>
                  </a:cubicBezTo>
                  <a:cubicBezTo>
                    <a:pt x="73911" y="332583"/>
                    <a:pt x="77348" y="331554"/>
                    <a:pt x="80295" y="329635"/>
                  </a:cubicBezTo>
                  <a:cubicBezTo>
                    <a:pt x="83024" y="328231"/>
                    <a:pt x="84796" y="325482"/>
                    <a:pt x="84948" y="322416"/>
                  </a:cubicBezTo>
                  <a:cubicBezTo>
                    <a:pt x="85045" y="319973"/>
                    <a:pt x="84606" y="317550"/>
                    <a:pt x="83661" y="315295"/>
                  </a:cubicBezTo>
                  <a:cubicBezTo>
                    <a:pt x="82869" y="313416"/>
                    <a:pt x="82077" y="312427"/>
                    <a:pt x="81186" y="312427"/>
                  </a:cubicBezTo>
                  <a:cubicBezTo>
                    <a:pt x="83307" y="307353"/>
                    <a:pt x="87536" y="303457"/>
                    <a:pt x="92770" y="301746"/>
                  </a:cubicBezTo>
                  <a:cubicBezTo>
                    <a:pt x="99888" y="299293"/>
                    <a:pt x="107326" y="297898"/>
                    <a:pt x="114848" y="297592"/>
                  </a:cubicBezTo>
                  <a:cubicBezTo>
                    <a:pt x="108611" y="308570"/>
                    <a:pt x="102869" y="319548"/>
                    <a:pt x="97522" y="330822"/>
                  </a:cubicBezTo>
                  <a:cubicBezTo>
                    <a:pt x="81021" y="366624"/>
                    <a:pt x="72738" y="394415"/>
                    <a:pt x="72671" y="414195"/>
                  </a:cubicBezTo>
                  <a:cubicBezTo>
                    <a:pt x="71582" y="425262"/>
                    <a:pt x="77346" y="435874"/>
                    <a:pt x="87225" y="440997"/>
                  </a:cubicBezTo>
                  <a:cubicBezTo>
                    <a:pt x="94826" y="443895"/>
                    <a:pt x="102969" y="445112"/>
                    <a:pt x="111086" y="444558"/>
                  </a:cubicBezTo>
                  <a:cubicBezTo>
                    <a:pt x="108101" y="439662"/>
                    <a:pt x="106717" y="433956"/>
                    <a:pt x="107126" y="428239"/>
                  </a:cubicBezTo>
                  <a:cubicBezTo>
                    <a:pt x="107267" y="419467"/>
                    <a:pt x="108195" y="410734"/>
                    <a:pt x="109898" y="402130"/>
                  </a:cubicBezTo>
                  <a:cubicBezTo>
                    <a:pt x="117159" y="366031"/>
                    <a:pt x="128726" y="330941"/>
                    <a:pt x="144353" y="297592"/>
                  </a:cubicBezTo>
                  <a:lnTo>
                    <a:pt x="149105" y="297592"/>
                  </a:lnTo>
                  <a:lnTo>
                    <a:pt x="149105" y="522195"/>
                  </a:lnTo>
                  <a:lnTo>
                    <a:pt x="71285" y="522195"/>
                  </a:lnTo>
                  <a:cubicBezTo>
                    <a:pt x="32261" y="522195"/>
                    <a:pt x="488" y="490853"/>
                    <a:pt x="0" y="451877"/>
                  </a:cubicBezTo>
                  <a:lnTo>
                    <a:pt x="0" y="71307"/>
                  </a:lnTo>
                  <a:cubicBezTo>
                    <a:pt x="109" y="32058"/>
                    <a:pt x="31992" y="297"/>
                    <a:pt x="71285" y="297"/>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xmlns="" id="{4F2269AB-ADF8-C647-9B20-22F14A796BFE}"/>
                </a:ext>
              </a:extLst>
            </p:cNvPr>
            <p:cNvSpPr/>
            <p:nvPr/>
          </p:nvSpPr>
          <p:spPr>
            <a:xfrm>
              <a:off x="9404737" y="1707404"/>
              <a:ext cx="644636" cy="651161"/>
            </a:xfrm>
            <a:custGeom>
              <a:avLst/>
              <a:gdLst>
                <a:gd name="connsiteX0" fmla="*/ 615529 w 644636"/>
                <a:gd name="connsiteY0" fmla="*/ 545833 h 651161"/>
                <a:gd name="connsiteX1" fmla="*/ 615529 w 644636"/>
                <a:gd name="connsiteY1" fmla="*/ 383042 h 651161"/>
                <a:gd name="connsiteX2" fmla="*/ 622756 w 644636"/>
                <a:gd name="connsiteY2" fmla="*/ 406877 h 651161"/>
                <a:gd name="connsiteX3" fmla="*/ 622756 w 644636"/>
                <a:gd name="connsiteY3" fmla="*/ 545833 h 651161"/>
                <a:gd name="connsiteX4" fmla="*/ 615529 w 644636"/>
                <a:gd name="connsiteY4" fmla="*/ 282757 h 651161"/>
                <a:gd name="connsiteX5" fmla="*/ 615529 w 644636"/>
                <a:gd name="connsiteY5" fmla="*/ 175055 h 651161"/>
                <a:gd name="connsiteX6" fmla="*/ 618697 w 644636"/>
                <a:gd name="connsiteY6" fmla="*/ 173274 h 651161"/>
                <a:gd name="connsiteX7" fmla="*/ 634736 w 644636"/>
                <a:gd name="connsiteY7" fmla="*/ 166747 h 651161"/>
                <a:gd name="connsiteX8" fmla="*/ 644637 w 644636"/>
                <a:gd name="connsiteY8" fmla="*/ 174560 h 651161"/>
                <a:gd name="connsiteX9" fmla="*/ 644637 w 644636"/>
                <a:gd name="connsiteY9" fmla="*/ 259219 h 651161"/>
                <a:gd name="connsiteX10" fmla="*/ 634736 w 644636"/>
                <a:gd name="connsiteY10" fmla="*/ 275538 h 651161"/>
                <a:gd name="connsiteX11" fmla="*/ 618697 w 644636"/>
                <a:gd name="connsiteY11" fmla="*/ 282065 h 651161"/>
                <a:gd name="connsiteX12" fmla="*/ 615529 w 644636"/>
                <a:gd name="connsiteY12" fmla="*/ 282757 h 651161"/>
                <a:gd name="connsiteX13" fmla="*/ 615529 w 644636"/>
                <a:gd name="connsiteY13" fmla="*/ 175055 h 651161"/>
                <a:gd name="connsiteX14" fmla="*/ 615529 w 644636"/>
                <a:gd name="connsiteY14" fmla="*/ 282757 h 651161"/>
                <a:gd name="connsiteX15" fmla="*/ 608301 w 644636"/>
                <a:gd name="connsiteY15" fmla="*/ 274153 h 651161"/>
                <a:gd name="connsiteX16" fmla="*/ 608301 w 644636"/>
                <a:gd name="connsiteY16" fmla="*/ 189494 h 651161"/>
                <a:gd name="connsiteX17" fmla="*/ 615529 w 644636"/>
                <a:gd name="connsiteY17" fmla="*/ 175055 h 651161"/>
                <a:gd name="connsiteX18" fmla="*/ 615529 w 644636"/>
                <a:gd name="connsiteY18" fmla="*/ 382746 h 651161"/>
                <a:gd name="connsiteX19" fmla="*/ 579490 w 644636"/>
                <a:gd name="connsiteY19" fmla="*/ 362966 h 651161"/>
                <a:gd name="connsiteX20" fmla="*/ 579490 w 644636"/>
                <a:gd name="connsiteY20" fmla="*/ 125011 h 651161"/>
                <a:gd name="connsiteX21" fmla="*/ 517016 w 644636"/>
                <a:gd name="connsiteY21" fmla="*/ 125011 h 651161"/>
                <a:gd name="connsiteX22" fmla="*/ 517016 w 644636"/>
                <a:gd name="connsiteY22" fmla="*/ 402922 h 651161"/>
                <a:gd name="connsiteX23" fmla="*/ 561698 w 644636"/>
                <a:gd name="connsiteY23" fmla="*/ 443441 h 651161"/>
                <a:gd name="connsiteX24" fmla="*/ 521125 w 644636"/>
                <a:gd name="connsiteY24" fmla="*/ 488075 h 651161"/>
                <a:gd name="connsiteX25" fmla="*/ 517016 w 644636"/>
                <a:gd name="connsiteY25" fmla="*/ 488075 h 651161"/>
                <a:gd name="connsiteX26" fmla="*/ 517016 w 644636"/>
                <a:gd name="connsiteY26" fmla="*/ 545833 h 651161"/>
                <a:gd name="connsiteX27" fmla="*/ 615529 w 644636"/>
                <a:gd name="connsiteY27" fmla="*/ 545833 h 651161"/>
                <a:gd name="connsiteX28" fmla="*/ 615529 w 644636"/>
                <a:gd name="connsiteY28" fmla="*/ 383042 h 651161"/>
                <a:gd name="connsiteX29" fmla="*/ 517016 w 644636"/>
                <a:gd name="connsiteY29" fmla="*/ 650371 h 651161"/>
                <a:gd name="connsiteX30" fmla="*/ 517016 w 644636"/>
                <a:gd name="connsiteY30" fmla="*/ 574316 h 651161"/>
                <a:gd name="connsiteX31" fmla="*/ 558995 w 644636"/>
                <a:gd name="connsiteY31" fmla="*/ 574316 h 651161"/>
                <a:gd name="connsiteX32" fmla="*/ 558995 w 644636"/>
                <a:gd name="connsiteY32" fmla="*/ 617634 h 651161"/>
                <a:gd name="connsiteX33" fmla="*/ 526224 w 644636"/>
                <a:gd name="connsiteY33" fmla="*/ 650371 h 651161"/>
                <a:gd name="connsiteX34" fmla="*/ 517016 w 644636"/>
                <a:gd name="connsiteY34" fmla="*/ 108989 h 651161"/>
                <a:gd name="connsiteX35" fmla="*/ 517016 w 644636"/>
                <a:gd name="connsiteY35" fmla="*/ 38770 h 651161"/>
                <a:gd name="connsiteX36" fmla="*/ 579490 w 644636"/>
                <a:gd name="connsiteY36" fmla="*/ 109780 h 651161"/>
                <a:gd name="connsiteX37" fmla="*/ 517016 w 644636"/>
                <a:gd name="connsiteY37" fmla="*/ 37978 h 651161"/>
                <a:gd name="connsiteX38" fmla="*/ 517016 w 644636"/>
                <a:gd name="connsiteY38" fmla="*/ 108989 h 651161"/>
                <a:gd name="connsiteX39" fmla="*/ 480582 w 644636"/>
                <a:gd name="connsiteY39" fmla="*/ 108989 h 651161"/>
                <a:gd name="connsiteX40" fmla="*/ 480582 w 644636"/>
                <a:gd name="connsiteY40" fmla="*/ 91978 h 651161"/>
                <a:gd name="connsiteX41" fmla="*/ 480582 w 644636"/>
                <a:gd name="connsiteY41" fmla="*/ 91978 h 651161"/>
                <a:gd name="connsiteX42" fmla="*/ 502343 w 644636"/>
                <a:gd name="connsiteY42" fmla="*/ 73068 h 651161"/>
                <a:gd name="connsiteX43" fmla="*/ 483423 w 644636"/>
                <a:gd name="connsiteY43" fmla="*/ 51330 h 651161"/>
                <a:gd name="connsiteX44" fmla="*/ 480582 w 644636"/>
                <a:gd name="connsiteY44" fmla="*/ 51330 h 651161"/>
                <a:gd name="connsiteX45" fmla="*/ 480582 w 644636"/>
                <a:gd name="connsiteY45" fmla="*/ 51330 h 651161"/>
                <a:gd name="connsiteX46" fmla="*/ 480582 w 644636"/>
                <a:gd name="connsiteY46" fmla="*/ 23242 h 651161"/>
                <a:gd name="connsiteX47" fmla="*/ 517016 w 644636"/>
                <a:gd name="connsiteY47" fmla="*/ 37978 h 651161"/>
                <a:gd name="connsiteX48" fmla="*/ 517016 w 644636"/>
                <a:gd name="connsiteY48" fmla="*/ 124714 h 651161"/>
                <a:gd name="connsiteX49" fmla="*/ 517016 w 644636"/>
                <a:gd name="connsiteY49" fmla="*/ 402625 h 651161"/>
                <a:gd name="connsiteX50" fmla="*/ 517016 w 644636"/>
                <a:gd name="connsiteY50" fmla="*/ 402625 h 651161"/>
                <a:gd name="connsiteX51" fmla="*/ 480582 w 644636"/>
                <a:gd name="connsiteY51" fmla="*/ 422998 h 651161"/>
                <a:gd name="connsiteX52" fmla="*/ 480582 w 644636"/>
                <a:gd name="connsiteY52" fmla="*/ 298087 h 651161"/>
                <a:gd name="connsiteX53" fmla="*/ 496819 w 644636"/>
                <a:gd name="connsiteY53" fmla="*/ 298087 h 651161"/>
                <a:gd name="connsiteX54" fmla="*/ 496819 w 644636"/>
                <a:gd name="connsiteY54" fmla="*/ 174857 h 651161"/>
                <a:gd name="connsiteX55" fmla="*/ 480582 w 644636"/>
                <a:gd name="connsiteY55" fmla="*/ 174857 h 651161"/>
                <a:gd name="connsiteX56" fmla="*/ 480582 w 644636"/>
                <a:gd name="connsiteY56" fmla="*/ 125407 h 651161"/>
                <a:gd name="connsiteX57" fmla="*/ 517016 w 644636"/>
                <a:gd name="connsiteY57" fmla="*/ 487778 h 651161"/>
                <a:gd name="connsiteX58" fmla="*/ 517016 w 644636"/>
                <a:gd name="connsiteY58" fmla="*/ 545536 h 651161"/>
                <a:gd name="connsiteX59" fmla="*/ 480582 w 644636"/>
                <a:gd name="connsiteY59" fmla="*/ 545536 h 651161"/>
                <a:gd name="connsiteX60" fmla="*/ 480582 w 644636"/>
                <a:gd name="connsiteY60" fmla="*/ 467405 h 651161"/>
                <a:gd name="connsiteX61" fmla="*/ 517016 w 644636"/>
                <a:gd name="connsiteY61" fmla="*/ 487778 h 651161"/>
                <a:gd name="connsiteX62" fmla="*/ 517016 w 644636"/>
                <a:gd name="connsiteY62" fmla="*/ 574316 h 651161"/>
                <a:gd name="connsiteX63" fmla="*/ 517016 w 644636"/>
                <a:gd name="connsiteY63" fmla="*/ 650371 h 651161"/>
                <a:gd name="connsiteX64" fmla="*/ 507809 w 644636"/>
                <a:gd name="connsiteY64" fmla="*/ 650371 h 651161"/>
                <a:gd name="connsiteX65" fmla="*/ 480582 w 644636"/>
                <a:gd name="connsiteY65" fmla="*/ 635832 h 651161"/>
                <a:gd name="connsiteX66" fmla="*/ 480582 w 644636"/>
                <a:gd name="connsiteY66" fmla="*/ 574316 h 651161"/>
                <a:gd name="connsiteX67" fmla="*/ 421078 w 644636"/>
                <a:gd name="connsiteY67" fmla="*/ 51330 h 651161"/>
                <a:gd name="connsiteX68" fmla="*/ 440008 w 644636"/>
                <a:gd name="connsiteY68" fmla="*/ 73068 h 651161"/>
                <a:gd name="connsiteX69" fmla="*/ 421078 w 644636"/>
                <a:gd name="connsiteY69" fmla="*/ 91978 h 651161"/>
                <a:gd name="connsiteX70" fmla="*/ 415435 w 644636"/>
                <a:gd name="connsiteY70" fmla="*/ 91187 h 651161"/>
                <a:gd name="connsiteX71" fmla="*/ 415435 w 644636"/>
                <a:gd name="connsiteY71" fmla="*/ 108989 h 651161"/>
                <a:gd name="connsiteX72" fmla="*/ 480582 w 644636"/>
                <a:gd name="connsiteY72" fmla="*/ 108989 h 651161"/>
                <a:gd name="connsiteX73" fmla="*/ 480582 w 644636"/>
                <a:gd name="connsiteY73" fmla="*/ 91978 h 651161"/>
                <a:gd name="connsiteX74" fmla="*/ 461651 w 644636"/>
                <a:gd name="connsiteY74" fmla="*/ 70240 h 651161"/>
                <a:gd name="connsiteX75" fmla="*/ 480582 w 644636"/>
                <a:gd name="connsiteY75" fmla="*/ 51330 h 651161"/>
                <a:gd name="connsiteX76" fmla="*/ 480582 w 644636"/>
                <a:gd name="connsiteY76" fmla="*/ 23242 h 651161"/>
                <a:gd name="connsiteX77" fmla="*/ 415435 w 644636"/>
                <a:gd name="connsiteY77" fmla="*/ 7616 h 651161"/>
                <a:gd name="connsiteX78" fmla="*/ 415435 w 644636"/>
                <a:gd name="connsiteY78" fmla="*/ 52121 h 651161"/>
                <a:gd name="connsiteX79" fmla="*/ 421078 w 644636"/>
                <a:gd name="connsiteY79" fmla="*/ 51330 h 651161"/>
                <a:gd name="connsiteX80" fmla="*/ 480483 w 644636"/>
                <a:gd name="connsiteY80" fmla="*/ 124714 h 651161"/>
                <a:gd name="connsiteX81" fmla="*/ 480483 w 644636"/>
                <a:gd name="connsiteY81" fmla="*/ 174165 h 651161"/>
                <a:gd name="connsiteX82" fmla="*/ 415237 w 644636"/>
                <a:gd name="connsiteY82" fmla="*/ 174165 h 651161"/>
                <a:gd name="connsiteX83" fmla="*/ 415237 w 644636"/>
                <a:gd name="connsiteY83" fmla="*/ 124714 h 651161"/>
                <a:gd name="connsiteX84" fmla="*/ 480483 w 644636"/>
                <a:gd name="connsiteY84" fmla="*/ 297790 h 651161"/>
                <a:gd name="connsiteX85" fmla="*/ 480483 w 644636"/>
                <a:gd name="connsiteY85" fmla="*/ 422998 h 651161"/>
                <a:gd name="connsiteX86" fmla="*/ 480483 w 644636"/>
                <a:gd name="connsiteY86" fmla="*/ 467405 h 651161"/>
                <a:gd name="connsiteX87" fmla="*/ 480483 w 644636"/>
                <a:gd name="connsiteY87" fmla="*/ 545536 h 651161"/>
                <a:gd name="connsiteX88" fmla="*/ 415237 w 644636"/>
                <a:gd name="connsiteY88" fmla="*/ 545536 h 651161"/>
                <a:gd name="connsiteX89" fmla="*/ 415237 w 644636"/>
                <a:gd name="connsiteY89" fmla="*/ 298087 h 651161"/>
                <a:gd name="connsiteX90" fmla="*/ 480483 w 644636"/>
                <a:gd name="connsiteY90" fmla="*/ 574712 h 651161"/>
                <a:gd name="connsiteX91" fmla="*/ 480483 w 644636"/>
                <a:gd name="connsiteY91" fmla="*/ 636228 h 651161"/>
                <a:gd name="connsiteX92" fmla="*/ 474938 w 644636"/>
                <a:gd name="connsiteY92" fmla="*/ 618030 h 651161"/>
                <a:gd name="connsiteX93" fmla="*/ 474938 w 644636"/>
                <a:gd name="connsiteY93" fmla="*/ 574712 h 651161"/>
                <a:gd name="connsiteX94" fmla="*/ 415237 w 644636"/>
                <a:gd name="connsiteY94" fmla="*/ 91484 h 651161"/>
                <a:gd name="connsiteX95" fmla="*/ 400326 w 644636"/>
                <a:gd name="connsiteY95" fmla="*/ 66818 h 651161"/>
                <a:gd name="connsiteX96" fmla="*/ 415237 w 644636"/>
                <a:gd name="connsiteY96" fmla="*/ 51923 h 651161"/>
                <a:gd name="connsiteX97" fmla="*/ 415237 w 644636"/>
                <a:gd name="connsiteY97" fmla="*/ 7418 h 651161"/>
                <a:gd name="connsiteX98" fmla="*/ 322071 w 644636"/>
                <a:gd name="connsiteY98" fmla="*/ 1 h 651161"/>
                <a:gd name="connsiteX99" fmla="*/ 319398 w 644636"/>
                <a:gd name="connsiteY99" fmla="*/ 1 h 651161"/>
                <a:gd name="connsiteX100" fmla="*/ 319398 w 644636"/>
                <a:gd name="connsiteY100" fmla="*/ 108791 h 651161"/>
                <a:gd name="connsiteX101" fmla="*/ 415237 w 644636"/>
                <a:gd name="connsiteY101" fmla="*/ 108791 h 651161"/>
                <a:gd name="connsiteX102" fmla="*/ 415237 w 644636"/>
                <a:gd name="connsiteY102" fmla="*/ 90989 h 651161"/>
                <a:gd name="connsiteX103" fmla="*/ 415237 w 644636"/>
                <a:gd name="connsiteY103" fmla="*/ 125011 h 651161"/>
                <a:gd name="connsiteX104" fmla="*/ 415237 w 644636"/>
                <a:gd name="connsiteY104" fmla="*/ 174461 h 651161"/>
                <a:gd name="connsiteX105" fmla="*/ 334051 w 644636"/>
                <a:gd name="connsiteY105" fmla="*/ 174461 h 651161"/>
                <a:gd name="connsiteX106" fmla="*/ 334051 w 644636"/>
                <a:gd name="connsiteY106" fmla="*/ 297691 h 651161"/>
                <a:gd name="connsiteX107" fmla="*/ 415237 w 644636"/>
                <a:gd name="connsiteY107" fmla="*/ 297691 h 651161"/>
                <a:gd name="connsiteX108" fmla="*/ 415237 w 644636"/>
                <a:gd name="connsiteY108" fmla="*/ 545437 h 651161"/>
                <a:gd name="connsiteX109" fmla="*/ 319398 w 644636"/>
                <a:gd name="connsiteY109" fmla="*/ 545437 h 651161"/>
                <a:gd name="connsiteX110" fmla="*/ 319398 w 644636"/>
                <a:gd name="connsiteY110" fmla="*/ 491635 h 651161"/>
                <a:gd name="connsiteX111" fmla="*/ 412563 w 644636"/>
                <a:gd name="connsiteY111" fmla="*/ 491635 h 651161"/>
                <a:gd name="connsiteX112" fmla="*/ 412563 w 644636"/>
                <a:gd name="connsiteY112" fmla="*/ 462855 h 651161"/>
                <a:gd name="connsiteX113" fmla="*/ 319398 w 644636"/>
                <a:gd name="connsiteY113" fmla="*/ 462855 h 651161"/>
                <a:gd name="connsiteX114" fmla="*/ 319398 w 644636"/>
                <a:gd name="connsiteY114" fmla="*/ 443075 h 651161"/>
                <a:gd name="connsiteX115" fmla="*/ 412563 w 644636"/>
                <a:gd name="connsiteY115" fmla="*/ 443075 h 651161"/>
                <a:gd name="connsiteX116" fmla="*/ 412563 w 644636"/>
                <a:gd name="connsiteY116" fmla="*/ 414592 h 651161"/>
                <a:gd name="connsiteX117" fmla="*/ 319398 w 644636"/>
                <a:gd name="connsiteY117" fmla="*/ 414592 h 651161"/>
                <a:gd name="connsiteX118" fmla="*/ 319398 w 644636"/>
                <a:gd name="connsiteY118" fmla="*/ 394812 h 651161"/>
                <a:gd name="connsiteX119" fmla="*/ 412563 w 644636"/>
                <a:gd name="connsiteY119" fmla="*/ 394812 h 651161"/>
                <a:gd name="connsiteX120" fmla="*/ 412563 w 644636"/>
                <a:gd name="connsiteY120" fmla="*/ 365933 h 651161"/>
                <a:gd name="connsiteX121" fmla="*/ 319398 w 644636"/>
                <a:gd name="connsiteY121" fmla="*/ 365933 h 651161"/>
                <a:gd name="connsiteX122" fmla="*/ 319398 w 644636"/>
                <a:gd name="connsiteY122" fmla="*/ 125011 h 651161"/>
                <a:gd name="connsiteX123" fmla="*/ 319398 w 644636"/>
                <a:gd name="connsiteY123" fmla="*/ 495 h 651161"/>
                <a:gd name="connsiteX124" fmla="*/ 319398 w 644636"/>
                <a:gd name="connsiteY124" fmla="*/ 109286 h 651161"/>
                <a:gd name="connsiteX125" fmla="*/ 229103 w 644636"/>
                <a:gd name="connsiteY125" fmla="*/ 109286 h 651161"/>
                <a:gd name="connsiteX126" fmla="*/ 229103 w 644636"/>
                <a:gd name="connsiteY126" fmla="*/ 91484 h 651161"/>
                <a:gd name="connsiteX127" fmla="*/ 244013 w 644636"/>
                <a:gd name="connsiteY127" fmla="*/ 66818 h 651161"/>
                <a:gd name="connsiteX128" fmla="*/ 229103 w 644636"/>
                <a:gd name="connsiteY128" fmla="*/ 51923 h 651161"/>
                <a:gd name="connsiteX129" fmla="*/ 229103 w 644636"/>
                <a:gd name="connsiteY129" fmla="*/ 7418 h 651161"/>
                <a:gd name="connsiteX130" fmla="*/ 319596 w 644636"/>
                <a:gd name="connsiteY130" fmla="*/ 1 h 651161"/>
                <a:gd name="connsiteX131" fmla="*/ 319398 w 644636"/>
                <a:gd name="connsiteY131" fmla="*/ 125011 h 651161"/>
                <a:gd name="connsiteX132" fmla="*/ 319398 w 644636"/>
                <a:gd name="connsiteY132" fmla="*/ 366229 h 651161"/>
                <a:gd name="connsiteX133" fmla="*/ 229103 w 644636"/>
                <a:gd name="connsiteY133" fmla="*/ 366229 h 651161"/>
                <a:gd name="connsiteX134" fmla="*/ 229103 w 644636"/>
                <a:gd name="connsiteY134" fmla="*/ 298087 h 651161"/>
                <a:gd name="connsiteX135" fmla="*/ 310487 w 644636"/>
                <a:gd name="connsiteY135" fmla="*/ 298087 h 651161"/>
                <a:gd name="connsiteX136" fmla="*/ 310487 w 644636"/>
                <a:gd name="connsiteY136" fmla="*/ 174857 h 651161"/>
                <a:gd name="connsiteX137" fmla="*/ 229103 w 644636"/>
                <a:gd name="connsiteY137" fmla="*/ 174857 h 651161"/>
                <a:gd name="connsiteX138" fmla="*/ 229103 w 644636"/>
                <a:gd name="connsiteY138" fmla="*/ 125407 h 651161"/>
                <a:gd name="connsiteX139" fmla="*/ 319398 w 644636"/>
                <a:gd name="connsiteY139" fmla="*/ 395108 h 651161"/>
                <a:gd name="connsiteX140" fmla="*/ 319398 w 644636"/>
                <a:gd name="connsiteY140" fmla="*/ 414888 h 651161"/>
                <a:gd name="connsiteX141" fmla="*/ 229103 w 644636"/>
                <a:gd name="connsiteY141" fmla="*/ 414888 h 651161"/>
                <a:gd name="connsiteX142" fmla="*/ 229103 w 644636"/>
                <a:gd name="connsiteY142" fmla="*/ 395108 h 651161"/>
                <a:gd name="connsiteX143" fmla="*/ 319398 w 644636"/>
                <a:gd name="connsiteY143" fmla="*/ 443569 h 651161"/>
                <a:gd name="connsiteX144" fmla="*/ 319398 w 644636"/>
                <a:gd name="connsiteY144" fmla="*/ 463350 h 651161"/>
                <a:gd name="connsiteX145" fmla="*/ 229103 w 644636"/>
                <a:gd name="connsiteY145" fmla="*/ 463350 h 651161"/>
                <a:gd name="connsiteX146" fmla="*/ 229103 w 644636"/>
                <a:gd name="connsiteY146" fmla="*/ 443569 h 651161"/>
                <a:gd name="connsiteX147" fmla="*/ 319398 w 644636"/>
                <a:gd name="connsiteY147" fmla="*/ 492031 h 651161"/>
                <a:gd name="connsiteX148" fmla="*/ 319398 w 644636"/>
                <a:gd name="connsiteY148" fmla="*/ 545833 h 651161"/>
                <a:gd name="connsiteX149" fmla="*/ 229103 w 644636"/>
                <a:gd name="connsiteY149" fmla="*/ 545833 h 651161"/>
                <a:gd name="connsiteX150" fmla="*/ 229103 w 644636"/>
                <a:gd name="connsiteY150" fmla="*/ 492031 h 651161"/>
                <a:gd name="connsiteX151" fmla="*/ 228905 w 644636"/>
                <a:gd name="connsiteY151" fmla="*/ 7418 h 651161"/>
                <a:gd name="connsiteX152" fmla="*/ 228905 w 644636"/>
                <a:gd name="connsiteY152" fmla="*/ 51923 h 651161"/>
                <a:gd name="connsiteX153" fmla="*/ 223262 w 644636"/>
                <a:gd name="connsiteY153" fmla="*/ 51132 h 651161"/>
                <a:gd name="connsiteX154" fmla="*/ 201500 w 644636"/>
                <a:gd name="connsiteY154" fmla="*/ 70042 h 651161"/>
                <a:gd name="connsiteX155" fmla="*/ 220420 w 644636"/>
                <a:gd name="connsiteY155" fmla="*/ 91780 h 651161"/>
                <a:gd name="connsiteX156" fmla="*/ 223262 w 644636"/>
                <a:gd name="connsiteY156" fmla="*/ 91780 h 651161"/>
                <a:gd name="connsiteX157" fmla="*/ 228905 w 644636"/>
                <a:gd name="connsiteY157" fmla="*/ 90989 h 651161"/>
                <a:gd name="connsiteX158" fmla="*/ 228905 w 644636"/>
                <a:gd name="connsiteY158" fmla="*/ 108791 h 651161"/>
                <a:gd name="connsiteX159" fmla="*/ 163659 w 644636"/>
                <a:gd name="connsiteY159" fmla="*/ 108791 h 651161"/>
                <a:gd name="connsiteX160" fmla="*/ 163659 w 644636"/>
                <a:gd name="connsiteY160" fmla="*/ 91780 h 651161"/>
                <a:gd name="connsiteX161" fmla="*/ 185421 w 644636"/>
                <a:gd name="connsiteY161" fmla="*/ 72871 h 651161"/>
                <a:gd name="connsiteX162" fmla="*/ 166501 w 644636"/>
                <a:gd name="connsiteY162" fmla="*/ 51132 h 651161"/>
                <a:gd name="connsiteX163" fmla="*/ 163659 w 644636"/>
                <a:gd name="connsiteY163" fmla="*/ 51132 h 651161"/>
                <a:gd name="connsiteX164" fmla="*/ 163659 w 644636"/>
                <a:gd name="connsiteY164" fmla="*/ 23045 h 651161"/>
                <a:gd name="connsiteX165" fmla="*/ 228905 w 644636"/>
                <a:gd name="connsiteY165" fmla="*/ 7418 h 651161"/>
                <a:gd name="connsiteX166" fmla="*/ 228905 w 644636"/>
                <a:gd name="connsiteY166" fmla="*/ 124516 h 651161"/>
                <a:gd name="connsiteX167" fmla="*/ 228905 w 644636"/>
                <a:gd name="connsiteY167" fmla="*/ 173967 h 651161"/>
                <a:gd name="connsiteX168" fmla="*/ 163659 w 644636"/>
                <a:gd name="connsiteY168" fmla="*/ 173967 h 651161"/>
                <a:gd name="connsiteX169" fmla="*/ 163659 w 644636"/>
                <a:gd name="connsiteY169" fmla="*/ 124516 h 651161"/>
                <a:gd name="connsiteX170" fmla="*/ 228905 w 644636"/>
                <a:gd name="connsiteY170" fmla="*/ 297592 h 651161"/>
                <a:gd name="connsiteX171" fmla="*/ 228905 w 644636"/>
                <a:gd name="connsiteY171" fmla="*/ 365735 h 651161"/>
                <a:gd name="connsiteX172" fmla="*/ 226232 w 644636"/>
                <a:gd name="connsiteY172" fmla="*/ 365735 h 651161"/>
                <a:gd name="connsiteX173" fmla="*/ 226232 w 644636"/>
                <a:gd name="connsiteY173" fmla="*/ 394812 h 651161"/>
                <a:gd name="connsiteX174" fmla="*/ 228905 w 644636"/>
                <a:gd name="connsiteY174" fmla="*/ 394812 h 651161"/>
                <a:gd name="connsiteX175" fmla="*/ 228905 w 644636"/>
                <a:gd name="connsiteY175" fmla="*/ 414592 h 651161"/>
                <a:gd name="connsiteX176" fmla="*/ 226232 w 644636"/>
                <a:gd name="connsiteY176" fmla="*/ 414592 h 651161"/>
                <a:gd name="connsiteX177" fmla="*/ 226232 w 644636"/>
                <a:gd name="connsiteY177" fmla="*/ 443471 h 651161"/>
                <a:gd name="connsiteX178" fmla="*/ 228905 w 644636"/>
                <a:gd name="connsiteY178" fmla="*/ 443471 h 651161"/>
                <a:gd name="connsiteX179" fmla="*/ 228905 w 644636"/>
                <a:gd name="connsiteY179" fmla="*/ 463251 h 651161"/>
                <a:gd name="connsiteX180" fmla="*/ 226232 w 644636"/>
                <a:gd name="connsiteY180" fmla="*/ 463251 h 651161"/>
                <a:gd name="connsiteX181" fmla="*/ 226232 w 644636"/>
                <a:gd name="connsiteY181" fmla="*/ 492031 h 651161"/>
                <a:gd name="connsiteX182" fmla="*/ 228905 w 644636"/>
                <a:gd name="connsiteY182" fmla="*/ 492031 h 651161"/>
                <a:gd name="connsiteX183" fmla="*/ 228905 w 644636"/>
                <a:gd name="connsiteY183" fmla="*/ 545833 h 651161"/>
                <a:gd name="connsiteX184" fmla="*/ 163659 w 644636"/>
                <a:gd name="connsiteY184" fmla="*/ 545833 h 651161"/>
                <a:gd name="connsiteX185" fmla="*/ 163659 w 644636"/>
                <a:gd name="connsiteY185" fmla="*/ 467701 h 651161"/>
                <a:gd name="connsiteX186" fmla="*/ 163659 w 644636"/>
                <a:gd name="connsiteY186" fmla="*/ 423295 h 651161"/>
                <a:gd name="connsiteX187" fmla="*/ 163659 w 644636"/>
                <a:gd name="connsiteY187" fmla="*/ 298087 h 651161"/>
                <a:gd name="connsiteX188" fmla="*/ 163659 w 644636"/>
                <a:gd name="connsiteY188" fmla="*/ 635634 h 651161"/>
                <a:gd name="connsiteX189" fmla="*/ 163659 w 644636"/>
                <a:gd name="connsiteY189" fmla="*/ 574118 h 651161"/>
                <a:gd name="connsiteX190" fmla="*/ 169303 w 644636"/>
                <a:gd name="connsiteY190" fmla="*/ 574118 h 651161"/>
                <a:gd name="connsiteX191" fmla="*/ 169303 w 644636"/>
                <a:gd name="connsiteY191" fmla="*/ 617437 h 651161"/>
                <a:gd name="connsiteX192" fmla="*/ 163857 w 644636"/>
                <a:gd name="connsiteY192" fmla="*/ 636129 h 651161"/>
                <a:gd name="connsiteX193" fmla="*/ 163659 w 644636"/>
                <a:gd name="connsiteY193" fmla="*/ 23045 h 651161"/>
                <a:gd name="connsiteX194" fmla="*/ 163659 w 644636"/>
                <a:gd name="connsiteY194" fmla="*/ 51132 h 651161"/>
                <a:gd name="connsiteX195" fmla="*/ 144729 w 644636"/>
                <a:gd name="connsiteY195" fmla="*/ 72871 h 651161"/>
                <a:gd name="connsiteX196" fmla="*/ 163659 w 644636"/>
                <a:gd name="connsiteY196" fmla="*/ 91780 h 651161"/>
                <a:gd name="connsiteX197" fmla="*/ 163659 w 644636"/>
                <a:gd name="connsiteY197" fmla="*/ 108791 h 651161"/>
                <a:gd name="connsiteX198" fmla="*/ 127323 w 644636"/>
                <a:gd name="connsiteY198" fmla="*/ 108791 h 651161"/>
                <a:gd name="connsiteX199" fmla="*/ 127323 w 644636"/>
                <a:gd name="connsiteY199" fmla="*/ 38770 h 651161"/>
                <a:gd name="connsiteX200" fmla="*/ 163659 w 644636"/>
                <a:gd name="connsiteY200" fmla="*/ 24033 h 651161"/>
                <a:gd name="connsiteX201" fmla="*/ 163659 w 644636"/>
                <a:gd name="connsiteY201" fmla="*/ 124516 h 651161"/>
                <a:gd name="connsiteX202" fmla="*/ 163659 w 644636"/>
                <a:gd name="connsiteY202" fmla="*/ 173967 h 651161"/>
                <a:gd name="connsiteX203" fmla="*/ 147917 w 644636"/>
                <a:gd name="connsiteY203" fmla="*/ 173967 h 651161"/>
                <a:gd name="connsiteX204" fmla="*/ 147917 w 644636"/>
                <a:gd name="connsiteY204" fmla="*/ 297197 h 651161"/>
                <a:gd name="connsiteX205" fmla="*/ 164055 w 644636"/>
                <a:gd name="connsiteY205" fmla="*/ 297197 h 651161"/>
                <a:gd name="connsiteX206" fmla="*/ 164055 w 644636"/>
                <a:gd name="connsiteY206" fmla="*/ 422405 h 651161"/>
                <a:gd name="connsiteX207" fmla="*/ 127720 w 644636"/>
                <a:gd name="connsiteY207" fmla="*/ 402031 h 651161"/>
                <a:gd name="connsiteX208" fmla="*/ 127720 w 644636"/>
                <a:gd name="connsiteY208" fmla="*/ 124121 h 651161"/>
                <a:gd name="connsiteX209" fmla="*/ 163659 w 644636"/>
                <a:gd name="connsiteY209" fmla="*/ 467207 h 651161"/>
                <a:gd name="connsiteX210" fmla="*/ 163659 w 644636"/>
                <a:gd name="connsiteY210" fmla="*/ 545338 h 651161"/>
                <a:gd name="connsiteX211" fmla="*/ 127323 w 644636"/>
                <a:gd name="connsiteY211" fmla="*/ 545338 h 651161"/>
                <a:gd name="connsiteX212" fmla="*/ 127323 w 644636"/>
                <a:gd name="connsiteY212" fmla="*/ 487580 h 651161"/>
                <a:gd name="connsiteX213" fmla="*/ 163659 w 644636"/>
                <a:gd name="connsiteY213" fmla="*/ 467207 h 651161"/>
                <a:gd name="connsiteX214" fmla="*/ 163659 w 644636"/>
                <a:gd name="connsiteY214" fmla="*/ 574118 h 651161"/>
                <a:gd name="connsiteX215" fmla="*/ 163659 w 644636"/>
                <a:gd name="connsiteY215" fmla="*/ 635634 h 651161"/>
                <a:gd name="connsiteX216" fmla="*/ 136531 w 644636"/>
                <a:gd name="connsiteY216" fmla="*/ 650173 h 651161"/>
                <a:gd name="connsiteX217" fmla="*/ 127323 w 644636"/>
                <a:gd name="connsiteY217" fmla="*/ 650173 h 651161"/>
                <a:gd name="connsiteX218" fmla="*/ 127323 w 644636"/>
                <a:gd name="connsiteY218" fmla="*/ 574118 h 651161"/>
                <a:gd name="connsiteX219" fmla="*/ 127521 w 644636"/>
                <a:gd name="connsiteY219" fmla="*/ 38770 h 651161"/>
                <a:gd name="connsiteX220" fmla="*/ 127521 w 644636"/>
                <a:gd name="connsiteY220" fmla="*/ 109780 h 651161"/>
                <a:gd name="connsiteX221" fmla="*/ 65048 w 644636"/>
                <a:gd name="connsiteY221" fmla="*/ 109780 h 651161"/>
                <a:gd name="connsiteX222" fmla="*/ 127521 w 644636"/>
                <a:gd name="connsiteY222" fmla="*/ 38770 h 651161"/>
                <a:gd name="connsiteX223" fmla="*/ 127521 w 644636"/>
                <a:gd name="connsiteY223" fmla="*/ 125506 h 651161"/>
                <a:gd name="connsiteX224" fmla="*/ 127521 w 644636"/>
                <a:gd name="connsiteY224" fmla="*/ 403416 h 651161"/>
                <a:gd name="connsiteX225" fmla="*/ 82839 w 644636"/>
                <a:gd name="connsiteY225" fmla="*/ 443935 h 651161"/>
                <a:gd name="connsiteX226" fmla="*/ 123413 w 644636"/>
                <a:gd name="connsiteY226" fmla="*/ 488569 h 651161"/>
                <a:gd name="connsiteX227" fmla="*/ 127521 w 644636"/>
                <a:gd name="connsiteY227" fmla="*/ 488569 h 651161"/>
                <a:gd name="connsiteX228" fmla="*/ 127521 w 644636"/>
                <a:gd name="connsiteY228" fmla="*/ 546327 h 651161"/>
                <a:gd name="connsiteX229" fmla="*/ 29108 w 644636"/>
                <a:gd name="connsiteY229" fmla="*/ 546327 h 651161"/>
                <a:gd name="connsiteX230" fmla="*/ 29108 w 644636"/>
                <a:gd name="connsiteY230" fmla="*/ 383042 h 651161"/>
                <a:gd name="connsiteX231" fmla="*/ 65147 w 644636"/>
                <a:gd name="connsiteY231" fmla="*/ 363262 h 651161"/>
                <a:gd name="connsiteX232" fmla="*/ 65147 w 644636"/>
                <a:gd name="connsiteY232" fmla="*/ 125011 h 651161"/>
                <a:gd name="connsiteX233" fmla="*/ 127521 w 644636"/>
                <a:gd name="connsiteY233" fmla="*/ 575107 h 651161"/>
                <a:gd name="connsiteX234" fmla="*/ 127521 w 644636"/>
                <a:gd name="connsiteY234" fmla="*/ 651162 h 651161"/>
                <a:gd name="connsiteX235" fmla="*/ 118215 w 644636"/>
                <a:gd name="connsiteY235" fmla="*/ 651162 h 651161"/>
                <a:gd name="connsiteX236" fmla="*/ 85443 w 644636"/>
                <a:gd name="connsiteY236" fmla="*/ 618426 h 651161"/>
                <a:gd name="connsiteX237" fmla="*/ 85443 w 644636"/>
                <a:gd name="connsiteY237" fmla="*/ 575107 h 651161"/>
                <a:gd name="connsiteX238" fmla="*/ 29108 w 644636"/>
                <a:gd name="connsiteY238" fmla="*/ 282757 h 651161"/>
                <a:gd name="connsiteX239" fmla="*/ 36336 w 644636"/>
                <a:gd name="connsiteY239" fmla="*/ 274153 h 651161"/>
                <a:gd name="connsiteX240" fmla="*/ 36336 w 644636"/>
                <a:gd name="connsiteY240" fmla="*/ 189494 h 651161"/>
                <a:gd name="connsiteX241" fmla="*/ 29108 w 644636"/>
                <a:gd name="connsiteY241" fmla="*/ 175055 h 651161"/>
                <a:gd name="connsiteX242" fmla="*/ 29108 w 644636"/>
                <a:gd name="connsiteY242" fmla="*/ 175055 h 651161"/>
                <a:gd name="connsiteX243" fmla="*/ 29108 w 644636"/>
                <a:gd name="connsiteY243" fmla="*/ 282757 h 651161"/>
                <a:gd name="connsiteX244" fmla="*/ 25940 w 644636"/>
                <a:gd name="connsiteY244" fmla="*/ 282065 h 651161"/>
                <a:gd name="connsiteX245" fmla="*/ 9901 w 644636"/>
                <a:gd name="connsiteY245" fmla="*/ 275538 h 651161"/>
                <a:gd name="connsiteX246" fmla="*/ 0 w 644636"/>
                <a:gd name="connsiteY246" fmla="*/ 259219 h 651161"/>
                <a:gd name="connsiteX247" fmla="*/ 0 w 644636"/>
                <a:gd name="connsiteY247" fmla="*/ 174560 h 651161"/>
                <a:gd name="connsiteX248" fmla="*/ 9901 w 644636"/>
                <a:gd name="connsiteY248" fmla="*/ 166747 h 651161"/>
                <a:gd name="connsiteX249" fmla="*/ 25940 w 644636"/>
                <a:gd name="connsiteY249" fmla="*/ 173274 h 651161"/>
                <a:gd name="connsiteX250" fmla="*/ 29108 w 644636"/>
                <a:gd name="connsiteY250" fmla="*/ 175055 h 651161"/>
                <a:gd name="connsiteX251" fmla="*/ 29108 w 644636"/>
                <a:gd name="connsiteY251" fmla="*/ 382746 h 651161"/>
                <a:gd name="connsiteX252" fmla="*/ 29108 w 644636"/>
                <a:gd name="connsiteY252" fmla="*/ 545536 h 651161"/>
                <a:gd name="connsiteX253" fmla="*/ 21881 w 644636"/>
                <a:gd name="connsiteY253" fmla="*/ 545536 h 651161"/>
                <a:gd name="connsiteX254" fmla="*/ 21881 w 644636"/>
                <a:gd name="connsiteY254" fmla="*/ 406877 h 651161"/>
                <a:gd name="connsiteX255" fmla="*/ 29108 w 644636"/>
                <a:gd name="connsiteY255" fmla="*/ 383042 h 651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Lst>
              <a:rect l="l" t="t" r="r" b="b"/>
              <a:pathLst>
                <a:path w="644636" h="651161">
                  <a:moveTo>
                    <a:pt x="615529" y="545833"/>
                  </a:moveTo>
                  <a:lnTo>
                    <a:pt x="615529" y="383042"/>
                  </a:lnTo>
                  <a:cubicBezTo>
                    <a:pt x="620251" y="390094"/>
                    <a:pt x="622766" y="398392"/>
                    <a:pt x="622756" y="406877"/>
                  </a:cubicBezTo>
                  <a:lnTo>
                    <a:pt x="622756" y="545833"/>
                  </a:lnTo>
                  <a:close/>
                  <a:moveTo>
                    <a:pt x="615529" y="282757"/>
                  </a:moveTo>
                  <a:lnTo>
                    <a:pt x="615529" y="175055"/>
                  </a:lnTo>
                  <a:cubicBezTo>
                    <a:pt x="616509" y="174333"/>
                    <a:pt x="617568" y="173729"/>
                    <a:pt x="618697" y="173274"/>
                  </a:cubicBezTo>
                  <a:lnTo>
                    <a:pt x="634736" y="166747"/>
                  </a:lnTo>
                  <a:cubicBezTo>
                    <a:pt x="640379" y="164373"/>
                    <a:pt x="644637" y="167934"/>
                    <a:pt x="644637" y="174560"/>
                  </a:cubicBezTo>
                  <a:lnTo>
                    <a:pt x="644637" y="259219"/>
                  </a:lnTo>
                  <a:cubicBezTo>
                    <a:pt x="644528" y="266043"/>
                    <a:pt x="640746" y="272284"/>
                    <a:pt x="634736" y="275538"/>
                  </a:cubicBezTo>
                  <a:lnTo>
                    <a:pt x="618697" y="282065"/>
                  </a:lnTo>
                  <a:cubicBezTo>
                    <a:pt x="617687" y="282471"/>
                    <a:pt x="616618" y="282698"/>
                    <a:pt x="615529" y="282757"/>
                  </a:cubicBezTo>
                  <a:close/>
                  <a:moveTo>
                    <a:pt x="615529" y="175055"/>
                  </a:moveTo>
                  <a:lnTo>
                    <a:pt x="615529" y="282757"/>
                  </a:lnTo>
                  <a:cubicBezTo>
                    <a:pt x="611370" y="282757"/>
                    <a:pt x="608301" y="279593"/>
                    <a:pt x="608301" y="274153"/>
                  </a:cubicBezTo>
                  <a:lnTo>
                    <a:pt x="608301" y="189494"/>
                  </a:lnTo>
                  <a:cubicBezTo>
                    <a:pt x="608548" y="183877"/>
                    <a:pt x="611172" y="178625"/>
                    <a:pt x="615529" y="175055"/>
                  </a:cubicBezTo>
                  <a:close/>
                  <a:moveTo>
                    <a:pt x="615529" y="382746"/>
                  </a:moveTo>
                  <a:cubicBezTo>
                    <a:pt x="607598" y="370531"/>
                    <a:pt x="594064" y="363104"/>
                    <a:pt x="579490" y="362966"/>
                  </a:cubicBezTo>
                  <a:lnTo>
                    <a:pt x="579490" y="125011"/>
                  </a:lnTo>
                  <a:lnTo>
                    <a:pt x="517016" y="125011"/>
                  </a:lnTo>
                  <a:lnTo>
                    <a:pt x="517016" y="402922"/>
                  </a:lnTo>
                  <a:cubicBezTo>
                    <a:pt x="540560" y="401784"/>
                    <a:pt x="560560" y="419932"/>
                    <a:pt x="561698" y="443441"/>
                  </a:cubicBezTo>
                  <a:cubicBezTo>
                    <a:pt x="562827" y="466959"/>
                    <a:pt x="544669" y="486937"/>
                    <a:pt x="521125" y="488075"/>
                  </a:cubicBezTo>
                  <a:cubicBezTo>
                    <a:pt x="519759" y="488144"/>
                    <a:pt x="518383" y="488144"/>
                    <a:pt x="517016" y="488075"/>
                  </a:cubicBezTo>
                  <a:lnTo>
                    <a:pt x="517016" y="545833"/>
                  </a:lnTo>
                  <a:lnTo>
                    <a:pt x="615529" y="545833"/>
                  </a:lnTo>
                  <a:lnTo>
                    <a:pt x="615529" y="383042"/>
                  </a:lnTo>
                  <a:close/>
                  <a:moveTo>
                    <a:pt x="517016" y="650371"/>
                  </a:moveTo>
                  <a:lnTo>
                    <a:pt x="517016" y="574316"/>
                  </a:lnTo>
                  <a:lnTo>
                    <a:pt x="558995" y="574316"/>
                  </a:lnTo>
                  <a:lnTo>
                    <a:pt x="558995" y="617634"/>
                  </a:lnTo>
                  <a:cubicBezTo>
                    <a:pt x="558946" y="635694"/>
                    <a:pt x="544303" y="650321"/>
                    <a:pt x="526224" y="650371"/>
                  </a:cubicBezTo>
                  <a:close/>
                  <a:moveTo>
                    <a:pt x="517016" y="108989"/>
                  </a:moveTo>
                  <a:lnTo>
                    <a:pt x="517016" y="38770"/>
                  </a:lnTo>
                  <a:cubicBezTo>
                    <a:pt x="555926" y="57857"/>
                    <a:pt x="579490" y="82682"/>
                    <a:pt x="579490" y="109780"/>
                  </a:cubicBezTo>
                  <a:close/>
                  <a:moveTo>
                    <a:pt x="517016" y="37978"/>
                  </a:moveTo>
                  <a:lnTo>
                    <a:pt x="517016" y="108989"/>
                  </a:lnTo>
                  <a:lnTo>
                    <a:pt x="480582" y="108989"/>
                  </a:lnTo>
                  <a:lnTo>
                    <a:pt x="480582" y="91978"/>
                  </a:lnTo>
                  <a:lnTo>
                    <a:pt x="480582" y="91978"/>
                  </a:lnTo>
                  <a:cubicBezTo>
                    <a:pt x="491819" y="92760"/>
                    <a:pt x="501561" y="84294"/>
                    <a:pt x="502343" y="73068"/>
                  </a:cubicBezTo>
                  <a:cubicBezTo>
                    <a:pt x="503135" y="61843"/>
                    <a:pt x="494660" y="52111"/>
                    <a:pt x="483423" y="51330"/>
                  </a:cubicBezTo>
                  <a:cubicBezTo>
                    <a:pt x="482473" y="51261"/>
                    <a:pt x="481532" y="51261"/>
                    <a:pt x="480582" y="51330"/>
                  </a:cubicBezTo>
                  <a:lnTo>
                    <a:pt x="480582" y="51330"/>
                  </a:lnTo>
                  <a:lnTo>
                    <a:pt x="480582" y="23242"/>
                  </a:lnTo>
                  <a:cubicBezTo>
                    <a:pt x="493047" y="27327"/>
                    <a:pt x="505215" y="32252"/>
                    <a:pt x="517016" y="37978"/>
                  </a:cubicBezTo>
                  <a:close/>
                  <a:moveTo>
                    <a:pt x="517016" y="124714"/>
                  </a:moveTo>
                  <a:lnTo>
                    <a:pt x="517016" y="402625"/>
                  </a:lnTo>
                  <a:lnTo>
                    <a:pt x="517016" y="402625"/>
                  </a:lnTo>
                  <a:cubicBezTo>
                    <a:pt x="502165" y="402664"/>
                    <a:pt x="488383" y="410369"/>
                    <a:pt x="480582" y="422998"/>
                  </a:cubicBezTo>
                  <a:lnTo>
                    <a:pt x="480582" y="298087"/>
                  </a:lnTo>
                  <a:lnTo>
                    <a:pt x="496819" y="298087"/>
                  </a:lnTo>
                  <a:lnTo>
                    <a:pt x="496819" y="174857"/>
                  </a:lnTo>
                  <a:lnTo>
                    <a:pt x="480582" y="174857"/>
                  </a:lnTo>
                  <a:lnTo>
                    <a:pt x="480582" y="125407"/>
                  </a:lnTo>
                  <a:close/>
                  <a:moveTo>
                    <a:pt x="517016" y="487778"/>
                  </a:moveTo>
                  <a:lnTo>
                    <a:pt x="517016" y="545536"/>
                  </a:lnTo>
                  <a:lnTo>
                    <a:pt x="480582" y="545536"/>
                  </a:lnTo>
                  <a:lnTo>
                    <a:pt x="480582" y="467405"/>
                  </a:lnTo>
                  <a:cubicBezTo>
                    <a:pt x="488344" y="480074"/>
                    <a:pt x="502145" y="487788"/>
                    <a:pt x="517016" y="487778"/>
                  </a:cubicBezTo>
                  <a:close/>
                  <a:moveTo>
                    <a:pt x="517016" y="574316"/>
                  </a:moveTo>
                  <a:lnTo>
                    <a:pt x="517016" y="650371"/>
                  </a:lnTo>
                  <a:lnTo>
                    <a:pt x="507809" y="650371"/>
                  </a:lnTo>
                  <a:cubicBezTo>
                    <a:pt x="496888" y="650311"/>
                    <a:pt x="486700" y="644872"/>
                    <a:pt x="480582" y="635832"/>
                  </a:cubicBezTo>
                  <a:lnTo>
                    <a:pt x="480582" y="574316"/>
                  </a:lnTo>
                  <a:close/>
                  <a:moveTo>
                    <a:pt x="421078" y="51330"/>
                  </a:moveTo>
                  <a:cubicBezTo>
                    <a:pt x="432316" y="52111"/>
                    <a:pt x="440790" y="61843"/>
                    <a:pt x="440008" y="73068"/>
                  </a:cubicBezTo>
                  <a:cubicBezTo>
                    <a:pt x="439295" y="83206"/>
                    <a:pt x="431226" y="91266"/>
                    <a:pt x="421078" y="91978"/>
                  </a:cubicBezTo>
                  <a:cubicBezTo>
                    <a:pt x="419167" y="91968"/>
                    <a:pt x="417266" y="91701"/>
                    <a:pt x="415435" y="91187"/>
                  </a:cubicBezTo>
                  <a:lnTo>
                    <a:pt x="415435" y="108989"/>
                  </a:lnTo>
                  <a:lnTo>
                    <a:pt x="480582" y="108989"/>
                  </a:lnTo>
                  <a:lnTo>
                    <a:pt x="480582" y="91978"/>
                  </a:lnTo>
                  <a:cubicBezTo>
                    <a:pt x="469344" y="91197"/>
                    <a:pt x="460869" y="81465"/>
                    <a:pt x="461651" y="70240"/>
                  </a:cubicBezTo>
                  <a:cubicBezTo>
                    <a:pt x="462364" y="60103"/>
                    <a:pt x="470433" y="52042"/>
                    <a:pt x="480582" y="51330"/>
                  </a:cubicBezTo>
                  <a:lnTo>
                    <a:pt x="480582" y="23242"/>
                  </a:lnTo>
                  <a:cubicBezTo>
                    <a:pt x="459295" y="16379"/>
                    <a:pt x="437523" y="11147"/>
                    <a:pt x="415435" y="7616"/>
                  </a:cubicBezTo>
                  <a:lnTo>
                    <a:pt x="415435" y="52121"/>
                  </a:lnTo>
                  <a:cubicBezTo>
                    <a:pt x="417266" y="51607"/>
                    <a:pt x="419167" y="51340"/>
                    <a:pt x="421078" y="51330"/>
                  </a:cubicBezTo>
                  <a:close/>
                  <a:moveTo>
                    <a:pt x="480483" y="124714"/>
                  </a:moveTo>
                  <a:lnTo>
                    <a:pt x="480483" y="174165"/>
                  </a:lnTo>
                  <a:lnTo>
                    <a:pt x="415237" y="174165"/>
                  </a:lnTo>
                  <a:lnTo>
                    <a:pt x="415237" y="124714"/>
                  </a:lnTo>
                  <a:close/>
                  <a:moveTo>
                    <a:pt x="480483" y="297790"/>
                  </a:moveTo>
                  <a:lnTo>
                    <a:pt x="480483" y="422998"/>
                  </a:lnTo>
                  <a:cubicBezTo>
                    <a:pt x="472176" y="436637"/>
                    <a:pt x="472176" y="453766"/>
                    <a:pt x="480483" y="467405"/>
                  </a:cubicBezTo>
                  <a:lnTo>
                    <a:pt x="480483" y="545536"/>
                  </a:lnTo>
                  <a:lnTo>
                    <a:pt x="415237" y="545536"/>
                  </a:lnTo>
                  <a:lnTo>
                    <a:pt x="415237" y="298087"/>
                  </a:lnTo>
                  <a:close/>
                  <a:moveTo>
                    <a:pt x="480483" y="574712"/>
                  </a:moveTo>
                  <a:lnTo>
                    <a:pt x="480483" y="636228"/>
                  </a:lnTo>
                  <a:cubicBezTo>
                    <a:pt x="476879" y="630838"/>
                    <a:pt x="474958" y="624508"/>
                    <a:pt x="474938" y="618030"/>
                  </a:cubicBezTo>
                  <a:lnTo>
                    <a:pt x="474938" y="574712"/>
                  </a:lnTo>
                  <a:close/>
                  <a:moveTo>
                    <a:pt x="415237" y="91484"/>
                  </a:moveTo>
                  <a:cubicBezTo>
                    <a:pt x="404296" y="88784"/>
                    <a:pt x="397623" y="77746"/>
                    <a:pt x="400326" y="66818"/>
                  </a:cubicBezTo>
                  <a:cubicBezTo>
                    <a:pt x="402138" y="59470"/>
                    <a:pt x="407881" y="53733"/>
                    <a:pt x="415237" y="51923"/>
                  </a:cubicBezTo>
                  <a:lnTo>
                    <a:pt x="415237" y="7418"/>
                  </a:lnTo>
                  <a:cubicBezTo>
                    <a:pt x="384436" y="2434"/>
                    <a:pt x="353278" y="-49"/>
                    <a:pt x="322071" y="1"/>
                  </a:cubicBezTo>
                  <a:lnTo>
                    <a:pt x="319398" y="1"/>
                  </a:lnTo>
                  <a:lnTo>
                    <a:pt x="319398" y="108791"/>
                  </a:lnTo>
                  <a:lnTo>
                    <a:pt x="415237" y="108791"/>
                  </a:lnTo>
                  <a:lnTo>
                    <a:pt x="415237" y="90989"/>
                  </a:lnTo>
                  <a:close/>
                  <a:moveTo>
                    <a:pt x="415237" y="125011"/>
                  </a:moveTo>
                  <a:lnTo>
                    <a:pt x="415237" y="174461"/>
                  </a:lnTo>
                  <a:lnTo>
                    <a:pt x="334051" y="174461"/>
                  </a:lnTo>
                  <a:lnTo>
                    <a:pt x="334051" y="297691"/>
                  </a:lnTo>
                  <a:lnTo>
                    <a:pt x="415237" y="297691"/>
                  </a:lnTo>
                  <a:lnTo>
                    <a:pt x="415237" y="545437"/>
                  </a:lnTo>
                  <a:lnTo>
                    <a:pt x="319398" y="545437"/>
                  </a:lnTo>
                  <a:lnTo>
                    <a:pt x="319398" y="491635"/>
                  </a:lnTo>
                  <a:lnTo>
                    <a:pt x="412563" y="491635"/>
                  </a:lnTo>
                  <a:lnTo>
                    <a:pt x="412563" y="462855"/>
                  </a:lnTo>
                  <a:lnTo>
                    <a:pt x="319398" y="462855"/>
                  </a:lnTo>
                  <a:lnTo>
                    <a:pt x="319398" y="443075"/>
                  </a:lnTo>
                  <a:lnTo>
                    <a:pt x="412563" y="443075"/>
                  </a:lnTo>
                  <a:lnTo>
                    <a:pt x="412563" y="414592"/>
                  </a:lnTo>
                  <a:lnTo>
                    <a:pt x="319398" y="414592"/>
                  </a:lnTo>
                  <a:lnTo>
                    <a:pt x="319398" y="394812"/>
                  </a:lnTo>
                  <a:lnTo>
                    <a:pt x="412563" y="394812"/>
                  </a:lnTo>
                  <a:lnTo>
                    <a:pt x="412563" y="365933"/>
                  </a:lnTo>
                  <a:lnTo>
                    <a:pt x="319398" y="365933"/>
                  </a:lnTo>
                  <a:lnTo>
                    <a:pt x="319398" y="125011"/>
                  </a:lnTo>
                  <a:close/>
                  <a:moveTo>
                    <a:pt x="319398" y="495"/>
                  </a:moveTo>
                  <a:lnTo>
                    <a:pt x="319398" y="109286"/>
                  </a:lnTo>
                  <a:lnTo>
                    <a:pt x="229103" y="109286"/>
                  </a:lnTo>
                  <a:lnTo>
                    <a:pt x="229103" y="91484"/>
                  </a:lnTo>
                  <a:cubicBezTo>
                    <a:pt x="240043" y="88784"/>
                    <a:pt x="246716" y="77746"/>
                    <a:pt x="244013" y="66818"/>
                  </a:cubicBezTo>
                  <a:cubicBezTo>
                    <a:pt x="242202" y="59470"/>
                    <a:pt x="236459" y="53733"/>
                    <a:pt x="229103" y="51923"/>
                  </a:cubicBezTo>
                  <a:lnTo>
                    <a:pt x="229103" y="7418"/>
                  </a:lnTo>
                  <a:cubicBezTo>
                    <a:pt x="259023" y="2582"/>
                    <a:pt x="289280" y="100"/>
                    <a:pt x="319596" y="1"/>
                  </a:cubicBezTo>
                  <a:close/>
                  <a:moveTo>
                    <a:pt x="319398" y="125011"/>
                  </a:moveTo>
                  <a:lnTo>
                    <a:pt x="319398" y="366229"/>
                  </a:lnTo>
                  <a:lnTo>
                    <a:pt x="229103" y="366229"/>
                  </a:lnTo>
                  <a:lnTo>
                    <a:pt x="229103" y="298087"/>
                  </a:lnTo>
                  <a:lnTo>
                    <a:pt x="310487" y="298087"/>
                  </a:lnTo>
                  <a:lnTo>
                    <a:pt x="310487" y="174857"/>
                  </a:lnTo>
                  <a:lnTo>
                    <a:pt x="229103" y="174857"/>
                  </a:lnTo>
                  <a:lnTo>
                    <a:pt x="229103" y="125407"/>
                  </a:lnTo>
                  <a:close/>
                  <a:moveTo>
                    <a:pt x="319398" y="395108"/>
                  </a:moveTo>
                  <a:lnTo>
                    <a:pt x="319398" y="414888"/>
                  </a:lnTo>
                  <a:lnTo>
                    <a:pt x="229103" y="414888"/>
                  </a:lnTo>
                  <a:lnTo>
                    <a:pt x="229103" y="395108"/>
                  </a:lnTo>
                  <a:close/>
                  <a:moveTo>
                    <a:pt x="319398" y="443569"/>
                  </a:moveTo>
                  <a:lnTo>
                    <a:pt x="319398" y="463350"/>
                  </a:lnTo>
                  <a:lnTo>
                    <a:pt x="229103" y="463350"/>
                  </a:lnTo>
                  <a:lnTo>
                    <a:pt x="229103" y="443569"/>
                  </a:lnTo>
                  <a:close/>
                  <a:moveTo>
                    <a:pt x="319398" y="492031"/>
                  </a:moveTo>
                  <a:lnTo>
                    <a:pt x="319398" y="545833"/>
                  </a:lnTo>
                  <a:lnTo>
                    <a:pt x="229103" y="545833"/>
                  </a:lnTo>
                  <a:lnTo>
                    <a:pt x="229103" y="492031"/>
                  </a:lnTo>
                  <a:close/>
                  <a:moveTo>
                    <a:pt x="228905" y="7418"/>
                  </a:moveTo>
                  <a:lnTo>
                    <a:pt x="228905" y="51923"/>
                  </a:lnTo>
                  <a:cubicBezTo>
                    <a:pt x="227073" y="51409"/>
                    <a:pt x="225172" y="51142"/>
                    <a:pt x="223262" y="51132"/>
                  </a:cubicBezTo>
                  <a:cubicBezTo>
                    <a:pt x="212024" y="50351"/>
                    <a:pt x="202282" y="58817"/>
                    <a:pt x="201500" y="70042"/>
                  </a:cubicBezTo>
                  <a:cubicBezTo>
                    <a:pt x="200708" y="81267"/>
                    <a:pt x="209183" y="90999"/>
                    <a:pt x="220420" y="91780"/>
                  </a:cubicBezTo>
                  <a:cubicBezTo>
                    <a:pt x="221371" y="91850"/>
                    <a:pt x="222311" y="91850"/>
                    <a:pt x="223262" y="91780"/>
                  </a:cubicBezTo>
                  <a:cubicBezTo>
                    <a:pt x="225172" y="91770"/>
                    <a:pt x="227073" y="91503"/>
                    <a:pt x="228905" y="90989"/>
                  </a:cubicBezTo>
                  <a:lnTo>
                    <a:pt x="228905" y="108791"/>
                  </a:lnTo>
                  <a:lnTo>
                    <a:pt x="163659" y="108791"/>
                  </a:lnTo>
                  <a:lnTo>
                    <a:pt x="163659" y="91780"/>
                  </a:lnTo>
                  <a:cubicBezTo>
                    <a:pt x="174897" y="92562"/>
                    <a:pt x="184639" y="84096"/>
                    <a:pt x="185421" y="72871"/>
                  </a:cubicBezTo>
                  <a:cubicBezTo>
                    <a:pt x="186213" y="61645"/>
                    <a:pt x="177738" y="51914"/>
                    <a:pt x="166501" y="51132"/>
                  </a:cubicBezTo>
                  <a:cubicBezTo>
                    <a:pt x="165550" y="51063"/>
                    <a:pt x="164610" y="51063"/>
                    <a:pt x="163659" y="51132"/>
                  </a:cubicBezTo>
                  <a:lnTo>
                    <a:pt x="163659" y="23045"/>
                  </a:lnTo>
                  <a:cubicBezTo>
                    <a:pt x="184975" y="16181"/>
                    <a:pt x="206787" y="10949"/>
                    <a:pt x="228905" y="7418"/>
                  </a:cubicBezTo>
                  <a:close/>
                  <a:moveTo>
                    <a:pt x="228905" y="124516"/>
                  </a:moveTo>
                  <a:lnTo>
                    <a:pt x="228905" y="173967"/>
                  </a:lnTo>
                  <a:lnTo>
                    <a:pt x="163659" y="173967"/>
                  </a:lnTo>
                  <a:lnTo>
                    <a:pt x="163659" y="124516"/>
                  </a:lnTo>
                  <a:close/>
                  <a:moveTo>
                    <a:pt x="228905" y="297592"/>
                  </a:moveTo>
                  <a:lnTo>
                    <a:pt x="228905" y="365735"/>
                  </a:lnTo>
                  <a:lnTo>
                    <a:pt x="226232" y="365735"/>
                  </a:lnTo>
                  <a:lnTo>
                    <a:pt x="226232" y="394812"/>
                  </a:lnTo>
                  <a:lnTo>
                    <a:pt x="228905" y="394812"/>
                  </a:lnTo>
                  <a:lnTo>
                    <a:pt x="228905" y="414592"/>
                  </a:lnTo>
                  <a:lnTo>
                    <a:pt x="226232" y="414592"/>
                  </a:lnTo>
                  <a:lnTo>
                    <a:pt x="226232" y="443471"/>
                  </a:lnTo>
                  <a:lnTo>
                    <a:pt x="228905" y="443471"/>
                  </a:lnTo>
                  <a:lnTo>
                    <a:pt x="228905" y="463251"/>
                  </a:lnTo>
                  <a:lnTo>
                    <a:pt x="226232" y="463251"/>
                  </a:lnTo>
                  <a:lnTo>
                    <a:pt x="226232" y="492031"/>
                  </a:lnTo>
                  <a:lnTo>
                    <a:pt x="228905" y="492031"/>
                  </a:lnTo>
                  <a:lnTo>
                    <a:pt x="228905" y="545833"/>
                  </a:lnTo>
                  <a:lnTo>
                    <a:pt x="163659" y="545833"/>
                  </a:lnTo>
                  <a:lnTo>
                    <a:pt x="163659" y="467701"/>
                  </a:lnTo>
                  <a:cubicBezTo>
                    <a:pt x="171966" y="454063"/>
                    <a:pt x="171966" y="436933"/>
                    <a:pt x="163659" y="423295"/>
                  </a:cubicBezTo>
                  <a:lnTo>
                    <a:pt x="163659" y="298087"/>
                  </a:lnTo>
                  <a:close/>
                  <a:moveTo>
                    <a:pt x="163659" y="635634"/>
                  </a:moveTo>
                  <a:lnTo>
                    <a:pt x="163659" y="574118"/>
                  </a:lnTo>
                  <a:lnTo>
                    <a:pt x="169303" y="574118"/>
                  </a:lnTo>
                  <a:lnTo>
                    <a:pt x="169303" y="617437"/>
                  </a:lnTo>
                  <a:cubicBezTo>
                    <a:pt x="169461" y="624083"/>
                    <a:pt x="167560" y="630610"/>
                    <a:pt x="163857" y="636129"/>
                  </a:cubicBezTo>
                  <a:close/>
                  <a:moveTo>
                    <a:pt x="163659" y="23045"/>
                  </a:moveTo>
                  <a:lnTo>
                    <a:pt x="163659" y="51132"/>
                  </a:lnTo>
                  <a:cubicBezTo>
                    <a:pt x="152422" y="51914"/>
                    <a:pt x="143947" y="61645"/>
                    <a:pt x="144729" y="72871"/>
                  </a:cubicBezTo>
                  <a:cubicBezTo>
                    <a:pt x="145442" y="83008"/>
                    <a:pt x="153511" y="91068"/>
                    <a:pt x="163659" y="91780"/>
                  </a:cubicBezTo>
                  <a:lnTo>
                    <a:pt x="163659" y="108791"/>
                  </a:lnTo>
                  <a:lnTo>
                    <a:pt x="127323" y="108791"/>
                  </a:lnTo>
                  <a:lnTo>
                    <a:pt x="127323" y="38770"/>
                  </a:lnTo>
                  <a:cubicBezTo>
                    <a:pt x="139095" y="33063"/>
                    <a:pt x="151234" y="28138"/>
                    <a:pt x="163659" y="24033"/>
                  </a:cubicBezTo>
                  <a:close/>
                  <a:moveTo>
                    <a:pt x="163659" y="124516"/>
                  </a:moveTo>
                  <a:lnTo>
                    <a:pt x="163659" y="173967"/>
                  </a:lnTo>
                  <a:lnTo>
                    <a:pt x="147917" y="173967"/>
                  </a:lnTo>
                  <a:lnTo>
                    <a:pt x="147917" y="297197"/>
                  </a:lnTo>
                  <a:lnTo>
                    <a:pt x="164055" y="297197"/>
                  </a:lnTo>
                  <a:lnTo>
                    <a:pt x="164055" y="422405"/>
                  </a:lnTo>
                  <a:cubicBezTo>
                    <a:pt x="156352" y="409726"/>
                    <a:pt x="142571" y="401992"/>
                    <a:pt x="127720" y="402031"/>
                  </a:cubicBezTo>
                  <a:lnTo>
                    <a:pt x="127720" y="124121"/>
                  </a:lnTo>
                  <a:close/>
                  <a:moveTo>
                    <a:pt x="163659" y="467207"/>
                  </a:moveTo>
                  <a:lnTo>
                    <a:pt x="163659" y="545338"/>
                  </a:lnTo>
                  <a:lnTo>
                    <a:pt x="127323" y="545338"/>
                  </a:lnTo>
                  <a:lnTo>
                    <a:pt x="127323" y="487580"/>
                  </a:lnTo>
                  <a:cubicBezTo>
                    <a:pt x="142175" y="487620"/>
                    <a:pt x="155956" y="479886"/>
                    <a:pt x="163659" y="467207"/>
                  </a:cubicBezTo>
                  <a:close/>
                  <a:moveTo>
                    <a:pt x="163659" y="574118"/>
                  </a:moveTo>
                  <a:lnTo>
                    <a:pt x="163659" y="635634"/>
                  </a:lnTo>
                  <a:cubicBezTo>
                    <a:pt x="157639" y="644723"/>
                    <a:pt x="147442" y="650193"/>
                    <a:pt x="136531" y="650173"/>
                  </a:cubicBezTo>
                  <a:lnTo>
                    <a:pt x="127323" y="650173"/>
                  </a:lnTo>
                  <a:lnTo>
                    <a:pt x="127323" y="574118"/>
                  </a:lnTo>
                  <a:close/>
                  <a:moveTo>
                    <a:pt x="127521" y="38770"/>
                  </a:moveTo>
                  <a:lnTo>
                    <a:pt x="127521" y="109780"/>
                  </a:lnTo>
                  <a:lnTo>
                    <a:pt x="65048" y="109780"/>
                  </a:lnTo>
                  <a:cubicBezTo>
                    <a:pt x="65048" y="82682"/>
                    <a:pt x="88612" y="57857"/>
                    <a:pt x="127521" y="38770"/>
                  </a:cubicBezTo>
                  <a:close/>
                  <a:moveTo>
                    <a:pt x="127521" y="125506"/>
                  </a:moveTo>
                  <a:lnTo>
                    <a:pt x="127521" y="403416"/>
                  </a:lnTo>
                  <a:cubicBezTo>
                    <a:pt x="103977" y="402279"/>
                    <a:pt x="83978" y="420427"/>
                    <a:pt x="82839" y="443935"/>
                  </a:cubicBezTo>
                  <a:cubicBezTo>
                    <a:pt x="81711" y="467454"/>
                    <a:pt x="99869" y="487432"/>
                    <a:pt x="123413" y="488569"/>
                  </a:cubicBezTo>
                  <a:cubicBezTo>
                    <a:pt x="124779" y="488639"/>
                    <a:pt x="126155" y="488639"/>
                    <a:pt x="127521" y="488569"/>
                  </a:cubicBezTo>
                  <a:lnTo>
                    <a:pt x="127521" y="546327"/>
                  </a:lnTo>
                  <a:lnTo>
                    <a:pt x="29108" y="546327"/>
                  </a:lnTo>
                  <a:lnTo>
                    <a:pt x="29108" y="383042"/>
                  </a:lnTo>
                  <a:cubicBezTo>
                    <a:pt x="37019" y="370808"/>
                    <a:pt x="50563" y="363371"/>
                    <a:pt x="65147" y="363262"/>
                  </a:cubicBezTo>
                  <a:lnTo>
                    <a:pt x="65147" y="125011"/>
                  </a:lnTo>
                  <a:close/>
                  <a:moveTo>
                    <a:pt x="127521" y="575107"/>
                  </a:moveTo>
                  <a:lnTo>
                    <a:pt x="127521" y="651162"/>
                  </a:lnTo>
                  <a:lnTo>
                    <a:pt x="118215" y="651162"/>
                  </a:lnTo>
                  <a:cubicBezTo>
                    <a:pt x="100136" y="651112"/>
                    <a:pt x="85493" y="636485"/>
                    <a:pt x="85443" y="618426"/>
                  </a:cubicBezTo>
                  <a:lnTo>
                    <a:pt x="85443" y="575107"/>
                  </a:lnTo>
                  <a:close/>
                  <a:moveTo>
                    <a:pt x="29108" y="282757"/>
                  </a:moveTo>
                  <a:cubicBezTo>
                    <a:pt x="33266" y="282757"/>
                    <a:pt x="36336" y="279593"/>
                    <a:pt x="36336" y="274153"/>
                  </a:cubicBezTo>
                  <a:lnTo>
                    <a:pt x="36336" y="189494"/>
                  </a:lnTo>
                  <a:cubicBezTo>
                    <a:pt x="36088" y="183877"/>
                    <a:pt x="33465" y="178625"/>
                    <a:pt x="29108" y="175055"/>
                  </a:cubicBezTo>
                  <a:close/>
                  <a:moveTo>
                    <a:pt x="29108" y="175055"/>
                  </a:moveTo>
                  <a:lnTo>
                    <a:pt x="29108" y="282757"/>
                  </a:lnTo>
                  <a:cubicBezTo>
                    <a:pt x="28019" y="282698"/>
                    <a:pt x="26950" y="282471"/>
                    <a:pt x="25940" y="282065"/>
                  </a:cubicBezTo>
                  <a:lnTo>
                    <a:pt x="9901" y="275538"/>
                  </a:lnTo>
                  <a:cubicBezTo>
                    <a:pt x="3891" y="272284"/>
                    <a:pt x="109" y="266043"/>
                    <a:pt x="0" y="259219"/>
                  </a:cubicBezTo>
                  <a:lnTo>
                    <a:pt x="0" y="174560"/>
                  </a:lnTo>
                  <a:cubicBezTo>
                    <a:pt x="0" y="167934"/>
                    <a:pt x="4653" y="164670"/>
                    <a:pt x="9901" y="166747"/>
                  </a:cubicBezTo>
                  <a:lnTo>
                    <a:pt x="25940" y="173274"/>
                  </a:lnTo>
                  <a:cubicBezTo>
                    <a:pt x="27069" y="173729"/>
                    <a:pt x="28128" y="174333"/>
                    <a:pt x="29108" y="175055"/>
                  </a:cubicBezTo>
                  <a:close/>
                  <a:moveTo>
                    <a:pt x="29108" y="382746"/>
                  </a:moveTo>
                  <a:lnTo>
                    <a:pt x="29108" y="545536"/>
                  </a:lnTo>
                  <a:lnTo>
                    <a:pt x="21881" y="545536"/>
                  </a:lnTo>
                  <a:lnTo>
                    <a:pt x="21881" y="406877"/>
                  </a:lnTo>
                  <a:cubicBezTo>
                    <a:pt x="21871" y="398392"/>
                    <a:pt x="24385" y="390094"/>
                    <a:pt x="29108" y="383042"/>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xmlns="" id="{2E5065BF-8AD7-9341-BA54-998522035070}"/>
                </a:ext>
              </a:extLst>
            </p:cNvPr>
            <p:cNvSpPr/>
            <p:nvPr/>
          </p:nvSpPr>
          <p:spPr>
            <a:xfrm>
              <a:off x="8756140" y="2542818"/>
              <a:ext cx="730871" cy="556018"/>
            </a:xfrm>
            <a:custGeom>
              <a:avLst/>
              <a:gdLst>
                <a:gd name="connsiteX0" fmla="*/ 672458 w 730871"/>
                <a:gd name="connsiteY0" fmla="*/ 555425 h 556018"/>
                <a:gd name="connsiteX1" fmla="*/ 730872 w 730871"/>
                <a:gd name="connsiteY1" fmla="*/ 497074 h 556018"/>
                <a:gd name="connsiteX2" fmla="*/ 730872 w 730871"/>
                <a:gd name="connsiteY2" fmla="*/ 59538 h 556018"/>
                <a:gd name="connsiteX3" fmla="*/ 672458 w 730871"/>
                <a:gd name="connsiteY3" fmla="*/ 1187 h 556018"/>
                <a:gd name="connsiteX4" fmla="*/ 555728 w 730871"/>
                <a:gd name="connsiteY4" fmla="*/ 1187 h 556018"/>
                <a:gd name="connsiteX5" fmla="*/ 555728 w 730871"/>
                <a:gd name="connsiteY5" fmla="*/ 40747 h 556018"/>
                <a:gd name="connsiteX6" fmla="*/ 639488 w 730871"/>
                <a:gd name="connsiteY6" fmla="*/ 40747 h 556018"/>
                <a:gd name="connsiteX7" fmla="*/ 687111 w 730871"/>
                <a:gd name="connsiteY7" fmla="*/ 88318 h 556018"/>
                <a:gd name="connsiteX8" fmla="*/ 687111 w 730871"/>
                <a:gd name="connsiteY8" fmla="*/ 468887 h 556018"/>
                <a:gd name="connsiteX9" fmla="*/ 639488 w 730871"/>
                <a:gd name="connsiteY9" fmla="*/ 516458 h 556018"/>
                <a:gd name="connsiteX10" fmla="*/ 555728 w 730871"/>
                <a:gd name="connsiteY10" fmla="*/ 516458 h 556018"/>
                <a:gd name="connsiteX11" fmla="*/ 555728 w 730871"/>
                <a:gd name="connsiteY11" fmla="*/ 556019 h 556018"/>
                <a:gd name="connsiteX12" fmla="*/ 555728 w 730871"/>
                <a:gd name="connsiteY12" fmla="*/ 481843 h 556018"/>
                <a:gd name="connsiteX13" fmla="*/ 555728 w 730871"/>
                <a:gd name="connsiteY13" fmla="*/ 467700 h 556018"/>
                <a:gd name="connsiteX14" fmla="*/ 615727 w 730871"/>
                <a:gd name="connsiteY14" fmla="*/ 467700 h 556018"/>
                <a:gd name="connsiteX15" fmla="*/ 615727 w 730871"/>
                <a:gd name="connsiteY15" fmla="*/ 444063 h 556018"/>
                <a:gd name="connsiteX16" fmla="*/ 555728 w 730871"/>
                <a:gd name="connsiteY16" fmla="*/ 444063 h 556018"/>
                <a:gd name="connsiteX17" fmla="*/ 555728 w 730871"/>
                <a:gd name="connsiteY17" fmla="*/ 74769 h 556018"/>
                <a:gd name="connsiteX18" fmla="*/ 617014 w 730871"/>
                <a:gd name="connsiteY18" fmla="*/ 74769 h 556018"/>
                <a:gd name="connsiteX19" fmla="*/ 655131 w 730871"/>
                <a:gd name="connsiteY19" fmla="*/ 112846 h 556018"/>
                <a:gd name="connsiteX20" fmla="*/ 655131 w 730871"/>
                <a:gd name="connsiteY20" fmla="*/ 443767 h 556018"/>
                <a:gd name="connsiteX21" fmla="*/ 617014 w 730871"/>
                <a:gd name="connsiteY21" fmla="*/ 481843 h 556018"/>
                <a:gd name="connsiteX22" fmla="*/ 555728 w 730871"/>
                <a:gd name="connsiteY22" fmla="*/ 1187 h 556018"/>
                <a:gd name="connsiteX23" fmla="*/ 464443 w 730871"/>
                <a:gd name="connsiteY23" fmla="*/ 1187 h 556018"/>
                <a:gd name="connsiteX24" fmla="*/ 464443 w 730871"/>
                <a:gd name="connsiteY24" fmla="*/ 40747 h 556018"/>
                <a:gd name="connsiteX25" fmla="*/ 555728 w 730871"/>
                <a:gd name="connsiteY25" fmla="*/ 40747 h 556018"/>
                <a:gd name="connsiteX26" fmla="*/ 555728 w 730871"/>
                <a:gd name="connsiteY26" fmla="*/ 1187 h 556018"/>
                <a:gd name="connsiteX27" fmla="*/ 464443 w 730871"/>
                <a:gd name="connsiteY27" fmla="*/ 555030 h 556018"/>
                <a:gd name="connsiteX28" fmla="*/ 555728 w 730871"/>
                <a:gd name="connsiteY28" fmla="*/ 555030 h 556018"/>
                <a:gd name="connsiteX29" fmla="*/ 555728 w 730871"/>
                <a:gd name="connsiteY29" fmla="*/ 515470 h 556018"/>
                <a:gd name="connsiteX30" fmla="*/ 464443 w 730871"/>
                <a:gd name="connsiteY30" fmla="*/ 515470 h 556018"/>
                <a:gd name="connsiteX31" fmla="*/ 464443 w 730871"/>
                <a:gd name="connsiteY31" fmla="*/ 555030 h 556018"/>
                <a:gd name="connsiteX32" fmla="*/ 555728 w 730871"/>
                <a:gd name="connsiteY32" fmla="*/ 74373 h 556018"/>
                <a:gd name="connsiteX33" fmla="*/ 555728 w 730871"/>
                <a:gd name="connsiteY33" fmla="*/ 443668 h 556018"/>
                <a:gd name="connsiteX34" fmla="*/ 495730 w 730871"/>
                <a:gd name="connsiteY34" fmla="*/ 443668 h 556018"/>
                <a:gd name="connsiteX35" fmla="*/ 495730 w 730871"/>
                <a:gd name="connsiteY35" fmla="*/ 467305 h 556018"/>
                <a:gd name="connsiteX36" fmla="*/ 555728 w 730871"/>
                <a:gd name="connsiteY36" fmla="*/ 467305 h 556018"/>
                <a:gd name="connsiteX37" fmla="*/ 555728 w 730871"/>
                <a:gd name="connsiteY37" fmla="*/ 481448 h 556018"/>
                <a:gd name="connsiteX38" fmla="*/ 464443 w 730871"/>
                <a:gd name="connsiteY38" fmla="*/ 481448 h 556018"/>
                <a:gd name="connsiteX39" fmla="*/ 464443 w 730871"/>
                <a:gd name="connsiteY39" fmla="*/ 334976 h 556018"/>
                <a:gd name="connsiteX40" fmla="*/ 469790 w 730871"/>
                <a:gd name="connsiteY40" fmla="*/ 333789 h 556018"/>
                <a:gd name="connsiteX41" fmla="*/ 497710 w 730871"/>
                <a:gd name="connsiteY41" fmla="*/ 317668 h 556018"/>
                <a:gd name="connsiteX42" fmla="*/ 515927 w 730871"/>
                <a:gd name="connsiteY42" fmla="*/ 275537 h 556018"/>
                <a:gd name="connsiteX43" fmla="*/ 513947 w 730871"/>
                <a:gd name="connsiteY43" fmla="*/ 259515 h 556018"/>
                <a:gd name="connsiteX44" fmla="*/ 503155 w 730871"/>
                <a:gd name="connsiteY44" fmla="*/ 243295 h 556018"/>
                <a:gd name="connsiteX45" fmla="*/ 479987 w 730871"/>
                <a:gd name="connsiteY45" fmla="*/ 234988 h 556018"/>
                <a:gd name="connsiteX46" fmla="*/ 497908 w 730871"/>
                <a:gd name="connsiteY46" fmla="*/ 210955 h 556018"/>
                <a:gd name="connsiteX47" fmla="*/ 499492 w 730871"/>
                <a:gd name="connsiteY47" fmla="*/ 186032 h 556018"/>
                <a:gd name="connsiteX48" fmla="*/ 483453 w 730871"/>
                <a:gd name="connsiteY48" fmla="*/ 167834 h 556018"/>
                <a:gd name="connsiteX49" fmla="*/ 464443 w 730871"/>
                <a:gd name="connsiteY49" fmla="*/ 164570 h 556018"/>
                <a:gd name="connsiteX50" fmla="*/ 464443 w 730871"/>
                <a:gd name="connsiteY50" fmla="*/ 74769 h 556018"/>
                <a:gd name="connsiteX51" fmla="*/ 464443 w 730871"/>
                <a:gd name="connsiteY51" fmla="*/ 318361 h 556018"/>
                <a:gd name="connsiteX52" fmla="*/ 465928 w 730871"/>
                <a:gd name="connsiteY52" fmla="*/ 318361 h 556018"/>
                <a:gd name="connsiteX53" fmla="*/ 481671 w 730871"/>
                <a:gd name="connsiteY53" fmla="*/ 302735 h 556018"/>
                <a:gd name="connsiteX54" fmla="*/ 482364 w 730871"/>
                <a:gd name="connsiteY54" fmla="*/ 275834 h 556018"/>
                <a:gd name="connsiteX55" fmla="*/ 464443 w 730871"/>
                <a:gd name="connsiteY55" fmla="*/ 249823 h 556018"/>
                <a:gd name="connsiteX56" fmla="*/ 464443 w 730871"/>
                <a:gd name="connsiteY56" fmla="*/ 319053 h 556018"/>
                <a:gd name="connsiteX57" fmla="*/ 464443 w 730871"/>
                <a:gd name="connsiteY57" fmla="*/ 225493 h 556018"/>
                <a:gd name="connsiteX58" fmla="*/ 472067 w 730871"/>
                <a:gd name="connsiteY58" fmla="*/ 198296 h 556018"/>
                <a:gd name="connsiteX59" fmla="*/ 470780 w 730871"/>
                <a:gd name="connsiteY59" fmla="*/ 187120 h 556018"/>
                <a:gd name="connsiteX60" fmla="*/ 465631 w 730871"/>
                <a:gd name="connsiteY60" fmla="*/ 177922 h 556018"/>
                <a:gd name="connsiteX61" fmla="*/ 464443 w 730871"/>
                <a:gd name="connsiteY61" fmla="*/ 176933 h 556018"/>
                <a:gd name="connsiteX62" fmla="*/ 464443 w 730871"/>
                <a:gd name="connsiteY62" fmla="*/ 791 h 556018"/>
                <a:gd name="connsiteX63" fmla="*/ 365436 w 730871"/>
                <a:gd name="connsiteY63" fmla="*/ 791 h 556018"/>
                <a:gd name="connsiteX64" fmla="*/ 365436 w 730871"/>
                <a:gd name="connsiteY64" fmla="*/ 40351 h 556018"/>
                <a:gd name="connsiteX65" fmla="*/ 464443 w 730871"/>
                <a:gd name="connsiteY65" fmla="*/ 40351 h 556018"/>
                <a:gd name="connsiteX66" fmla="*/ 464443 w 730871"/>
                <a:gd name="connsiteY66" fmla="*/ 791 h 556018"/>
                <a:gd name="connsiteX67" fmla="*/ 365436 w 730871"/>
                <a:gd name="connsiteY67" fmla="*/ 554634 h 556018"/>
                <a:gd name="connsiteX68" fmla="*/ 464443 w 730871"/>
                <a:gd name="connsiteY68" fmla="*/ 554634 h 556018"/>
                <a:gd name="connsiteX69" fmla="*/ 464443 w 730871"/>
                <a:gd name="connsiteY69" fmla="*/ 515074 h 556018"/>
                <a:gd name="connsiteX70" fmla="*/ 365436 w 730871"/>
                <a:gd name="connsiteY70" fmla="*/ 515074 h 556018"/>
                <a:gd name="connsiteX71" fmla="*/ 365436 w 730871"/>
                <a:gd name="connsiteY71" fmla="*/ 554634 h 556018"/>
                <a:gd name="connsiteX72" fmla="*/ 464443 w 730871"/>
                <a:gd name="connsiteY72" fmla="*/ 73978 h 556018"/>
                <a:gd name="connsiteX73" fmla="*/ 464443 w 730871"/>
                <a:gd name="connsiteY73" fmla="*/ 163779 h 556018"/>
                <a:gd name="connsiteX74" fmla="*/ 450681 w 730871"/>
                <a:gd name="connsiteY74" fmla="*/ 165955 h 556018"/>
                <a:gd name="connsiteX75" fmla="*/ 420979 w 730871"/>
                <a:gd name="connsiteY75" fmla="*/ 187515 h 556018"/>
                <a:gd name="connsiteX76" fmla="*/ 414742 w 730871"/>
                <a:gd name="connsiteY76" fmla="*/ 219955 h 556018"/>
                <a:gd name="connsiteX77" fmla="*/ 440385 w 730871"/>
                <a:gd name="connsiteY77" fmla="*/ 244482 h 556018"/>
                <a:gd name="connsiteX78" fmla="*/ 416623 w 730871"/>
                <a:gd name="connsiteY78" fmla="*/ 270295 h 556018"/>
                <a:gd name="connsiteX79" fmla="*/ 414247 w 730871"/>
                <a:gd name="connsiteY79" fmla="*/ 302537 h 556018"/>
                <a:gd name="connsiteX80" fmla="*/ 464938 w 730871"/>
                <a:gd name="connsiteY80" fmla="*/ 334185 h 556018"/>
                <a:gd name="connsiteX81" fmla="*/ 464938 w 730871"/>
                <a:gd name="connsiteY81" fmla="*/ 481052 h 556018"/>
                <a:gd name="connsiteX82" fmla="*/ 365931 w 730871"/>
                <a:gd name="connsiteY82" fmla="*/ 481052 h 556018"/>
                <a:gd name="connsiteX83" fmla="*/ 365931 w 730871"/>
                <a:gd name="connsiteY83" fmla="*/ 340712 h 556018"/>
                <a:gd name="connsiteX84" fmla="*/ 368604 w 730871"/>
                <a:gd name="connsiteY84" fmla="*/ 340020 h 556018"/>
                <a:gd name="connsiteX85" fmla="*/ 367614 w 730871"/>
                <a:gd name="connsiteY85" fmla="*/ 312229 h 556018"/>
                <a:gd name="connsiteX86" fmla="*/ 395039 w 730871"/>
                <a:gd name="connsiteY86" fmla="*/ 305207 h 556018"/>
                <a:gd name="connsiteX87" fmla="*/ 393851 w 730871"/>
                <a:gd name="connsiteY87" fmla="*/ 280086 h 556018"/>
                <a:gd name="connsiteX88" fmla="*/ 366624 w 730871"/>
                <a:gd name="connsiteY88" fmla="*/ 287009 h 556018"/>
                <a:gd name="connsiteX89" fmla="*/ 365931 w 730871"/>
                <a:gd name="connsiteY89" fmla="*/ 265053 h 556018"/>
                <a:gd name="connsiteX90" fmla="*/ 365931 w 730871"/>
                <a:gd name="connsiteY90" fmla="*/ 74769 h 556018"/>
                <a:gd name="connsiteX91" fmla="*/ 464443 w 730871"/>
                <a:gd name="connsiteY91" fmla="*/ 176537 h 556018"/>
                <a:gd name="connsiteX92" fmla="*/ 456523 w 730871"/>
                <a:gd name="connsiteY92" fmla="*/ 175351 h 556018"/>
                <a:gd name="connsiteX93" fmla="*/ 442464 w 730871"/>
                <a:gd name="connsiteY93" fmla="*/ 187911 h 556018"/>
                <a:gd name="connsiteX94" fmla="*/ 440781 w 730871"/>
                <a:gd name="connsiteY94" fmla="*/ 206999 h 556018"/>
                <a:gd name="connsiteX95" fmla="*/ 459295 w 730871"/>
                <a:gd name="connsiteY95" fmla="*/ 231724 h 556018"/>
                <a:gd name="connsiteX96" fmla="*/ 464443 w 730871"/>
                <a:gd name="connsiteY96" fmla="*/ 225098 h 556018"/>
                <a:gd name="connsiteX97" fmla="*/ 464443 w 730871"/>
                <a:gd name="connsiteY97" fmla="*/ 176537 h 556018"/>
                <a:gd name="connsiteX98" fmla="*/ 464443 w 730871"/>
                <a:gd name="connsiteY98" fmla="*/ 249130 h 556018"/>
                <a:gd name="connsiteX99" fmla="*/ 460681 w 730871"/>
                <a:gd name="connsiteY99" fmla="*/ 246955 h 556018"/>
                <a:gd name="connsiteX100" fmla="*/ 444840 w 730871"/>
                <a:gd name="connsiteY100" fmla="*/ 288196 h 556018"/>
                <a:gd name="connsiteX101" fmla="*/ 446226 w 730871"/>
                <a:gd name="connsiteY101" fmla="*/ 300064 h 556018"/>
                <a:gd name="connsiteX102" fmla="*/ 454147 w 730871"/>
                <a:gd name="connsiteY102" fmla="*/ 314603 h 556018"/>
                <a:gd name="connsiteX103" fmla="*/ 464047 w 730871"/>
                <a:gd name="connsiteY103" fmla="*/ 317965 h 556018"/>
                <a:gd name="connsiteX104" fmla="*/ 365436 w 730871"/>
                <a:gd name="connsiteY104" fmla="*/ 396 h 556018"/>
                <a:gd name="connsiteX105" fmla="*/ 246627 w 730871"/>
                <a:gd name="connsiteY105" fmla="*/ 396 h 556018"/>
                <a:gd name="connsiteX106" fmla="*/ 246627 w 730871"/>
                <a:gd name="connsiteY106" fmla="*/ 39956 h 556018"/>
                <a:gd name="connsiteX107" fmla="*/ 365436 w 730871"/>
                <a:gd name="connsiteY107" fmla="*/ 39956 h 556018"/>
                <a:gd name="connsiteX108" fmla="*/ 365436 w 730871"/>
                <a:gd name="connsiteY108" fmla="*/ 396 h 556018"/>
                <a:gd name="connsiteX109" fmla="*/ 246627 w 730871"/>
                <a:gd name="connsiteY109" fmla="*/ 554238 h 556018"/>
                <a:gd name="connsiteX110" fmla="*/ 365436 w 730871"/>
                <a:gd name="connsiteY110" fmla="*/ 554238 h 556018"/>
                <a:gd name="connsiteX111" fmla="*/ 365436 w 730871"/>
                <a:gd name="connsiteY111" fmla="*/ 514678 h 556018"/>
                <a:gd name="connsiteX112" fmla="*/ 246627 w 730871"/>
                <a:gd name="connsiteY112" fmla="*/ 514678 h 556018"/>
                <a:gd name="connsiteX113" fmla="*/ 246627 w 730871"/>
                <a:gd name="connsiteY113" fmla="*/ 554238 h 556018"/>
                <a:gd name="connsiteX114" fmla="*/ 365436 w 730871"/>
                <a:gd name="connsiteY114" fmla="*/ 73582 h 556018"/>
                <a:gd name="connsiteX115" fmla="*/ 365436 w 730871"/>
                <a:gd name="connsiteY115" fmla="*/ 263768 h 556018"/>
                <a:gd name="connsiteX116" fmla="*/ 365436 w 730871"/>
                <a:gd name="connsiteY116" fmla="*/ 258130 h 556018"/>
                <a:gd name="connsiteX117" fmla="*/ 341179 w 730871"/>
                <a:gd name="connsiteY117" fmla="*/ 264262 h 556018"/>
                <a:gd name="connsiteX118" fmla="*/ 342169 w 730871"/>
                <a:gd name="connsiteY118" fmla="*/ 291954 h 556018"/>
                <a:gd name="connsiteX119" fmla="*/ 314744 w 730871"/>
                <a:gd name="connsiteY119" fmla="*/ 298976 h 556018"/>
                <a:gd name="connsiteX120" fmla="*/ 315734 w 730871"/>
                <a:gd name="connsiteY120" fmla="*/ 324196 h 556018"/>
                <a:gd name="connsiteX121" fmla="*/ 343159 w 730871"/>
                <a:gd name="connsiteY121" fmla="*/ 317174 h 556018"/>
                <a:gd name="connsiteX122" fmla="*/ 344050 w 730871"/>
                <a:gd name="connsiteY122" fmla="*/ 344965 h 556018"/>
                <a:gd name="connsiteX123" fmla="*/ 365634 w 730871"/>
                <a:gd name="connsiteY123" fmla="*/ 339427 h 556018"/>
                <a:gd name="connsiteX124" fmla="*/ 365634 w 730871"/>
                <a:gd name="connsiteY124" fmla="*/ 480656 h 556018"/>
                <a:gd name="connsiteX125" fmla="*/ 246825 w 730871"/>
                <a:gd name="connsiteY125" fmla="*/ 480656 h 556018"/>
                <a:gd name="connsiteX126" fmla="*/ 246825 w 730871"/>
                <a:gd name="connsiteY126" fmla="*/ 390163 h 556018"/>
                <a:gd name="connsiteX127" fmla="*/ 254350 w 730871"/>
                <a:gd name="connsiteY127" fmla="*/ 388580 h 556018"/>
                <a:gd name="connsiteX128" fmla="*/ 290190 w 730871"/>
                <a:gd name="connsiteY128" fmla="*/ 359503 h 556018"/>
                <a:gd name="connsiteX129" fmla="*/ 295537 w 730871"/>
                <a:gd name="connsiteY129" fmla="*/ 308767 h 556018"/>
                <a:gd name="connsiteX130" fmla="*/ 282666 w 730871"/>
                <a:gd name="connsiteY130" fmla="*/ 286812 h 556018"/>
                <a:gd name="connsiteX131" fmla="*/ 271775 w 730871"/>
                <a:gd name="connsiteY131" fmla="*/ 281372 h 556018"/>
                <a:gd name="connsiteX132" fmla="*/ 255340 w 730871"/>
                <a:gd name="connsiteY132" fmla="*/ 282163 h 556018"/>
                <a:gd name="connsiteX133" fmla="*/ 246924 w 730871"/>
                <a:gd name="connsiteY133" fmla="*/ 285625 h 556018"/>
                <a:gd name="connsiteX134" fmla="*/ 246924 w 730871"/>
                <a:gd name="connsiteY134" fmla="*/ 232812 h 556018"/>
                <a:gd name="connsiteX135" fmla="*/ 249597 w 730871"/>
                <a:gd name="connsiteY135" fmla="*/ 231823 h 556018"/>
                <a:gd name="connsiteX136" fmla="*/ 258211 w 730871"/>
                <a:gd name="connsiteY136" fmla="*/ 233603 h 556018"/>
                <a:gd name="connsiteX137" fmla="*/ 263260 w 730871"/>
                <a:gd name="connsiteY137" fmla="*/ 240823 h 556018"/>
                <a:gd name="connsiteX138" fmla="*/ 261775 w 730871"/>
                <a:gd name="connsiteY138" fmla="*/ 249229 h 556018"/>
                <a:gd name="connsiteX139" fmla="*/ 275042 w 730871"/>
                <a:gd name="connsiteY139" fmla="*/ 240823 h 556018"/>
                <a:gd name="connsiteX140" fmla="*/ 276923 w 730871"/>
                <a:gd name="connsiteY140" fmla="*/ 229152 h 556018"/>
                <a:gd name="connsiteX141" fmla="*/ 267023 w 730871"/>
                <a:gd name="connsiteY141" fmla="*/ 219262 h 556018"/>
                <a:gd name="connsiteX142" fmla="*/ 247716 w 730871"/>
                <a:gd name="connsiteY142" fmla="*/ 218570 h 556018"/>
                <a:gd name="connsiteX143" fmla="*/ 246627 w 730871"/>
                <a:gd name="connsiteY143" fmla="*/ 218570 h 556018"/>
                <a:gd name="connsiteX144" fmla="*/ 246627 w 730871"/>
                <a:gd name="connsiteY144" fmla="*/ 74769 h 556018"/>
                <a:gd name="connsiteX145" fmla="*/ 246627 w 730871"/>
                <a:gd name="connsiteY145" fmla="*/ 371075 h 556018"/>
                <a:gd name="connsiteX146" fmla="*/ 251974 w 730871"/>
                <a:gd name="connsiteY146" fmla="*/ 370481 h 556018"/>
                <a:gd name="connsiteX147" fmla="*/ 269993 w 730871"/>
                <a:gd name="connsiteY147" fmla="*/ 350701 h 556018"/>
                <a:gd name="connsiteX148" fmla="*/ 271973 w 730871"/>
                <a:gd name="connsiteY148" fmla="*/ 318756 h 556018"/>
                <a:gd name="connsiteX149" fmla="*/ 255043 w 730871"/>
                <a:gd name="connsiteY149" fmla="*/ 298976 h 556018"/>
                <a:gd name="connsiteX150" fmla="*/ 246627 w 730871"/>
                <a:gd name="connsiteY150" fmla="*/ 304614 h 556018"/>
                <a:gd name="connsiteX151" fmla="*/ 246627 w 730871"/>
                <a:gd name="connsiteY151" fmla="*/ 0 h 556018"/>
                <a:gd name="connsiteX152" fmla="*/ 58513 w 730871"/>
                <a:gd name="connsiteY152" fmla="*/ 0 h 556018"/>
                <a:gd name="connsiteX153" fmla="*/ 0 w 730871"/>
                <a:gd name="connsiteY153" fmla="*/ 58351 h 556018"/>
                <a:gd name="connsiteX154" fmla="*/ 0 w 730871"/>
                <a:gd name="connsiteY154" fmla="*/ 495887 h 556018"/>
                <a:gd name="connsiteX155" fmla="*/ 58513 w 730871"/>
                <a:gd name="connsiteY155" fmla="*/ 554238 h 556018"/>
                <a:gd name="connsiteX156" fmla="*/ 246627 w 730871"/>
                <a:gd name="connsiteY156" fmla="*/ 554238 h 556018"/>
                <a:gd name="connsiteX157" fmla="*/ 246627 w 730871"/>
                <a:gd name="connsiteY157" fmla="*/ 514678 h 556018"/>
                <a:gd name="connsiteX158" fmla="*/ 91780 w 730871"/>
                <a:gd name="connsiteY158" fmla="*/ 514678 h 556018"/>
                <a:gd name="connsiteX159" fmla="*/ 44256 w 730871"/>
                <a:gd name="connsiteY159" fmla="*/ 467206 h 556018"/>
                <a:gd name="connsiteX160" fmla="*/ 44256 w 730871"/>
                <a:gd name="connsiteY160" fmla="*/ 467107 h 556018"/>
                <a:gd name="connsiteX161" fmla="*/ 44256 w 730871"/>
                <a:gd name="connsiteY161" fmla="*/ 88021 h 556018"/>
                <a:gd name="connsiteX162" fmla="*/ 91681 w 730871"/>
                <a:gd name="connsiteY162" fmla="*/ 40450 h 556018"/>
                <a:gd name="connsiteX163" fmla="*/ 91780 w 730871"/>
                <a:gd name="connsiteY163" fmla="*/ 40450 h 556018"/>
                <a:gd name="connsiteX164" fmla="*/ 247023 w 730871"/>
                <a:gd name="connsiteY164" fmla="*/ 40450 h 556018"/>
                <a:gd name="connsiteX165" fmla="*/ 247023 w 730871"/>
                <a:gd name="connsiteY165" fmla="*/ 890 h 556018"/>
                <a:gd name="connsiteX166" fmla="*/ 246627 w 730871"/>
                <a:gd name="connsiteY166" fmla="*/ 73582 h 556018"/>
                <a:gd name="connsiteX167" fmla="*/ 246627 w 730871"/>
                <a:gd name="connsiteY167" fmla="*/ 217482 h 556018"/>
                <a:gd name="connsiteX168" fmla="*/ 211777 w 730871"/>
                <a:gd name="connsiteY168" fmla="*/ 241515 h 556018"/>
                <a:gd name="connsiteX169" fmla="*/ 195935 w 730871"/>
                <a:gd name="connsiteY169" fmla="*/ 287702 h 556018"/>
                <a:gd name="connsiteX170" fmla="*/ 195935 w 730871"/>
                <a:gd name="connsiteY170" fmla="*/ 319548 h 556018"/>
                <a:gd name="connsiteX171" fmla="*/ 200787 w 730871"/>
                <a:gd name="connsiteY171" fmla="*/ 352185 h 556018"/>
                <a:gd name="connsiteX172" fmla="*/ 201777 w 730871"/>
                <a:gd name="connsiteY172" fmla="*/ 356042 h 556018"/>
                <a:gd name="connsiteX173" fmla="*/ 207717 w 730871"/>
                <a:gd name="connsiteY173" fmla="*/ 371767 h 556018"/>
                <a:gd name="connsiteX174" fmla="*/ 247320 w 730871"/>
                <a:gd name="connsiteY174" fmla="*/ 389272 h 556018"/>
                <a:gd name="connsiteX175" fmla="*/ 247320 w 730871"/>
                <a:gd name="connsiteY175" fmla="*/ 480656 h 556018"/>
                <a:gd name="connsiteX176" fmla="*/ 114254 w 730871"/>
                <a:gd name="connsiteY176" fmla="*/ 480656 h 556018"/>
                <a:gd name="connsiteX177" fmla="*/ 76137 w 730871"/>
                <a:gd name="connsiteY177" fmla="*/ 442580 h 556018"/>
                <a:gd name="connsiteX178" fmla="*/ 76137 w 730871"/>
                <a:gd name="connsiteY178" fmla="*/ 113241 h 556018"/>
                <a:gd name="connsiteX179" fmla="*/ 114254 w 730871"/>
                <a:gd name="connsiteY179" fmla="*/ 75164 h 556018"/>
                <a:gd name="connsiteX180" fmla="*/ 246627 w 730871"/>
                <a:gd name="connsiteY180" fmla="*/ 231823 h 556018"/>
                <a:gd name="connsiteX181" fmla="*/ 246627 w 730871"/>
                <a:gd name="connsiteY181" fmla="*/ 284636 h 556018"/>
                <a:gd name="connsiteX182" fmla="*/ 237717 w 730871"/>
                <a:gd name="connsiteY182" fmla="*/ 292053 h 556018"/>
                <a:gd name="connsiteX183" fmla="*/ 232865 w 730871"/>
                <a:gd name="connsiteY183" fmla="*/ 310449 h 556018"/>
                <a:gd name="connsiteX184" fmla="*/ 240192 w 730871"/>
                <a:gd name="connsiteY184" fmla="*/ 320932 h 556018"/>
                <a:gd name="connsiteX185" fmla="*/ 246627 w 730871"/>
                <a:gd name="connsiteY185" fmla="*/ 305504 h 556018"/>
                <a:gd name="connsiteX186" fmla="*/ 246627 w 730871"/>
                <a:gd name="connsiteY186" fmla="*/ 371470 h 556018"/>
                <a:gd name="connsiteX187" fmla="*/ 239697 w 730871"/>
                <a:gd name="connsiteY187" fmla="*/ 369295 h 556018"/>
                <a:gd name="connsiteX188" fmla="*/ 230984 w 730871"/>
                <a:gd name="connsiteY188" fmla="*/ 352778 h 556018"/>
                <a:gd name="connsiteX189" fmla="*/ 226727 w 730871"/>
                <a:gd name="connsiteY189" fmla="*/ 329240 h 556018"/>
                <a:gd name="connsiteX190" fmla="*/ 224252 w 730871"/>
                <a:gd name="connsiteY190" fmla="*/ 295515 h 556018"/>
                <a:gd name="connsiteX191" fmla="*/ 231380 w 730871"/>
                <a:gd name="connsiteY191" fmla="*/ 248933 h 556018"/>
                <a:gd name="connsiteX192" fmla="*/ 247023 w 730871"/>
                <a:gd name="connsiteY192" fmla="*/ 232614 h 5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730871" h="556018">
                  <a:moveTo>
                    <a:pt x="672458" y="555425"/>
                  </a:moveTo>
                  <a:cubicBezTo>
                    <a:pt x="704714" y="555425"/>
                    <a:pt x="730872" y="529296"/>
                    <a:pt x="730872" y="497074"/>
                  </a:cubicBezTo>
                  <a:lnTo>
                    <a:pt x="730872" y="59538"/>
                  </a:lnTo>
                  <a:cubicBezTo>
                    <a:pt x="730813" y="27336"/>
                    <a:pt x="704694" y="1246"/>
                    <a:pt x="672458" y="1187"/>
                  </a:cubicBezTo>
                  <a:lnTo>
                    <a:pt x="555728" y="1187"/>
                  </a:lnTo>
                  <a:lnTo>
                    <a:pt x="555728" y="40747"/>
                  </a:lnTo>
                  <a:lnTo>
                    <a:pt x="639488" y="40747"/>
                  </a:lnTo>
                  <a:cubicBezTo>
                    <a:pt x="665785" y="40747"/>
                    <a:pt x="687111" y="62050"/>
                    <a:pt x="687111" y="88318"/>
                  </a:cubicBezTo>
                  <a:lnTo>
                    <a:pt x="687111" y="468887"/>
                  </a:lnTo>
                  <a:cubicBezTo>
                    <a:pt x="687111" y="495155"/>
                    <a:pt x="665785" y="516458"/>
                    <a:pt x="639488" y="516458"/>
                  </a:cubicBezTo>
                  <a:lnTo>
                    <a:pt x="555728" y="516458"/>
                  </a:lnTo>
                  <a:lnTo>
                    <a:pt x="555728" y="556019"/>
                  </a:lnTo>
                  <a:close/>
                  <a:moveTo>
                    <a:pt x="555728" y="481843"/>
                  </a:moveTo>
                  <a:lnTo>
                    <a:pt x="555728" y="467700"/>
                  </a:lnTo>
                  <a:lnTo>
                    <a:pt x="615727" y="467700"/>
                  </a:lnTo>
                  <a:lnTo>
                    <a:pt x="615727" y="444063"/>
                  </a:lnTo>
                  <a:lnTo>
                    <a:pt x="555728" y="444063"/>
                  </a:lnTo>
                  <a:lnTo>
                    <a:pt x="555728" y="74769"/>
                  </a:lnTo>
                  <a:lnTo>
                    <a:pt x="617014" y="74769"/>
                  </a:lnTo>
                  <a:cubicBezTo>
                    <a:pt x="638063" y="74769"/>
                    <a:pt x="655131" y="91819"/>
                    <a:pt x="655131" y="112846"/>
                  </a:cubicBezTo>
                  <a:lnTo>
                    <a:pt x="655131" y="443767"/>
                  </a:lnTo>
                  <a:cubicBezTo>
                    <a:pt x="655131" y="464793"/>
                    <a:pt x="638063" y="481843"/>
                    <a:pt x="617014" y="481843"/>
                  </a:cubicBezTo>
                  <a:close/>
                  <a:moveTo>
                    <a:pt x="555728" y="1187"/>
                  </a:moveTo>
                  <a:lnTo>
                    <a:pt x="464443" y="1187"/>
                  </a:lnTo>
                  <a:lnTo>
                    <a:pt x="464443" y="40747"/>
                  </a:lnTo>
                  <a:lnTo>
                    <a:pt x="555728" y="40747"/>
                  </a:lnTo>
                  <a:lnTo>
                    <a:pt x="555728" y="1187"/>
                  </a:lnTo>
                  <a:close/>
                  <a:moveTo>
                    <a:pt x="464443" y="555030"/>
                  </a:moveTo>
                  <a:lnTo>
                    <a:pt x="555728" y="555030"/>
                  </a:lnTo>
                  <a:lnTo>
                    <a:pt x="555728" y="515470"/>
                  </a:lnTo>
                  <a:lnTo>
                    <a:pt x="464443" y="515470"/>
                  </a:lnTo>
                  <a:lnTo>
                    <a:pt x="464443" y="555030"/>
                  </a:lnTo>
                  <a:close/>
                  <a:moveTo>
                    <a:pt x="555728" y="74373"/>
                  </a:moveTo>
                  <a:lnTo>
                    <a:pt x="555728" y="443668"/>
                  </a:lnTo>
                  <a:lnTo>
                    <a:pt x="495730" y="443668"/>
                  </a:lnTo>
                  <a:lnTo>
                    <a:pt x="495730" y="467305"/>
                  </a:lnTo>
                  <a:lnTo>
                    <a:pt x="555728" y="467305"/>
                  </a:lnTo>
                  <a:lnTo>
                    <a:pt x="555728" y="481448"/>
                  </a:lnTo>
                  <a:lnTo>
                    <a:pt x="464443" y="481448"/>
                  </a:lnTo>
                  <a:lnTo>
                    <a:pt x="464443" y="334976"/>
                  </a:lnTo>
                  <a:lnTo>
                    <a:pt x="469790" y="333789"/>
                  </a:lnTo>
                  <a:cubicBezTo>
                    <a:pt x="480443" y="331178"/>
                    <a:pt x="490126" y="325590"/>
                    <a:pt x="497710" y="317668"/>
                  </a:cubicBezTo>
                  <a:cubicBezTo>
                    <a:pt x="508808" y="306364"/>
                    <a:pt x="515293" y="291351"/>
                    <a:pt x="515927" y="275537"/>
                  </a:cubicBezTo>
                  <a:cubicBezTo>
                    <a:pt x="515996" y="270127"/>
                    <a:pt x="515333" y="264737"/>
                    <a:pt x="513947" y="259515"/>
                  </a:cubicBezTo>
                  <a:cubicBezTo>
                    <a:pt x="512076" y="253146"/>
                    <a:pt x="508314" y="247489"/>
                    <a:pt x="503155" y="243295"/>
                  </a:cubicBezTo>
                  <a:cubicBezTo>
                    <a:pt x="496641" y="237915"/>
                    <a:pt x="488443" y="234978"/>
                    <a:pt x="479987" y="234988"/>
                  </a:cubicBezTo>
                  <a:cubicBezTo>
                    <a:pt x="487958" y="228668"/>
                    <a:pt x="494136" y="220390"/>
                    <a:pt x="497908" y="210955"/>
                  </a:cubicBezTo>
                  <a:cubicBezTo>
                    <a:pt x="500928" y="202993"/>
                    <a:pt x="501482" y="194310"/>
                    <a:pt x="499492" y="186032"/>
                  </a:cubicBezTo>
                  <a:cubicBezTo>
                    <a:pt x="497225" y="177823"/>
                    <a:pt x="491314" y="171118"/>
                    <a:pt x="483453" y="167834"/>
                  </a:cubicBezTo>
                  <a:cubicBezTo>
                    <a:pt x="477492" y="165174"/>
                    <a:pt x="470958" y="164046"/>
                    <a:pt x="464443" y="164570"/>
                  </a:cubicBezTo>
                  <a:lnTo>
                    <a:pt x="464443" y="74769"/>
                  </a:lnTo>
                  <a:close/>
                  <a:moveTo>
                    <a:pt x="464443" y="318361"/>
                  </a:moveTo>
                  <a:lnTo>
                    <a:pt x="465928" y="318361"/>
                  </a:lnTo>
                  <a:cubicBezTo>
                    <a:pt x="473572" y="316304"/>
                    <a:pt x="479562" y="310360"/>
                    <a:pt x="481671" y="302735"/>
                  </a:cubicBezTo>
                  <a:cubicBezTo>
                    <a:pt x="484532" y="294031"/>
                    <a:pt x="484779" y="284675"/>
                    <a:pt x="482364" y="275834"/>
                  </a:cubicBezTo>
                  <a:cubicBezTo>
                    <a:pt x="480047" y="265142"/>
                    <a:pt x="473611" y="255796"/>
                    <a:pt x="464443" y="249823"/>
                  </a:cubicBezTo>
                  <a:lnTo>
                    <a:pt x="464443" y="319053"/>
                  </a:lnTo>
                  <a:close/>
                  <a:moveTo>
                    <a:pt x="464443" y="225493"/>
                  </a:moveTo>
                  <a:cubicBezTo>
                    <a:pt x="469582" y="217364"/>
                    <a:pt x="472225" y="207909"/>
                    <a:pt x="472067" y="198296"/>
                  </a:cubicBezTo>
                  <a:cubicBezTo>
                    <a:pt x="472225" y="194527"/>
                    <a:pt x="471790" y="190759"/>
                    <a:pt x="470780" y="187120"/>
                  </a:cubicBezTo>
                  <a:cubicBezTo>
                    <a:pt x="470037" y="183599"/>
                    <a:pt x="468245" y="180394"/>
                    <a:pt x="465631" y="177922"/>
                  </a:cubicBezTo>
                  <a:lnTo>
                    <a:pt x="464443" y="176933"/>
                  </a:lnTo>
                  <a:close/>
                  <a:moveTo>
                    <a:pt x="464443" y="791"/>
                  </a:moveTo>
                  <a:lnTo>
                    <a:pt x="365436" y="791"/>
                  </a:lnTo>
                  <a:lnTo>
                    <a:pt x="365436" y="40351"/>
                  </a:lnTo>
                  <a:lnTo>
                    <a:pt x="464443" y="40351"/>
                  </a:lnTo>
                  <a:lnTo>
                    <a:pt x="464443" y="791"/>
                  </a:lnTo>
                  <a:close/>
                  <a:moveTo>
                    <a:pt x="365436" y="554634"/>
                  </a:moveTo>
                  <a:lnTo>
                    <a:pt x="464443" y="554634"/>
                  </a:lnTo>
                  <a:lnTo>
                    <a:pt x="464443" y="515074"/>
                  </a:lnTo>
                  <a:lnTo>
                    <a:pt x="365436" y="515074"/>
                  </a:lnTo>
                  <a:lnTo>
                    <a:pt x="365436" y="554634"/>
                  </a:lnTo>
                  <a:close/>
                  <a:moveTo>
                    <a:pt x="464443" y="73978"/>
                  </a:moveTo>
                  <a:lnTo>
                    <a:pt x="464443" y="163779"/>
                  </a:lnTo>
                  <a:cubicBezTo>
                    <a:pt x="459790" y="164026"/>
                    <a:pt x="455176" y="164758"/>
                    <a:pt x="450681" y="165955"/>
                  </a:cubicBezTo>
                  <a:cubicBezTo>
                    <a:pt x="438325" y="168962"/>
                    <a:pt x="427652" y="176706"/>
                    <a:pt x="420979" y="187515"/>
                  </a:cubicBezTo>
                  <a:cubicBezTo>
                    <a:pt x="414336" y="196931"/>
                    <a:pt x="412068" y="208749"/>
                    <a:pt x="414742" y="219955"/>
                  </a:cubicBezTo>
                  <a:cubicBezTo>
                    <a:pt x="417910" y="232347"/>
                    <a:pt x="427850" y="241861"/>
                    <a:pt x="440385" y="244482"/>
                  </a:cubicBezTo>
                  <a:cubicBezTo>
                    <a:pt x="429860" y="250268"/>
                    <a:pt x="421514" y="259327"/>
                    <a:pt x="416623" y="270295"/>
                  </a:cubicBezTo>
                  <a:cubicBezTo>
                    <a:pt x="412286" y="280482"/>
                    <a:pt x="411445" y="291826"/>
                    <a:pt x="414247" y="302537"/>
                  </a:cubicBezTo>
                  <a:cubicBezTo>
                    <a:pt x="419999" y="324888"/>
                    <a:pt x="442295" y="338814"/>
                    <a:pt x="464938" y="334185"/>
                  </a:cubicBezTo>
                  <a:lnTo>
                    <a:pt x="464938" y="481052"/>
                  </a:lnTo>
                  <a:lnTo>
                    <a:pt x="365931" y="481052"/>
                  </a:lnTo>
                  <a:lnTo>
                    <a:pt x="365931" y="340712"/>
                  </a:lnTo>
                  <a:lnTo>
                    <a:pt x="368604" y="340020"/>
                  </a:lnTo>
                  <a:lnTo>
                    <a:pt x="367614" y="312229"/>
                  </a:lnTo>
                  <a:lnTo>
                    <a:pt x="395039" y="305207"/>
                  </a:lnTo>
                  <a:lnTo>
                    <a:pt x="393851" y="280086"/>
                  </a:lnTo>
                  <a:lnTo>
                    <a:pt x="366624" y="287009"/>
                  </a:lnTo>
                  <a:lnTo>
                    <a:pt x="365931" y="265053"/>
                  </a:lnTo>
                  <a:lnTo>
                    <a:pt x="365931" y="74769"/>
                  </a:lnTo>
                  <a:close/>
                  <a:moveTo>
                    <a:pt x="464443" y="176537"/>
                  </a:moveTo>
                  <a:cubicBezTo>
                    <a:pt x="462087" y="175044"/>
                    <a:pt x="459216" y="174619"/>
                    <a:pt x="456523" y="175351"/>
                  </a:cubicBezTo>
                  <a:cubicBezTo>
                    <a:pt x="450058" y="176973"/>
                    <a:pt x="444800" y="181670"/>
                    <a:pt x="442464" y="187911"/>
                  </a:cubicBezTo>
                  <a:cubicBezTo>
                    <a:pt x="439880" y="193934"/>
                    <a:pt x="439295" y="200620"/>
                    <a:pt x="440781" y="206999"/>
                  </a:cubicBezTo>
                  <a:cubicBezTo>
                    <a:pt x="442949" y="217591"/>
                    <a:pt x="449741" y="226660"/>
                    <a:pt x="459295" y="231724"/>
                  </a:cubicBezTo>
                  <a:cubicBezTo>
                    <a:pt x="461186" y="229657"/>
                    <a:pt x="462909" y="227441"/>
                    <a:pt x="464443" y="225098"/>
                  </a:cubicBezTo>
                  <a:lnTo>
                    <a:pt x="464443" y="176537"/>
                  </a:lnTo>
                  <a:close/>
                  <a:moveTo>
                    <a:pt x="464443" y="249130"/>
                  </a:moveTo>
                  <a:cubicBezTo>
                    <a:pt x="463255" y="248339"/>
                    <a:pt x="461968" y="247647"/>
                    <a:pt x="460681" y="246955"/>
                  </a:cubicBezTo>
                  <a:cubicBezTo>
                    <a:pt x="450384" y="258209"/>
                    <a:pt x="444721" y="272946"/>
                    <a:pt x="444840" y="288196"/>
                  </a:cubicBezTo>
                  <a:cubicBezTo>
                    <a:pt x="444889" y="292192"/>
                    <a:pt x="445355" y="296167"/>
                    <a:pt x="446226" y="300064"/>
                  </a:cubicBezTo>
                  <a:cubicBezTo>
                    <a:pt x="447315" y="305603"/>
                    <a:pt x="450077" y="310676"/>
                    <a:pt x="454147" y="314603"/>
                  </a:cubicBezTo>
                  <a:cubicBezTo>
                    <a:pt x="456800" y="317105"/>
                    <a:pt x="460414" y="318331"/>
                    <a:pt x="464047" y="317965"/>
                  </a:cubicBezTo>
                  <a:close/>
                  <a:moveTo>
                    <a:pt x="365436" y="396"/>
                  </a:moveTo>
                  <a:lnTo>
                    <a:pt x="246627" y="396"/>
                  </a:lnTo>
                  <a:lnTo>
                    <a:pt x="246627" y="39956"/>
                  </a:lnTo>
                  <a:lnTo>
                    <a:pt x="365436" y="39956"/>
                  </a:lnTo>
                  <a:lnTo>
                    <a:pt x="365436" y="396"/>
                  </a:lnTo>
                  <a:close/>
                  <a:moveTo>
                    <a:pt x="246627" y="554238"/>
                  </a:moveTo>
                  <a:lnTo>
                    <a:pt x="365436" y="554238"/>
                  </a:lnTo>
                  <a:lnTo>
                    <a:pt x="365436" y="514678"/>
                  </a:lnTo>
                  <a:lnTo>
                    <a:pt x="246627" y="514678"/>
                  </a:lnTo>
                  <a:lnTo>
                    <a:pt x="246627" y="554238"/>
                  </a:lnTo>
                  <a:close/>
                  <a:moveTo>
                    <a:pt x="365436" y="73582"/>
                  </a:moveTo>
                  <a:lnTo>
                    <a:pt x="365436" y="263768"/>
                  </a:lnTo>
                  <a:lnTo>
                    <a:pt x="365436" y="258130"/>
                  </a:lnTo>
                  <a:lnTo>
                    <a:pt x="341179" y="264262"/>
                  </a:lnTo>
                  <a:lnTo>
                    <a:pt x="342169" y="291954"/>
                  </a:lnTo>
                  <a:lnTo>
                    <a:pt x="314744" y="298976"/>
                  </a:lnTo>
                  <a:lnTo>
                    <a:pt x="315734" y="324196"/>
                  </a:lnTo>
                  <a:lnTo>
                    <a:pt x="343159" y="317174"/>
                  </a:lnTo>
                  <a:lnTo>
                    <a:pt x="344050" y="344965"/>
                  </a:lnTo>
                  <a:lnTo>
                    <a:pt x="365634" y="339427"/>
                  </a:lnTo>
                  <a:lnTo>
                    <a:pt x="365634" y="480656"/>
                  </a:lnTo>
                  <a:lnTo>
                    <a:pt x="246825" y="480656"/>
                  </a:lnTo>
                  <a:lnTo>
                    <a:pt x="246825" y="390163"/>
                  </a:lnTo>
                  <a:cubicBezTo>
                    <a:pt x="249201" y="390163"/>
                    <a:pt x="251776" y="389272"/>
                    <a:pt x="254350" y="388580"/>
                  </a:cubicBezTo>
                  <a:cubicBezTo>
                    <a:pt x="269973" y="384575"/>
                    <a:pt x="283062" y="373953"/>
                    <a:pt x="290190" y="359503"/>
                  </a:cubicBezTo>
                  <a:cubicBezTo>
                    <a:pt x="298537" y="343936"/>
                    <a:pt x="300448" y="325729"/>
                    <a:pt x="295537" y="308767"/>
                  </a:cubicBezTo>
                  <a:cubicBezTo>
                    <a:pt x="293666" y="300282"/>
                    <a:pt x="289161" y="292597"/>
                    <a:pt x="282666" y="286812"/>
                  </a:cubicBezTo>
                  <a:cubicBezTo>
                    <a:pt x="279478" y="284230"/>
                    <a:pt x="275755" y="282371"/>
                    <a:pt x="271775" y="281372"/>
                  </a:cubicBezTo>
                  <a:cubicBezTo>
                    <a:pt x="266320" y="280235"/>
                    <a:pt x="260667" y="280511"/>
                    <a:pt x="255340" y="282163"/>
                  </a:cubicBezTo>
                  <a:cubicBezTo>
                    <a:pt x="252399" y="282964"/>
                    <a:pt x="249578" y="284131"/>
                    <a:pt x="246924" y="285625"/>
                  </a:cubicBezTo>
                  <a:lnTo>
                    <a:pt x="246924" y="232812"/>
                  </a:lnTo>
                  <a:lnTo>
                    <a:pt x="249597" y="231823"/>
                  </a:lnTo>
                  <a:cubicBezTo>
                    <a:pt x="252587" y="231041"/>
                    <a:pt x="255776" y="231694"/>
                    <a:pt x="258211" y="233603"/>
                  </a:cubicBezTo>
                  <a:cubicBezTo>
                    <a:pt x="260755" y="235284"/>
                    <a:pt x="262557" y="237866"/>
                    <a:pt x="263260" y="240823"/>
                  </a:cubicBezTo>
                  <a:cubicBezTo>
                    <a:pt x="264062" y="243701"/>
                    <a:pt x="263518" y="246796"/>
                    <a:pt x="261775" y="249229"/>
                  </a:cubicBezTo>
                  <a:cubicBezTo>
                    <a:pt x="267043" y="248052"/>
                    <a:pt x="271726" y="245075"/>
                    <a:pt x="275042" y="240823"/>
                  </a:cubicBezTo>
                  <a:cubicBezTo>
                    <a:pt x="277319" y="237381"/>
                    <a:pt x="278003" y="233128"/>
                    <a:pt x="276923" y="229152"/>
                  </a:cubicBezTo>
                  <a:cubicBezTo>
                    <a:pt x="275369" y="224484"/>
                    <a:pt x="271696" y="220815"/>
                    <a:pt x="267023" y="219262"/>
                  </a:cubicBezTo>
                  <a:cubicBezTo>
                    <a:pt x="260845" y="216889"/>
                    <a:pt x="254053" y="216642"/>
                    <a:pt x="247716" y="218570"/>
                  </a:cubicBezTo>
                  <a:lnTo>
                    <a:pt x="246627" y="218570"/>
                  </a:lnTo>
                  <a:lnTo>
                    <a:pt x="246627" y="74769"/>
                  </a:lnTo>
                  <a:close/>
                  <a:moveTo>
                    <a:pt x="246627" y="371075"/>
                  </a:moveTo>
                  <a:cubicBezTo>
                    <a:pt x="248429" y="371164"/>
                    <a:pt x="250231" y="370966"/>
                    <a:pt x="251974" y="370481"/>
                  </a:cubicBezTo>
                  <a:cubicBezTo>
                    <a:pt x="261043" y="367514"/>
                    <a:pt x="267884" y="359998"/>
                    <a:pt x="269993" y="350701"/>
                  </a:cubicBezTo>
                  <a:cubicBezTo>
                    <a:pt x="273923" y="340505"/>
                    <a:pt x="274607" y="329358"/>
                    <a:pt x="271973" y="318756"/>
                  </a:cubicBezTo>
                  <a:cubicBezTo>
                    <a:pt x="268211" y="303921"/>
                    <a:pt x="262567" y="297394"/>
                    <a:pt x="255043" y="298976"/>
                  </a:cubicBezTo>
                  <a:cubicBezTo>
                    <a:pt x="251706" y="299896"/>
                    <a:pt x="248746" y="301874"/>
                    <a:pt x="246627" y="304614"/>
                  </a:cubicBezTo>
                  <a:close/>
                  <a:moveTo>
                    <a:pt x="246627" y="0"/>
                  </a:moveTo>
                  <a:lnTo>
                    <a:pt x="58513" y="0"/>
                  </a:lnTo>
                  <a:cubicBezTo>
                    <a:pt x="26237" y="0"/>
                    <a:pt x="59" y="26110"/>
                    <a:pt x="0" y="58351"/>
                  </a:cubicBezTo>
                  <a:lnTo>
                    <a:pt x="0" y="495887"/>
                  </a:lnTo>
                  <a:cubicBezTo>
                    <a:pt x="59" y="528129"/>
                    <a:pt x="26237" y="554238"/>
                    <a:pt x="58513" y="554238"/>
                  </a:cubicBezTo>
                  <a:lnTo>
                    <a:pt x="246627" y="554238"/>
                  </a:lnTo>
                  <a:lnTo>
                    <a:pt x="246627" y="514678"/>
                  </a:lnTo>
                  <a:lnTo>
                    <a:pt x="91780" y="514678"/>
                  </a:lnTo>
                  <a:cubicBezTo>
                    <a:pt x="65533" y="514678"/>
                    <a:pt x="44256" y="493425"/>
                    <a:pt x="44256" y="467206"/>
                  </a:cubicBezTo>
                  <a:cubicBezTo>
                    <a:pt x="44256" y="467176"/>
                    <a:pt x="44256" y="467137"/>
                    <a:pt x="44256" y="467107"/>
                  </a:cubicBezTo>
                  <a:lnTo>
                    <a:pt x="44256" y="88021"/>
                  </a:lnTo>
                  <a:cubicBezTo>
                    <a:pt x="44197" y="61803"/>
                    <a:pt x="65434" y="40510"/>
                    <a:pt x="91681" y="40450"/>
                  </a:cubicBezTo>
                  <a:cubicBezTo>
                    <a:pt x="91710" y="40450"/>
                    <a:pt x="91750" y="40450"/>
                    <a:pt x="91780" y="40450"/>
                  </a:cubicBezTo>
                  <a:lnTo>
                    <a:pt x="247023" y="40450"/>
                  </a:lnTo>
                  <a:lnTo>
                    <a:pt x="247023" y="890"/>
                  </a:lnTo>
                  <a:close/>
                  <a:moveTo>
                    <a:pt x="246627" y="73582"/>
                  </a:moveTo>
                  <a:lnTo>
                    <a:pt x="246627" y="217482"/>
                  </a:lnTo>
                  <a:cubicBezTo>
                    <a:pt x="232499" y="221053"/>
                    <a:pt x="220133" y="229588"/>
                    <a:pt x="211777" y="241515"/>
                  </a:cubicBezTo>
                  <a:cubicBezTo>
                    <a:pt x="202648" y="255312"/>
                    <a:pt x="197193" y="271205"/>
                    <a:pt x="195935" y="287702"/>
                  </a:cubicBezTo>
                  <a:cubicBezTo>
                    <a:pt x="195134" y="298304"/>
                    <a:pt x="195134" y="308945"/>
                    <a:pt x="195935" y="319548"/>
                  </a:cubicBezTo>
                  <a:cubicBezTo>
                    <a:pt x="196520" y="330555"/>
                    <a:pt x="198143" y="341484"/>
                    <a:pt x="200787" y="352185"/>
                  </a:cubicBezTo>
                  <a:lnTo>
                    <a:pt x="201777" y="356042"/>
                  </a:lnTo>
                  <a:cubicBezTo>
                    <a:pt x="203153" y="361491"/>
                    <a:pt x="205143" y="366763"/>
                    <a:pt x="207717" y="371767"/>
                  </a:cubicBezTo>
                  <a:cubicBezTo>
                    <a:pt x="215143" y="386305"/>
                    <a:pt x="228113" y="392141"/>
                    <a:pt x="247320" y="389272"/>
                  </a:cubicBezTo>
                  <a:lnTo>
                    <a:pt x="247320" y="480656"/>
                  </a:lnTo>
                  <a:lnTo>
                    <a:pt x="114254" y="480656"/>
                  </a:lnTo>
                  <a:cubicBezTo>
                    <a:pt x="93205" y="480656"/>
                    <a:pt x="76137" y="463606"/>
                    <a:pt x="76137" y="442580"/>
                  </a:cubicBezTo>
                  <a:lnTo>
                    <a:pt x="76137" y="113241"/>
                  </a:lnTo>
                  <a:cubicBezTo>
                    <a:pt x="76137" y="92215"/>
                    <a:pt x="93205" y="75164"/>
                    <a:pt x="114254" y="75164"/>
                  </a:cubicBezTo>
                  <a:close/>
                  <a:moveTo>
                    <a:pt x="246627" y="231823"/>
                  </a:moveTo>
                  <a:lnTo>
                    <a:pt x="246627" y="284636"/>
                  </a:lnTo>
                  <a:cubicBezTo>
                    <a:pt x="243261" y="286594"/>
                    <a:pt x="240251" y="289106"/>
                    <a:pt x="237717" y="292053"/>
                  </a:cubicBezTo>
                  <a:cubicBezTo>
                    <a:pt x="233063" y="296959"/>
                    <a:pt x="231232" y="303892"/>
                    <a:pt x="232865" y="310449"/>
                  </a:cubicBezTo>
                  <a:cubicBezTo>
                    <a:pt x="234212" y="314593"/>
                    <a:pt x="236766" y="318242"/>
                    <a:pt x="240192" y="320932"/>
                  </a:cubicBezTo>
                  <a:cubicBezTo>
                    <a:pt x="241053" y="315344"/>
                    <a:pt x="243261" y="310053"/>
                    <a:pt x="246627" y="305504"/>
                  </a:cubicBezTo>
                  <a:lnTo>
                    <a:pt x="246627" y="371470"/>
                  </a:lnTo>
                  <a:cubicBezTo>
                    <a:pt x="244162" y="371411"/>
                    <a:pt x="241756" y="370659"/>
                    <a:pt x="239697" y="369295"/>
                  </a:cubicBezTo>
                  <a:cubicBezTo>
                    <a:pt x="234925" y="364992"/>
                    <a:pt x="231836" y="359138"/>
                    <a:pt x="230984" y="352778"/>
                  </a:cubicBezTo>
                  <a:cubicBezTo>
                    <a:pt x="229895" y="348525"/>
                    <a:pt x="228509" y="340613"/>
                    <a:pt x="226727" y="329240"/>
                  </a:cubicBezTo>
                  <a:cubicBezTo>
                    <a:pt x="225024" y="318084"/>
                    <a:pt x="224202" y="306799"/>
                    <a:pt x="224252" y="295515"/>
                  </a:cubicBezTo>
                  <a:cubicBezTo>
                    <a:pt x="223281" y="279661"/>
                    <a:pt x="225717" y="263777"/>
                    <a:pt x="231380" y="248933"/>
                  </a:cubicBezTo>
                  <a:cubicBezTo>
                    <a:pt x="234509" y="241822"/>
                    <a:pt x="240053" y="236046"/>
                    <a:pt x="247023" y="232614"/>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xmlns="" id="{05F55D32-2A60-7447-961A-88958662D283}"/>
                </a:ext>
              </a:extLst>
            </p:cNvPr>
            <p:cNvSpPr/>
            <p:nvPr/>
          </p:nvSpPr>
          <p:spPr>
            <a:xfrm>
              <a:off x="9076924" y="1734687"/>
              <a:ext cx="243062" cy="182782"/>
            </a:xfrm>
            <a:custGeom>
              <a:avLst/>
              <a:gdLst>
                <a:gd name="connsiteX0" fmla="*/ 170095 w 243062"/>
                <a:gd name="connsiteY0" fmla="*/ 14 h 182782"/>
                <a:gd name="connsiteX1" fmla="*/ 121482 w 243062"/>
                <a:gd name="connsiteY1" fmla="*/ 17816 h 182782"/>
                <a:gd name="connsiteX2" fmla="*/ 72968 w 243062"/>
                <a:gd name="connsiteY2" fmla="*/ 14 h 182782"/>
                <a:gd name="connsiteX3" fmla="*/ 0 w 243062"/>
                <a:gd name="connsiteY3" fmla="*/ 70105 h 182782"/>
                <a:gd name="connsiteX4" fmla="*/ 0 w 243062"/>
                <a:gd name="connsiteY4" fmla="*/ 70233 h 182782"/>
                <a:gd name="connsiteX5" fmla="*/ 125343 w 243062"/>
                <a:gd name="connsiteY5" fmla="*/ 182782 h 182782"/>
                <a:gd name="connsiteX6" fmla="*/ 243063 w 243062"/>
                <a:gd name="connsiteY6" fmla="*/ 70233 h 182782"/>
                <a:gd name="connsiteX7" fmla="*/ 170223 w 243062"/>
                <a:gd name="connsiteY7" fmla="*/ 14 h 182782"/>
                <a:gd name="connsiteX8" fmla="*/ 170095 w 243062"/>
                <a:gd name="connsiteY8" fmla="*/ 14 h 182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62" h="182782">
                  <a:moveTo>
                    <a:pt x="170095" y="14"/>
                  </a:moveTo>
                  <a:cubicBezTo>
                    <a:pt x="152283" y="-55"/>
                    <a:pt x="135036" y="6264"/>
                    <a:pt x="121482" y="17816"/>
                  </a:cubicBezTo>
                  <a:cubicBezTo>
                    <a:pt x="107967" y="6264"/>
                    <a:pt x="90750" y="-55"/>
                    <a:pt x="72968" y="14"/>
                  </a:cubicBezTo>
                  <a:cubicBezTo>
                    <a:pt x="33445" y="-758"/>
                    <a:pt x="772" y="30624"/>
                    <a:pt x="0" y="70105"/>
                  </a:cubicBezTo>
                  <a:cubicBezTo>
                    <a:pt x="0" y="70154"/>
                    <a:pt x="0" y="70194"/>
                    <a:pt x="0" y="70233"/>
                  </a:cubicBezTo>
                  <a:cubicBezTo>
                    <a:pt x="0" y="114541"/>
                    <a:pt x="36732" y="182782"/>
                    <a:pt x="125343" y="182782"/>
                  </a:cubicBezTo>
                  <a:cubicBezTo>
                    <a:pt x="216529" y="182782"/>
                    <a:pt x="243063" y="110585"/>
                    <a:pt x="243063" y="70233"/>
                  </a:cubicBezTo>
                  <a:cubicBezTo>
                    <a:pt x="242360" y="30752"/>
                    <a:pt x="209747" y="-688"/>
                    <a:pt x="170223" y="14"/>
                  </a:cubicBezTo>
                  <a:cubicBezTo>
                    <a:pt x="170174" y="14"/>
                    <a:pt x="170134" y="14"/>
                    <a:pt x="170095" y="14"/>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xmlns="" id="{BCFBFECF-5674-FB4E-91E9-7AFF5868BF7D}"/>
                </a:ext>
              </a:extLst>
            </p:cNvPr>
            <p:cNvSpPr/>
            <p:nvPr/>
          </p:nvSpPr>
          <p:spPr>
            <a:xfrm>
              <a:off x="9193036" y="1686834"/>
              <a:ext cx="58636" cy="84362"/>
            </a:xfrm>
            <a:custGeom>
              <a:avLst/>
              <a:gdLst>
                <a:gd name="connsiteX0" fmla="*/ 6657 w 58636"/>
                <a:gd name="connsiteY0" fmla="*/ 84362 h 84362"/>
                <a:gd name="connsiteX1" fmla="*/ 23984 w 58636"/>
                <a:gd name="connsiteY1" fmla="*/ 0 h 84362"/>
                <a:gd name="connsiteX2" fmla="*/ 58636 w 58636"/>
                <a:gd name="connsiteY2" fmla="*/ 6428 h 84362"/>
                <a:gd name="connsiteX3" fmla="*/ 6657 w 58636"/>
                <a:gd name="connsiteY3" fmla="*/ 84362 h 84362"/>
              </a:gdLst>
              <a:ahLst/>
              <a:cxnLst>
                <a:cxn ang="0">
                  <a:pos x="connsiteX0" y="connsiteY0"/>
                </a:cxn>
                <a:cxn ang="0">
                  <a:pos x="connsiteX1" y="connsiteY1"/>
                </a:cxn>
                <a:cxn ang="0">
                  <a:pos x="connsiteX2" y="connsiteY2"/>
                </a:cxn>
                <a:cxn ang="0">
                  <a:pos x="connsiteX3" y="connsiteY3"/>
                </a:cxn>
              </a:cxnLst>
              <a:rect l="l" t="t" r="r" b="b"/>
              <a:pathLst>
                <a:path w="58636" h="84362">
                  <a:moveTo>
                    <a:pt x="6657" y="84362"/>
                  </a:moveTo>
                  <a:cubicBezTo>
                    <a:pt x="-6630" y="55483"/>
                    <a:pt x="390" y="21323"/>
                    <a:pt x="23984" y="0"/>
                  </a:cubicBezTo>
                  <a:lnTo>
                    <a:pt x="58636" y="6428"/>
                  </a:lnTo>
                  <a:cubicBezTo>
                    <a:pt x="26162" y="24725"/>
                    <a:pt x="6459" y="43516"/>
                    <a:pt x="6657" y="84362"/>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xmlns="" id="{6C6F1E43-E6A9-8649-94BF-49322F9D25AF}"/>
                </a:ext>
              </a:extLst>
            </p:cNvPr>
            <p:cNvSpPr/>
            <p:nvPr/>
          </p:nvSpPr>
          <p:spPr>
            <a:xfrm>
              <a:off x="8811311" y="3208042"/>
              <a:ext cx="249969" cy="349692"/>
            </a:xfrm>
            <a:custGeom>
              <a:avLst/>
              <a:gdLst>
                <a:gd name="connsiteX0" fmla="*/ 210367 w 249969"/>
                <a:gd name="connsiteY0" fmla="*/ 214990 h 349692"/>
                <a:gd name="connsiteX1" fmla="*/ 249970 w 249969"/>
                <a:gd name="connsiteY1" fmla="*/ 273836 h 349692"/>
                <a:gd name="connsiteX2" fmla="*/ 248386 w 249969"/>
                <a:gd name="connsiteY2" fmla="*/ 349693 h 349692"/>
                <a:gd name="connsiteX3" fmla="*/ 210565 w 249969"/>
                <a:gd name="connsiteY3" fmla="*/ 335056 h 349692"/>
                <a:gd name="connsiteX4" fmla="*/ 210565 w 249969"/>
                <a:gd name="connsiteY4" fmla="*/ 328924 h 349692"/>
                <a:gd name="connsiteX5" fmla="*/ 222050 w 249969"/>
                <a:gd name="connsiteY5" fmla="*/ 333473 h 349692"/>
                <a:gd name="connsiteX6" fmla="*/ 243237 w 249969"/>
                <a:gd name="connsiteY6" fmla="*/ 319231 h 349692"/>
                <a:gd name="connsiteX7" fmla="*/ 244227 w 249969"/>
                <a:gd name="connsiteY7" fmla="*/ 275518 h 349692"/>
                <a:gd name="connsiteX8" fmla="*/ 244227 w 249969"/>
                <a:gd name="connsiteY8" fmla="*/ 275518 h 349692"/>
                <a:gd name="connsiteX9" fmla="*/ 242049 w 249969"/>
                <a:gd name="connsiteY9" fmla="*/ 272254 h 349692"/>
                <a:gd name="connsiteX10" fmla="*/ 224158 w 249969"/>
                <a:gd name="connsiteY10" fmla="*/ 268921 h 349692"/>
                <a:gd name="connsiteX11" fmla="*/ 219376 w 249969"/>
                <a:gd name="connsiteY11" fmla="*/ 284023 h 349692"/>
                <a:gd name="connsiteX12" fmla="*/ 210565 w 249969"/>
                <a:gd name="connsiteY12" fmla="*/ 280561 h 349692"/>
                <a:gd name="connsiteX13" fmla="*/ 177001 w 249969"/>
                <a:gd name="connsiteY13" fmla="*/ 322297 h 349692"/>
                <a:gd name="connsiteX14" fmla="*/ 75123 w 249969"/>
                <a:gd name="connsiteY14" fmla="*/ 169991 h 349692"/>
                <a:gd name="connsiteX15" fmla="*/ 64628 w 249969"/>
                <a:gd name="connsiteY15" fmla="*/ 164749 h 349692"/>
                <a:gd name="connsiteX16" fmla="*/ 63737 w 249969"/>
                <a:gd name="connsiteY16" fmla="*/ 163364 h 349692"/>
                <a:gd name="connsiteX17" fmla="*/ 63737 w 249969"/>
                <a:gd name="connsiteY17" fmla="*/ 152485 h 349692"/>
                <a:gd name="connsiteX18" fmla="*/ 66707 w 249969"/>
                <a:gd name="connsiteY18" fmla="*/ 156936 h 349692"/>
                <a:gd name="connsiteX19" fmla="*/ 80340 w 249969"/>
                <a:gd name="connsiteY19" fmla="*/ 160130 h 349692"/>
                <a:gd name="connsiteX20" fmla="*/ 80964 w 249969"/>
                <a:gd name="connsiteY20" fmla="*/ 159705 h 349692"/>
                <a:gd name="connsiteX21" fmla="*/ 98191 w 249969"/>
                <a:gd name="connsiteY21" fmla="*/ 148134 h 349692"/>
                <a:gd name="connsiteX22" fmla="*/ 98191 w 249969"/>
                <a:gd name="connsiteY22" fmla="*/ 148134 h 349692"/>
                <a:gd name="connsiteX23" fmla="*/ 87499 w 249969"/>
                <a:gd name="connsiteY23" fmla="*/ 143683 h 349692"/>
                <a:gd name="connsiteX24" fmla="*/ 63737 w 249969"/>
                <a:gd name="connsiteY24" fmla="*/ 108277 h 349692"/>
                <a:gd name="connsiteX25" fmla="*/ 63737 w 249969"/>
                <a:gd name="connsiteY25" fmla="*/ 61200 h 349692"/>
                <a:gd name="connsiteX26" fmla="*/ 91063 w 249969"/>
                <a:gd name="connsiteY26" fmla="*/ 42903 h 349692"/>
                <a:gd name="connsiteX27" fmla="*/ 105023 w 249969"/>
                <a:gd name="connsiteY27" fmla="*/ 47453 h 349692"/>
                <a:gd name="connsiteX28" fmla="*/ 146705 w 249969"/>
                <a:gd name="connsiteY28" fmla="*/ 109563 h 349692"/>
                <a:gd name="connsiteX29" fmla="*/ 147596 w 249969"/>
                <a:gd name="connsiteY29" fmla="*/ 121233 h 349692"/>
                <a:gd name="connsiteX30" fmla="*/ 210367 w 249969"/>
                <a:gd name="connsiteY30" fmla="*/ 214793 h 349692"/>
                <a:gd name="connsiteX31" fmla="*/ 210367 w 249969"/>
                <a:gd name="connsiteY31" fmla="*/ 280364 h 349692"/>
                <a:gd name="connsiteX32" fmla="*/ 197555 w 249969"/>
                <a:gd name="connsiteY32" fmla="*/ 293280 h 349692"/>
                <a:gd name="connsiteX33" fmla="*/ 198387 w 249969"/>
                <a:gd name="connsiteY33" fmla="*/ 297770 h 349692"/>
                <a:gd name="connsiteX34" fmla="*/ 180219 w 249969"/>
                <a:gd name="connsiteY34" fmla="*/ 296138 h 349692"/>
                <a:gd name="connsiteX35" fmla="*/ 178585 w 249969"/>
                <a:gd name="connsiteY35" fmla="*/ 314286 h 349692"/>
                <a:gd name="connsiteX36" fmla="*/ 180763 w 249969"/>
                <a:gd name="connsiteY36" fmla="*/ 317451 h 349692"/>
                <a:gd name="connsiteX37" fmla="*/ 210466 w 249969"/>
                <a:gd name="connsiteY37" fmla="*/ 328726 h 349692"/>
                <a:gd name="connsiteX38" fmla="*/ 210466 w 249969"/>
                <a:gd name="connsiteY38" fmla="*/ 334858 h 349692"/>
                <a:gd name="connsiteX39" fmla="*/ 177001 w 249969"/>
                <a:gd name="connsiteY39" fmla="*/ 322297 h 349692"/>
                <a:gd name="connsiteX40" fmla="*/ 63440 w 249969"/>
                <a:gd name="connsiteY40" fmla="*/ 7299 h 349692"/>
                <a:gd name="connsiteX41" fmla="*/ 63440 w 249969"/>
                <a:gd name="connsiteY41" fmla="*/ 55365 h 349692"/>
                <a:gd name="connsiteX42" fmla="*/ 84528 w 249969"/>
                <a:gd name="connsiteY42" fmla="*/ 33805 h 349692"/>
                <a:gd name="connsiteX43" fmla="*/ 73836 w 249969"/>
                <a:gd name="connsiteY43" fmla="*/ 17882 h 349692"/>
                <a:gd name="connsiteX44" fmla="*/ 63737 w 249969"/>
                <a:gd name="connsiteY44" fmla="*/ 7299 h 349692"/>
                <a:gd name="connsiteX45" fmla="*/ 63440 w 249969"/>
                <a:gd name="connsiteY45" fmla="*/ 163364 h 349692"/>
                <a:gd name="connsiteX46" fmla="*/ 22649 w 249969"/>
                <a:gd name="connsiteY46" fmla="*/ 102639 h 349692"/>
                <a:gd name="connsiteX47" fmla="*/ 23738 w 249969"/>
                <a:gd name="connsiteY47" fmla="*/ 87903 h 349692"/>
                <a:gd name="connsiteX48" fmla="*/ 6907 w 249969"/>
                <a:gd name="connsiteY48" fmla="*/ 62782 h 349692"/>
                <a:gd name="connsiteX49" fmla="*/ 17748 w 249969"/>
                <a:gd name="connsiteY49" fmla="*/ 6894 h 349692"/>
                <a:gd name="connsiteX50" fmla="*/ 63440 w 249969"/>
                <a:gd name="connsiteY50" fmla="*/ 7299 h 349692"/>
                <a:gd name="connsiteX51" fmla="*/ 63440 w 249969"/>
                <a:gd name="connsiteY51" fmla="*/ 55365 h 349692"/>
                <a:gd name="connsiteX52" fmla="*/ 46213 w 249969"/>
                <a:gd name="connsiteY52" fmla="*/ 72969 h 349692"/>
                <a:gd name="connsiteX53" fmla="*/ 63440 w 249969"/>
                <a:gd name="connsiteY53" fmla="*/ 61398 h 349692"/>
                <a:gd name="connsiteX54" fmla="*/ 63440 w 249969"/>
                <a:gd name="connsiteY54" fmla="*/ 108277 h 349692"/>
                <a:gd name="connsiteX55" fmla="*/ 50866 w 249969"/>
                <a:gd name="connsiteY55" fmla="*/ 89485 h 349692"/>
                <a:gd name="connsiteX56" fmla="*/ 50866 w 249969"/>
                <a:gd name="connsiteY56" fmla="*/ 77914 h 349692"/>
                <a:gd name="connsiteX57" fmla="*/ 33639 w 249969"/>
                <a:gd name="connsiteY57" fmla="*/ 89485 h 349692"/>
                <a:gd name="connsiteX58" fmla="*/ 30411 w 249969"/>
                <a:gd name="connsiteY58" fmla="*/ 103094 h 349692"/>
                <a:gd name="connsiteX59" fmla="*/ 30767 w 249969"/>
                <a:gd name="connsiteY59" fmla="*/ 103628 h 349692"/>
                <a:gd name="connsiteX60" fmla="*/ 63539 w 249969"/>
                <a:gd name="connsiteY60" fmla="*/ 152485 h 34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49969" h="349692">
                  <a:moveTo>
                    <a:pt x="210367" y="214990"/>
                  </a:moveTo>
                  <a:lnTo>
                    <a:pt x="249970" y="273836"/>
                  </a:lnTo>
                  <a:lnTo>
                    <a:pt x="248386" y="349693"/>
                  </a:lnTo>
                  <a:lnTo>
                    <a:pt x="210565" y="335056"/>
                  </a:lnTo>
                  <a:lnTo>
                    <a:pt x="210565" y="328924"/>
                  </a:lnTo>
                  <a:lnTo>
                    <a:pt x="222050" y="333473"/>
                  </a:lnTo>
                  <a:lnTo>
                    <a:pt x="243237" y="319231"/>
                  </a:lnTo>
                  <a:lnTo>
                    <a:pt x="244227" y="275518"/>
                  </a:lnTo>
                  <a:lnTo>
                    <a:pt x="244227" y="275518"/>
                  </a:lnTo>
                  <a:lnTo>
                    <a:pt x="242049" y="272254"/>
                  </a:lnTo>
                  <a:cubicBezTo>
                    <a:pt x="238029" y="266399"/>
                    <a:pt x="230020" y="264905"/>
                    <a:pt x="224158" y="268921"/>
                  </a:cubicBezTo>
                  <a:cubicBezTo>
                    <a:pt x="219277" y="272264"/>
                    <a:pt x="217307" y="278494"/>
                    <a:pt x="219376" y="284023"/>
                  </a:cubicBezTo>
                  <a:cubicBezTo>
                    <a:pt x="216990" y="281788"/>
                    <a:pt x="213832" y="280551"/>
                    <a:pt x="210565" y="280561"/>
                  </a:cubicBezTo>
                  <a:close/>
                  <a:moveTo>
                    <a:pt x="177001" y="322297"/>
                  </a:moveTo>
                  <a:lnTo>
                    <a:pt x="75123" y="169991"/>
                  </a:lnTo>
                  <a:cubicBezTo>
                    <a:pt x="70945" y="170208"/>
                    <a:pt x="66955" y="168220"/>
                    <a:pt x="64628" y="164749"/>
                  </a:cubicBezTo>
                  <a:lnTo>
                    <a:pt x="63737" y="163364"/>
                  </a:lnTo>
                  <a:lnTo>
                    <a:pt x="63737" y="152485"/>
                  </a:lnTo>
                  <a:lnTo>
                    <a:pt x="66707" y="156936"/>
                  </a:lnTo>
                  <a:cubicBezTo>
                    <a:pt x="69588" y="161574"/>
                    <a:pt x="75697" y="163008"/>
                    <a:pt x="80340" y="160130"/>
                  </a:cubicBezTo>
                  <a:cubicBezTo>
                    <a:pt x="80548" y="159992"/>
                    <a:pt x="80766" y="159853"/>
                    <a:pt x="80964" y="159705"/>
                  </a:cubicBezTo>
                  <a:lnTo>
                    <a:pt x="98191" y="148134"/>
                  </a:lnTo>
                  <a:lnTo>
                    <a:pt x="98191" y="148134"/>
                  </a:lnTo>
                  <a:cubicBezTo>
                    <a:pt x="94053" y="148954"/>
                    <a:pt x="89825" y="147194"/>
                    <a:pt x="87499" y="143683"/>
                  </a:cubicBezTo>
                  <a:lnTo>
                    <a:pt x="63737" y="108277"/>
                  </a:lnTo>
                  <a:lnTo>
                    <a:pt x="63737" y="61200"/>
                  </a:lnTo>
                  <a:lnTo>
                    <a:pt x="91063" y="42903"/>
                  </a:lnTo>
                  <a:cubicBezTo>
                    <a:pt x="96211" y="41064"/>
                    <a:pt x="101954" y="42933"/>
                    <a:pt x="105023" y="47453"/>
                  </a:cubicBezTo>
                  <a:lnTo>
                    <a:pt x="146705" y="109563"/>
                  </a:lnTo>
                  <a:cubicBezTo>
                    <a:pt x="149051" y="113024"/>
                    <a:pt x="149398" y="117464"/>
                    <a:pt x="147596" y="121233"/>
                  </a:cubicBezTo>
                  <a:lnTo>
                    <a:pt x="210367" y="214793"/>
                  </a:lnTo>
                  <a:lnTo>
                    <a:pt x="210367" y="280364"/>
                  </a:lnTo>
                  <a:cubicBezTo>
                    <a:pt x="203258" y="280393"/>
                    <a:pt x="197525" y="286179"/>
                    <a:pt x="197555" y="293280"/>
                  </a:cubicBezTo>
                  <a:cubicBezTo>
                    <a:pt x="197565" y="294813"/>
                    <a:pt x="197842" y="296336"/>
                    <a:pt x="198387" y="297770"/>
                  </a:cubicBezTo>
                  <a:cubicBezTo>
                    <a:pt x="193823" y="292311"/>
                    <a:pt x="185684" y="291579"/>
                    <a:pt x="180219" y="296138"/>
                  </a:cubicBezTo>
                  <a:cubicBezTo>
                    <a:pt x="174754" y="300698"/>
                    <a:pt x="174021" y="308827"/>
                    <a:pt x="178585" y="314286"/>
                  </a:cubicBezTo>
                  <a:lnTo>
                    <a:pt x="180763" y="317451"/>
                  </a:lnTo>
                  <a:lnTo>
                    <a:pt x="210466" y="328726"/>
                  </a:lnTo>
                  <a:lnTo>
                    <a:pt x="210466" y="334858"/>
                  </a:lnTo>
                  <a:lnTo>
                    <a:pt x="177001" y="322297"/>
                  </a:lnTo>
                  <a:close/>
                  <a:moveTo>
                    <a:pt x="63440" y="7299"/>
                  </a:moveTo>
                  <a:lnTo>
                    <a:pt x="63440" y="55365"/>
                  </a:lnTo>
                  <a:lnTo>
                    <a:pt x="84528" y="33805"/>
                  </a:lnTo>
                  <a:lnTo>
                    <a:pt x="73836" y="17882"/>
                  </a:lnTo>
                  <a:cubicBezTo>
                    <a:pt x="71133" y="13777"/>
                    <a:pt x="67717" y="10187"/>
                    <a:pt x="63737" y="7299"/>
                  </a:cubicBezTo>
                  <a:close/>
                  <a:moveTo>
                    <a:pt x="63440" y="163364"/>
                  </a:moveTo>
                  <a:lnTo>
                    <a:pt x="22649" y="102639"/>
                  </a:lnTo>
                  <a:cubicBezTo>
                    <a:pt x="19639" y="98041"/>
                    <a:pt x="20085" y="92007"/>
                    <a:pt x="23738" y="87903"/>
                  </a:cubicBezTo>
                  <a:lnTo>
                    <a:pt x="6907" y="62782"/>
                  </a:lnTo>
                  <a:cubicBezTo>
                    <a:pt x="-5549" y="44357"/>
                    <a:pt x="-697" y="19335"/>
                    <a:pt x="17748" y="6894"/>
                  </a:cubicBezTo>
                  <a:cubicBezTo>
                    <a:pt x="31589" y="-2442"/>
                    <a:pt x="49767" y="-2284"/>
                    <a:pt x="63440" y="7299"/>
                  </a:cubicBezTo>
                  <a:lnTo>
                    <a:pt x="63440" y="55365"/>
                  </a:lnTo>
                  <a:lnTo>
                    <a:pt x="46213" y="72969"/>
                  </a:lnTo>
                  <a:lnTo>
                    <a:pt x="63440" y="61398"/>
                  </a:lnTo>
                  <a:lnTo>
                    <a:pt x="63440" y="108277"/>
                  </a:lnTo>
                  <a:lnTo>
                    <a:pt x="50866" y="89485"/>
                  </a:lnTo>
                  <a:cubicBezTo>
                    <a:pt x="48539" y="85975"/>
                    <a:pt x="48539" y="81425"/>
                    <a:pt x="50866" y="77914"/>
                  </a:cubicBezTo>
                  <a:lnTo>
                    <a:pt x="33639" y="89485"/>
                  </a:lnTo>
                  <a:cubicBezTo>
                    <a:pt x="28985" y="92354"/>
                    <a:pt x="27540" y="98446"/>
                    <a:pt x="30411" y="103094"/>
                  </a:cubicBezTo>
                  <a:cubicBezTo>
                    <a:pt x="30530" y="103282"/>
                    <a:pt x="30649" y="103450"/>
                    <a:pt x="30767" y="103628"/>
                  </a:cubicBezTo>
                  <a:lnTo>
                    <a:pt x="63539" y="152485"/>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xmlns="" id="{B1F74962-5AF8-AE46-A4D5-619D89D49FDF}"/>
                </a:ext>
              </a:extLst>
            </p:cNvPr>
            <p:cNvSpPr/>
            <p:nvPr/>
          </p:nvSpPr>
          <p:spPr>
            <a:xfrm>
              <a:off x="10772028" y="1385682"/>
              <a:ext cx="322862" cy="350602"/>
            </a:xfrm>
            <a:custGeom>
              <a:avLst/>
              <a:gdLst>
                <a:gd name="connsiteX0" fmla="*/ 241479 w 322862"/>
                <a:gd name="connsiteY0" fmla="*/ 198889 h 350602"/>
                <a:gd name="connsiteX1" fmla="*/ 241479 w 322862"/>
                <a:gd name="connsiteY1" fmla="*/ 123131 h 350602"/>
                <a:gd name="connsiteX2" fmla="*/ 241479 w 322862"/>
                <a:gd name="connsiteY2" fmla="*/ 198889 h 350602"/>
                <a:gd name="connsiteX3" fmla="*/ 241479 w 322862"/>
                <a:gd name="connsiteY3" fmla="*/ 253086 h 350602"/>
                <a:gd name="connsiteX4" fmla="*/ 241479 w 322862"/>
                <a:gd name="connsiteY4" fmla="*/ 233306 h 350602"/>
                <a:gd name="connsiteX5" fmla="*/ 247320 w 322862"/>
                <a:gd name="connsiteY5" fmla="*/ 235779 h 350602"/>
                <a:gd name="connsiteX6" fmla="*/ 247320 w 322862"/>
                <a:gd name="connsiteY6" fmla="*/ 235779 h 350602"/>
                <a:gd name="connsiteX7" fmla="*/ 275438 w 322862"/>
                <a:gd name="connsiteY7" fmla="*/ 263966 h 350602"/>
                <a:gd name="connsiteX8" fmla="*/ 275438 w 322862"/>
                <a:gd name="connsiteY8" fmla="*/ 275636 h 350602"/>
                <a:gd name="connsiteX9" fmla="*/ 263755 w 322862"/>
                <a:gd name="connsiteY9" fmla="*/ 275636 h 350602"/>
                <a:gd name="connsiteX10" fmla="*/ 241479 w 322862"/>
                <a:gd name="connsiteY10" fmla="*/ 253383 h 350602"/>
                <a:gd name="connsiteX11" fmla="*/ 241479 w 322862"/>
                <a:gd name="connsiteY11" fmla="*/ 89208 h 350602"/>
                <a:gd name="connsiteX12" fmla="*/ 241479 w 322862"/>
                <a:gd name="connsiteY12" fmla="*/ 69428 h 350602"/>
                <a:gd name="connsiteX13" fmla="*/ 263755 w 322862"/>
                <a:gd name="connsiteY13" fmla="*/ 47176 h 350602"/>
                <a:gd name="connsiteX14" fmla="*/ 275438 w 322862"/>
                <a:gd name="connsiteY14" fmla="*/ 47176 h 350602"/>
                <a:gd name="connsiteX15" fmla="*/ 275438 w 322862"/>
                <a:gd name="connsiteY15" fmla="*/ 58846 h 350602"/>
                <a:gd name="connsiteX16" fmla="*/ 247320 w 322862"/>
                <a:gd name="connsiteY16" fmla="*/ 87131 h 350602"/>
                <a:gd name="connsiteX17" fmla="*/ 247320 w 322862"/>
                <a:gd name="connsiteY17" fmla="*/ 87131 h 350602"/>
                <a:gd name="connsiteX18" fmla="*/ 241479 w 322862"/>
                <a:gd name="connsiteY18" fmla="*/ 89505 h 350602"/>
                <a:gd name="connsiteX19" fmla="*/ 314546 w 322862"/>
                <a:gd name="connsiteY19" fmla="*/ 152801 h 350602"/>
                <a:gd name="connsiteX20" fmla="*/ 274943 w 322862"/>
                <a:gd name="connsiteY20" fmla="*/ 152801 h 350602"/>
                <a:gd name="connsiteX21" fmla="*/ 266627 w 322862"/>
                <a:gd name="connsiteY21" fmla="*/ 161109 h 350602"/>
                <a:gd name="connsiteX22" fmla="*/ 274943 w 322862"/>
                <a:gd name="connsiteY22" fmla="*/ 169417 h 350602"/>
                <a:gd name="connsiteX23" fmla="*/ 314546 w 322862"/>
                <a:gd name="connsiteY23" fmla="*/ 169417 h 350602"/>
                <a:gd name="connsiteX24" fmla="*/ 322863 w 322862"/>
                <a:gd name="connsiteY24" fmla="*/ 161109 h 350602"/>
                <a:gd name="connsiteX25" fmla="*/ 314546 w 322862"/>
                <a:gd name="connsiteY25" fmla="*/ 152801 h 350602"/>
                <a:gd name="connsiteX26" fmla="*/ 160491 w 322862"/>
                <a:gd name="connsiteY26" fmla="*/ 350602 h 350602"/>
                <a:gd name="connsiteX27" fmla="*/ 166728 w 322862"/>
                <a:gd name="connsiteY27" fmla="*/ 350602 h 350602"/>
                <a:gd name="connsiteX28" fmla="*/ 210985 w 322862"/>
                <a:gd name="connsiteY28" fmla="*/ 306394 h 350602"/>
                <a:gd name="connsiteX29" fmla="*/ 210985 w 322862"/>
                <a:gd name="connsiteY29" fmla="*/ 235087 h 350602"/>
                <a:gd name="connsiteX30" fmla="*/ 241479 w 322862"/>
                <a:gd name="connsiteY30" fmla="*/ 199284 h 350602"/>
                <a:gd name="connsiteX31" fmla="*/ 241479 w 322862"/>
                <a:gd name="connsiteY31" fmla="*/ 123131 h 350602"/>
                <a:gd name="connsiteX32" fmla="*/ 160491 w 322862"/>
                <a:gd name="connsiteY32" fmla="*/ 71703 h 350602"/>
                <a:gd name="connsiteX33" fmla="*/ 160491 w 322862"/>
                <a:gd name="connsiteY33" fmla="*/ 90098 h 350602"/>
                <a:gd name="connsiteX34" fmla="*/ 231855 w 322862"/>
                <a:gd name="connsiteY34" fmla="*/ 160634 h 350602"/>
                <a:gd name="connsiteX35" fmla="*/ 197025 w 322862"/>
                <a:gd name="connsiteY35" fmla="*/ 222032 h 350602"/>
                <a:gd name="connsiteX36" fmla="*/ 197025 w 322862"/>
                <a:gd name="connsiteY36" fmla="*/ 222032 h 350602"/>
                <a:gd name="connsiteX37" fmla="*/ 192470 w 322862"/>
                <a:gd name="connsiteY37" fmla="*/ 229944 h 350602"/>
                <a:gd name="connsiteX38" fmla="*/ 192470 w 322862"/>
                <a:gd name="connsiteY38" fmla="*/ 270691 h 350602"/>
                <a:gd name="connsiteX39" fmla="*/ 160491 w 322862"/>
                <a:gd name="connsiteY39" fmla="*/ 270691 h 350602"/>
                <a:gd name="connsiteX40" fmla="*/ 160491 w 322862"/>
                <a:gd name="connsiteY40" fmla="*/ 350602 h 350602"/>
                <a:gd name="connsiteX41" fmla="*/ 241479 w 322862"/>
                <a:gd name="connsiteY41" fmla="*/ 69527 h 350602"/>
                <a:gd name="connsiteX42" fmla="*/ 241479 w 322862"/>
                <a:gd name="connsiteY42" fmla="*/ 89307 h 350602"/>
                <a:gd name="connsiteX43" fmla="*/ 235539 w 322862"/>
                <a:gd name="connsiteY43" fmla="*/ 86933 h 350602"/>
                <a:gd name="connsiteX44" fmla="*/ 235519 w 322862"/>
                <a:gd name="connsiteY44" fmla="*/ 75184 h 350602"/>
                <a:gd name="connsiteX45" fmla="*/ 235539 w 322862"/>
                <a:gd name="connsiteY45" fmla="*/ 75164 h 350602"/>
                <a:gd name="connsiteX46" fmla="*/ 241479 w 322862"/>
                <a:gd name="connsiteY46" fmla="*/ 69230 h 350602"/>
                <a:gd name="connsiteX47" fmla="*/ 241479 w 322862"/>
                <a:gd name="connsiteY47" fmla="*/ 233405 h 350602"/>
                <a:gd name="connsiteX48" fmla="*/ 241479 w 322862"/>
                <a:gd name="connsiteY48" fmla="*/ 253185 h 350602"/>
                <a:gd name="connsiteX49" fmla="*/ 235539 w 322862"/>
                <a:gd name="connsiteY49" fmla="*/ 247251 h 350602"/>
                <a:gd name="connsiteX50" fmla="*/ 235618 w 322862"/>
                <a:gd name="connsiteY50" fmla="*/ 235502 h 350602"/>
                <a:gd name="connsiteX51" fmla="*/ 241479 w 322862"/>
                <a:gd name="connsiteY51" fmla="*/ 233108 h 350602"/>
                <a:gd name="connsiteX52" fmla="*/ 160491 w 322862"/>
                <a:gd name="connsiteY52" fmla="*/ 56373 h 350602"/>
                <a:gd name="connsiteX53" fmla="*/ 160491 w 322862"/>
                <a:gd name="connsiteY53" fmla="*/ 0 h 350602"/>
                <a:gd name="connsiteX54" fmla="*/ 161184 w 322862"/>
                <a:gd name="connsiteY54" fmla="*/ 0 h 350602"/>
                <a:gd name="connsiteX55" fmla="*/ 169401 w 322862"/>
                <a:gd name="connsiteY55" fmla="*/ 8407 h 350602"/>
                <a:gd name="connsiteX56" fmla="*/ 169401 w 322862"/>
                <a:gd name="connsiteY56" fmla="*/ 8407 h 350602"/>
                <a:gd name="connsiteX57" fmla="*/ 169401 w 322862"/>
                <a:gd name="connsiteY57" fmla="*/ 47967 h 350602"/>
                <a:gd name="connsiteX58" fmla="*/ 161184 w 322862"/>
                <a:gd name="connsiteY58" fmla="*/ 56175 h 350602"/>
                <a:gd name="connsiteX59" fmla="*/ 160491 w 322862"/>
                <a:gd name="connsiteY59" fmla="*/ 56175 h 350602"/>
                <a:gd name="connsiteX60" fmla="*/ 160491 w 322862"/>
                <a:gd name="connsiteY60" fmla="*/ 72098 h 350602"/>
                <a:gd name="connsiteX61" fmla="*/ 80097 w 322862"/>
                <a:gd name="connsiteY61" fmla="*/ 122340 h 350602"/>
                <a:gd name="connsiteX62" fmla="*/ 80097 w 322862"/>
                <a:gd name="connsiteY62" fmla="*/ 200570 h 350602"/>
                <a:gd name="connsiteX63" fmla="*/ 111581 w 322862"/>
                <a:gd name="connsiteY63" fmla="*/ 236174 h 350602"/>
                <a:gd name="connsiteX64" fmla="*/ 111581 w 322862"/>
                <a:gd name="connsiteY64" fmla="*/ 306394 h 350602"/>
                <a:gd name="connsiteX65" fmla="*/ 155837 w 322862"/>
                <a:gd name="connsiteY65" fmla="*/ 350602 h 350602"/>
                <a:gd name="connsiteX66" fmla="*/ 160491 w 322862"/>
                <a:gd name="connsiteY66" fmla="*/ 350602 h 350602"/>
                <a:gd name="connsiteX67" fmla="*/ 160491 w 322862"/>
                <a:gd name="connsiteY67" fmla="*/ 270493 h 350602"/>
                <a:gd name="connsiteX68" fmla="*/ 130095 w 322862"/>
                <a:gd name="connsiteY68" fmla="*/ 270493 h 350602"/>
                <a:gd name="connsiteX69" fmla="*/ 130095 w 322862"/>
                <a:gd name="connsiteY69" fmla="*/ 230933 h 350602"/>
                <a:gd name="connsiteX70" fmla="*/ 125442 w 322862"/>
                <a:gd name="connsiteY70" fmla="*/ 222922 h 350602"/>
                <a:gd name="connsiteX71" fmla="*/ 98898 w 322862"/>
                <a:gd name="connsiteY71" fmla="*/ 126207 h 350602"/>
                <a:gd name="connsiteX72" fmla="*/ 160491 w 322862"/>
                <a:gd name="connsiteY72" fmla="*/ 90395 h 350602"/>
                <a:gd name="connsiteX73" fmla="*/ 160491 w 322862"/>
                <a:gd name="connsiteY73" fmla="*/ 90395 h 350602"/>
                <a:gd name="connsiteX74" fmla="*/ 160491 w 322862"/>
                <a:gd name="connsiteY74" fmla="*/ 71703 h 350602"/>
                <a:gd name="connsiteX75" fmla="*/ 160491 w 322862"/>
                <a:gd name="connsiteY75" fmla="*/ 0 h 350602"/>
                <a:gd name="connsiteX76" fmla="*/ 160491 w 322862"/>
                <a:gd name="connsiteY76" fmla="*/ 56373 h 350602"/>
                <a:gd name="connsiteX77" fmla="*/ 152867 w 322862"/>
                <a:gd name="connsiteY77" fmla="*/ 48165 h 350602"/>
                <a:gd name="connsiteX78" fmla="*/ 152867 w 322862"/>
                <a:gd name="connsiteY78" fmla="*/ 8604 h 350602"/>
                <a:gd name="connsiteX79" fmla="*/ 160491 w 322862"/>
                <a:gd name="connsiteY79" fmla="*/ 297 h 350602"/>
                <a:gd name="connsiteX80" fmla="*/ 80097 w 322862"/>
                <a:gd name="connsiteY80" fmla="*/ 254174 h 350602"/>
                <a:gd name="connsiteX81" fmla="*/ 80097 w 322862"/>
                <a:gd name="connsiteY81" fmla="*/ 233405 h 350602"/>
                <a:gd name="connsiteX82" fmla="*/ 86731 w 322862"/>
                <a:gd name="connsiteY82" fmla="*/ 235878 h 350602"/>
                <a:gd name="connsiteX83" fmla="*/ 86731 w 322862"/>
                <a:gd name="connsiteY83" fmla="*/ 247548 h 350602"/>
                <a:gd name="connsiteX84" fmla="*/ 80097 w 322862"/>
                <a:gd name="connsiteY84" fmla="*/ 254174 h 350602"/>
                <a:gd name="connsiteX85" fmla="*/ 80097 w 322862"/>
                <a:gd name="connsiteY85" fmla="*/ 89604 h 350602"/>
                <a:gd name="connsiteX86" fmla="*/ 80097 w 322862"/>
                <a:gd name="connsiteY86" fmla="*/ 68934 h 350602"/>
                <a:gd name="connsiteX87" fmla="*/ 86731 w 322862"/>
                <a:gd name="connsiteY87" fmla="*/ 75461 h 350602"/>
                <a:gd name="connsiteX88" fmla="*/ 86731 w 322862"/>
                <a:gd name="connsiteY88" fmla="*/ 87230 h 350602"/>
                <a:gd name="connsiteX89" fmla="*/ 80097 w 322862"/>
                <a:gd name="connsiteY89" fmla="*/ 89208 h 350602"/>
                <a:gd name="connsiteX90" fmla="*/ 80097 w 322862"/>
                <a:gd name="connsiteY90" fmla="*/ 122340 h 350602"/>
                <a:gd name="connsiteX91" fmla="*/ 80097 w 322862"/>
                <a:gd name="connsiteY91" fmla="*/ 200570 h 350602"/>
                <a:gd name="connsiteX92" fmla="*/ 80097 w 322862"/>
                <a:gd name="connsiteY92" fmla="*/ 122340 h 350602"/>
                <a:gd name="connsiteX93" fmla="*/ 80097 w 322862"/>
                <a:gd name="connsiteY93" fmla="*/ 68934 h 350602"/>
                <a:gd name="connsiteX94" fmla="*/ 80097 w 322862"/>
                <a:gd name="connsiteY94" fmla="*/ 89604 h 350602"/>
                <a:gd name="connsiteX95" fmla="*/ 74949 w 322862"/>
                <a:gd name="connsiteY95" fmla="*/ 87230 h 350602"/>
                <a:gd name="connsiteX96" fmla="*/ 74949 w 322862"/>
                <a:gd name="connsiteY96" fmla="*/ 87230 h 350602"/>
                <a:gd name="connsiteX97" fmla="*/ 46831 w 322862"/>
                <a:gd name="connsiteY97" fmla="*/ 58945 h 350602"/>
                <a:gd name="connsiteX98" fmla="*/ 46831 w 322862"/>
                <a:gd name="connsiteY98" fmla="*/ 47274 h 350602"/>
                <a:gd name="connsiteX99" fmla="*/ 58513 w 322862"/>
                <a:gd name="connsiteY99" fmla="*/ 47274 h 350602"/>
                <a:gd name="connsiteX100" fmla="*/ 80097 w 322862"/>
                <a:gd name="connsiteY100" fmla="*/ 68934 h 350602"/>
                <a:gd name="connsiteX101" fmla="*/ 80097 w 322862"/>
                <a:gd name="connsiteY101" fmla="*/ 233405 h 350602"/>
                <a:gd name="connsiteX102" fmla="*/ 80097 w 322862"/>
                <a:gd name="connsiteY102" fmla="*/ 254174 h 350602"/>
                <a:gd name="connsiteX103" fmla="*/ 58513 w 322862"/>
                <a:gd name="connsiteY103" fmla="*/ 275735 h 350602"/>
                <a:gd name="connsiteX104" fmla="*/ 46831 w 322862"/>
                <a:gd name="connsiteY104" fmla="*/ 275735 h 350602"/>
                <a:gd name="connsiteX105" fmla="*/ 46831 w 322862"/>
                <a:gd name="connsiteY105" fmla="*/ 264064 h 350602"/>
                <a:gd name="connsiteX106" fmla="*/ 74949 w 322862"/>
                <a:gd name="connsiteY106" fmla="*/ 235878 h 350602"/>
                <a:gd name="connsiteX107" fmla="*/ 74949 w 322862"/>
                <a:gd name="connsiteY107" fmla="*/ 235878 h 350602"/>
                <a:gd name="connsiteX108" fmla="*/ 80097 w 322862"/>
                <a:gd name="connsiteY108" fmla="*/ 233405 h 350602"/>
                <a:gd name="connsiteX109" fmla="*/ 55939 w 322862"/>
                <a:gd name="connsiteY109" fmla="*/ 161504 h 350602"/>
                <a:gd name="connsiteX110" fmla="*/ 55939 w 322862"/>
                <a:gd name="connsiteY110" fmla="*/ 161504 h 350602"/>
                <a:gd name="connsiteX111" fmla="*/ 47920 w 322862"/>
                <a:gd name="connsiteY111" fmla="*/ 152801 h 350602"/>
                <a:gd name="connsiteX112" fmla="*/ 8317 w 322862"/>
                <a:gd name="connsiteY112" fmla="*/ 152801 h 350602"/>
                <a:gd name="connsiteX113" fmla="*/ 0 w 322862"/>
                <a:gd name="connsiteY113" fmla="*/ 161109 h 350602"/>
                <a:gd name="connsiteX114" fmla="*/ 8317 w 322862"/>
                <a:gd name="connsiteY114" fmla="*/ 169417 h 350602"/>
                <a:gd name="connsiteX115" fmla="*/ 47920 w 322862"/>
                <a:gd name="connsiteY115" fmla="*/ 169417 h 350602"/>
                <a:gd name="connsiteX116" fmla="*/ 55939 w 322862"/>
                <a:gd name="connsiteY116" fmla="*/ 161109 h 350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322862" h="350602">
                  <a:moveTo>
                    <a:pt x="241479" y="198889"/>
                  </a:moveTo>
                  <a:cubicBezTo>
                    <a:pt x="252706" y="174886"/>
                    <a:pt x="252706" y="147134"/>
                    <a:pt x="241479" y="123131"/>
                  </a:cubicBezTo>
                  <a:lnTo>
                    <a:pt x="241479" y="198889"/>
                  </a:lnTo>
                  <a:close/>
                  <a:moveTo>
                    <a:pt x="241479" y="253086"/>
                  </a:moveTo>
                  <a:lnTo>
                    <a:pt x="241479" y="233306"/>
                  </a:lnTo>
                  <a:cubicBezTo>
                    <a:pt x="243677" y="233316"/>
                    <a:pt x="245785" y="234206"/>
                    <a:pt x="247320" y="235779"/>
                  </a:cubicBezTo>
                  <a:lnTo>
                    <a:pt x="247320" y="235779"/>
                  </a:lnTo>
                  <a:lnTo>
                    <a:pt x="275438" y="263966"/>
                  </a:lnTo>
                  <a:cubicBezTo>
                    <a:pt x="278666" y="267190"/>
                    <a:pt x="278666" y="272412"/>
                    <a:pt x="275438" y="275636"/>
                  </a:cubicBezTo>
                  <a:cubicBezTo>
                    <a:pt x="272211" y="278860"/>
                    <a:pt x="266983" y="278860"/>
                    <a:pt x="263755" y="275636"/>
                  </a:cubicBezTo>
                  <a:lnTo>
                    <a:pt x="241479" y="253383"/>
                  </a:lnTo>
                  <a:close/>
                  <a:moveTo>
                    <a:pt x="241479" y="89208"/>
                  </a:moveTo>
                  <a:lnTo>
                    <a:pt x="241479" y="69428"/>
                  </a:lnTo>
                  <a:lnTo>
                    <a:pt x="263755" y="47176"/>
                  </a:lnTo>
                  <a:cubicBezTo>
                    <a:pt x="266983" y="43951"/>
                    <a:pt x="272211" y="43951"/>
                    <a:pt x="275438" y="47176"/>
                  </a:cubicBezTo>
                  <a:cubicBezTo>
                    <a:pt x="278666" y="50400"/>
                    <a:pt x="278666" y="55622"/>
                    <a:pt x="275438" y="58846"/>
                  </a:cubicBezTo>
                  <a:lnTo>
                    <a:pt x="247320" y="87131"/>
                  </a:lnTo>
                  <a:lnTo>
                    <a:pt x="247320" y="87131"/>
                  </a:lnTo>
                  <a:cubicBezTo>
                    <a:pt x="245746" y="88645"/>
                    <a:pt x="243657" y="89485"/>
                    <a:pt x="241479" y="89505"/>
                  </a:cubicBezTo>
                  <a:close/>
                  <a:moveTo>
                    <a:pt x="314546" y="152801"/>
                  </a:moveTo>
                  <a:lnTo>
                    <a:pt x="274943" y="152801"/>
                  </a:lnTo>
                  <a:cubicBezTo>
                    <a:pt x="270349" y="152801"/>
                    <a:pt x="266627" y="156520"/>
                    <a:pt x="266627" y="161109"/>
                  </a:cubicBezTo>
                  <a:cubicBezTo>
                    <a:pt x="266627" y="165698"/>
                    <a:pt x="270349" y="169417"/>
                    <a:pt x="274943" y="169417"/>
                  </a:cubicBezTo>
                  <a:lnTo>
                    <a:pt x="314546" y="169417"/>
                  </a:lnTo>
                  <a:cubicBezTo>
                    <a:pt x="319140" y="169417"/>
                    <a:pt x="322863" y="165698"/>
                    <a:pt x="322863" y="161109"/>
                  </a:cubicBezTo>
                  <a:cubicBezTo>
                    <a:pt x="322863" y="156520"/>
                    <a:pt x="319140" y="152801"/>
                    <a:pt x="314546" y="152801"/>
                  </a:cubicBezTo>
                  <a:close/>
                  <a:moveTo>
                    <a:pt x="160491" y="350602"/>
                  </a:moveTo>
                  <a:lnTo>
                    <a:pt x="166728" y="350602"/>
                  </a:lnTo>
                  <a:cubicBezTo>
                    <a:pt x="191144" y="350553"/>
                    <a:pt x="210935" y="330783"/>
                    <a:pt x="210985" y="306394"/>
                  </a:cubicBezTo>
                  <a:lnTo>
                    <a:pt x="210985" y="235087"/>
                  </a:lnTo>
                  <a:cubicBezTo>
                    <a:pt x="224172" y="226096"/>
                    <a:pt x="234707" y="213734"/>
                    <a:pt x="241479" y="199284"/>
                  </a:cubicBezTo>
                  <a:lnTo>
                    <a:pt x="241479" y="123131"/>
                  </a:lnTo>
                  <a:cubicBezTo>
                    <a:pt x="226816" y="91691"/>
                    <a:pt x="195213" y="71624"/>
                    <a:pt x="160491" y="71703"/>
                  </a:cubicBezTo>
                  <a:lnTo>
                    <a:pt x="160491" y="90098"/>
                  </a:lnTo>
                  <a:cubicBezTo>
                    <a:pt x="199698" y="89891"/>
                    <a:pt x="231647" y="121470"/>
                    <a:pt x="231855" y="160634"/>
                  </a:cubicBezTo>
                  <a:cubicBezTo>
                    <a:pt x="231984" y="185824"/>
                    <a:pt x="218727" y="209194"/>
                    <a:pt x="197025" y="222032"/>
                  </a:cubicBezTo>
                  <a:lnTo>
                    <a:pt x="197025" y="222032"/>
                  </a:lnTo>
                  <a:cubicBezTo>
                    <a:pt x="194223" y="223693"/>
                    <a:pt x="192500" y="226690"/>
                    <a:pt x="192470" y="229944"/>
                  </a:cubicBezTo>
                  <a:lnTo>
                    <a:pt x="192470" y="270691"/>
                  </a:lnTo>
                  <a:lnTo>
                    <a:pt x="160491" y="270691"/>
                  </a:lnTo>
                  <a:lnTo>
                    <a:pt x="160491" y="350602"/>
                  </a:lnTo>
                  <a:close/>
                  <a:moveTo>
                    <a:pt x="241479" y="69527"/>
                  </a:moveTo>
                  <a:lnTo>
                    <a:pt x="241479" y="89307"/>
                  </a:lnTo>
                  <a:cubicBezTo>
                    <a:pt x="239261" y="89366"/>
                    <a:pt x="237113" y="88506"/>
                    <a:pt x="235539" y="86933"/>
                  </a:cubicBezTo>
                  <a:cubicBezTo>
                    <a:pt x="232281" y="83699"/>
                    <a:pt x="232271" y="78438"/>
                    <a:pt x="235519" y="75184"/>
                  </a:cubicBezTo>
                  <a:cubicBezTo>
                    <a:pt x="235529" y="75174"/>
                    <a:pt x="235529" y="75174"/>
                    <a:pt x="235539" y="75164"/>
                  </a:cubicBezTo>
                  <a:lnTo>
                    <a:pt x="241479" y="69230"/>
                  </a:lnTo>
                  <a:close/>
                  <a:moveTo>
                    <a:pt x="241479" y="233405"/>
                  </a:moveTo>
                  <a:lnTo>
                    <a:pt x="241479" y="253185"/>
                  </a:lnTo>
                  <a:lnTo>
                    <a:pt x="235539" y="247251"/>
                  </a:lnTo>
                  <a:cubicBezTo>
                    <a:pt x="232311" y="243988"/>
                    <a:pt x="232350" y="238726"/>
                    <a:pt x="235618" y="235502"/>
                  </a:cubicBezTo>
                  <a:cubicBezTo>
                    <a:pt x="237182" y="233959"/>
                    <a:pt x="239281" y="233099"/>
                    <a:pt x="241479" y="233108"/>
                  </a:cubicBezTo>
                  <a:close/>
                  <a:moveTo>
                    <a:pt x="160491" y="56373"/>
                  </a:moveTo>
                  <a:lnTo>
                    <a:pt x="160491" y="0"/>
                  </a:lnTo>
                  <a:lnTo>
                    <a:pt x="161184" y="0"/>
                  </a:lnTo>
                  <a:cubicBezTo>
                    <a:pt x="165778" y="49"/>
                    <a:pt x="169451" y="3818"/>
                    <a:pt x="169401" y="8407"/>
                  </a:cubicBezTo>
                  <a:cubicBezTo>
                    <a:pt x="169401" y="8407"/>
                    <a:pt x="169401" y="8407"/>
                    <a:pt x="169401" y="8407"/>
                  </a:cubicBezTo>
                  <a:lnTo>
                    <a:pt x="169401" y="47967"/>
                  </a:lnTo>
                  <a:cubicBezTo>
                    <a:pt x="169401" y="52496"/>
                    <a:pt x="165719" y="56175"/>
                    <a:pt x="161184" y="56175"/>
                  </a:cubicBezTo>
                  <a:lnTo>
                    <a:pt x="160491" y="56175"/>
                  </a:lnTo>
                  <a:close/>
                  <a:moveTo>
                    <a:pt x="160491" y="72098"/>
                  </a:moveTo>
                  <a:cubicBezTo>
                    <a:pt x="126254" y="72029"/>
                    <a:pt x="95008" y="91552"/>
                    <a:pt x="80097" y="122340"/>
                  </a:cubicBezTo>
                  <a:lnTo>
                    <a:pt x="80097" y="200570"/>
                  </a:lnTo>
                  <a:cubicBezTo>
                    <a:pt x="87196" y="215049"/>
                    <a:pt x="98077" y="227352"/>
                    <a:pt x="111581" y="236174"/>
                  </a:cubicBezTo>
                  <a:lnTo>
                    <a:pt x="111581" y="306394"/>
                  </a:lnTo>
                  <a:cubicBezTo>
                    <a:pt x="111631" y="330783"/>
                    <a:pt x="131422" y="350553"/>
                    <a:pt x="155837" y="350602"/>
                  </a:cubicBezTo>
                  <a:lnTo>
                    <a:pt x="160491" y="350602"/>
                  </a:lnTo>
                  <a:lnTo>
                    <a:pt x="160491" y="270493"/>
                  </a:lnTo>
                  <a:lnTo>
                    <a:pt x="130095" y="270493"/>
                  </a:lnTo>
                  <a:lnTo>
                    <a:pt x="130095" y="230933"/>
                  </a:lnTo>
                  <a:cubicBezTo>
                    <a:pt x="130105" y="227620"/>
                    <a:pt x="128323" y="224563"/>
                    <a:pt x="125442" y="222922"/>
                  </a:cubicBezTo>
                  <a:cubicBezTo>
                    <a:pt x="91374" y="203537"/>
                    <a:pt x="79493" y="160239"/>
                    <a:pt x="98898" y="126207"/>
                  </a:cubicBezTo>
                  <a:cubicBezTo>
                    <a:pt x="111512" y="104093"/>
                    <a:pt x="135016" y="90425"/>
                    <a:pt x="160491" y="90395"/>
                  </a:cubicBezTo>
                  <a:lnTo>
                    <a:pt x="160491" y="90395"/>
                  </a:lnTo>
                  <a:lnTo>
                    <a:pt x="160491" y="71703"/>
                  </a:lnTo>
                  <a:close/>
                  <a:moveTo>
                    <a:pt x="160491" y="0"/>
                  </a:moveTo>
                  <a:lnTo>
                    <a:pt x="160491" y="56373"/>
                  </a:lnTo>
                  <a:cubicBezTo>
                    <a:pt x="156184" y="56057"/>
                    <a:pt x="152857" y="52477"/>
                    <a:pt x="152867" y="48165"/>
                  </a:cubicBezTo>
                  <a:lnTo>
                    <a:pt x="152867" y="8604"/>
                  </a:lnTo>
                  <a:cubicBezTo>
                    <a:pt x="152808" y="4253"/>
                    <a:pt x="156144" y="613"/>
                    <a:pt x="160491" y="297"/>
                  </a:cubicBezTo>
                  <a:close/>
                  <a:moveTo>
                    <a:pt x="80097" y="254174"/>
                  </a:moveTo>
                  <a:lnTo>
                    <a:pt x="80097" y="233405"/>
                  </a:lnTo>
                  <a:cubicBezTo>
                    <a:pt x="82572" y="233168"/>
                    <a:pt x="85018" y="234088"/>
                    <a:pt x="86731" y="235878"/>
                  </a:cubicBezTo>
                  <a:cubicBezTo>
                    <a:pt x="89879" y="239132"/>
                    <a:pt x="89879" y="244294"/>
                    <a:pt x="86731" y="247548"/>
                  </a:cubicBezTo>
                  <a:lnTo>
                    <a:pt x="80097" y="254174"/>
                  </a:lnTo>
                  <a:close/>
                  <a:moveTo>
                    <a:pt x="80097" y="89604"/>
                  </a:moveTo>
                  <a:lnTo>
                    <a:pt x="80097" y="68934"/>
                  </a:lnTo>
                  <a:lnTo>
                    <a:pt x="86731" y="75461"/>
                  </a:lnTo>
                  <a:cubicBezTo>
                    <a:pt x="89889" y="78754"/>
                    <a:pt x="89889" y="83937"/>
                    <a:pt x="86731" y="87230"/>
                  </a:cubicBezTo>
                  <a:cubicBezTo>
                    <a:pt x="84909" y="88813"/>
                    <a:pt x="82493" y="89535"/>
                    <a:pt x="80097" y="89208"/>
                  </a:cubicBezTo>
                  <a:close/>
                  <a:moveTo>
                    <a:pt x="80097" y="122340"/>
                  </a:moveTo>
                  <a:cubicBezTo>
                    <a:pt x="68008" y="147016"/>
                    <a:pt x="68008" y="175895"/>
                    <a:pt x="80097" y="200570"/>
                  </a:cubicBezTo>
                  <a:lnTo>
                    <a:pt x="80097" y="122340"/>
                  </a:lnTo>
                  <a:close/>
                  <a:moveTo>
                    <a:pt x="80097" y="68934"/>
                  </a:moveTo>
                  <a:lnTo>
                    <a:pt x="80097" y="89604"/>
                  </a:lnTo>
                  <a:cubicBezTo>
                    <a:pt x="78166" y="89396"/>
                    <a:pt x="76355" y="88565"/>
                    <a:pt x="74949" y="87230"/>
                  </a:cubicBezTo>
                  <a:lnTo>
                    <a:pt x="74949" y="87230"/>
                  </a:lnTo>
                  <a:lnTo>
                    <a:pt x="46831" y="58945"/>
                  </a:lnTo>
                  <a:cubicBezTo>
                    <a:pt x="43603" y="55721"/>
                    <a:pt x="43603" y="50499"/>
                    <a:pt x="46831" y="47274"/>
                  </a:cubicBezTo>
                  <a:cubicBezTo>
                    <a:pt x="50058" y="44050"/>
                    <a:pt x="55286" y="44050"/>
                    <a:pt x="58513" y="47274"/>
                  </a:cubicBezTo>
                  <a:lnTo>
                    <a:pt x="80097" y="68934"/>
                  </a:lnTo>
                  <a:close/>
                  <a:moveTo>
                    <a:pt x="80097" y="233405"/>
                  </a:moveTo>
                  <a:lnTo>
                    <a:pt x="80097" y="254174"/>
                  </a:lnTo>
                  <a:lnTo>
                    <a:pt x="58513" y="275735"/>
                  </a:lnTo>
                  <a:cubicBezTo>
                    <a:pt x="55286" y="278959"/>
                    <a:pt x="50058" y="278959"/>
                    <a:pt x="46831" y="275735"/>
                  </a:cubicBezTo>
                  <a:cubicBezTo>
                    <a:pt x="43603" y="272511"/>
                    <a:pt x="43603" y="267289"/>
                    <a:pt x="46831" y="264064"/>
                  </a:cubicBezTo>
                  <a:lnTo>
                    <a:pt x="74949" y="235878"/>
                  </a:lnTo>
                  <a:lnTo>
                    <a:pt x="74949" y="235878"/>
                  </a:lnTo>
                  <a:cubicBezTo>
                    <a:pt x="76325" y="234483"/>
                    <a:pt x="78147" y="233603"/>
                    <a:pt x="80097" y="233405"/>
                  </a:cubicBezTo>
                  <a:close/>
                  <a:moveTo>
                    <a:pt x="55939" y="161504"/>
                  </a:moveTo>
                  <a:lnTo>
                    <a:pt x="55939" y="161504"/>
                  </a:lnTo>
                  <a:cubicBezTo>
                    <a:pt x="56107" y="156896"/>
                    <a:pt x="52533" y="153019"/>
                    <a:pt x="47920" y="152801"/>
                  </a:cubicBezTo>
                  <a:lnTo>
                    <a:pt x="8317" y="152801"/>
                  </a:lnTo>
                  <a:cubicBezTo>
                    <a:pt x="3723" y="152801"/>
                    <a:pt x="0" y="156520"/>
                    <a:pt x="0" y="161109"/>
                  </a:cubicBezTo>
                  <a:cubicBezTo>
                    <a:pt x="0" y="165698"/>
                    <a:pt x="3723" y="169417"/>
                    <a:pt x="8317" y="169417"/>
                  </a:cubicBezTo>
                  <a:lnTo>
                    <a:pt x="47920" y="169417"/>
                  </a:lnTo>
                  <a:cubicBezTo>
                    <a:pt x="52375" y="169209"/>
                    <a:pt x="55890" y="165559"/>
                    <a:pt x="55939" y="16110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xmlns="" id="{03DF25FF-4094-9547-96CF-9BBABE308152}"/>
                </a:ext>
              </a:extLst>
            </p:cNvPr>
            <p:cNvSpPr/>
            <p:nvPr/>
          </p:nvSpPr>
          <p:spPr>
            <a:xfrm>
              <a:off x="9168920" y="911948"/>
              <a:ext cx="483632" cy="697149"/>
            </a:xfrm>
            <a:custGeom>
              <a:avLst/>
              <a:gdLst>
                <a:gd name="connsiteX0" fmla="*/ 241956 w 483632"/>
                <a:gd name="connsiteY0" fmla="*/ 12165 h 697149"/>
                <a:gd name="connsiteX1" fmla="*/ 279479 w 483632"/>
                <a:gd name="connsiteY1" fmla="*/ 0 h 697149"/>
                <a:gd name="connsiteX2" fmla="*/ 382150 w 483632"/>
                <a:gd name="connsiteY2" fmla="*/ 318064 h 697149"/>
                <a:gd name="connsiteX3" fmla="*/ 267599 w 483632"/>
                <a:gd name="connsiteY3" fmla="*/ 354954 h 697149"/>
                <a:gd name="connsiteX4" fmla="*/ 241956 w 483632"/>
                <a:gd name="connsiteY4" fmla="*/ 275834 h 697149"/>
                <a:gd name="connsiteX5" fmla="*/ 241956 w 483632"/>
                <a:gd name="connsiteY5" fmla="*/ 12165 h 697149"/>
                <a:gd name="connsiteX6" fmla="*/ 241956 w 483632"/>
                <a:gd name="connsiteY6" fmla="*/ 548997 h 697149"/>
                <a:gd name="connsiteX7" fmla="*/ 335418 w 483632"/>
                <a:gd name="connsiteY7" fmla="*/ 518437 h 697149"/>
                <a:gd name="connsiteX8" fmla="*/ 263935 w 483632"/>
                <a:gd name="connsiteY8" fmla="*/ 518437 h 697149"/>
                <a:gd name="connsiteX9" fmla="*/ 263935 w 483632"/>
                <a:gd name="connsiteY9" fmla="*/ 474624 h 697149"/>
                <a:gd name="connsiteX10" fmla="*/ 483632 w 483632"/>
                <a:gd name="connsiteY10" fmla="*/ 474624 h 697149"/>
                <a:gd name="connsiteX11" fmla="*/ 483632 w 483632"/>
                <a:gd name="connsiteY11" fmla="*/ 518437 h 697149"/>
                <a:gd name="connsiteX12" fmla="*/ 444029 w 483632"/>
                <a:gd name="connsiteY12" fmla="*/ 518437 h 697149"/>
                <a:gd name="connsiteX13" fmla="*/ 331062 w 483632"/>
                <a:gd name="connsiteY13" fmla="*/ 611897 h 697149"/>
                <a:gd name="connsiteX14" fmla="*/ 417099 w 483632"/>
                <a:gd name="connsiteY14" fmla="*/ 660754 h 697149"/>
                <a:gd name="connsiteX15" fmla="*/ 417099 w 483632"/>
                <a:gd name="connsiteY15" fmla="*/ 697150 h 697149"/>
                <a:gd name="connsiteX16" fmla="*/ 241956 w 483632"/>
                <a:gd name="connsiteY16" fmla="*/ 697150 h 697149"/>
                <a:gd name="connsiteX17" fmla="*/ 241956 w 483632"/>
                <a:gd name="connsiteY17" fmla="*/ 663820 h 697149"/>
                <a:gd name="connsiteX18" fmla="*/ 274529 w 483632"/>
                <a:gd name="connsiteY18" fmla="*/ 631282 h 697149"/>
                <a:gd name="connsiteX19" fmla="*/ 241956 w 483632"/>
                <a:gd name="connsiteY19" fmla="*/ 598744 h 697149"/>
                <a:gd name="connsiteX20" fmla="*/ 164928 w 483632"/>
                <a:gd name="connsiteY20" fmla="*/ 36890 h 697149"/>
                <a:gd name="connsiteX21" fmla="*/ 241956 w 483632"/>
                <a:gd name="connsiteY21" fmla="*/ 12165 h 697149"/>
                <a:gd name="connsiteX22" fmla="*/ 241956 w 483632"/>
                <a:gd name="connsiteY22" fmla="*/ 275438 h 697149"/>
                <a:gd name="connsiteX23" fmla="*/ 226807 w 483632"/>
                <a:gd name="connsiteY23" fmla="*/ 228460 h 697149"/>
                <a:gd name="connsiteX24" fmla="*/ 81613 w 483632"/>
                <a:gd name="connsiteY24" fmla="*/ 403270 h 697149"/>
                <a:gd name="connsiteX25" fmla="*/ 241164 w 483632"/>
                <a:gd name="connsiteY25" fmla="*/ 548997 h 697149"/>
                <a:gd name="connsiteX26" fmla="*/ 241956 w 483632"/>
                <a:gd name="connsiteY26" fmla="*/ 548997 h 697149"/>
                <a:gd name="connsiteX27" fmla="*/ 241956 w 483632"/>
                <a:gd name="connsiteY27" fmla="*/ 598447 h 697149"/>
                <a:gd name="connsiteX28" fmla="*/ 209382 w 483632"/>
                <a:gd name="connsiteY28" fmla="*/ 630985 h 697149"/>
                <a:gd name="connsiteX29" fmla="*/ 241956 w 483632"/>
                <a:gd name="connsiteY29" fmla="*/ 663524 h 697149"/>
                <a:gd name="connsiteX30" fmla="*/ 241956 w 483632"/>
                <a:gd name="connsiteY30" fmla="*/ 696853 h 697149"/>
                <a:gd name="connsiteX31" fmla="*/ 65426 w 483632"/>
                <a:gd name="connsiteY31" fmla="*/ 696853 h 697149"/>
                <a:gd name="connsiteX32" fmla="*/ 65426 w 483632"/>
                <a:gd name="connsiteY32" fmla="*/ 660458 h 697149"/>
                <a:gd name="connsiteX33" fmla="*/ 151463 w 483632"/>
                <a:gd name="connsiteY33" fmla="*/ 611601 h 697149"/>
                <a:gd name="connsiteX34" fmla="*/ 17338 w 483632"/>
                <a:gd name="connsiteY34" fmla="*/ 298640 h 697149"/>
                <a:gd name="connsiteX35" fmla="*/ 201759 w 483632"/>
                <a:gd name="connsiteY35" fmla="*/ 150625 h 69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3632" h="697149">
                  <a:moveTo>
                    <a:pt x="241956" y="12165"/>
                  </a:moveTo>
                  <a:lnTo>
                    <a:pt x="279479" y="0"/>
                  </a:lnTo>
                  <a:lnTo>
                    <a:pt x="382150" y="318064"/>
                  </a:lnTo>
                  <a:lnTo>
                    <a:pt x="267599" y="354954"/>
                  </a:lnTo>
                  <a:lnTo>
                    <a:pt x="241956" y="275834"/>
                  </a:lnTo>
                  <a:lnTo>
                    <a:pt x="241956" y="12165"/>
                  </a:lnTo>
                  <a:close/>
                  <a:moveTo>
                    <a:pt x="241956" y="548997"/>
                  </a:moveTo>
                  <a:cubicBezTo>
                    <a:pt x="275549" y="548888"/>
                    <a:pt x="308261" y="538187"/>
                    <a:pt x="335418" y="518437"/>
                  </a:cubicBezTo>
                  <a:lnTo>
                    <a:pt x="263935" y="518437"/>
                  </a:lnTo>
                  <a:lnTo>
                    <a:pt x="263935" y="474624"/>
                  </a:lnTo>
                  <a:lnTo>
                    <a:pt x="483632" y="474624"/>
                  </a:lnTo>
                  <a:lnTo>
                    <a:pt x="483632" y="518437"/>
                  </a:lnTo>
                  <a:lnTo>
                    <a:pt x="444029" y="518437"/>
                  </a:lnTo>
                  <a:cubicBezTo>
                    <a:pt x="416981" y="560529"/>
                    <a:pt x="377497" y="593186"/>
                    <a:pt x="331062" y="611897"/>
                  </a:cubicBezTo>
                  <a:cubicBezTo>
                    <a:pt x="380566" y="620403"/>
                    <a:pt x="417099" y="636722"/>
                    <a:pt x="417099" y="660754"/>
                  </a:cubicBezTo>
                  <a:lnTo>
                    <a:pt x="417099" y="697150"/>
                  </a:lnTo>
                  <a:lnTo>
                    <a:pt x="241956" y="697150"/>
                  </a:lnTo>
                  <a:lnTo>
                    <a:pt x="241956" y="663820"/>
                  </a:lnTo>
                  <a:cubicBezTo>
                    <a:pt x="259945" y="663820"/>
                    <a:pt x="274529" y="649252"/>
                    <a:pt x="274529" y="631282"/>
                  </a:cubicBezTo>
                  <a:cubicBezTo>
                    <a:pt x="274529" y="613312"/>
                    <a:pt x="259945" y="598744"/>
                    <a:pt x="241956" y="598744"/>
                  </a:cubicBezTo>
                  <a:close/>
                  <a:moveTo>
                    <a:pt x="164928" y="36890"/>
                  </a:moveTo>
                  <a:lnTo>
                    <a:pt x="241956" y="12165"/>
                  </a:lnTo>
                  <a:lnTo>
                    <a:pt x="241956" y="275438"/>
                  </a:lnTo>
                  <a:lnTo>
                    <a:pt x="226807" y="228460"/>
                  </a:lnTo>
                  <a:cubicBezTo>
                    <a:pt x="138384" y="236682"/>
                    <a:pt x="73386" y="314947"/>
                    <a:pt x="81613" y="403270"/>
                  </a:cubicBezTo>
                  <a:cubicBezTo>
                    <a:pt x="89286" y="485641"/>
                    <a:pt x="158344" y="548720"/>
                    <a:pt x="241164" y="548997"/>
                  </a:cubicBezTo>
                  <a:lnTo>
                    <a:pt x="241956" y="548997"/>
                  </a:lnTo>
                  <a:lnTo>
                    <a:pt x="241956" y="598447"/>
                  </a:lnTo>
                  <a:cubicBezTo>
                    <a:pt x="223966" y="598447"/>
                    <a:pt x="209382" y="613015"/>
                    <a:pt x="209382" y="630985"/>
                  </a:cubicBezTo>
                  <a:cubicBezTo>
                    <a:pt x="209382" y="648956"/>
                    <a:pt x="223966" y="663524"/>
                    <a:pt x="241956" y="663524"/>
                  </a:cubicBezTo>
                  <a:lnTo>
                    <a:pt x="241956" y="696853"/>
                  </a:lnTo>
                  <a:lnTo>
                    <a:pt x="65426" y="696853"/>
                  </a:lnTo>
                  <a:lnTo>
                    <a:pt x="65426" y="660458"/>
                  </a:lnTo>
                  <a:cubicBezTo>
                    <a:pt x="65426" y="636425"/>
                    <a:pt x="101959" y="620106"/>
                    <a:pt x="151463" y="611601"/>
                  </a:cubicBezTo>
                  <a:cubicBezTo>
                    <a:pt x="27912" y="562180"/>
                    <a:pt x="-32146" y="422058"/>
                    <a:pt x="17338" y="298640"/>
                  </a:cubicBezTo>
                  <a:cubicBezTo>
                    <a:pt x="48664" y="220480"/>
                    <a:pt x="118602" y="164352"/>
                    <a:pt x="201759" y="150625"/>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xmlns="" id="{3815654B-02FD-6C40-9BC4-8EECA2C0237A}"/>
                </a:ext>
              </a:extLst>
            </p:cNvPr>
            <p:cNvSpPr/>
            <p:nvPr/>
          </p:nvSpPr>
          <p:spPr>
            <a:xfrm>
              <a:off x="9012401" y="814135"/>
              <a:ext cx="246904" cy="246657"/>
            </a:xfrm>
            <a:custGeom>
              <a:avLst/>
              <a:gdLst>
                <a:gd name="connsiteX0" fmla="*/ 238083 w 246904"/>
                <a:gd name="connsiteY0" fmla="*/ 77538 h 246657"/>
                <a:gd name="connsiteX1" fmla="*/ 123432 w 246904"/>
                <a:gd name="connsiteY1" fmla="*/ 0 h 246657"/>
                <a:gd name="connsiteX2" fmla="*/ 123432 w 246904"/>
                <a:gd name="connsiteY2" fmla="*/ 22945 h 246657"/>
                <a:gd name="connsiteX3" fmla="*/ 223925 w 246904"/>
                <a:gd name="connsiteY3" fmla="*/ 123329 h 246657"/>
                <a:gd name="connsiteX4" fmla="*/ 123432 w 246904"/>
                <a:gd name="connsiteY4" fmla="*/ 223713 h 246657"/>
                <a:gd name="connsiteX5" fmla="*/ 123432 w 246904"/>
                <a:gd name="connsiteY5" fmla="*/ 246658 h 246657"/>
                <a:gd name="connsiteX6" fmla="*/ 246905 w 246904"/>
                <a:gd name="connsiteY6" fmla="*/ 123343 h 246657"/>
                <a:gd name="connsiteX7" fmla="*/ 238083 w 246904"/>
                <a:gd name="connsiteY7" fmla="*/ 77538 h 246657"/>
                <a:gd name="connsiteX8" fmla="*/ 123432 w 246904"/>
                <a:gd name="connsiteY8" fmla="*/ 0 h 246657"/>
                <a:gd name="connsiteX9" fmla="*/ 0 w 246904"/>
                <a:gd name="connsiteY9" fmla="*/ 123559 h 246657"/>
                <a:gd name="connsiteX10" fmla="*/ 8782 w 246904"/>
                <a:gd name="connsiteY10" fmla="*/ 169120 h 246657"/>
                <a:gd name="connsiteX11" fmla="*/ 123432 w 246904"/>
                <a:gd name="connsiteY11" fmla="*/ 246658 h 246657"/>
                <a:gd name="connsiteX12" fmla="*/ 123432 w 246904"/>
                <a:gd name="connsiteY12" fmla="*/ 223713 h 246657"/>
                <a:gd name="connsiteX13" fmla="*/ 30168 w 246904"/>
                <a:gd name="connsiteY13" fmla="*/ 160614 h 246657"/>
                <a:gd name="connsiteX14" fmla="*/ 30168 w 246904"/>
                <a:gd name="connsiteY14" fmla="*/ 160614 h 246657"/>
                <a:gd name="connsiteX15" fmla="*/ 86533 w 246904"/>
                <a:gd name="connsiteY15" fmla="*/ 30139 h 246657"/>
                <a:gd name="connsiteX16" fmla="*/ 123432 w 246904"/>
                <a:gd name="connsiteY16" fmla="*/ 23044 h 246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904" h="246657">
                  <a:moveTo>
                    <a:pt x="238083" y="77538"/>
                  </a:moveTo>
                  <a:cubicBezTo>
                    <a:pt x="219361" y="30686"/>
                    <a:pt x="173936" y="-33"/>
                    <a:pt x="123432" y="0"/>
                  </a:cubicBezTo>
                  <a:lnTo>
                    <a:pt x="123432" y="22945"/>
                  </a:lnTo>
                  <a:cubicBezTo>
                    <a:pt x="178936" y="22945"/>
                    <a:pt x="223925" y="67888"/>
                    <a:pt x="223925" y="123329"/>
                  </a:cubicBezTo>
                  <a:cubicBezTo>
                    <a:pt x="223925" y="178770"/>
                    <a:pt x="178936" y="223713"/>
                    <a:pt x="123432" y="223713"/>
                  </a:cubicBezTo>
                  <a:lnTo>
                    <a:pt x="123432" y="246658"/>
                  </a:lnTo>
                  <a:cubicBezTo>
                    <a:pt x="191619" y="246666"/>
                    <a:pt x="246905" y="191456"/>
                    <a:pt x="246905" y="123343"/>
                  </a:cubicBezTo>
                  <a:cubicBezTo>
                    <a:pt x="246914" y="107652"/>
                    <a:pt x="243915" y="92106"/>
                    <a:pt x="238083" y="77538"/>
                  </a:cubicBezTo>
                  <a:close/>
                  <a:moveTo>
                    <a:pt x="123432" y="0"/>
                  </a:moveTo>
                  <a:cubicBezTo>
                    <a:pt x="55187" y="73"/>
                    <a:pt x="-69" y="55392"/>
                    <a:pt x="0" y="123559"/>
                  </a:cubicBezTo>
                  <a:cubicBezTo>
                    <a:pt x="20" y="139164"/>
                    <a:pt x="3000" y="154624"/>
                    <a:pt x="8782" y="169120"/>
                  </a:cubicBezTo>
                  <a:cubicBezTo>
                    <a:pt x="27554" y="215936"/>
                    <a:pt x="72949" y="246636"/>
                    <a:pt x="123432" y="246658"/>
                  </a:cubicBezTo>
                  <a:lnTo>
                    <a:pt x="123432" y="223713"/>
                  </a:lnTo>
                  <a:cubicBezTo>
                    <a:pt x="82374" y="223643"/>
                    <a:pt x="45464" y="198675"/>
                    <a:pt x="30168" y="160614"/>
                  </a:cubicBezTo>
                  <a:lnTo>
                    <a:pt x="30168" y="160614"/>
                  </a:lnTo>
                  <a:cubicBezTo>
                    <a:pt x="9663" y="109038"/>
                    <a:pt x="34900" y="50621"/>
                    <a:pt x="86533" y="30139"/>
                  </a:cubicBezTo>
                  <a:cubicBezTo>
                    <a:pt x="98275" y="25479"/>
                    <a:pt x="110789" y="23072"/>
                    <a:pt x="123432" y="23044"/>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xmlns="" id="{070805E7-CE68-A843-8560-2665ECF9672E}"/>
                </a:ext>
              </a:extLst>
            </p:cNvPr>
            <p:cNvSpPr/>
            <p:nvPr/>
          </p:nvSpPr>
          <p:spPr>
            <a:xfrm rot="20294399">
              <a:off x="8917711" y="983910"/>
              <a:ext cx="120095" cy="33329"/>
            </a:xfrm>
            <a:custGeom>
              <a:avLst/>
              <a:gdLst>
                <a:gd name="connsiteX0" fmla="*/ 0 w 120095"/>
                <a:gd name="connsiteY0" fmla="*/ 0 h 33329"/>
                <a:gd name="connsiteX1" fmla="*/ 120096 w 120095"/>
                <a:gd name="connsiteY1" fmla="*/ 0 h 33329"/>
                <a:gd name="connsiteX2" fmla="*/ 120096 w 120095"/>
                <a:gd name="connsiteY2" fmla="*/ 33330 h 33329"/>
                <a:gd name="connsiteX3" fmla="*/ 0 w 120095"/>
                <a:gd name="connsiteY3" fmla="*/ 33330 h 33329"/>
              </a:gdLst>
              <a:ahLst/>
              <a:cxnLst>
                <a:cxn ang="0">
                  <a:pos x="connsiteX0" y="connsiteY0"/>
                </a:cxn>
                <a:cxn ang="0">
                  <a:pos x="connsiteX1" y="connsiteY1"/>
                </a:cxn>
                <a:cxn ang="0">
                  <a:pos x="connsiteX2" y="connsiteY2"/>
                </a:cxn>
                <a:cxn ang="0">
                  <a:pos x="connsiteX3" y="connsiteY3"/>
                </a:cxn>
              </a:cxnLst>
              <a:rect l="l" t="t" r="r" b="b"/>
              <a:pathLst>
                <a:path w="120095" h="33329">
                  <a:moveTo>
                    <a:pt x="0" y="0"/>
                  </a:moveTo>
                  <a:lnTo>
                    <a:pt x="120096" y="0"/>
                  </a:lnTo>
                  <a:lnTo>
                    <a:pt x="120096" y="33330"/>
                  </a:lnTo>
                  <a:lnTo>
                    <a:pt x="0" y="33330"/>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xmlns="" id="{0102AC93-0933-C242-86E6-6E960D4D66C5}"/>
                </a:ext>
              </a:extLst>
            </p:cNvPr>
            <p:cNvSpPr/>
            <p:nvPr/>
          </p:nvSpPr>
          <p:spPr>
            <a:xfrm>
              <a:off x="8843416" y="974801"/>
              <a:ext cx="158817" cy="95452"/>
            </a:xfrm>
            <a:custGeom>
              <a:avLst/>
              <a:gdLst>
                <a:gd name="connsiteX0" fmla="*/ 34801 w 158817"/>
                <a:gd name="connsiteY0" fmla="*/ 94202 h 95452"/>
                <a:gd name="connsiteX1" fmla="*/ 1247 w 158817"/>
                <a:gd name="connsiteY1" fmla="*/ 76795 h 95452"/>
                <a:gd name="connsiteX2" fmla="*/ 14999 w 158817"/>
                <a:gd name="connsiteY2" fmla="*/ 44751 h 95452"/>
                <a:gd name="connsiteX3" fmla="*/ 120343 w 158817"/>
                <a:gd name="connsiteY3" fmla="*/ 2719 h 95452"/>
                <a:gd name="connsiteX4" fmla="*/ 156094 w 158817"/>
                <a:gd name="connsiteY4" fmla="*/ 14982 h 95452"/>
                <a:gd name="connsiteX5" fmla="*/ 143818 w 158817"/>
                <a:gd name="connsiteY5" fmla="*/ 50699 h 95452"/>
                <a:gd name="connsiteX6" fmla="*/ 140144 w 158817"/>
                <a:gd name="connsiteY6" fmla="*/ 52169 h 9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817" h="95452">
                  <a:moveTo>
                    <a:pt x="34801" y="94202"/>
                  </a:moveTo>
                  <a:cubicBezTo>
                    <a:pt x="20722" y="98649"/>
                    <a:pt x="5702" y="90857"/>
                    <a:pt x="1247" y="76795"/>
                  </a:cubicBezTo>
                  <a:cubicBezTo>
                    <a:pt x="-2743" y="64187"/>
                    <a:pt x="3108" y="50559"/>
                    <a:pt x="14999" y="44751"/>
                  </a:cubicBezTo>
                  <a:lnTo>
                    <a:pt x="120343" y="2719"/>
                  </a:lnTo>
                  <a:cubicBezTo>
                    <a:pt x="133610" y="-3757"/>
                    <a:pt x="149619" y="1733"/>
                    <a:pt x="156094" y="14982"/>
                  </a:cubicBezTo>
                  <a:cubicBezTo>
                    <a:pt x="162579" y="28232"/>
                    <a:pt x="157085" y="44223"/>
                    <a:pt x="143818" y="50699"/>
                  </a:cubicBezTo>
                  <a:cubicBezTo>
                    <a:pt x="142629" y="51280"/>
                    <a:pt x="141402" y="51770"/>
                    <a:pt x="140144" y="5216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xmlns="" id="{3BA7379F-2154-5543-ABD0-5AAD9FA79FA1}"/>
                </a:ext>
              </a:extLst>
            </p:cNvPr>
            <p:cNvSpPr/>
            <p:nvPr/>
          </p:nvSpPr>
          <p:spPr>
            <a:xfrm>
              <a:off x="8743170" y="2292007"/>
              <a:ext cx="501533" cy="177525"/>
            </a:xfrm>
            <a:custGeom>
              <a:avLst/>
              <a:gdLst>
                <a:gd name="connsiteX0" fmla="*/ 349793 w 501533"/>
                <a:gd name="connsiteY0" fmla="*/ 8010 h 177525"/>
                <a:gd name="connsiteX1" fmla="*/ 388802 w 501533"/>
                <a:gd name="connsiteY1" fmla="*/ 296 h 177525"/>
                <a:gd name="connsiteX2" fmla="*/ 405039 w 501533"/>
                <a:gd name="connsiteY2" fmla="*/ 8505 h 177525"/>
                <a:gd name="connsiteX3" fmla="*/ 441771 w 501533"/>
                <a:gd name="connsiteY3" fmla="*/ 1186 h 177525"/>
                <a:gd name="connsiteX4" fmla="*/ 500532 w 501533"/>
                <a:gd name="connsiteY4" fmla="*/ 40103 h 177525"/>
                <a:gd name="connsiteX5" fmla="*/ 461572 w 501533"/>
                <a:gd name="connsiteY5" fmla="*/ 98801 h 177525"/>
                <a:gd name="connsiteX6" fmla="*/ 438305 w 501533"/>
                <a:gd name="connsiteY6" fmla="*/ 103350 h 177525"/>
                <a:gd name="connsiteX7" fmla="*/ 411970 w 501533"/>
                <a:gd name="connsiteY7" fmla="*/ 41142 h 177525"/>
                <a:gd name="connsiteX8" fmla="*/ 424840 w 501533"/>
                <a:gd name="connsiteY8" fmla="*/ 106021 h 177525"/>
                <a:gd name="connsiteX9" fmla="*/ 412960 w 501533"/>
                <a:gd name="connsiteY9" fmla="*/ 119867 h 177525"/>
                <a:gd name="connsiteX10" fmla="*/ 350189 w 501533"/>
                <a:gd name="connsiteY10" fmla="*/ 132229 h 177525"/>
                <a:gd name="connsiteX11" fmla="*/ 350189 w 501533"/>
                <a:gd name="connsiteY11" fmla="*/ 46581 h 177525"/>
                <a:gd name="connsiteX12" fmla="*/ 390881 w 501533"/>
                <a:gd name="connsiteY12" fmla="*/ 38571 h 177525"/>
                <a:gd name="connsiteX13" fmla="*/ 404148 w 501533"/>
                <a:gd name="connsiteY13" fmla="*/ 44010 h 177525"/>
                <a:gd name="connsiteX14" fmla="*/ 399099 w 501533"/>
                <a:gd name="connsiteY14" fmla="*/ 18889 h 177525"/>
                <a:gd name="connsiteX15" fmla="*/ 384337 w 501533"/>
                <a:gd name="connsiteY15" fmla="*/ 8980 h 177525"/>
                <a:gd name="connsiteX16" fmla="*/ 384247 w 501533"/>
                <a:gd name="connsiteY16" fmla="*/ 8999 h 177525"/>
                <a:gd name="connsiteX17" fmla="*/ 350189 w 501533"/>
                <a:gd name="connsiteY17" fmla="*/ 15725 h 177525"/>
                <a:gd name="connsiteX18" fmla="*/ 67523 w 501533"/>
                <a:gd name="connsiteY18" fmla="*/ 71109 h 177525"/>
                <a:gd name="connsiteX19" fmla="*/ 287220 w 501533"/>
                <a:gd name="connsiteY19" fmla="*/ 27790 h 177525"/>
                <a:gd name="connsiteX20" fmla="*/ 298210 w 501533"/>
                <a:gd name="connsiteY20" fmla="*/ 17900 h 177525"/>
                <a:gd name="connsiteX21" fmla="*/ 349793 w 501533"/>
                <a:gd name="connsiteY21" fmla="*/ 8010 h 177525"/>
                <a:gd name="connsiteX22" fmla="*/ 349793 w 501533"/>
                <a:gd name="connsiteY22" fmla="*/ 15626 h 177525"/>
                <a:gd name="connsiteX23" fmla="*/ 306131 w 501533"/>
                <a:gd name="connsiteY23" fmla="*/ 24230 h 177525"/>
                <a:gd name="connsiteX24" fmla="*/ 296230 w 501533"/>
                <a:gd name="connsiteY24" fmla="*/ 39154 h 177525"/>
                <a:gd name="connsiteX25" fmla="*/ 296230 w 501533"/>
                <a:gd name="connsiteY25" fmla="*/ 39164 h 177525"/>
                <a:gd name="connsiteX26" fmla="*/ 301279 w 501533"/>
                <a:gd name="connsiteY26" fmla="*/ 64384 h 177525"/>
                <a:gd name="connsiteX27" fmla="*/ 301279 w 501533"/>
                <a:gd name="connsiteY27" fmla="*/ 64384 h 177525"/>
                <a:gd name="connsiteX28" fmla="*/ 311180 w 501533"/>
                <a:gd name="connsiteY28" fmla="*/ 54494 h 177525"/>
                <a:gd name="connsiteX29" fmla="*/ 349694 w 501533"/>
                <a:gd name="connsiteY29" fmla="*/ 46878 h 177525"/>
                <a:gd name="connsiteX30" fmla="*/ 349694 w 501533"/>
                <a:gd name="connsiteY30" fmla="*/ 132526 h 177525"/>
                <a:gd name="connsiteX31" fmla="*/ 321774 w 501533"/>
                <a:gd name="connsiteY31" fmla="*/ 138064 h 177525"/>
                <a:gd name="connsiteX32" fmla="*/ 308012 w 501533"/>
                <a:gd name="connsiteY32" fmla="*/ 133515 h 177525"/>
                <a:gd name="connsiteX33" fmla="*/ 85740 w 501533"/>
                <a:gd name="connsiteY33" fmla="*/ 177526 h 177525"/>
                <a:gd name="connsiteX34" fmla="*/ 67424 w 501533"/>
                <a:gd name="connsiteY34" fmla="*/ 169515 h 177525"/>
                <a:gd name="connsiteX35" fmla="*/ 67424 w 501533"/>
                <a:gd name="connsiteY35" fmla="*/ 161702 h 177525"/>
                <a:gd name="connsiteX36" fmla="*/ 86532 w 501533"/>
                <a:gd name="connsiteY36" fmla="*/ 170108 h 177525"/>
                <a:gd name="connsiteX37" fmla="*/ 86532 w 501533"/>
                <a:gd name="connsiteY37" fmla="*/ 170108 h 177525"/>
                <a:gd name="connsiteX38" fmla="*/ 91186 w 501533"/>
                <a:gd name="connsiteY38" fmla="*/ 169218 h 177525"/>
                <a:gd name="connsiteX39" fmla="*/ 103700 w 501533"/>
                <a:gd name="connsiteY39" fmla="*/ 150655 h 177525"/>
                <a:gd name="connsiteX40" fmla="*/ 88513 w 501533"/>
                <a:gd name="connsiteY40" fmla="*/ 137867 h 177525"/>
                <a:gd name="connsiteX41" fmla="*/ 96819 w 501533"/>
                <a:gd name="connsiteY41" fmla="*/ 117078 h 177525"/>
                <a:gd name="connsiteX42" fmla="*/ 82473 w 501533"/>
                <a:gd name="connsiteY42" fmla="*/ 107504 h 177525"/>
                <a:gd name="connsiteX43" fmla="*/ 91681 w 501533"/>
                <a:gd name="connsiteY43" fmla="*/ 89999 h 177525"/>
                <a:gd name="connsiteX44" fmla="*/ 73077 w 501533"/>
                <a:gd name="connsiteY44" fmla="*/ 77537 h 177525"/>
                <a:gd name="connsiteX45" fmla="*/ 73067 w 501533"/>
                <a:gd name="connsiteY45" fmla="*/ 77537 h 177525"/>
                <a:gd name="connsiteX46" fmla="*/ 68315 w 501533"/>
                <a:gd name="connsiteY46" fmla="*/ 78427 h 177525"/>
                <a:gd name="connsiteX47" fmla="*/ 67424 w 501533"/>
                <a:gd name="connsiteY47" fmla="*/ 79416 h 177525"/>
                <a:gd name="connsiteX48" fmla="*/ 64850 w 501533"/>
                <a:gd name="connsiteY48" fmla="*/ 71603 h 177525"/>
                <a:gd name="connsiteX49" fmla="*/ 67523 w 501533"/>
                <a:gd name="connsiteY49" fmla="*/ 71109 h 177525"/>
                <a:gd name="connsiteX50" fmla="*/ 67523 w 501533"/>
                <a:gd name="connsiteY50" fmla="*/ 79120 h 177525"/>
                <a:gd name="connsiteX51" fmla="*/ 30989 w 501533"/>
                <a:gd name="connsiteY51" fmla="*/ 116801 h 177525"/>
                <a:gd name="connsiteX52" fmla="*/ 37128 w 501533"/>
                <a:gd name="connsiteY52" fmla="*/ 147658 h 177525"/>
                <a:gd name="connsiteX53" fmla="*/ 67523 w 501533"/>
                <a:gd name="connsiteY53" fmla="*/ 161009 h 177525"/>
                <a:gd name="connsiteX54" fmla="*/ 67523 w 501533"/>
                <a:gd name="connsiteY54" fmla="*/ 168822 h 177525"/>
                <a:gd name="connsiteX55" fmla="*/ 0 w 501533"/>
                <a:gd name="connsiteY55" fmla="*/ 139152 h 17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01533" h="177525">
                  <a:moveTo>
                    <a:pt x="349793" y="8010"/>
                  </a:moveTo>
                  <a:lnTo>
                    <a:pt x="388802" y="296"/>
                  </a:lnTo>
                  <a:cubicBezTo>
                    <a:pt x="395465" y="-1059"/>
                    <a:pt x="402188" y="2333"/>
                    <a:pt x="405039" y="8505"/>
                  </a:cubicBezTo>
                  <a:lnTo>
                    <a:pt x="441771" y="1186"/>
                  </a:lnTo>
                  <a:cubicBezTo>
                    <a:pt x="468760" y="-4273"/>
                    <a:pt x="495066" y="13143"/>
                    <a:pt x="500532" y="40103"/>
                  </a:cubicBezTo>
                  <a:cubicBezTo>
                    <a:pt x="505997" y="67064"/>
                    <a:pt x="488562" y="93342"/>
                    <a:pt x="461572" y="98801"/>
                  </a:cubicBezTo>
                  <a:lnTo>
                    <a:pt x="438305" y="103350"/>
                  </a:lnTo>
                  <a:lnTo>
                    <a:pt x="411970" y="41142"/>
                  </a:lnTo>
                  <a:lnTo>
                    <a:pt x="424840" y="106021"/>
                  </a:lnTo>
                  <a:cubicBezTo>
                    <a:pt x="424484" y="112795"/>
                    <a:pt x="419613" y="118482"/>
                    <a:pt x="412960" y="119867"/>
                  </a:cubicBezTo>
                  <a:lnTo>
                    <a:pt x="350189" y="132229"/>
                  </a:lnTo>
                  <a:lnTo>
                    <a:pt x="350189" y="46581"/>
                  </a:lnTo>
                  <a:lnTo>
                    <a:pt x="390881" y="38571"/>
                  </a:lnTo>
                  <a:cubicBezTo>
                    <a:pt x="396000" y="37552"/>
                    <a:pt x="401227" y="39698"/>
                    <a:pt x="404148" y="44010"/>
                  </a:cubicBezTo>
                  <a:lnTo>
                    <a:pt x="399099" y="18889"/>
                  </a:lnTo>
                  <a:cubicBezTo>
                    <a:pt x="397762" y="12085"/>
                    <a:pt x="391158" y="7644"/>
                    <a:pt x="384337" y="8980"/>
                  </a:cubicBezTo>
                  <a:cubicBezTo>
                    <a:pt x="384307" y="8989"/>
                    <a:pt x="384277" y="8989"/>
                    <a:pt x="384247" y="8999"/>
                  </a:cubicBezTo>
                  <a:lnTo>
                    <a:pt x="350189" y="15725"/>
                  </a:lnTo>
                  <a:close/>
                  <a:moveTo>
                    <a:pt x="67523" y="71109"/>
                  </a:moveTo>
                  <a:lnTo>
                    <a:pt x="287220" y="27790"/>
                  </a:lnTo>
                  <a:cubicBezTo>
                    <a:pt x="288844" y="22766"/>
                    <a:pt x="293042" y="18988"/>
                    <a:pt x="298210" y="17900"/>
                  </a:cubicBezTo>
                  <a:lnTo>
                    <a:pt x="349793" y="8010"/>
                  </a:lnTo>
                  <a:lnTo>
                    <a:pt x="349793" y="15626"/>
                  </a:lnTo>
                  <a:lnTo>
                    <a:pt x="306131" y="24230"/>
                  </a:lnTo>
                  <a:cubicBezTo>
                    <a:pt x="299269" y="25615"/>
                    <a:pt x="294834" y="32300"/>
                    <a:pt x="296230" y="39154"/>
                  </a:cubicBezTo>
                  <a:cubicBezTo>
                    <a:pt x="296230" y="39154"/>
                    <a:pt x="296230" y="39164"/>
                    <a:pt x="296230" y="39164"/>
                  </a:cubicBezTo>
                  <a:lnTo>
                    <a:pt x="301279" y="64384"/>
                  </a:lnTo>
                  <a:lnTo>
                    <a:pt x="301279" y="64384"/>
                  </a:lnTo>
                  <a:cubicBezTo>
                    <a:pt x="302339" y="59429"/>
                    <a:pt x="306220" y="55552"/>
                    <a:pt x="311180" y="54494"/>
                  </a:cubicBezTo>
                  <a:lnTo>
                    <a:pt x="349694" y="46878"/>
                  </a:lnTo>
                  <a:lnTo>
                    <a:pt x="349694" y="132526"/>
                  </a:lnTo>
                  <a:lnTo>
                    <a:pt x="321774" y="138064"/>
                  </a:lnTo>
                  <a:cubicBezTo>
                    <a:pt x="316705" y="139024"/>
                    <a:pt x="311507" y="137303"/>
                    <a:pt x="308012" y="133515"/>
                  </a:cubicBezTo>
                  <a:lnTo>
                    <a:pt x="85740" y="177526"/>
                  </a:lnTo>
                  <a:lnTo>
                    <a:pt x="67424" y="169515"/>
                  </a:lnTo>
                  <a:lnTo>
                    <a:pt x="67424" y="161702"/>
                  </a:lnTo>
                  <a:lnTo>
                    <a:pt x="86532" y="170108"/>
                  </a:lnTo>
                  <a:lnTo>
                    <a:pt x="86532" y="170108"/>
                  </a:lnTo>
                  <a:lnTo>
                    <a:pt x="91186" y="169218"/>
                  </a:lnTo>
                  <a:cubicBezTo>
                    <a:pt x="99770" y="167547"/>
                    <a:pt x="105374" y="159239"/>
                    <a:pt x="103700" y="150655"/>
                  </a:cubicBezTo>
                  <a:cubicBezTo>
                    <a:pt x="102275" y="143356"/>
                    <a:pt x="95958" y="138035"/>
                    <a:pt x="88513" y="137867"/>
                  </a:cubicBezTo>
                  <a:cubicBezTo>
                    <a:pt x="96552" y="134415"/>
                    <a:pt x="100265" y="125108"/>
                    <a:pt x="96819" y="117078"/>
                  </a:cubicBezTo>
                  <a:cubicBezTo>
                    <a:pt x="94344" y="111342"/>
                    <a:pt x="88730" y="107583"/>
                    <a:pt x="82473" y="107504"/>
                  </a:cubicBezTo>
                  <a:cubicBezTo>
                    <a:pt x="89315" y="104597"/>
                    <a:pt x="93166" y="97278"/>
                    <a:pt x="91681" y="89999"/>
                  </a:cubicBezTo>
                  <a:cubicBezTo>
                    <a:pt x="89988" y="81424"/>
                    <a:pt x="81661" y="75846"/>
                    <a:pt x="73077" y="77537"/>
                  </a:cubicBezTo>
                  <a:cubicBezTo>
                    <a:pt x="73067" y="77537"/>
                    <a:pt x="73067" y="77537"/>
                    <a:pt x="73067" y="77537"/>
                  </a:cubicBezTo>
                  <a:lnTo>
                    <a:pt x="68315" y="78427"/>
                  </a:lnTo>
                  <a:lnTo>
                    <a:pt x="67424" y="79416"/>
                  </a:lnTo>
                  <a:close/>
                  <a:moveTo>
                    <a:pt x="64850" y="71603"/>
                  </a:moveTo>
                  <a:lnTo>
                    <a:pt x="67523" y="71109"/>
                  </a:lnTo>
                  <a:lnTo>
                    <a:pt x="67523" y="79120"/>
                  </a:lnTo>
                  <a:lnTo>
                    <a:pt x="30989" y="116801"/>
                  </a:lnTo>
                  <a:lnTo>
                    <a:pt x="37128" y="147658"/>
                  </a:lnTo>
                  <a:lnTo>
                    <a:pt x="67523" y="161009"/>
                  </a:lnTo>
                  <a:lnTo>
                    <a:pt x="67523" y="168822"/>
                  </a:lnTo>
                  <a:lnTo>
                    <a:pt x="0" y="139152"/>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xmlns="" id="{9C5DAF9A-6034-6547-8477-98B1B79F7B1B}"/>
                </a:ext>
              </a:extLst>
            </p:cNvPr>
            <p:cNvSpPr/>
            <p:nvPr/>
          </p:nvSpPr>
          <p:spPr>
            <a:xfrm>
              <a:off x="10851432" y="2752783"/>
              <a:ext cx="269399" cy="349211"/>
            </a:xfrm>
            <a:custGeom>
              <a:avLst/>
              <a:gdLst>
                <a:gd name="connsiteX0" fmla="*/ 269399 w 269399"/>
                <a:gd name="connsiteY0" fmla="*/ 61516 h 349211"/>
                <a:gd name="connsiteX1" fmla="*/ 257122 w 269399"/>
                <a:gd name="connsiteY1" fmla="*/ 53901 h 349211"/>
                <a:gd name="connsiteX2" fmla="*/ 95146 w 269399"/>
                <a:gd name="connsiteY2" fmla="*/ 315394 h 349211"/>
                <a:gd name="connsiteX3" fmla="*/ 33059 w 269399"/>
                <a:gd name="connsiteY3" fmla="*/ 323296 h 349211"/>
                <a:gd name="connsiteX4" fmla="*/ 20297 w 269399"/>
                <a:gd name="connsiteY4" fmla="*/ 269108 h 349211"/>
                <a:gd name="connsiteX5" fmla="*/ 182273 w 269399"/>
                <a:gd name="connsiteY5" fmla="*/ 7615 h 349211"/>
                <a:gd name="connsiteX6" fmla="*/ 169996 w 269399"/>
                <a:gd name="connsiteY6" fmla="*/ 0 h 349211"/>
                <a:gd name="connsiteX7" fmla="*/ 5941 w 269399"/>
                <a:gd name="connsiteY7" fmla="*/ 264757 h 349211"/>
                <a:gd name="connsiteX8" fmla="*/ 33088 w 269399"/>
                <a:gd name="connsiteY8" fmla="*/ 343284 h 349211"/>
                <a:gd name="connsiteX9" fmla="*/ 105443 w 269399"/>
                <a:gd name="connsiteY9" fmla="*/ 326273 h 34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9" h="349211">
                  <a:moveTo>
                    <a:pt x="269399" y="61516"/>
                  </a:moveTo>
                  <a:lnTo>
                    <a:pt x="257122" y="53901"/>
                  </a:lnTo>
                  <a:lnTo>
                    <a:pt x="95146" y="315394"/>
                  </a:lnTo>
                  <a:cubicBezTo>
                    <a:pt x="80186" y="334699"/>
                    <a:pt x="52385" y="338240"/>
                    <a:pt x="33059" y="323296"/>
                  </a:cubicBezTo>
                  <a:cubicBezTo>
                    <a:pt x="16524" y="310508"/>
                    <a:pt x="11208" y="287919"/>
                    <a:pt x="20297" y="269108"/>
                  </a:cubicBezTo>
                  <a:lnTo>
                    <a:pt x="182273" y="7615"/>
                  </a:lnTo>
                  <a:lnTo>
                    <a:pt x="169996" y="0"/>
                  </a:lnTo>
                  <a:lnTo>
                    <a:pt x="5941" y="264757"/>
                  </a:lnTo>
                  <a:cubicBezTo>
                    <a:pt x="-8267" y="293932"/>
                    <a:pt x="3881" y="329091"/>
                    <a:pt x="33088" y="343284"/>
                  </a:cubicBezTo>
                  <a:cubicBezTo>
                    <a:pt x="58187" y="355488"/>
                    <a:pt x="88423" y="348377"/>
                    <a:pt x="105443" y="326273"/>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xmlns="" id="{14C96C30-E74C-E647-A62E-04AFCDCCB327}"/>
                </a:ext>
              </a:extLst>
            </p:cNvPr>
            <p:cNvSpPr/>
            <p:nvPr/>
          </p:nvSpPr>
          <p:spPr>
            <a:xfrm>
              <a:off x="11002574" y="2741812"/>
              <a:ext cx="132719" cy="90289"/>
            </a:xfrm>
            <a:custGeom>
              <a:avLst/>
              <a:gdLst>
                <a:gd name="connsiteX0" fmla="*/ 131128 w 132719"/>
                <a:gd name="connsiteY0" fmla="*/ 85344 h 90289"/>
                <a:gd name="connsiteX1" fmla="*/ 116673 w 132719"/>
                <a:gd name="connsiteY1" fmla="*/ 88707 h 90289"/>
                <a:gd name="connsiteX2" fmla="*/ 4993 w 132719"/>
                <a:gd name="connsiteY2" fmla="*/ 19477 h 90289"/>
                <a:gd name="connsiteX3" fmla="*/ 1577 w 132719"/>
                <a:gd name="connsiteY3" fmla="*/ 4988 h 90289"/>
                <a:gd name="connsiteX4" fmla="*/ 16082 w 132719"/>
                <a:gd name="connsiteY4" fmla="*/ 1576 h 90289"/>
                <a:gd name="connsiteX5" fmla="*/ 127762 w 132719"/>
                <a:gd name="connsiteY5" fmla="*/ 70806 h 90289"/>
                <a:gd name="connsiteX6" fmla="*/ 131128 w 132719"/>
                <a:gd name="connsiteY6" fmla="*/ 85344 h 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719" h="90289">
                  <a:moveTo>
                    <a:pt x="131128" y="85344"/>
                  </a:moveTo>
                  <a:cubicBezTo>
                    <a:pt x="128069" y="90260"/>
                    <a:pt x="121594" y="91763"/>
                    <a:pt x="116673" y="88707"/>
                  </a:cubicBezTo>
                  <a:lnTo>
                    <a:pt x="4993" y="19477"/>
                  </a:lnTo>
                  <a:cubicBezTo>
                    <a:pt x="43" y="16421"/>
                    <a:pt x="-1482" y="9933"/>
                    <a:pt x="1577" y="4988"/>
                  </a:cubicBezTo>
                  <a:cubicBezTo>
                    <a:pt x="4637" y="43"/>
                    <a:pt x="11132" y="-1480"/>
                    <a:pt x="16082" y="1576"/>
                  </a:cubicBezTo>
                  <a:lnTo>
                    <a:pt x="127762" y="70806"/>
                  </a:lnTo>
                  <a:cubicBezTo>
                    <a:pt x="132693" y="73902"/>
                    <a:pt x="134198" y="80399"/>
                    <a:pt x="131128" y="85344"/>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Freeform 145">
              <a:extLst>
                <a:ext uri="{FF2B5EF4-FFF2-40B4-BE49-F238E27FC236}">
                  <a16:creationId xmlns:a16="http://schemas.microsoft.com/office/drawing/2014/main" xmlns="" id="{4F06059B-278C-5641-8460-4E1CD5F4FEE4}"/>
                </a:ext>
              </a:extLst>
            </p:cNvPr>
            <p:cNvSpPr/>
            <p:nvPr/>
          </p:nvSpPr>
          <p:spPr>
            <a:xfrm>
              <a:off x="10896579" y="2814794"/>
              <a:ext cx="185143" cy="252948"/>
            </a:xfrm>
            <a:custGeom>
              <a:avLst/>
              <a:gdLst>
                <a:gd name="connsiteX0" fmla="*/ 185144 w 185143"/>
                <a:gd name="connsiteY0" fmla="*/ 9890 h 252948"/>
                <a:gd name="connsiteX1" fmla="*/ 169996 w 185143"/>
                <a:gd name="connsiteY1" fmla="*/ 0 h 252948"/>
                <a:gd name="connsiteX2" fmla="*/ 25148 w 185143"/>
                <a:gd name="connsiteY2" fmla="*/ 233702 h 252948"/>
                <a:gd name="connsiteX3" fmla="*/ 0 w 185143"/>
                <a:gd name="connsiteY3" fmla="*/ 246559 h 252948"/>
                <a:gd name="connsiteX4" fmla="*/ 1683 w 185143"/>
                <a:gd name="connsiteY4" fmla="*/ 247845 h 252948"/>
                <a:gd name="connsiteX5" fmla="*/ 42078 w 185143"/>
                <a:gd name="connsiteY5" fmla="*/ 240427 h 25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143" h="252948">
                  <a:moveTo>
                    <a:pt x="185144" y="9890"/>
                  </a:moveTo>
                  <a:lnTo>
                    <a:pt x="169996" y="0"/>
                  </a:lnTo>
                  <a:lnTo>
                    <a:pt x="25148" y="233702"/>
                  </a:lnTo>
                  <a:cubicBezTo>
                    <a:pt x="19712" y="242217"/>
                    <a:pt x="10099" y="247142"/>
                    <a:pt x="0" y="246559"/>
                  </a:cubicBezTo>
                  <a:lnTo>
                    <a:pt x="1683" y="247845"/>
                  </a:lnTo>
                  <a:cubicBezTo>
                    <a:pt x="14901" y="256904"/>
                    <a:pt x="32950" y="253581"/>
                    <a:pt x="42078" y="240427"/>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146">
              <a:extLst>
                <a:ext uri="{FF2B5EF4-FFF2-40B4-BE49-F238E27FC236}">
                  <a16:creationId xmlns:a16="http://schemas.microsoft.com/office/drawing/2014/main" xmlns="" id="{2E43C07C-6E9A-894A-AF0C-D03559F9CCC4}"/>
                </a:ext>
              </a:extLst>
            </p:cNvPr>
            <p:cNvSpPr/>
            <p:nvPr/>
          </p:nvSpPr>
          <p:spPr>
            <a:xfrm>
              <a:off x="10468648" y="1351510"/>
              <a:ext cx="230031" cy="179654"/>
            </a:xfrm>
            <a:custGeom>
              <a:avLst/>
              <a:gdLst>
                <a:gd name="connsiteX0" fmla="*/ 188729 w 230031"/>
                <a:gd name="connsiteY0" fmla="*/ 13502 h 179654"/>
                <a:gd name="connsiteX1" fmla="*/ 202392 w 230031"/>
                <a:gd name="connsiteY1" fmla="*/ 171743 h 179654"/>
                <a:gd name="connsiteX2" fmla="*/ 188729 w 230031"/>
                <a:gd name="connsiteY2" fmla="*/ 177874 h 179654"/>
                <a:gd name="connsiteX3" fmla="*/ 188729 w 230031"/>
                <a:gd name="connsiteY3" fmla="*/ 167193 h 179654"/>
                <a:gd name="connsiteX4" fmla="*/ 189522 w 230031"/>
                <a:gd name="connsiteY4" fmla="*/ 167193 h 179654"/>
                <a:gd name="connsiteX5" fmla="*/ 189522 w 230031"/>
                <a:gd name="connsiteY5" fmla="*/ 167193 h 179654"/>
                <a:gd name="connsiteX6" fmla="*/ 199204 w 230031"/>
                <a:gd name="connsiteY6" fmla="*/ 136811 h 179654"/>
                <a:gd name="connsiteX7" fmla="*/ 188729 w 230031"/>
                <a:gd name="connsiteY7" fmla="*/ 126743 h 179654"/>
                <a:gd name="connsiteX8" fmla="*/ 188729 w 230031"/>
                <a:gd name="connsiteY8" fmla="*/ 118831 h 179654"/>
                <a:gd name="connsiteX9" fmla="*/ 206947 w 230031"/>
                <a:gd name="connsiteY9" fmla="*/ 118831 h 179654"/>
                <a:gd name="connsiteX10" fmla="*/ 206947 w 230031"/>
                <a:gd name="connsiteY10" fmla="*/ 118831 h 179654"/>
                <a:gd name="connsiteX11" fmla="*/ 215956 w 230031"/>
                <a:gd name="connsiteY11" fmla="*/ 90941 h 179654"/>
                <a:gd name="connsiteX12" fmla="*/ 188729 w 230031"/>
                <a:gd name="connsiteY12" fmla="*/ 81051 h 179654"/>
                <a:gd name="connsiteX13" fmla="*/ 188729 w 230031"/>
                <a:gd name="connsiteY13" fmla="*/ 72446 h 179654"/>
                <a:gd name="connsiteX14" fmla="*/ 196947 w 230031"/>
                <a:gd name="connsiteY14" fmla="*/ 70567 h 179654"/>
                <a:gd name="connsiteX15" fmla="*/ 205006 w 230031"/>
                <a:gd name="connsiteY15" fmla="*/ 46129 h 179654"/>
                <a:gd name="connsiteX16" fmla="*/ 204967 w 230031"/>
                <a:gd name="connsiteY16" fmla="*/ 46040 h 179654"/>
                <a:gd name="connsiteX17" fmla="*/ 204967 w 230031"/>
                <a:gd name="connsiteY17" fmla="*/ 46040 h 179654"/>
                <a:gd name="connsiteX18" fmla="*/ 188729 w 230031"/>
                <a:gd name="connsiteY18" fmla="*/ 36150 h 179654"/>
                <a:gd name="connsiteX19" fmla="*/ 171304 w 230031"/>
                <a:gd name="connsiteY19" fmla="*/ 4996 h 179654"/>
                <a:gd name="connsiteX20" fmla="*/ 188729 w 230031"/>
                <a:gd name="connsiteY20" fmla="*/ 13502 h 179654"/>
                <a:gd name="connsiteX21" fmla="*/ 188729 w 230031"/>
                <a:gd name="connsiteY21" fmla="*/ 35557 h 179654"/>
                <a:gd name="connsiteX22" fmla="*/ 180512 w 230031"/>
                <a:gd name="connsiteY22" fmla="*/ 37436 h 179654"/>
                <a:gd name="connsiteX23" fmla="*/ 171304 w 230031"/>
                <a:gd name="connsiteY23" fmla="*/ 48513 h 179654"/>
                <a:gd name="connsiteX24" fmla="*/ 171304 w 230031"/>
                <a:gd name="connsiteY24" fmla="*/ 28139 h 179654"/>
                <a:gd name="connsiteX25" fmla="*/ 171304 w 230031"/>
                <a:gd name="connsiteY25" fmla="*/ 19238 h 179654"/>
                <a:gd name="connsiteX26" fmla="*/ 171304 w 230031"/>
                <a:gd name="connsiteY26" fmla="*/ 4996 h 179654"/>
                <a:gd name="connsiteX27" fmla="*/ 188729 w 230031"/>
                <a:gd name="connsiteY27" fmla="*/ 177677 h 179654"/>
                <a:gd name="connsiteX28" fmla="*/ 171304 w 230031"/>
                <a:gd name="connsiteY28" fmla="*/ 179358 h 179654"/>
                <a:gd name="connsiteX29" fmla="*/ 171304 w 230031"/>
                <a:gd name="connsiteY29" fmla="*/ 167193 h 179654"/>
                <a:gd name="connsiteX30" fmla="*/ 188729 w 230031"/>
                <a:gd name="connsiteY30" fmla="*/ 167193 h 179654"/>
                <a:gd name="connsiteX31" fmla="*/ 188729 w 230031"/>
                <a:gd name="connsiteY31" fmla="*/ 177874 h 179654"/>
                <a:gd name="connsiteX32" fmla="*/ 188729 w 230031"/>
                <a:gd name="connsiteY32" fmla="*/ 72051 h 179654"/>
                <a:gd name="connsiteX33" fmla="*/ 188729 w 230031"/>
                <a:gd name="connsiteY33" fmla="*/ 80655 h 179654"/>
                <a:gd name="connsiteX34" fmla="*/ 188135 w 230031"/>
                <a:gd name="connsiteY34" fmla="*/ 80655 h 179654"/>
                <a:gd name="connsiteX35" fmla="*/ 179373 w 230031"/>
                <a:gd name="connsiteY35" fmla="*/ 108990 h 179654"/>
                <a:gd name="connsiteX36" fmla="*/ 188729 w 230031"/>
                <a:gd name="connsiteY36" fmla="*/ 118040 h 179654"/>
                <a:gd name="connsiteX37" fmla="*/ 188729 w 230031"/>
                <a:gd name="connsiteY37" fmla="*/ 125952 h 179654"/>
                <a:gd name="connsiteX38" fmla="*/ 171304 w 230031"/>
                <a:gd name="connsiteY38" fmla="*/ 125259 h 179654"/>
                <a:gd name="connsiteX39" fmla="*/ 171304 w 230031"/>
                <a:gd name="connsiteY39" fmla="*/ 58403 h 179654"/>
                <a:gd name="connsiteX40" fmla="*/ 172591 w 230031"/>
                <a:gd name="connsiteY40" fmla="*/ 61567 h 179654"/>
                <a:gd name="connsiteX41" fmla="*/ 188729 w 230031"/>
                <a:gd name="connsiteY41" fmla="*/ 72051 h 179654"/>
                <a:gd name="connsiteX42" fmla="*/ 158433 w 230031"/>
                <a:gd name="connsiteY42" fmla="*/ 1634 h 179654"/>
                <a:gd name="connsiteX43" fmla="*/ 171304 w 230031"/>
                <a:gd name="connsiteY43" fmla="*/ 4996 h 179654"/>
                <a:gd name="connsiteX44" fmla="*/ 171304 w 230031"/>
                <a:gd name="connsiteY44" fmla="*/ 18842 h 179654"/>
                <a:gd name="connsiteX45" fmla="*/ 170611 w 230031"/>
                <a:gd name="connsiteY45" fmla="*/ 17062 h 179654"/>
                <a:gd name="connsiteX46" fmla="*/ 158433 w 230031"/>
                <a:gd name="connsiteY46" fmla="*/ 9447 h 179654"/>
                <a:gd name="connsiteX47" fmla="*/ 158433 w 230031"/>
                <a:gd name="connsiteY47" fmla="*/ 1238 h 179654"/>
                <a:gd name="connsiteX48" fmla="*/ 171304 w 230031"/>
                <a:gd name="connsiteY48" fmla="*/ 179655 h 179654"/>
                <a:gd name="connsiteX49" fmla="*/ 158433 w 230031"/>
                <a:gd name="connsiteY49" fmla="*/ 176193 h 179654"/>
                <a:gd name="connsiteX50" fmla="*/ 158433 w 230031"/>
                <a:gd name="connsiteY50" fmla="*/ 154237 h 179654"/>
                <a:gd name="connsiteX51" fmla="*/ 159522 w 230031"/>
                <a:gd name="connsiteY51" fmla="*/ 156710 h 179654"/>
                <a:gd name="connsiteX52" fmla="*/ 171304 w 230031"/>
                <a:gd name="connsiteY52" fmla="*/ 167688 h 179654"/>
                <a:gd name="connsiteX53" fmla="*/ 171304 w 230031"/>
                <a:gd name="connsiteY53" fmla="*/ 179655 h 179654"/>
                <a:gd name="connsiteX54" fmla="*/ 171304 w 230031"/>
                <a:gd name="connsiteY54" fmla="*/ 28436 h 179654"/>
                <a:gd name="connsiteX55" fmla="*/ 171304 w 230031"/>
                <a:gd name="connsiteY55" fmla="*/ 48513 h 179654"/>
                <a:gd name="connsiteX56" fmla="*/ 171304 w 230031"/>
                <a:gd name="connsiteY56" fmla="*/ 58403 h 179654"/>
                <a:gd name="connsiteX57" fmla="*/ 171304 w 230031"/>
                <a:gd name="connsiteY57" fmla="*/ 125061 h 179654"/>
                <a:gd name="connsiteX58" fmla="*/ 169324 w 230031"/>
                <a:gd name="connsiteY58" fmla="*/ 125952 h 179654"/>
                <a:gd name="connsiteX59" fmla="*/ 158433 w 230031"/>
                <a:gd name="connsiteY59" fmla="*/ 138215 h 179654"/>
                <a:gd name="connsiteX60" fmla="*/ 158433 w 230031"/>
                <a:gd name="connsiteY60" fmla="*/ 37337 h 179654"/>
                <a:gd name="connsiteX61" fmla="*/ 164572 w 230031"/>
                <a:gd name="connsiteY61" fmla="*/ 35853 h 179654"/>
                <a:gd name="connsiteX62" fmla="*/ 171304 w 230031"/>
                <a:gd name="connsiteY62" fmla="*/ 28139 h 179654"/>
                <a:gd name="connsiteX63" fmla="*/ 48634 w 230031"/>
                <a:gd name="connsiteY63" fmla="*/ 22798 h 179654"/>
                <a:gd name="connsiteX64" fmla="*/ 158433 w 230031"/>
                <a:gd name="connsiteY64" fmla="*/ 1930 h 179654"/>
                <a:gd name="connsiteX65" fmla="*/ 158433 w 230031"/>
                <a:gd name="connsiteY65" fmla="*/ 10139 h 179654"/>
                <a:gd name="connsiteX66" fmla="*/ 152196 w 230031"/>
                <a:gd name="connsiteY66" fmla="*/ 11524 h 179654"/>
                <a:gd name="connsiteX67" fmla="*/ 152196 w 230031"/>
                <a:gd name="connsiteY67" fmla="*/ 11524 h 179654"/>
                <a:gd name="connsiteX68" fmla="*/ 146354 w 230031"/>
                <a:gd name="connsiteY68" fmla="*/ 30216 h 179654"/>
                <a:gd name="connsiteX69" fmla="*/ 158433 w 230031"/>
                <a:gd name="connsiteY69" fmla="*/ 37633 h 179654"/>
                <a:gd name="connsiteX70" fmla="*/ 158433 w 230031"/>
                <a:gd name="connsiteY70" fmla="*/ 138908 h 179654"/>
                <a:gd name="connsiteX71" fmla="*/ 158433 w 230031"/>
                <a:gd name="connsiteY71" fmla="*/ 154237 h 179654"/>
                <a:gd name="connsiteX72" fmla="*/ 158433 w 230031"/>
                <a:gd name="connsiteY72" fmla="*/ 176193 h 179654"/>
                <a:gd name="connsiteX73" fmla="*/ 84970 w 230031"/>
                <a:gd name="connsiteY73" fmla="*/ 137919 h 179654"/>
                <a:gd name="connsiteX74" fmla="*/ 48634 w 230031"/>
                <a:gd name="connsiteY74" fmla="*/ 138908 h 179654"/>
                <a:gd name="connsiteX75" fmla="*/ 48634 w 230031"/>
                <a:gd name="connsiteY75" fmla="*/ 117743 h 179654"/>
                <a:gd name="connsiteX76" fmla="*/ 60713 w 230031"/>
                <a:gd name="connsiteY76" fmla="*/ 114875 h 179654"/>
                <a:gd name="connsiteX77" fmla="*/ 60713 w 230031"/>
                <a:gd name="connsiteY77" fmla="*/ 114875 h 179654"/>
                <a:gd name="connsiteX78" fmla="*/ 73049 w 230031"/>
                <a:gd name="connsiteY78" fmla="*/ 78737 h 179654"/>
                <a:gd name="connsiteX79" fmla="*/ 48634 w 230031"/>
                <a:gd name="connsiteY79" fmla="*/ 63644 h 179654"/>
                <a:gd name="connsiteX80" fmla="*/ 418 w 230031"/>
                <a:gd name="connsiteY80" fmla="*/ 97666 h 179654"/>
                <a:gd name="connsiteX81" fmla="*/ 39426 w 230031"/>
                <a:gd name="connsiteY81" fmla="*/ 27051 h 179654"/>
                <a:gd name="connsiteX82" fmla="*/ 48634 w 230031"/>
                <a:gd name="connsiteY82" fmla="*/ 22798 h 179654"/>
                <a:gd name="connsiteX83" fmla="*/ 48634 w 230031"/>
                <a:gd name="connsiteY83" fmla="*/ 63545 h 179654"/>
                <a:gd name="connsiteX84" fmla="*/ 36456 w 230031"/>
                <a:gd name="connsiteY84" fmla="*/ 66413 h 179654"/>
                <a:gd name="connsiteX85" fmla="*/ 24120 w 230031"/>
                <a:gd name="connsiteY85" fmla="*/ 102552 h 179654"/>
                <a:gd name="connsiteX86" fmla="*/ 48634 w 230031"/>
                <a:gd name="connsiteY86" fmla="*/ 117644 h 179654"/>
                <a:gd name="connsiteX87" fmla="*/ 48634 w 230031"/>
                <a:gd name="connsiteY87" fmla="*/ 138908 h 179654"/>
                <a:gd name="connsiteX88" fmla="*/ 418 w 230031"/>
                <a:gd name="connsiteY88" fmla="*/ 97369 h 17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230031" h="179654">
                  <a:moveTo>
                    <a:pt x="188729" y="13502"/>
                  </a:moveTo>
                  <a:cubicBezTo>
                    <a:pt x="246352" y="50490"/>
                    <a:pt x="236649" y="151072"/>
                    <a:pt x="202392" y="171743"/>
                  </a:cubicBezTo>
                  <a:cubicBezTo>
                    <a:pt x="198125" y="174363"/>
                    <a:pt x="193531" y="176421"/>
                    <a:pt x="188729" y="177874"/>
                  </a:cubicBezTo>
                  <a:lnTo>
                    <a:pt x="188729" y="167193"/>
                  </a:lnTo>
                  <a:lnTo>
                    <a:pt x="189522" y="167193"/>
                  </a:lnTo>
                  <a:lnTo>
                    <a:pt x="189522" y="167193"/>
                  </a:lnTo>
                  <a:cubicBezTo>
                    <a:pt x="200600" y="161477"/>
                    <a:pt x="204927" y="147868"/>
                    <a:pt x="199204" y="136811"/>
                  </a:cubicBezTo>
                  <a:cubicBezTo>
                    <a:pt x="196918" y="132390"/>
                    <a:pt x="193234" y="128849"/>
                    <a:pt x="188729" y="126743"/>
                  </a:cubicBezTo>
                  <a:lnTo>
                    <a:pt x="188729" y="118831"/>
                  </a:lnTo>
                  <a:cubicBezTo>
                    <a:pt x="194472" y="121649"/>
                    <a:pt x="201204" y="121649"/>
                    <a:pt x="206947" y="118831"/>
                  </a:cubicBezTo>
                  <a:lnTo>
                    <a:pt x="206947" y="118831"/>
                  </a:lnTo>
                  <a:cubicBezTo>
                    <a:pt x="217075" y="113559"/>
                    <a:pt x="221095" y="101137"/>
                    <a:pt x="215956" y="90941"/>
                  </a:cubicBezTo>
                  <a:cubicBezTo>
                    <a:pt x="211125" y="80744"/>
                    <a:pt x="198987" y="76333"/>
                    <a:pt x="188729" y="81051"/>
                  </a:cubicBezTo>
                  <a:lnTo>
                    <a:pt x="188729" y="72446"/>
                  </a:lnTo>
                  <a:cubicBezTo>
                    <a:pt x="191581" y="72506"/>
                    <a:pt x="194403" y="71863"/>
                    <a:pt x="196947" y="70567"/>
                  </a:cubicBezTo>
                  <a:cubicBezTo>
                    <a:pt x="205927" y="66038"/>
                    <a:pt x="209541" y="55099"/>
                    <a:pt x="205006" y="46129"/>
                  </a:cubicBezTo>
                  <a:cubicBezTo>
                    <a:pt x="204996" y="46099"/>
                    <a:pt x="204977" y="46070"/>
                    <a:pt x="204967" y="46040"/>
                  </a:cubicBezTo>
                  <a:lnTo>
                    <a:pt x="204967" y="46040"/>
                  </a:lnTo>
                  <a:cubicBezTo>
                    <a:pt x="201828" y="39977"/>
                    <a:pt x="195561" y="36160"/>
                    <a:pt x="188729" y="36150"/>
                  </a:cubicBezTo>
                  <a:close/>
                  <a:moveTo>
                    <a:pt x="171304" y="4996"/>
                  </a:moveTo>
                  <a:cubicBezTo>
                    <a:pt x="177423" y="7152"/>
                    <a:pt x="183274" y="10001"/>
                    <a:pt x="188729" y="13502"/>
                  </a:cubicBezTo>
                  <a:lnTo>
                    <a:pt x="188729" y="35557"/>
                  </a:lnTo>
                  <a:cubicBezTo>
                    <a:pt x="185878" y="35458"/>
                    <a:pt x="183037" y="36110"/>
                    <a:pt x="180512" y="37436"/>
                  </a:cubicBezTo>
                  <a:cubicBezTo>
                    <a:pt x="176027" y="39681"/>
                    <a:pt x="172690" y="43696"/>
                    <a:pt x="171304" y="48513"/>
                  </a:cubicBezTo>
                  <a:lnTo>
                    <a:pt x="171304" y="28139"/>
                  </a:lnTo>
                  <a:cubicBezTo>
                    <a:pt x="172294" y="25251"/>
                    <a:pt x="172294" y="22126"/>
                    <a:pt x="171304" y="19238"/>
                  </a:cubicBezTo>
                  <a:lnTo>
                    <a:pt x="171304" y="4996"/>
                  </a:lnTo>
                  <a:close/>
                  <a:moveTo>
                    <a:pt x="188729" y="177677"/>
                  </a:moveTo>
                  <a:cubicBezTo>
                    <a:pt x="183096" y="179427"/>
                    <a:pt x="177165" y="180001"/>
                    <a:pt x="171304" y="179358"/>
                  </a:cubicBezTo>
                  <a:lnTo>
                    <a:pt x="171304" y="167193"/>
                  </a:lnTo>
                  <a:cubicBezTo>
                    <a:pt x="176868" y="169567"/>
                    <a:pt x="183165" y="169567"/>
                    <a:pt x="188729" y="167193"/>
                  </a:cubicBezTo>
                  <a:lnTo>
                    <a:pt x="188729" y="177874"/>
                  </a:lnTo>
                  <a:close/>
                  <a:moveTo>
                    <a:pt x="188729" y="72051"/>
                  </a:moveTo>
                  <a:lnTo>
                    <a:pt x="188729" y="80655"/>
                  </a:lnTo>
                  <a:lnTo>
                    <a:pt x="188135" y="80655"/>
                  </a:lnTo>
                  <a:cubicBezTo>
                    <a:pt x="177888" y="86065"/>
                    <a:pt x="173958" y="98744"/>
                    <a:pt x="179373" y="108990"/>
                  </a:cubicBezTo>
                  <a:cubicBezTo>
                    <a:pt x="181452" y="112917"/>
                    <a:pt x="184730" y="116091"/>
                    <a:pt x="188729" y="118040"/>
                  </a:cubicBezTo>
                  <a:lnTo>
                    <a:pt x="188729" y="125952"/>
                  </a:lnTo>
                  <a:cubicBezTo>
                    <a:pt x="183274" y="123311"/>
                    <a:pt x="176957" y="123054"/>
                    <a:pt x="171304" y="125259"/>
                  </a:cubicBezTo>
                  <a:lnTo>
                    <a:pt x="171304" y="58403"/>
                  </a:lnTo>
                  <a:cubicBezTo>
                    <a:pt x="171621" y="59500"/>
                    <a:pt x="172057" y="60559"/>
                    <a:pt x="172591" y="61567"/>
                  </a:cubicBezTo>
                  <a:cubicBezTo>
                    <a:pt x="175512" y="67867"/>
                    <a:pt x="181779" y="71932"/>
                    <a:pt x="188729" y="72051"/>
                  </a:cubicBezTo>
                  <a:close/>
                  <a:moveTo>
                    <a:pt x="158433" y="1634"/>
                  </a:moveTo>
                  <a:cubicBezTo>
                    <a:pt x="162799" y="2464"/>
                    <a:pt x="167096" y="3582"/>
                    <a:pt x="171304" y="4996"/>
                  </a:cubicBezTo>
                  <a:lnTo>
                    <a:pt x="171304" y="18842"/>
                  </a:lnTo>
                  <a:cubicBezTo>
                    <a:pt x="171116" y="18229"/>
                    <a:pt x="170889" y="17636"/>
                    <a:pt x="170611" y="17062"/>
                  </a:cubicBezTo>
                  <a:cubicBezTo>
                    <a:pt x="168255" y="12483"/>
                    <a:pt x="163582" y="9565"/>
                    <a:pt x="158433" y="9447"/>
                  </a:cubicBezTo>
                  <a:lnTo>
                    <a:pt x="158433" y="1238"/>
                  </a:lnTo>
                  <a:close/>
                  <a:moveTo>
                    <a:pt x="171304" y="179655"/>
                  </a:moveTo>
                  <a:cubicBezTo>
                    <a:pt x="166869" y="179140"/>
                    <a:pt x="162532" y="177973"/>
                    <a:pt x="158433" y="176193"/>
                  </a:cubicBezTo>
                  <a:lnTo>
                    <a:pt x="158433" y="154237"/>
                  </a:lnTo>
                  <a:cubicBezTo>
                    <a:pt x="158750" y="155078"/>
                    <a:pt x="159116" y="155909"/>
                    <a:pt x="159522" y="156710"/>
                  </a:cubicBezTo>
                  <a:cubicBezTo>
                    <a:pt x="161938" y="161714"/>
                    <a:pt x="166146" y="165621"/>
                    <a:pt x="171304" y="167688"/>
                  </a:cubicBezTo>
                  <a:lnTo>
                    <a:pt x="171304" y="179655"/>
                  </a:lnTo>
                  <a:close/>
                  <a:moveTo>
                    <a:pt x="171304" y="28436"/>
                  </a:moveTo>
                  <a:lnTo>
                    <a:pt x="171304" y="48513"/>
                  </a:lnTo>
                  <a:cubicBezTo>
                    <a:pt x="170433" y="51756"/>
                    <a:pt x="170433" y="55159"/>
                    <a:pt x="171304" y="58403"/>
                  </a:cubicBezTo>
                  <a:lnTo>
                    <a:pt x="171304" y="125061"/>
                  </a:lnTo>
                  <a:cubicBezTo>
                    <a:pt x="170611" y="125279"/>
                    <a:pt x="169948" y="125576"/>
                    <a:pt x="169324" y="125952"/>
                  </a:cubicBezTo>
                  <a:cubicBezTo>
                    <a:pt x="164255" y="128493"/>
                    <a:pt x="160354" y="132885"/>
                    <a:pt x="158433" y="138215"/>
                  </a:cubicBezTo>
                  <a:lnTo>
                    <a:pt x="158433" y="37337"/>
                  </a:lnTo>
                  <a:cubicBezTo>
                    <a:pt x="160572" y="37327"/>
                    <a:pt x="162671" y="36822"/>
                    <a:pt x="164572" y="35853"/>
                  </a:cubicBezTo>
                  <a:cubicBezTo>
                    <a:pt x="167779" y="34310"/>
                    <a:pt x="170215" y="31521"/>
                    <a:pt x="171304" y="28139"/>
                  </a:cubicBezTo>
                  <a:close/>
                  <a:moveTo>
                    <a:pt x="48634" y="22798"/>
                  </a:moveTo>
                  <a:cubicBezTo>
                    <a:pt x="95267" y="1634"/>
                    <a:pt x="131206" y="-3311"/>
                    <a:pt x="158433" y="1930"/>
                  </a:cubicBezTo>
                  <a:lnTo>
                    <a:pt x="158433" y="10139"/>
                  </a:lnTo>
                  <a:cubicBezTo>
                    <a:pt x="156275" y="10119"/>
                    <a:pt x="154146" y="10594"/>
                    <a:pt x="152196" y="11524"/>
                  </a:cubicBezTo>
                  <a:lnTo>
                    <a:pt x="152196" y="11524"/>
                  </a:lnTo>
                  <a:cubicBezTo>
                    <a:pt x="145414" y="15074"/>
                    <a:pt x="142800" y="23441"/>
                    <a:pt x="146354" y="30216"/>
                  </a:cubicBezTo>
                  <a:cubicBezTo>
                    <a:pt x="148711" y="34716"/>
                    <a:pt x="153344" y="37564"/>
                    <a:pt x="158433" y="37633"/>
                  </a:cubicBezTo>
                  <a:lnTo>
                    <a:pt x="158433" y="138908"/>
                  </a:lnTo>
                  <a:cubicBezTo>
                    <a:pt x="156602" y="143853"/>
                    <a:pt x="156602" y="149292"/>
                    <a:pt x="158433" y="154237"/>
                  </a:cubicBezTo>
                  <a:lnTo>
                    <a:pt x="158433" y="176193"/>
                  </a:lnTo>
                  <a:cubicBezTo>
                    <a:pt x="132592" y="165512"/>
                    <a:pt x="112593" y="135545"/>
                    <a:pt x="84970" y="137919"/>
                  </a:cubicBezTo>
                  <a:cubicBezTo>
                    <a:pt x="72901" y="139165"/>
                    <a:pt x="60753" y="139501"/>
                    <a:pt x="48634" y="138908"/>
                  </a:cubicBezTo>
                  <a:lnTo>
                    <a:pt x="48634" y="117743"/>
                  </a:lnTo>
                  <a:cubicBezTo>
                    <a:pt x="52832" y="117763"/>
                    <a:pt x="56971" y="116774"/>
                    <a:pt x="60713" y="114875"/>
                  </a:cubicBezTo>
                  <a:lnTo>
                    <a:pt x="60713" y="114875"/>
                  </a:lnTo>
                  <a:cubicBezTo>
                    <a:pt x="74109" y="108298"/>
                    <a:pt x="79633" y="92118"/>
                    <a:pt x="73049" y="78737"/>
                  </a:cubicBezTo>
                  <a:cubicBezTo>
                    <a:pt x="68475" y="69450"/>
                    <a:pt x="58990" y="63585"/>
                    <a:pt x="48634" y="63644"/>
                  </a:cubicBezTo>
                  <a:close/>
                  <a:moveTo>
                    <a:pt x="418" y="97666"/>
                  </a:moveTo>
                  <a:cubicBezTo>
                    <a:pt x="-4731" y="54842"/>
                    <a:pt x="39426" y="27051"/>
                    <a:pt x="39426" y="27051"/>
                  </a:cubicBezTo>
                  <a:cubicBezTo>
                    <a:pt x="42496" y="25568"/>
                    <a:pt x="45565" y="24084"/>
                    <a:pt x="48634" y="22798"/>
                  </a:cubicBezTo>
                  <a:lnTo>
                    <a:pt x="48634" y="63545"/>
                  </a:lnTo>
                  <a:cubicBezTo>
                    <a:pt x="44406" y="63516"/>
                    <a:pt x="40228" y="64505"/>
                    <a:pt x="36456" y="66413"/>
                  </a:cubicBezTo>
                  <a:cubicBezTo>
                    <a:pt x="23060" y="72990"/>
                    <a:pt x="17536" y="89171"/>
                    <a:pt x="24120" y="102552"/>
                  </a:cubicBezTo>
                  <a:cubicBezTo>
                    <a:pt x="28704" y="111878"/>
                    <a:pt x="38238" y="117743"/>
                    <a:pt x="48634" y="117644"/>
                  </a:cubicBezTo>
                  <a:lnTo>
                    <a:pt x="48634" y="138908"/>
                  </a:lnTo>
                  <a:cubicBezTo>
                    <a:pt x="23387" y="136633"/>
                    <a:pt x="3883" y="127040"/>
                    <a:pt x="418" y="9736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xmlns="" id="{F2CB0253-4373-244C-B5EF-AF8FFB55667B}"/>
                </a:ext>
              </a:extLst>
            </p:cNvPr>
            <p:cNvSpPr/>
            <p:nvPr/>
          </p:nvSpPr>
          <p:spPr>
            <a:xfrm>
              <a:off x="8357933" y="2550730"/>
              <a:ext cx="230722" cy="300643"/>
            </a:xfrm>
            <a:custGeom>
              <a:avLst/>
              <a:gdLst>
                <a:gd name="connsiteX0" fmla="*/ 0 w 230722"/>
                <a:gd name="connsiteY0" fmla="*/ 52120 h 300643"/>
                <a:gd name="connsiteX1" fmla="*/ 10495 w 230722"/>
                <a:gd name="connsiteY1" fmla="*/ 45593 h 300643"/>
                <a:gd name="connsiteX2" fmla="*/ 148016 w 230722"/>
                <a:gd name="connsiteY2" fmla="*/ 267724 h 300643"/>
                <a:gd name="connsiteX3" fmla="*/ 200375 w 230722"/>
                <a:gd name="connsiteY3" fmla="*/ 276358 h 300643"/>
                <a:gd name="connsiteX4" fmla="*/ 211579 w 230722"/>
                <a:gd name="connsiteY4" fmla="*/ 228163 h 300643"/>
                <a:gd name="connsiteX5" fmla="*/ 74057 w 230722"/>
                <a:gd name="connsiteY5" fmla="*/ 6428 h 300643"/>
                <a:gd name="connsiteX6" fmla="*/ 83958 w 230722"/>
                <a:gd name="connsiteY6" fmla="*/ 0 h 300643"/>
                <a:gd name="connsiteX7" fmla="*/ 223261 w 230722"/>
                <a:gd name="connsiteY7" fmla="*/ 224801 h 300643"/>
                <a:gd name="connsiteX8" fmla="*/ 207173 w 230722"/>
                <a:gd name="connsiteY8" fmla="*/ 293190 h 300643"/>
                <a:gd name="connsiteX9" fmla="*/ 138709 w 230722"/>
                <a:gd name="connsiteY9" fmla="*/ 277119 h 30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722" h="300643">
                  <a:moveTo>
                    <a:pt x="0" y="52120"/>
                  </a:moveTo>
                  <a:lnTo>
                    <a:pt x="10495" y="45593"/>
                  </a:lnTo>
                  <a:lnTo>
                    <a:pt x="148016" y="267724"/>
                  </a:lnTo>
                  <a:cubicBezTo>
                    <a:pt x="160089" y="284547"/>
                    <a:pt x="183531" y="288414"/>
                    <a:pt x="200375" y="276358"/>
                  </a:cubicBezTo>
                  <a:cubicBezTo>
                    <a:pt x="215698" y="265380"/>
                    <a:pt x="220493" y="244759"/>
                    <a:pt x="211579" y="228163"/>
                  </a:cubicBezTo>
                  <a:lnTo>
                    <a:pt x="74057" y="6428"/>
                  </a:lnTo>
                  <a:lnTo>
                    <a:pt x="83958" y="0"/>
                  </a:lnTo>
                  <a:lnTo>
                    <a:pt x="223261" y="224801"/>
                  </a:lnTo>
                  <a:cubicBezTo>
                    <a:pt x="237724" y="248122"/>
                    <a:pt x="230522" y="278741"/>
                    <a:pt x="207173" y="293190"/>
                  </a:cubicBezTo>
                  <a:cubicBezTo>
                    <a:pt x="183824" y="307640"/>
                    <a:pt x="153172" y="300440"/>
                    <a:pt x="138709" y="27711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xmlns="" id="{A1AB9E6E-0F72-3C4A-8033-4FCC4647C8CA}"/>
                </a:ext>
              </a:extLst>
            </p:cNvPr>
            <p:cNvSpPr/>
            <p:nvPr/>
          </p:nvSpPr>
          <p:spPr>
            <a:xfrm>
              <a:off x="8345698" y="2541476"/>
              <a:ext cx="112656" cy="76500"/>
            </a:xfrm>
            <a:custGeom>
              <a:avLst/>
              <a:gdLst>
                <a:gd name="connsiteX0" fmla="*/ 1344 w 112656"/>
                <a:gd name="connsiteY0" fmla="*/ 72253 h 76500"/>
                <a:gd name="connsiteX1" fmla="*/ 13444 w 112656"/>
                <a:gd name="connsiteY1" fmla="*/ 75230 h 76500"/>
                <a:gd name="connsiteX2" fmla="*/ 13621 w 112656"/>
                <a:gd name="connsiteY2" fmla="*/ 75121 h 76500"/>
                <a:gd name="connsiteX3" fmla="*/ 108470 w 112656"/>
                <a:gd name="connsiteY3" fmla="*/ 16572 h 76500"/>
                <a:gd name="connsiteX4" fmla="*/ 111341 w 112656"/>
                <a:gd name="connsiteY4" fmla="*/ 4209 h 76500"/>
                <a:gd name="connsiteX5" fmla="*/ 99072 w 112656"/>
                <a:gd name="connsiteY5" fmla="*/ 1331 h 76500"/>
                <a:gd name="connsiteX6" fmla="*/ 99065 w 112656"/>
                <a:gd name="connsiteY6" fmla="*/ 1341 h 76500"/>
                <a:gd name="connsiteX7" fmla="*/ 4216 w 112656"/>
                <a:gd name="connsiteY7" fmla="*/ 59989 h 76500"/>
                <a:gd name="connsiteX8" fmla="*/ 1339 w 112656"/>
                <a:gd name="connsiteY8" fmla="*/ 72243 h 76500"/>
                <a:gd name="connsiteX9" fmla="*/ 1344 w 112656"/>
                <a:gd name="connsiteY9" fmla="*/ 72253 h 7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656" h="76500">
                  <a:moveTo>
                    <a:pt x="1344" y="72253"/>
                  </a:moveTo>
                  <a:cubicBezTo>
                    <a:pt x="3862" y="76417"/>
                    <a:pt x="9280" y="77742"/>
                    <a:pt x="13444" y="75230"/>
                  </a:cubicBezTo>
                  <a:cubicBezTo>
                    <a:pt x="13503" y="75190"/>
                    <a:pt x="13563" y="75161"/>
                    <a:pt x="13621" y="75121"/>
                  </a:cubicBezTo>
                  <a:lnTo>
                    <a:pt x="108470" y="16572"/>
                  </a:lnTo>
                  <a:cubicBezTo>
                    <a:pt x="112622" y="13911"/>
                    <a:pt x="113894" y="8422"/>
                    <a:pt x="111341" y="4209"/>
                  </a:cubicBezTo>
                  <a:cubicBezTo>
                    <a:pt x="108748" y="36"/>
                    <a:pt x="103255" y="-1250"/>
                    <a:pt x="99072" y="1331"/>
                  </a:cubicBezTo>
                  <a:cubicBezTo>
                    <a:pt x="99070" y="1341"/>
                    <a:pt x="99068" y="1341"/>
                    <a:pt x="99065" y="1341"/>
                  </a:cubicBezTo>
                  <a:lnTo>
                    <a:pt x="4216" y="59989"/>
                  </a:lnTo>
                  <a:cubicBezTo>
                    <a:pt x="33" y="62580"/>
                    <a:pt x="-1255" y="68069"/>
                    <a:pt x="1339" y="72243"/>
                  </a:cubicBezTo>
                  <a:cubicBezTo>
                    <a:pt x="1341" y="72243"/>
                    <a:pt x="1342" y="72253"/>
                    <a:pt x="1344" y="72253"/>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xmlns="" id="{D86E773E-3C65-C14B-81DF-99A53C209ECF}"/>
                </a:ext>
              </a:extLst>
            </p:cNvPr>
            <p:cNvSpPr/>
            <p:nvPr/>
          </p:nvSpPr>
          <p:spPr>
            <a:xfrm>
              <a:off x="8391100" y="2603641"/>
              <a:ext cx="157421" cy="214894"/>
            </a:xfrm>
            <a:custGeom>
              <a:avLst/>
              <a:gdLst>
                <a:gd name="connsiteX0" fmla="*/ 0 w 157421"/>
                <a:gd name="connsiteY0" fmla="*/ 8011 h 214894"/>
                <a:gd name="connsiteX1" fmla="*/ 13069 w 157421"/>
                <a:gd name="connsiteY1" fmla="*/ 0 h 214894"/>
                <a:gd name="connsiteX2" fmla="*/ 136036 w 157421"/>
                <a:gd name="connsiteY2" fmla="*/ 198592 h 214894"/>
                <a:gd name="connsiteX3" fmla="*/ 157422 w 157421"/>
                <a:gd name="connsiteY3" fmla="*/ 209471 h 214894"/>
                <a:gd name="connsiteX4" fmla="*/ 156036 w 157421"/>
                <a:gd name="connsiteY4" fmla="*/ 210559 h 214894"/>
                <a:gd name="connsiteX5" fmla="*/ 121680 w 157421"/>
                <a:gd name="connsiteY5" fmla="*/ 204230 h 21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421" h="214894">
                  <a:moveTo>
                    <a:pt x="0" y="8011"/>
                  </a:moveTo>
                  <a:lnTo>
                    <a:pt x="13069" y="0"/>
                  </a:lnTo>
                  <a:lnTo>
                    <a:pt x="136036" y="198592"/>
                  </a:lnTo>
                  <a:cubicBezTo>
                    <a:pt x="140687" y="205792"/>
                    <a:pt x="148854" y="209946"/>
                    <a:pt x="157422" y="209471"/>
                  </a:cubicBezTo>
                  <a:lnTo>
                    <a:pt x="156036" y="210559"/>
                  </a:lnTo>
                  <a:cubicBezTo>
                    <a:pt x="144792" y="218264"/>
                    <a:pt x="129433" y="215425"/>
                    <a:pt x="121680" y="204230"/>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xmlns="" id="{47AA36B6-D5CB-0845-8E76-4223F987A999}"/>
                </a:ext>
              </a:extLst>
            </p:cNvPr>
            <p:cNvSpPr/>
            <p:nvPr/>
          </p:nvSpPr>
          <p:spPr>
            <a:xfrm>
              <a:off x="9904328" y="4424894"/>
              <a:ext cx="248012" cy="270690"/>
            </a:xfrm>
            <a:custGeom>
              <a:avLst/>
              <a:gdLst>
                <a:gd name="connsiteX0" fmla="*/ 185737 w 248012"/>
                <a:gd name="connsiteY0" fmla="*/ 153790 h 270690"/>
                <a:gd name="connsiteX1" fmla="*/ 185737 w 248012"/>
                <a:gd name="connsiteY1" fmla="*/ 95340 h 270690"/>
                <a:gd name="connsiteX2" fmla="*/ 185737 w 248012"/>
                <a:gd name="connsiteY2" fmla="*/ 153790 h 270690"/>
                <a:gd name="connsiteX3" fmla="*/ 185737 w 248012"/>
                <a:gd name="connsiteY3" fmla="*/ 195526 h 270690"/>
                <a:gd name="connsiteX4" fmla="*/ 185737 w 248012"/>
                <a:gd name="connsiteY4" fmla="*/ 180098 h 270690"/>
                <a:gd name="connsiteX5" fmla="*/ 190193 w 248012"/>
                <a:gd name="connsiteY5" fmla="*/ 181977 h 270690"/>
                <a:gd name="connsiteX6" fmla="*/ 190193 w 248012"/>
                <a:gd name="connsiteY6" fmla="*/ 181977 h 270690"/>
                <a:gd name="connsiteX7" fmla="*/ 211875 w 248012"/>
                <a:gd name="connsiteY7" fmla="*/ 203735 h 270690"/>
                <a:gd name="connsiteX8" fmla="*/ 212063 w 248012"/>
                <a:gd name="connsiteY8" fmla="*/ 212547 h 270690"/>
                <a:gd name="connsiteX9" fmla="*/ 211875 w 248012"/>
                <a:gd name="connsiteY9" fmla="*/ 212735 h 270690"/>
                <a:gd name="connsiteX10" fmla="*/ 202866 w 248012"/>
                <a:gd name="connsiteY10" fmla="*/ 212735 h 270690"/>
                <a:gd name="connsiteX11" fmla="*/ 185737 w 248012"/>
                <a:gd name="connsiteY11" fmla="*/ 195526 h 270690"/>
                <a:gd name="connsiteX12" fmla="*/ 185737 w 248012"/>
                <a:gd name="connsiteY12" fmla="*/ 69131 h 270690"/>
                <a:gd name="connsiteX13" fmla="*/ 185737 w 248012"/>
                <a:gd name="connsiteY13" fmla="*/ 53703 h 270690"/>
                <a:gd name="connsiteX14" fmla="*/ 202866 w 248012"/>
                <a:gd name="connsiteY14" fmla="*/ 36494 h 270690"/>
                <a:gd name="connsiteX15" fmla="*/ 211875 w 248012"/>
                <a:gd name="connsiteY15" fmla="*/ 36494 h 270690"/>
                <a:gd name="connsiteX16" fmla="*/ 212063 w 248012"/>
                <a:gd name="connsiteY16" fmla="*/ 45306 h 270690"/>
                <a:gd name="connsiteX17" fmla="*/ 211875 w 248012"/>
                <a:gd name="connsiteY17" fmla="*/ 45494 h 270690"/>
                <a:gd name="connsiteX18" fmla="*/ 190193 w 248012"/>
                <a:gd name="connsiteY18" fmla="*/ 67252 h 270690"/>
                <a:gd name="connsiteX19" fmla="*/ 190193 w 248012"/>
                <a:gd name="connsiteY19" fmla="*/ 67252 h 270690"/>
                <a:gd name="connsiteX20" fmla="*/ 185737 w 248012"/>
                <a:gd name="connsiteY20" fmla="*/ 69131 h 270690"/>
                <a:gd name="connsiteX21" fmla="*/ 242073 w 248012"/>
                <a:gd name="connsiteY21" fmla="*/ 118582 h 270690"/>
                <a:gd name="connsiteX22" fmla="*/ 211281 w 248012"/>
                <a:gd name="connsiteY22" fmla="*/ 118582 h 270690"/>
                <a:gd name="connsiteX23" fmla="*/ 204103 w 248012"/>
                <a:gd name="connsiteY23" fmla="*/ 124170 h 270690"/>
                <a:gd name="connsiteX24" fmla="*/ 209687 w 248012"/>
                <a:gd name="connsiteY24" fmla="*/ 131340 h 270690"/>
                <a:gd name="connsiteX25" fmla="*/ 211281 w 248012"/>
                <a:gd name="connsiteY25" fmla="*/ 131340 h 270690"/>
                <a:gd name="connsiteX26" fmla="*/ 242370 w 248012"/>
                <a:gd name="connsiteY26" fmla="*/ 131340 h 270690"/>
                <a:gd name="connsiteX27" fmla="*/ 247964 w 248012"/>
                <a:gd name="connsiteY27" fmla="*/ 124170 h 270690"/>
                <a:gd name="connsiteX28" fmla="*/ 242370 w 248012"/>
                <a:gd name="connsiteY28" fmla="*/ 118582 h 270690"/>
                <a:gd name="connsiteX29" fmla="*/ 123264 w 248012"/>
                <a:gd name="connsiteY29" fmla="*/ 270691 h 270690"/>
                <a:gd name="connsiteX30" fmla="*/ 128016 w 248012"/>
                <a:gd name="connsiteY30" fmla="*/ 270691 h 270690"/>
                <a:gd name="connsiteX31" fmla="*/ 162174 w 248012"/>
                <a:gd name="connsiteY31" fmla="*/ 236768 h 270690"/>
                <a:gd name="connsiteX32" fmla="*/ 162174 w 248012"/>
                <a:gd name="connsiteY32" fmla="*/ 236669 h 270690"/>
                <a:gd name="connsiteX33" fmla="*/ 162174 w 248012"/>
                <a:gd name="connsiteY33" fmla="*/ 181680 h 270690"/>
                <a:gd name="connsiteX34" fmla="*/ 185737 w 248012"/>
                <a:gd name="connsiteY34" fmla="*/ 154087 h 270690"/>
                <a:gd name="connsiteX35" fmla="*/ 185737 w 248012"/>
                <a:gd name="connsiteY35" fmla="*/ 95637 h 270690"/>
                <a:gd name="connsiteX36" fmla="*/ 123264 w 248012"/>
                <a:gd name="connsiteY36" fmla="*/ 56076 h 270690"/>
                <a:gd name="connsiteX37" fmla="*/ 123264 w 248012"/>
                <a:gd name="connsiteY37" fmla="*/ 70219 h 270690"/>
                <a:gd name="connsiteX38" fmla="*/ 177837 w 248012"/>
                <a:gd name="connsiteY38" fmla="*/ 125287 h 270690"/>
                <a:gd name="connsiteX39" fmla="*/ 151382 w 248012"/>
                <a:gd name="connsiteY39" fmla="*/ 171889 h 270690"/>
                <a:gd name="connsiteX40" fmla="*/ 151382 w 248012"/>
                <a:gd name="connsiteY40" fmla="*/ 171889 h 270690"/>
                <a:gd name="connsiteX41" fmla="*/ 147917 w 248012"/>
                <a:gd name="connsiteY41" fmla="*/ 177922 h 270690"/>
                <a:gd name="connsiteX42" fmla="*/ 147917 w 248012"/>
                <a:gd name="connsiteY42" fmla="*/ 209175 h 270690"/>
                <a:gd name="connsiteX43" fmla="*/ 123561 w 248012"/>
                <a:gd name="connsiteY43" fmla="*/ 209175 h 270690"/>
                <a:gd name="connsiteX44" fmla="*/ 123561 w 248012"/>
                <a:gd name="connsiteY44" fmla="*/ 270592 h 270690"/>
                <a:gd name="connsiteX45" fmla="*/ 185737 w 248012"/>
                <a:gd name="connsiteY45" fmla="*/ 54000 h 270690"/>
                <a:gd name="connsiteX46" fmla="*/ 185737 w 248012"/>
                <a:gd name="connsiteY46" fmla="*/ 69428 h 270690"/>
                <a:gd name="connsiteX47" fmla="*/ 181084 w 248012"/>
                <a:gd name="connsiteY47" fmla="*/ 67549 h 270690"/>
                <a:gd name="connsiteX48" fmla="*/ 181084 w 248012"/>
                <a:gd name="connsiteY48" fmla="*/ 58549 h 270690"/>
                <a:gd name="connsiteX49" fmla="*/ 185737 w 248012"/>
                <a:gd name="connsiteY49" fmla="*/ 54000 h 270690"/>
                <a:gd name="connsiteX50" fmla="*/ 185737 w 248012"/>
                <a:gd name="connsiteY50" fmla="*/ 180394 h 270690"/>
                <a:gd name="connsiteX51" fmla="*/ 185737 w 248012"/>
                <a:gd name="connsiteY51" fmla="*/ 195823 h 270690"/>
                <a:gd name="connsiteX52" fmla="*/ 181084 w 248012"/>
                <a:gd name="connsiteY52" fmla="*/ 191274 h 270690"/>
                <a:gd name="connsiteX53" fmla="*/ 181084 w 248012"/>
                <a:gd name="connsiteY53" fmla="*/ 182274 h 270690"/>
                <a:gd name="connsiteX54" fmla="*/ 185737 w 248012"/>
                <a:gd name="connsiteY54" fmla="*/ 180394 h 270690"/>
                <a:gd name="connsiteX55" fmla="*/ 123561 w 248012"/>
                <a:gd name="connsiteY55" fmla="*/ 43516 h 270690"/>
                <a:gd name="connsiteX56" fmla="*/ 123561 w 248012"/>
                <a:gd name="connsiteY56" fmla="*/ 0 h 270690"/>
                <a:gd name="connsiteX57" fmla="*/ 123561 w 248012"/>
                <a:gd name="connsiteY57" fmla="*/ 0 h 270690"/>
                <a:gd name="connsiteX58" fmla="*/ 129897 w 248012"/>
                <a:gd name="connsiteY58" fmla="*/ 6428 h 270690"/>
                <a:gd name="connsiteX59" fmla="*/ 129897 w 248012"/>
                <a:gd name="connsiteY59" fmla="*/ 37186 h 270690"/>
                <a:gd name="connsiteX60" fmla="*/ 123561 w 248012"/>
                <a:gd name="connsiteY60" fmla="*/ 43516 h 270690"/>
                <a:gd name="connsiteX61" fmla="*/ 123561 w 248012"/>
                <a:gd name="connsiteY61" fmla="*/ 43516 h 270690"/>
                <a:gd name="connsiteX62" fmla="*/ 123561 w 248012"/>
                <a:gd name="connsiteY62" fmla="*/ 55681 h 270690"/>
                <a:gd name="connsiteX63" fmla="*/ 61483 w 248012"/>
                <a:gd name="connsiteY63" fmla="*/ 94351 h 270690"/>
                <a:gd name="connsiteX64" fmla="*/ 61483 w 248012"/>
                <a:gd name="connsiteY64" fmla="*/ 154680 h 270690"/>
                <a:gd name="connsiteX65" fmla="*/ 85839 w 248012"/>
                <a:gd name="connsiteY65" fmla="*/ 182274 h 270690"/>
                <a:gd name="connsiteX66" fmla="*/ 85839 w 248012"/>
                <a:gd name="connsiteY66" fmla="*/ 236372 h 270690"/>
                <a:gd name="connsiteX67" fmla="*/ 119898 w 248012"/>
                <a:gd name="connsiteY67" fmla="*/ 270394 h 270690"/>
                <a:gd name="connsiteX68" fmla="*/ 123561 w 248012"/>
                <a:gd name="connsiteY68" fmla="*/ 270394 h 270690"/>
                <a:gd name="connsiteX69" fmla="*/ 123561 w 248012"/>
                <a:gd name="connsiteY69" fmla="*/ 209175 h 270690"/>
                <a:gd name="connsiteX70" fmla="*/ 99799 w 248012"/>
                <a:gd name="connsiteY70" fmla="*/ 209175 h 270690"/>
                <a:gd name="connsiteX71" fmla="*/ 99799 w 248012"/>
                <a:gd name="connsiteY71" fmla="*/ 178417 h 270690"/>
                <a:gd name="connsiteX72" fmla="*/ 96136 w 248012"/>
                <a:gd name="connsiteY72" fmla="*/ 172285 h 270690"/>
                <a:gd name="connsiteX73" fmla="*/ 74958 w 248012"/>
                <a:gd name="connsiteY73" fmla="*/ 97882 h 270690"/>
                <a:gd name="connsiteX74" fmla="*/ 123561 w 248012"/>
                <a:gd name="connsiteY74" fmla="*/ 69824 h 270690"/>
                <a:gd name="connsiteX75" fmla="*/ 123561 w 248012"/>
                <a:gd name="connsiteY75" fmla="*/ 55681 h 270690"/>
                <a:gd name="connsiteX76" fmla="*/ 123561 w 248012"/>
                <a:gd name="connsiteY76" fmla="*/ 0 h 270690"/>
                <a:gd name="connsiteX77" fmla="*/ 123561 w 248012"/>
                <a:gd name="connsiteY77" fmla="*/ 43516 h 270690"/>
                <a:gd name="connsiteX78" fmla="*/ 117620 w 248012"/>
                <a:gd name="connsiteY78" fmla="*/ 37186 h 270690"/>
                <a:gd name="connsiteX79" fmla="*/ 117620 w 248012"/>
                <a:gd name="connsiteY79" fmla="*/ 6428 h 270690"/>
                <a:gd name="connsiteX80" fmla="*/ 123561 w 248012"/>
                <a:gd name="connsiteY80" fmla="*/ 0 h 270690"/>
                <a:gd name="connsiteX81" fmla="*/ 61483 w 248012"/>
                <a:gd name="connsiteY81" fmla="*/ 196021 h 270690"/>
                <a:gd name="connsiteX82" fmla="*/ 61483 w 248012"/>
                <a:gd name="connsiteY82" fmla="*/ 180098 h 270690"/>
                <a:gd name="connsiteX83" fmla="*/ 68424 w 248012"/>
                <a:gd name="connsiteY83" fmla="*/ 185982 h 270690"/>
                <a:gd name="connsiteX84" fmla="*/ 66632 w 248012"/>
                <a:gd name="connsiteY84" fmla="*/ 190977 h 270690"/>
                <a:gd name="connsiteX85" fmla="*/ 61483 w 248012"/>
                <a:gd name="connsiteY85" fmla="*/ 196021 h 270690"/>
                <a:gd name="connsiteX86" fmla="*/ 61483 w 248012"/>
                <a:gd name="connsiteY86" fmla="*/ 69131 h 270690"/>
                <a:gd name="connsiteX87" fmla="*/ 61483 w 248012"/>
                <a:gd name="connsiteY87" fmla="*/ 53209 h 270690"/>
                <a:gd name="connsiteX88" fmla="*/ 66632 w 248012"/>
                <a:gd name="connsiteY88" fmla="*/ 58252 h 270690"/>
                <a:gd name="connsiteX89" fmla="*/ 66632 w 248012"/>
                <a:gd name="connsiteY89" fmla="*/ 67252 h 270690"/>
                <a:gd name="connsiteX90" fmla="*/ 61186 w 248012"/>
                <a:gd name="connsiteY90" fmla="*/ 69131 h 270690"/>
                <a:gd name="connsiteX91" fmla="*/ 61483 w 248012"/>
                <a:gd name="connsiteY91" fmla="*/ 94351 h 270690"/>
                <a:gd name="connsiteX92" fmla="*/ 61483 w 248012"/>
                <a:gd name="connsiteY92" fmla="*/ 154680 h 270690"/>
                <a:gd name="connsiteX93" fmla="*/ 61483 w 248012"/>
                <a:gd name="connsiteY93" fmla="*/ 94351 h 270690"/>
                <a:gd name="connsiteX94" fmla="*/ 61483 w 248012"/>
                <a:gd name="connsiteY94" fmla="*/ 53209 h 270690"/>
                <a:gd name="connsiteX95" fmla="*/ 61483 w 248012"/>
                <a:gd name="connsiteY95" fmla="*/ 69131 h 270690"/>
                <a:gd name="connsiteX96" fmla="*/ 57622 w 248012"/>
                <a:gd name="connsiteY96" fmla="*/ 67252 h 270690"/>
                <a:gd name="connsiteX97" fmla="*/ 57622 w 248012"/>
                <a:gd name="connsiteY97" fmla="*/ 67252 h 270690"/>
                <a:gd name="connsiteX98" fmla="*/ 35840 w 248012"/>
                <a:gd name="connsiteY98" fmla="*/ 45494 h 270690"/>
                <a:gd name="connsiteX99" fmla="*/ 35652 w 248012"/>
                <a:gd name="connsiteY99" fmla="*/ 36682 h 270690"/>
                <a:gd name="connsiteX100" fmla="*/ 35840 w 248012"/>
                <a:gd name="connsiteY100" fmla="*/ 36494 h 270690"/>
                <a:gd name="connsiteX101" fmla="*/ 44850 w 248012"/>
                <a:gd name="connsiteY101" fmla="*/ 36494 h 270690"/>
                <a:gd name="connsiteX102" fmla="*/ 61483 w 248012"/>
                <a:gd name="connsiteY102" fmla="*/ 53209 h 270690"/>
                <a:gd name="connsiteX103" fmla="*/ 61483 w 248012"/>
                <a:gd name="connsiteY103" fmla="*/ 180098 h 270690"/>
                <a:gd name="connsiteX104" fmla="*/ 61483 w 248012"/>
                <a:gd name="connsiteY104" fmla="*/ 196021 h 270690"/>
                <a:gd name="connsiteX105" fmla="*/ 44355 w 248012"/>
                <a:gd name="connsiteY105" fmla="*/ 212735 h 270690"/>
                <a:gd name="connsiteX106" fmla="*/ 35345 w 248012"/>
                <a:gd name="connsiteY106" fmla="*/ 212735 h 270690"/>
                <a:gd name="connsiteX107" fmla="*/ 35157 w 248012"/>
                <a:gd name="connsiteY107" fmla="*/ 203923 h 270690"/>
                <a:gd name="connsiteX108" fmla="*/ 35345 w 248012"/>
                <a:gd name="connsiteY108" fmla="*/ 203735 h 270690"/>
                <a:gd name="connsiteX109" fmla="*/ 57127 w 248012"/>
                <a:gd name="connsiteY109" fmla="*/ 181977 h 270690"/>
                <a:gd name="connsiteX110" fmla="*/ 57127 w 248012"/>
                <a:gd name="connsiteY110" fmla="*/ 181977 h 270690"/>
                <a:gd name="connsiteX111" fmla="*/ 60988 w 248012"/>
                <a:gd name="connsiteY111" fmla="*/ 180098 h 270690"/>
                <a:gd name="connsiteX112" fmla="*/ 42870 w 248012"/>
                <a:gd name="connsiteY112" fmla="*/ 124615 h 270690"/>
                <a:gd name="connsiteX113" fmla="*/ 42870 w 248012"/>
                <a:gd name="connsiteY113" fmla="*/ 124615 h 270690"/>
                <a:gd name="connsiteX114" fmla="*/ 36434 w 248012"/>
                <a:gd name="connsiteY114" fmla="*/ 118285 h 270690"/>
                <a:gd name="connsiteX115" fmla="*/ 5643 w 248012"/>
                <a:gd name="connsiteY115" fmla="*/ 118285 h 270690"/>
                <a:gd name="connsiteX116" fmla="*/ 49 w 248012"/>
                <a:gd name="connsiteY116" fmla="*/ 125455 h 270690"/>
                <a:gd name="connsiteX117" fmla="*/ 5643 w 248012"/>
                <a:gd name="connsiteY117" fmla="*/ 131043 h 270690"/>
                <a:gd name="connsiteX118" fmla="*/ 36434 w 248012"/>
                <a:gd name="connsiteY118" fmla="*/ 131043 h 270690"/>
                <a:gd name="connsiteX119" fmla="*/ 42573 w 248012"/>
                <a:gd name="connsiteY119" fmla="*/ 124615 h 27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48012" h="270690">
                  <a:moveTo>
                    <a:pt x="185737" y="153790"/>
                  </a:moveTo>
                  <a:cubicBezTo>
                    <a:pt x="194371" y="135266"/>
                    <a:pt x="194371" y="113864"/>
                    <a:pt x="185737" y="95340"/>
                  </a:cubicBezTo>
                  <a:lnTo>
                    <a:pt x="185737" y="153790"/>
                  </a:lnTo>
                  <a:close/>
                  <a:moveTo>
                    <a:pt x="185737" y="195526"/>
                  </a:moveTo>
                  <a:lnTo>
                    <a:pt x="185737" y="180098"/>
                  </a:lnTo>
                  <a:cubicBezTo>
                    <a:pt x="187411" y="180098"/>
                    <a:pt x="189025" y="180780"/>
                    <a:pt x="190193" y="181977"/>
                  </a:cubicBezTo>
                  <a:lnTo>
                    <a:pt x="190193" y="181977"/>
                  </a:lnTo>
                  <a:lnTo>
                    <a:pt x="211875" y="203735"/>
                  </a:lnTo>
                  <a:cubicBezTo>
                    <a:pt x="214361" y="206119"/>
                    <a:pt x="214450" y="210055"/>
                    <a:pt x="212063" y="212547"/>
                  </a:cubicBezTo>
                  <a:cubicBezTo>
                    <a:pt x="212004" y="212606"/>
                    <a:pt x="211945" y="212676"/>
                    <a:pt x="211875" y="212735"/>
                  </a:cubicBezTo>
                  <a:cubicBezTo>
                    <a:pt x="209371" y="215188"/>
                    <a:pt x="205371" y="215188"/>
                    <a:pt x="202866" y="212735"/>
                  </a:cubicBezTo>
                  <a:lnTo>
                    <a:pt x="185737" y="195526"/>
                  </a:lnTo>
                  <a:close/>
                  <a:moveTo>
                    <a:pt x="185737" y="69131"/>
                  </a:moveTo>
                  <a:lnTo>
                    <a:pt x="185737" y="53703"/>
                  </a:lnTo>
                  <a:lnTo>
                    <a:pt x="202866" y="36494"/>
                  </a:lnTo>
                  <a:cubicBezTo>
                    <a:pt x="205371" y="34041"/>
                    <a:pt x="209371" y="34041"/>
                    <a:pt x="211875" y="36494"/>
                  </a:cubicBezTo>
                  <a:cubicBezTo>
                    <a:pt x="214361" y="38878"/>
                    <a:pt x="214450" y="42814"/>
                    <a:pt x="212063" y="45306"/>
                  </a:cubicBezTo>
                  <a:cubicBezTo>
                    <a:pt x="212004" y="45366"/>
                    <a:pt x="211945" y="45435"/>
                    <a:pt x="211875" y="45494"/>
                  </a:cubicBezTo>
                  <a:lnTo>
                    <a:pt x="190193" y="67252"/>
                  </a:lnTo>
                  <a:lnTo>
                    <a:pt x="190193" y="67252"/>
                  </a:lnTo>
                  <a:cubicBezTo>
                    <a:pt x="189025" y="68449"/>
                    <a:pt x="187411" y="69131"/>
                    <a:pt x="185737" y="69131"/>
                  </a:cubicBezTo>
                  <a:close/>
                  <a:moveTo>
                    <a:pt x="242073" y="118582"/>
                  </a:moveTo>
                  <a:lnTo>
                    <a:pt x="211281" y="118582"/>
                  </a:lnTo>
                  <a:cubicBezTo>
                    <a:pt x="207757" y="118146"/>
                    <a:pt x="204539" y="120639"/>
                    <a:pt x="204103" y="124170"/>
                  </a:cubicBezTo>
                  <a:cubicBezTo>
                    <a:pt x="203658" y="127690"/>
                    <a:pt x="206163" y="130905"/>
                    <a:pt x="209687" y="131340"/>
                  </a:cubicBezTo>
                  <a:cubicBezTo>
                    <a:pt x="210222" y="131409"/>
                    <a:pt x="210757" y="131409"/>
                    <a:pt x="211281" y="131340"/>
                  </a:cubicBezTo>
                  <a:lnTo>
                    <a:pt x="242370" y="131340"/>
                  </a:lnTo>
                  <a:cubicBezTo>
                    <a:pt x="245894" y="130905"/>
                    <a:pt x="248399" y="127690"/>
                    <a:pt x="247964" y="124170"/>
                  </a:cubicBezTo>
                  <a:cubicBezTo>
                    <a:pt x="247597" y="121242"/>
                    <a:pt x="245290" y="118948"/>
                    <a:pt x="242370" y="118582"/>
                  </a:cubicBezTo>
                  <a:close/>
                  <a:moveTo>
                    <a:pt x="123264" y="270691"/>
                  </a:moveTo>
                  <a:lnTo>
                    <a:pt x="128016" y="270691"/>
                  </a:lnTo>
                  <a:cubicBezTo>
                    <a:pt x="146828" y="270750"/>
                    <a:pt x="162114" y="255559"/>
                    <a:pt x="162174" y="236768"/>
                  </a:cubicBezTo>
                  <a:cubicBezTo>
                    <a:pt x="162174" y="236738"/>
                    <a:pt x="162174" y="236698"/>
                    <a:pt x="162174" y="236669"/>
                  </a:cubicBezTo>
                  <a:lnTo>
                    <a:pt x="162174" y="181680"/>
                  </a:lnTo>
                  <a:cubicBezTo>
                    <a:pt x="172342" y="174737"/>
                    <a:pt x="180480" y="165213"/>
                    <a:pt x="185737" y="154087"/>
                  </a:cubicBezTo>
                  <a:lnTo>
                    <a:pt x="185737" y="95637"/>
                  </a:lnTo>
                  <a:cubicBezTo>
                    <a:pt x="174292" y="71525"/>
                    <a:pt x="149986" y="56136"/>
                    <a:pt x="123264" y="56076"/>
                  </a:cubicBezTo>
                  <a:lnTo>
                    <a:pt x="123264" y="70219"/>
                  </a:lnTo>
                  <a:cubicBezTo>
                    <a:pt x="153560" y="70368"/>
                    <a:pt x="177995" y="95024"/>
                    <a:pt x="177837" y="125287"/>
                  </a:cubicBezTo>
                  <a:cubicBezTo>
                    <a:pt x="177748" y="144365"/>
                    <a:pt x="167718" y="162019"/>
                    <a:pt x="151382" y="171889"/>
                  </a:cubicBezTo>
                  <a:lnTo>
                    <a:pt x="151382" y="171889"/>
                  </a:lnTo>
                  <a:cubicBezTo>
                    <a:pt x="149214" y="173115"/>
                    <a:pt x="147887" y="175430"/>
                    <a:pt x="147917" y="177922"/>
                  </a:cubicBezTo>
                  <a:lnTo>
                    <a:pt x="147917" y="209175"/>
                  </a:lnTo>
                  <a:lnTo>
                    <a:pt x="123561" y="209175"/>
                  </a:lnTo>
                  <a:lnTo>
                    <a:pt x="123561" y="270592"/>
                  </a:lnTo>
                  <a:close/>
                  <a:moveTo>
                    <a:pt x="185737" y="54000"/>
                  </a:moveTo>
                  <a:lnTo>
                    <a:pt x="185737" y="69428"/>
                  </a:lnTo>
                  <a:cubicBezTo>
                    <a:pt x="183985" y="69497"/>
                    <a:pt x="182292" y="68805"/>
                    <a:pt x="181084" y="67549"/>
                  </a:cubicBezTo>
                  <a:cubicBezTo>
                    <a:pt x="178629" y="65047"/>
                    <a:pt x="178629" y="61051"/>
                    <a:pt x="181084" y="58549"/>
                  </a:cubicBezTo>
                  <a:lnTo>
                    <a:pt x="185737" y="54000"/>
                  </a:lnTo>
                  <a:close/>
                  <a:moveTo>
                    <a:pt x="185737" y="180394"/>
                  </a:moveTo>
                  <a:lnTo>
                    <a:pt x="185737" y="195823"/>
                  </a:lnTo>
                  <a:lnTo>
                    <a:pt x="181084" y="191274"/>
                  </a:lnTo>
                  <a:cubicBezTo>
                    <a:pt x="178629" y="188771"/>
                    <a:pt x="178629" y="184776"/>
                    <a:pt x="181084" y="182274"/>
                  </a:cubicBezTo>
                  <a:cubicBezTo>
                    <a:pt x="182322" y="181057"/>
                    <a:pt x="183995" y="180375"/>
                    <a:pt x="185737" y="180394"/>
                  </a:cubicBezTo>
                  <a:close/>
                  <a:moveTo>
                    <a:pt x="123561" y="43516"/>
                  </a:moveTo>
                  <a:lnTo>
                    <a:pt x="123561" y="0"/>
                  </a:lnTo>
                  <a:lnTo>
                    <a:pt x="123561" y="0"/>
                  </a:lnTo>
                  <a:cubicBezTo>
                    <a:pt x="127076" y="49"/>
                    <a:pt x="129897" y="2917"/>
                    <a:pt x="129897" y="6428"/>
                  </a:cubicBezTo>
                  <a:lnTo>
                    <a:pt x="129897" y="37186"/>
                  </a:lnTo>
                  <a:cubicBezTo>
                    <a:pt x="129897" y="40678"/>
                    <a:pt x="127056" y="43516"/>
                    <a:pt x="123561" y="43516"/>
                  </a:cubicBezTo>
                  <a:lnTo>
                    <a:pt x="123561" y="43516"/>
                  </a:lnTo>
                  <a:close/>
                  <a:moveTo>
                    <a:pt x="123561" y="55681"/>
                  </a:moveTo>
                  <a:cubicBezTo>
                    <a:pt x="97185" y="55721"/>
                    <a:pt x="73127" y="70714"/>
                    <a:pt x="61483" y="94351"/>
                  </a:cubicBezTo>
                  <a:lnTo>
                    <a:pt x="61483" y="154680"/>
                  </a:lnTo>
                  <a:cubicBezTo>
                    <a:pt x="66988" y="165886"/>
                    <a:pt x="75394" y="175420"/>
                    <a:pt x="85839" y="182274"/>
                  </a:cubicBezTo>
                  <a:lnTo>
                    <a:pt x="85839" y="236372"/>
                  </a:lnTo>
                  <a:cubicBezTo>
                    <a:pt x="85839" y="255163"/>
                    <a:pt x="101086" y="270394"/>
                    <a:pt x="119898" y="270394"/>
                  </a:cubicBezTo>
                  <a:lnTo>
                    <a:pt x="123561" y="270394"/>
                  </a:lnTo>
                  <a:lnTo>
                    <a:pt x="123561" y="209175"/>
                  </a:lnTo>
                  <a:lnTo>
                    <a:pt x="99799" y="209175"/>
                  </a:lnTo>
                  <a:lnTo>
                    <a:pt x="99799" y="178417"/>
                  </a:lnTo>
                  <a:cubicBezTo>
                    <a:pt x="99789" y="175855"/>
                    <a:pt x="98383" y="173511"/>
                    <a:pt x="96136" y="172285"/>
                  </a:cubicBezTo>
                  <a:cubicBezTo>
                    <a:pt x="69721" y="157578"/>
                    <a:pt x="60246" y="124269"/>
                    <a:pt x="74958" y="97882"/>
                  </a:cubicBezTo>
                  <a:cubicBezTo>
                    <a:pt x="84760" y="80317"/>
                    <a:pt x="103433" y="69537"/>
                    <a:pt x="123561" y="69824"/>
                  </a:cubicBezTo>
                  <a:lnTo>
                    <a:pt x="123561" y="55681"/>
                  </a:lnTo>
                  <a:close/>
                  <a:moveTo>
                    <a:pt x="123561" y="0"/>
                  </a:moveTo>
                  <a:lnTo>
                    <a:pt x="123561" y="43516"/>
                  </a:lnTo>
                  <a:cubicBezTo>
                    <a:pt x="120214" y="43309"/>
                    <a:pt x="117611" y="40529"/>
                    <a:pt x="117620" y="37186"/>
                  </a:cubicBezTo>
                  <a:lnTo>
                    <a:pt x="117620" y="6428"/>
                  </a:lnTo>
                  <a:cubicBezTo>
                    <a:pt x="117611" y="3066"/>
                    <a:pt x="120204" y="257"/>
                    <a:pt x="123561" y="0"/>
                  </a:cubicBezTo>
                  <a:close/>
                  <a:moveTo>
                    <a:pt x="61483" y="196021"/>
                  </a:moveTo>
                  <a:lnTo>
                    <a:pt x="61483" y="180098"/>
                  </a:lnTo>
                  <a:cubicBezTo>
                    <a:pt x="65028" y="179811"/>
                    <a:pt x="68137" y="182442"/>
                    <a:pt x="68424" y="185982"/>
                  </a:cubicBezTo>
                  <a:cubicBezTo>
                    <a:pt x="68572" y="187822"/>
                    <a:pt x="67919" y="189652"/>
                    <a:pt x="66632" y="190977"/>
                  </a:cubicBezTo>
                  <a:lnTo>
                    <a:pt x="61483" y="196021"/>
                  </a:lnTo>
                  <a:close/>
                  <a:moveTo>
                    <a:pt x="61483" y="69131"/>
                  </a:moveTo>
                  <a:lnTo>
                    <a:pt x="61483" y="53209"/>
                  </a:lnTo>
                  <a:lnTo>
                    <a:pt x="66632" y="58252"/>
                  </a:lnTo>
                  <a:cubicBezTo>
                    <a:pt x="69087" y="60755"/>
                    <a:pt x="69087" y="64750"/>
                    <a:pt x="66632" y="67252"/>
                  </a:cubicBezTo>
                  <a:cubicBezTo>
                    <a:pt x="65255" y="68756"/>
                    <a:pt x="63206" y="69468"/>
                    <a:pt x="61186" y="69131"/>
                  </a:cubicBezTo>
                  <a:close/>
                  <a:moveTo>
                    <a:pt x="61483" y="94351"/>
                  </a:moveTo>
                  <a:cubicBezTo>
                    <a:pt x="52246" y="113399"/>
                    <a:pt x="52246" y="135632"/>
                    <a:pt x="61483" y="154680"/>
                  </a:cubicBezTo>
                  <a:lnTo>
                    <a:pt x="61483" y="94351"/>
                  </a:lnTo>
                  <a:close/>
                  <a:moveTo>
                    <a:pt x="61483" y="53209"/>
                  </a:moveTo>
                  <a:lnTo>
                    <a:pt x="61483" y="69131"/>
                  </a:lnTo>
                  <a:cubicBezTo>
                    <a:pt x="59998" y="69023"/>
                    <a:pt x="58622" y="68350"/>
                    <a:pt x="57622" y="67252"/>
                  </a:cubicBezTo>
                  <a:lnTo>
                    <a:pt x="57622" y="67252"/>
                  </a:lnTo>
                  <a:lnTo>
                    <a:pt x="35840" y="45494"/>
                  </a:lnTo>
                  <a:cubicBezTo>
                    <a:pt x="33355" y="43111"/>
                    <a:pt x="33266" y="39174"/>
                    <a:pt x="35652" y="36682"/>
                  </a:cubicBezTo>
                  <a:cubicBezTo>
                    <a:pt x="35712" y="36623"/>
                    <a:pt x="35771" y="36553"/>
                    <a:pt x="35840" y="36494"/>
                  </a:cubicBezTo>
                  <a:cubicBezTo>
                    <a:pt x="38345" y="34041"/>
                    <a:pt x="42345" y="34041"/>
                    <a:pt x="44850" y="36494"/>
                  </a:cubicBezTo>
                  <a:lnTo>
                    <a:pt x="61483" y="53209"/>
                  </a:lnTo>
                  <a:close/>
                  <a:moveTo>
                    <a:pt x="61483" y="180098"/>
                  </a:moveTo>
                  <a:lnTo>
                    <a:pt x="61483" y="196021"/>
                  </a:lnTo>
                  <a:lnTo>
                    <a:pt x="44355" y="212735"/>
                  </a:lnTo>
                  <a:cubicBezTo>
                    <a:pt x="41850" y="215188"/>
                    <a:pt x="37850" y="215188"/>
                    <a:pt x="35345" y="212735"/>
                  </a:cubicBezTo>
                  <a:cubicBezTo>
                    <a:pt x="32860" y="210351"/>
                    <a:pt x="32771" y="206415"/>
                    <a:pt x="35157" y="203923"/>
                  </a:cubicBezTo>
                  <a:cubicBezTo>
                    <a:pt x="35217" y="203864"/>
                    <a:pt x="35276" y="203794"/>
                    <a:pt x="35345" y="203735"/>
                  </a:cubicBezTo>
                  <a:lnTo>
                    <a:pt x="57127" y="181977"/>
                  </a:lnTo>
                  <a:lnTo>
                    <a:pt x="57127" y="181977"/>
                  </a:lnTo>
                  <a:cubicBezTo>
                    <a:pt x="58147" y="180909"/>
                    <a:pt x="59523" y="180246"/>
                    <a:pt x="60988" y="180098"/>
                  </a:cubicBezTo>
                  <a:close/>
                  <a:moveTo>
                    <a:pt x="42870" y="124615"/>
                  </a:moveTo>
                  <a:lnTo>
                    <a:pt x="42870" y="124615"/>
                  </a:lnTo>
                  <a:cubicBezTo>
                    <a:pt x="42820" y="121104"/>
                    <a:pt x="39949" y="118285"/>
                    <a:pt x="36434" y="118285"/>
                  </a:cubicBezTo>
                  <a:lnTo>
                    <a:pt x="5643" y="118285"/>
                  </a:lnTo>
                  <a:cubicBezTo>
                    <a:pt x="2118" y="118720"/>
                    <a:pt x="-386" y="121934"/>
                    <a:pt x="49" y="125455"/>
                  </a:cubicBezTo>
                  <a:cubicBezTo>
                    <a:pt x="416" y="128383"/>
                    <a:pt x="2722" y="130677"/>
                    <a:pt x="5643" y="131043"/>
                  </a:cubicBezTo>
                  <a:lnTo>
                    <a:pt x="36434" y="131043"/>
                  </a:lnTo>
                  <a:cubicBezTo>
                    <a:pt x="39870" y="130885"/>
                    <a:pt x="42573" y="128056"/>
                    <a:pt x="42573" y="124615"/>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xmlns="" id="{C910BCFC-F05D-5B4C-AC19-F718C5C8DCEE}"/>
                </a:ext>
              </a:extLst>
            </p:cNvPr>
            <p:cNvSpPr/>
            <p:nvPr/>
          </p:nvSpPr>
          <p:spPr>
            <a:xfrm>
              <a:off x="9607198" y="2632931"/>
              <a:ext cx="65369" cy="65284"/>
            </a:xfrm>
            <a:custGeom>
              <a:avLst/>
              <a:gdLst>
                <a:gd name="connsiteX0" fmla="*/ 64859 w 65369"/>
                <a:gd name="connsiteY0" fmla="*/ 38259 h 65284"/>
                <a:gd name="connsiteX1" fmla="*/ 27048 w 65369"/>
                <a:gd name="connsiteY1" fmla="*/ 64794 h 65284"/>
                <a:gd name="connsiteX2" fmla="*/ 494 w 65369"/>
                <a:gd name="connsiteY2" fmla="*/ 27024 h 65284"/>
                <a:gd name="connsiteX3" fmla="*/ 38226 w 65369"/>
                <a:gd name="connsiteY3" fmla="*/ 479 h 65284"/>
                <a:gd name="connsiteX4" fmla="*/ 64908 w 65369"/>
                <a:gd name="connsiteY4" fmla="*/ 37992 h 65284"/>
                <a:gd name="connsiteX5" fmla="*/ 64859 w 65369"/>
                <a:gd name="connsiteY5" fmla="*/ 38259 h 6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69" h="65284">
                  <a:moveTo>
                    <a:pt x="64859" y="38259"/>
                  </a:moveTo>
                  <a:cubicBezTo>
                    <a:pt x="61750" y="56012"/>
                    <a:pt x="44829" y="67890"/>
                    <a:pt x="27048" y="64794"/>
                  </a:cubicBezTo>
                  <a:cubicBezTo>
                    <a:pt x="9276" y="61689"/>
                    <a:pt x="-2615" y="44777"/>
                    <a:pt x="494" y="27024"/>
                  </a:cubicBezTo>
                  <a:cubicBezTo>
                    <a:pt x="3593" y="9301"/>
                    <a:pt x="20474" y="-2577"/>
                    <a:pt x="38226" y="479"/>
                  </a:cubicBezTo>
                  <a:cubicBezTo>
                    <a:pt x="55968" y="3476"/>
                    <a:pt x="67908" y="20269"/>
                    <a:pt x="64908" y="37992"/>
                  </a:cubicBezTo>
                  <a:cubicBezTo>
                    <a:pt x="64888" y="38081"/>
                    <a:pt x="64878" y="38170"/>
                    <a:pt x="64859" y="38259"/>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52">
              <a:extLst>
                <a:ext uri="{FF2B5EF4-FFF2-40B4-BE49-F238E27FC236}">
                  <a16:creationId xmlns:a16="http://schemas.microsoft.com/office/drawing/2014/main" xmlns="" id="{60D7D66E-FACC-6B4A-A8CD-24201F0CB7DB}"/>
                </a:ext>
              </a:extLst>
            </p:cNvPr>
            <p:cNvSpPr/>
            <p:nvPr/>
          </p:nvSpPr>
          <p:spPr>
            <a:xfrm>
              <a:off x="9590218" y="2423740"/>
              <a:ext cx="62829" cy="224208"/>
            </a:xfrm>
            <a:custGeom>
              <a:avLst/>
              <a:gdLst>
                <a:gd name="connsiteX0" fmla="*/ 62830 w 62829"/>
                <a:gd name="connsiteY0" fmla="*/ 222428 h 224208"/>
                <a:gd name="connsiteX1" fmla="*/ 25801 w 62829"/>
                <a:gd name="connsiteY1" fmla="*/ 34517 h 224208"/>
                <a:gd name="connsiteX2" fmla="*/ 158 w 62829"/>
                <a:gd name="connsiteY2" fmla="*/ 1 h 224208"/>
                <a:gd name="connsiteX3" fmla="*/ 39761 w 62829"/>
                <a:gd name="connsiteY3" fmla="*/ 224208 h 224208"/>
              </a:gdLst>
              <a:ahLst/>
              <a:cxnLst>
                <a:cxn ang="0">
                  <a:pos x="connsiteX0" y="connsiteY0"/>
                </a:cxn>
                <a:cxn ang="0">
                  <a:pos x="connsiteX1" y="connsiteY1"/>
                </a:cxn>
                <a:cxn ang="0">
                  <a:pos x="connsiteX2" y="connsiteY2"/>
                </a:cxn>
                <a:cxn ang="0">
                  <a:pos x="connsiteX3" y="connsiteY3"/>
                </a:cxn>
              </a:cxnLst>
              <a:rect l="l" t="t" r="r" b="b"/>
              <a:pathLst>
                <a:path w="62829" h="224208">
                  <a:moveTo>
                    <a:pt x="62830" y="222428"/>
                  </a:moveTo>
                  <a:cubicBezTo>
                    <a:pt x="62830" y="220846"/>
                    <a:pt x="25801" y="34517"/>
                    <a:pt x="25801" y="34517"/>
                  </a:cubicBezTo>
                  <a:cubicBezTo>
                    <a:pt x="18108" y="22402"/>
                    <a:pt x="9534" y="10870"/>
                    <a:pt x="158" y="1"/>
                  </a:cubicBezTo>
                  <a:cubicBezTo>
                    <a:pt x="-2911" y="-494"/>
                    <a:pt x="39761" y="224208"/>
                    <a:pt x="39761" y="224208"/>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xmlns="" id="{5400B206-7AC2-4E4F-9BA7-0519D5E88710}"/>
                </a:ext>
              </a:extLst>
            </p:cNvPr>
            <p:cNvSpPr/>
            <p:nvPr/>
          </p:nvSpPr>
          <p:spPr>
            <a:xfrm>
              <a:off x="9633741" y="2459840"/>
              <a:ext cx="143065" cy="192954"/>
            </a:xfrm>
            <a:custGeom>
              <a:avLst/>
              <a:gdLst>
                <a:gd name="connsiteX0" fmla="*/ 1287 w 143065"/>
                <a:gd name="connsiteY0" fmla="*/ 179307 h 192954"/>
                <a:gd name="connsiteX1" fmla="*/ 109304 w 143065"/>
                <a:gd name="connsiteY1" fmla="*/ 23736 h 192954"/>
                <a:gd name="connsiteX2" fmla="*/ 143066 w 143065"/>
                <a:gd name="connsiteY2" fmla="*/ 0 h 192954"/>
                <a:gd name="connsiteX3" fmla="*/ 127620 w 143065"/>
                <a:gd name="connsiteY3" fmla="*/ 37780 h 192954"/>
                <a:gd name="connsiteX4" fmla="*/ 22871 w 143065"/>
                <a:gd name="connsiteY4" fmla="*/ 192955 h 192954"/>
                <a:gd name="connsiteX5" fmla="*/ 0 w 143065"/>
                <a:gd name="connsiteY5" fmla="*/ 181186 h 192954"/>
                <a:gd name="connsiteX6" fmla="*/ 1287 w 143065"/>
                <a:gd name="connsiteY6" fmla="*/ 179307 h 19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065" h="192954">
                  <a:moveTo>
                    <a:pt x="1287" y="179307"/>
                  </a:moveTo>
                  <a:lnTo>
                    <a:pt x="109304" y="23736"/>
                  </a:lnTo>
                  <a:lnTo>
                    <a:pt x="143066" y="0"/>
                  </a:lnTo>
                  <a:lnTo>
                    <a:pt x="127620" y="37780"/>
                  </a:lnTo>
                  <a:lnTo>
                    <a:pt x="22871" y="192955"/>
                  </a:lnTo>
                  <a:lnTo>
                    <a:pt x="0" y="181186"/>
                  </a:lnTo>
                  <a:lnTo>
                    <a:pt x="1287" y="179307"/>
                  </a:ln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54">
              <a:extLst>
                <a:ext uri="{FF2B5EF4-FFF2-40B4-BE49-F238E27FC236}">
                  <a16:creationId xmlns:a16="http://schemas.microsoft.com/office/drawing/2014/main" xmlns="" id="{C4ACFD4B-0CFB-3543-AF6E-A643D6E0EBA9}"/>
                </a:ext>
              </a:extLst>
            </p:cNvPr>
            <p:cNvSpPr/>
            <p:nvPr/>
          </p:nvSpPr>
          <p:spPr>
            <a:xfrm>
              <a:off x="9622956" y="2684648"/>
              <a:ext cx="16025" cy="35689"/>
            </a:xfrm>
            <a:custGeom>
              <a:avLst/>
              <a:gdLst>
                <a:gd name="connsiteX0" fmla="*/ 4152 w 16025"/>
                <a:gd name="connsiteY0" fmla="*/ 4938 h 35689"/>
                <a:gd name="connsiteX1" fmla="*/ 11082 w 16025"/>
                <a:gd name="connsiteY1" fmla="*/ 92 h 35689"/>
                <a:gd name="connsiteX2" fmla="*/ 15933 w 16025"/>
                <a:gd name="connsiteY2" fmla="*/ 7015 h 35689"/>
                <a:gd name="connsiteX3" fmla="*/ 11874 w 16025"/>
                <a:gd name="connsiteY3" fmla="*/ 30751 h 35689"/>
                <a:gd name="connsiteX4" fmla="*/ 4944 w 16025"/>
                <a:gd name="connsiteY4" fmla="*/ 35597 h 35689"/>
                <a:gd name="connsiteX5" fmla="*/ 92 w 16025"/>
                <a:gd name="connsiteY5" fmla="*/ 28674 h 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25" h="35689">
                  <a:moveTo>
                    <a:pt x="4152" y="4938"/>
                  </a:moveTo>
                  <a:cubicBezTo>
                    <a:pt x="4726" y="1684"/>
                    <a:pt x="7825" y="-482"/>
                    <a:pt x="11082" y="92"/>
                  </a:cubicBezTo>
                  <a:cubicBezTo>
                    <a:pt x="14339" y="666"/>
                    <a:pt x="16508" y="3761"/>
                    <a:pt x="15933" y="7015"/>
                  </a:cubicBezTo>
                  <a:lnTo>
                    <a:pt x="11874" y="30751"/>
                  </a:lnTo>
                  <a:cubicBezTo>
                    <a:pt x="11300" y="34005"/>
                    <a:pt x="8201" y="36171"/>
                    <a:pt x="4944" y="35597"/>
                  </a:cubicBezTo>
                  <a:cubicBezTo>
                    <a:pt x="1686" y="35024"/>
                    <a:pt x="-482" y="31928"/>
                    <a:pt x="92" y="28674"/>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155">
              <a:extLst>
                <a:ext uri="{FF2B5EF4-FFF2-40B4-BE49-F238E27FC236}">
                  <a16:creationId xmlns:a16="http://schemas.microsoft.com/office/drawing/2014/main" xmlns="" id="{CC332DEF-C5BB-2D4B-86B1-A4FAE5295920}"/>
                </a:ext>
              </a:extLst>
            </p:cNvPr>
            <p:cNvSpPr/>
            <p:nvPr/>
          </p:nvSpPr>
          <p:spPr>
            <a:xfrm>
              <a:off x="9566119" y="858146"/>
              <a:ext cx="248012" cy="270789"/>
            </a:xfrm>
            <a:custGeom>
              <a:avLst/>
              <a:gdLst>
                <a:gd name="connsiteX0" fmla="*/ 186034 w 248012"/>
                <a:gd name="connsiteY0" fmla="*/ 153691 h 270789"/>
                <a:gd name="connsiteX1" fmla="*/ 186034 w 248012"/>
                <a:gd name="connsiteY1" fmla="*/ 95241 h 270789"/>
                <a:gd name="connsiteX2" fmla="*/ 186034 w 248012"/>
                <a:gd name="connsiteY2" fmla="*/ 153691 h 270789"/>
                <a:gd name="connsiteX3" fmla="*/ 186034 w 248012"/>
                <a:gd name="connsiteY3" fmla="*/ 195526 h 270789"/>
                <a:gd name="connsiteX4" fmla="*/ 186034 w 248012"/>
                <a:gd name="connsiteY4" fmla="*/ 179999 h 270789"/>
                <a:gd name="connsiteX5" fmla="*/ 190490 w 248012"/>
                <a:gd name="connsiteY5" fmla="*/ 181878 h 270789"/>
                <a:gd name="connsiteX6" fmla="*/ 190490 w 248012"/>
                <a:gd name="connsiteY6" fmla="*/ 181878 h 270789"/>
                <a:gd name="connsiteX7" fmla="*/ 212172 w 248012"/>
                <a:gd name="connsiteY7" fmla="*/ 203636 h 270789"/>
                <a:gd name="connsiteX8" fmla="*/ 212172 w 248012"/>
                <a:gd name="connsiteY8" fmla="*/ 212636 h 270789"/>
                <a:gd name="connsiteX9" fmla="*/ 203163 w 248012"/>
                <a:gd name="connsiteY9" fmla="*/ 212636 h 270789"/>
                <a:gd name="connsiteX10" fmla="*/ 186034 w 248012"/>
                <a:gd name="connsiteY10" fmla="*/ 195724 h 270789"/>
                <a:gd name="connsiteX11" fmla="*/ 186034 w 248012"/>
                <a:gd name="connsiteY11" fmla="*/ 69131 h 270789"/>
                <a:gd name="connsiteX12" fmla="*/ 186034 w 248012"/>
                <a:gd name="connsiteY12" fmla="*/ 53604 h 270789"/>
                <a:gd name="connsiteX13" fmla="*/ 203163 w 248012"/>
                <a:gd name="connsiteY13" fmla="*/ 36494 h 270789"/>
                <a:gd name="connsiteX14" fmla="*/ 212172 w 248012"/>
                <a:gd name="connsiteY14" fmla="*/ 36494 h 270789"/>
                <a:gd name="connsiteX15" fmla="*/ 212172 w 248012"/>
                <a:gd name="connsiteY15" fmla="*/ 45494 h 270789"/>
                <a:gd name="connsiteX16" fmla="*/ 190490 w 248012"/>
                <a:gd name="connsiteY16" fmla="*/ 67153 h 270789"/>
                <a:gd name="connsiteX17" fmla="*/ 190490 w 248012"/>
                <a:gd name="connsiteY17" fmla="*/ 67153 h 270789"/>
                <a:gd name="connsiteX18" fmla="*/ 186034 w 248012"/>
                <a:gd name="connsiteY18" fmla="*/ 69033 h 270789"/>
                <a:gd name="connsiteX19" fmla="*/ 242370 w 248012"/>
                <a:gd name="connsiteY19" fmla="*/ 118582 h 270789"/>
                <a:gd name="connsiteX20" fmla="*/ 211578 w 248012"/>
                <a:gd name="connsiteY20" fmla="*/ 118582 h 270789"/>
                <a:gd name="connsiteX21" fmla="*/ 204400 w 248012"/>
                <a:gd name="connsiteY21" fmla="*/ 124165 h 270789"/>
                <a:gd name="connsiteX22" fmla="*/ 209984 w 248012"/>
                <a:gd name="connsiteY22" fmla="*/ 131340 h 270789"/>
                <a:gd name="connsiteX23" fmla="*/ 211578 w 248012"/>
                <a:gd name="connsiteY23" fmla="*/ 131340 h 270789"/>
                <a:gd name="connsiteX24" fmla="*/ 242370 w 248012"/>
                <a:gd name="connsiteY24" fmla="*/ 131340 h 270789"/>
                <a:gd name="connsiteX25" fmla="*/ 247963 w 248012"/>
                <a:gd name="connsiteY25" fmla="*/ 124165 h 270789"/>
                <a:gd name="connsiteX26" fmla="*/ 242370 w 248012"/>
                <a:gd name="connsiteY26" fmla="*/ 118582 h 270789"/>
                <a:gd name="connsiteX27" fmla="*/ 123561 w 248012"/>
                <a:gd name="connsiteY27" fmla="*/ 270790 h 270789"/>
                <a:gd name="connsiteX28" fmla="*/ 128313 w 248012"/>
                <a:gd name="connsiteY28" fmla="*/ 270790 h 270789"/>
                <a:gd name="connsiteX29" fmla="*/ 162471 w 248012"/>
                <a:gd name="connsiteY29" fmla="*/ 236669 h 270789"/>
                <a:gd name="connsiteX30" fmla="*/ 162471 w 248012"/>
                <a:gd name="connsiteY30" fmla="*/ 181384 h 270789"/>
                <a:gd name="connsiteX31" fmla="*/ 186034 w 248012"/>
                <a:gd name="connsiteY31" fmla="*/ 153691 h 270789"/>
                <a:gd name="connsiteX32" fmla="*/ 186034 w 248012"/>
                <a:gd name="connsiteY32" fmla="*/ 95241 h 270789"/>
                <a:gd name="connsiteX33" fmla="*/ 123561 w 248012"/>
                <a:gd name="connsiteY33" fmla="*/ 55681 h 270789"/>
                <a:gd name="connsiteX34" fmla="*/ 123561 w 248012"/>
                <a:gd name="connsiteY34" fmla="*/ 69923 h 270789"/>
                <a:gd name="connsiteX35" fmla="*/ 178233 w 248012"/>
                <a:gd name="connsiteY35" fmla="*/ 124698 h 270789"/>
                <a:gd name="connsiteX36" fmla="*/ 151679 w 248012"/>
                <a:gd name="connsiteY36" fmla="*/ 171494 h 270789"/>
                <a:gd name="connsiteX37" fmla="*/ 151679 w 248012"/>
                <a:gd name="connsiteY37" fmla="*/ 171494 h 270789"/>
                <a:gd name="connsiteX38" fmla="*/ 148214 w 248012"/>
                <a:gd name="connsiteY38" fmla="*/ 177526 h 270789"/>
                <a:gd name="connsiteX39" fmla="*/ 148214 w 248012"/>
                <a:gd name="connsiteY39" fmla="*/ 209076 h 270789"/>
                <a:gd name="connsiteX40" fmla="*/ 123561 w 248012"/>
                <a:gd name="connsiteY40" fmla="*/ 209076 h 270789"/>
                <a:gd name="connsiteX41" fmla="*/ 123561 w 248012"/>
                <a:gd name="connsiteY41" fmla="*/ 270493 h 270789"/>
                <a:gd name="connsiteX42" fmla="*/ 186034 w 248012"/>
                <a:gd name="connsiteY42" fmla="*/ 54000 h 270789"/>
                <a:gd name="connsiteX43" fmla="*/ 186034 w 248012"/>
                <a:gd name="connsiteY43" fmla="*/ 69131 h 270789"/>
                <a:gd name="connsiteX44" fmla="*/ 179490 w 248012"/>
                <a:gd name="connsiteY44" fmla="*/ 62811 h 270789"/>
                <a:gd name="connsiteX45" fmla="*/ 181381 w 248012"/>
                <a:gd name="connsiteY45" fmla="*/ 58154 h 270789"/>
                <a:gd name="connsiteX46" fmla="*/ 186034 w 248012"/>
                <a:gd name="connsiteY46" fmla="*/ 53604 h 270789"/>
                <a:gd name="connsiteX47" fmla="*/ 186034 w 248012"/>
                <a:gd name="connsiteY47" fmla="*/ 180395 h 270789"/>
                <a:gd name="connsiteX48" fmla="*/ 186034 w 248012"/>
                <a:gd name="connsiteY48" fmla="*/ 195724 h 270789"/>
                <a:gd name="connsiteX49" fmla="*/ 181381 w 248012"/>
                <a:gd name="connsiteY49" fmla="*/ 191076 h 270789"/>
                <a:gd name="connsiteX50" fmla="*/ 181381 w 248012"/>
                <a:gd name="connsiteY50" fmla="*/ 182076 h 270789"/>
                <a:gd name="connsiteX51" fmla="*/ 186034 w 248012"/>
                <a:gd name="connsiteY51" fmla="*/ 180197 h 270789"/>
                <a:gd name="connsiteX52" fmla="*/ 123561 w 248012"/>
                <a:gd name="connsiteY52" fmla="*/ 43912 h 270789"/>
                <a:gd name="connsiteX53" fmla="*/ 123561 w 248012"/>
                <a:gd name="connsiteY53" fmla="*/ 396 h 270789"/>
                <a:gd name="connsiteX54" fmla="*/ 123561 w 248012"/>
                <a:gd name="connsiteY54" fmla="*/ 396 h 270789"/>
                <a:gd name="connsiteX55" fmla="*/ 129897 w 248012"/>
                <a:gd name="connsiteY55" fmla="*/ 6824 h 270789"/>
                <a:gd name="connsiteX56" fmla="*/ 129897 w 248012"/>
                <a:gd name="connsiteY56" fmla="*/ 37483 h 270789"/>
                <a:gd name="connsiteX57" fmla="*/ 123561 w 248012"/>
                <a:gd name="connsiteY57" fmla="*/ 43912 h 270789"/>
                <a:gd name="connsiteX58" fmla="*/ 123561 w 248012"/>
                <a:gd name="connsiteY58" fmla="*/ 43912 h 270789"/>
                <a:gd name="connsiteX59" fmla="*/ 123561 w 248012"/>
                <a:gd name="connsiteY59" fmla="*/ 55978 h 270789"/>
                <a:gd name="connsiteX60" fmla="*/ 61483 w 248012"/>
                <a:gd name="connsiteY60" fmla="*/ 94747 h 270789"/>
                <a:gd name="connsiteX61" fmla="*/ 61483 w 248012"/>
                <a:gd name="connsiteY61" fmla="*/ 155076 h 270789"/>
                <a:gd name="connsiteX62" fmla="*/ 85542 w 248012"/>
                <a:gd name="connsiteY62" fmla="*/ 182175 h 270789"/>
                <a:gd name="connsiteX63" fmla="*/ 85542 w 248012"/>
                <a:gd name="connsiteY63" fmla="*/ 236273 h 270789"/>
                <a:gd name="connsiteX64" fmla="*/ 119601 w 248012"/>
                <a:gd name="connsiteY64" fmla="*/ 270394 h 270789"/>
                <a:gd name="connsiteX65" fmla="*/ 123264 w 248012"/>
                <a:gd name="connsiteY65" fmla="*/ 270394 h 270789"/>
                <a:gd name="connsiteX66" fmla="*/ 123264 w 248012"/>
                <a:gd name="connsiteY66" fmla="*/ 208977 h 270789"/>
                <a:gd name="connsiteX67" fmla="*/ 99799 w 248012"/>
                <a:gd name="connsiteY67" fmla="*/ 208977 h 270789"/>
                <a:gd name="connsiteX68" fmla="*/ 99799 w 248012"/>
                <a:gd name="connsiteY68" fmla="*/ 178120 h 270789"/>
                <a:gd name="connsiteX69" fmla="*/ 96136 w 248012"/>
                <a:gd name="connsiteY69" fmla="*/ 171988 h 270789"/>
                <a:gd name="connsiteX70" fmla="*/ 75800 w 248012"/>
                <a:gd name="connsiteY70" fmla="*/ 97357 h 270789"/>
                <a:gd name="connsiteX71" fmla="*/ 123264 w 248012"/>
                <a:gd name="connsiteY71" fmla="*/ 69824 h 270789"/>
                <a:gd name="connsiteX72" fmla="*/ 123264 w 248012"/>
                <a:gd name="connsiteY72" fmla="*/ 55582 h 270789"/>
                <a:gd name="connsiteX73" fmla="*/ 123561 w 248012"/>
                <a:gd name="connsiteY73" fmla="*/ 396 h 270789"/>
                <a:gd name="connsiteX74" fmla="*/ 123561 w 248012"/>
                <a:gd name="connsiteY74" fmla="*/ 43912 h 270789"/>
                <a:gd name="connsiteX75" fmla="*/ 117620 w 248012"/>
                <a:gd name="connsiteY75" fmla="*/ 37483 h 270789"/>
                <a:gd name="connsiteX76" fmla="*/ 117620 w 248012"/>
                <a:gd name="connsiteY76" fmla="*/ 6330 h 270789"/>
                <a:gd name="connsiteX77" fmla="*/ 123561 w 248012"/>
                <a:gd name="connsiteY77" fmla="*/ 0 h 270789"/>
                <a:gd name="connsiteX78" fmla="*/ 61483 w 248012"/>
                <a:gd name="connsiteY78" fmla="*/ 195724 h 270789"/>
                <a:gd name="connsiteX79" fmla="*/ 61483 w 248012"/>
                <a:gd name="connsiteY79" fmla="*/ 179999 h 270789"/>
                <a:gd name="connsiteX80" fmla="*/ 66632 w 248012"/>
                <a:gd name="connsiteY80" fmla="*/ 181878 h 270789"/>
                <a:gd name="connsiteX81" fmla="*/ 66632 w 248012"/>
                <a:gd name="connsiteY81" fmla="*/ 190878 h 270789"/>
                <a:gd name="connsiteX82" fmla="*/ 61483 w 248012"/>
                <a:gd name="connsiteY82" fmla="*/ 196021 h 270789"/>
                <a:gd name="connsiteX83" fmla="*/ 61483 w 248012"/>
                <a:gd name="connsiteY83" fmla="*/ 68736 h 270789"/>
                <a:gd name="connsiteX84" fmla="*/ 61483 w 248012"/>
                <a:gd name="connsiteY84" fmla="*/ 53110 h 270789"/>
                <a:gd name="connsiteX85" fmla="*/ 66632 w 248012"/>
                <a:gd name="connsiteY85" fmla="*/ 58154 h 270789"/>
                <a:gd name="connsiteX86" fmla="*/ 66632 w 248012"/>
                <a:gd name="connsiteY86" fmla="*/ 67252 h 270789"/>
                <a:gd name="connsiteX87" fmla="*/ 61483 w 248012"/>
                <a:gd name="connsiteY87" fmla="*/ 69033 h 270789"/>
                <a:gd name="connsiteX88" fmla="*/ 61483 w 248012"/>
                <a:gd name="connsiteY88" fmla="*/ 94054 h 270789"/>
                <a:gd name="connsiteX89" fmla="*/ 61483 w 248012"/>
                <a:gd name="connsiteY89" fmla="*/ 154384 h 270789"/>
                <a:gd name="connsiteX90" fmla="*/ 61483 w 248012"/>
                <a:gd name="connsiteY90" fmla="*/ 94054 h 270789"/>
                <a:gd name="connsiteX91" fmla="*/ 61483 w 248012"/>
                <a:gd name="connsiteY91" fmla="*/ 52813 h 270789"/>
                <a:gd name="connsiteX92" fmla="*/ 61483 w 248012"/>
                <a:gd name="connsiteY92" fmla="*/ 68736 h 270789"/>
                <a:gd name="connsiteX93" fmla="*/ 57622 w 248012"/>
                <a:gd name="connsiteY93" fmla="*/ 66956 h 270789"/>
                <a:gd name="connsiteX94" fmla="*/ 57622 w 248012"/>
                <a:gd name="connsiteY94" fmla="*/ 66956 h 270789"/>
                <a:gd name="connsiteX95" fmla="*/ 35840 w 248012"/>
                <a:gd name="connsiteY95" fmla="*/ 45198 h 270789"/>
                <a:gd name="connsiteX96" fmla="*/ 35840 w 248012"/>
                <a:gd name="connsiteY96" fmla="*/ 36198 h 270789"/>
                <a:gd name="connsiteX97" fmla="*/ 44850 w 248012"/>
                <a:gd name="connsiteY97" fmla="*/ 36198 h 270789"/>
                <a:gd name="connsiteX98" fmla="*/ 61483 w 248012"/>
                <a:gd name="connsiteY98" fmla="*/ 52813 h 270789"/>
                <a:gd name="connsiteX99" fmla="*/ 61483 w 248012"/>
                <a:gd name="connsiteY99" fmla="*/ 179702 h 270789"/>
                <a:gd name="connsiteX100" fmla="*/ 61483 w 248012"/>
                <a:gd name="connsiteY100" fmla="*/ 195724 h 270789"/>
                <a:gd name="connsiteX101" fmla="*/ 44850 w 248012"/>
                <a:gd name="connsiteY101" fmla="*/ 212339 h 270789"/>
                <a:gd name="connsiteX102" fmla="*/ 35840 w 248012"/>
                <a:gd name="connsiteY102" fmla="*/ 212339 h 270789"/>
                <a:gd name="connsiteX103" fmla="*/ 35840 w 248012"/>
                <a:gd name="connsiteY103" fmla="*/ 203339 h 270789"/>
                <a:gd name="connsiteX104" fmla="*/ 57622 w 248012"/>
                <a:gd name="connsiteY104" fmla="*/ 181581 h 270789"/>
                <a:gd name="connsiteX105" fmla="*/ 57622 w 248012"/>
                <a:gd name="connsiteY105" fmla="*/ 181581 h 270789"/>
                <a:gd name="connsiteX106" fmla="*/ 61483 w 248012"/>
                <a:gd name="connsiteY106" fmla="*/ 179702 h 270789"/>
                <a:gd name="connsiteX107" fmla="*/ 42870 w 248012"/>
                <a:gd name="connsiteY107" fmla="*/ 124318 h 270789"/>
                <a:gd name="connsiteX108" fmla="*/ 42870 w 248012"/>
                <a:gd name="connsiteY108" fmla="*/ 124318 h 270789"/>
                <a:gd name="connsiteX109" fmla="*/ 36434 w 248012"/>
                <a:gd name="connsiteY109" fmla="*/ 117889 h 270789"/>
                <a:gd name="connsiteX110" fmla="*/ 5643 w 248012"/>
                <a:gd name="connsiteY110" fmla="*/ 117889 h 270789"/>
                <a:gd name="connsiteX111" fmla="*/ 49 w 248012"/>
                <a:gd name="connsiteY111" fmla="*/ 125065 h 270789"/>
                <a:gd name="connsiteX112" fmla="*/ 5643 w 248012"/>
                <a:gd name="connsiteY112" fmla="*/ 130648 h 270789"/>
                <a:gd name="connsiteX113" fmla="*/ 36038 w 248012"/>
                <a:gd name="connsiteY113" fmla="*/ 130648 h 270789"/>
                <a:gd name="connsiteX114" fmla="*/ 42870 w 248012"/>
                <a:gd name="connsiteY114" fmla="*/ 124639 h 270789"/>
                <a:gd name="connsiteX115" fmla="*/ 42870 w 248012"/>
                <a:gd name="connsiteY115" fmla="*/ 124615 h 270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48012" h="270789">
                  <a:moveTo>
                    <a:pt x="186034" y="153691"/>
                  </a:moveTo>
                  <a:cubicBezTo>
                    <a:pt x="194668" y="135163"/>
                    <a:pt x="194668" y="113769"/>
                    <a:pt x="186034" y="95241"/>
                  </a:cubicBezTo>
                  <a:lnTo>
                    <a:pt x="186034" y="153691"/>
                  </a:lnTo>
                  <a:close/>
                  <a:moveTo>
                    <a:pt x="186034" y="195526"/>
                  </a:moveTo>
                  <a:lnTo>
                    <a:pt x="186034" y="179999"/>
                  </a:lnTo>
                  <a:cubicBezTo>
                    <a:pt x="187708" y="180043"/>
                    <a:pt x="189292" y="180714"/>
                    <a:pt x="190490" y="181878"/>
                  </a:cubicBezTo>
                  <a:lnTo>
                    <a:pt x="190490" y="181878"/>
                  </a:lnTo>
                  <a:lnTo>
                    <a:pt x="212172" y="203636"/>
                  </a:lnTo>
                  <a:cubicBezTo>
                    <a:pt x="214657" y="206122"/>
                    <a:pt x="214657" y="210151"/>
                    <a:pt x="212172" y="212636"/>
                  </a:cubicBezTo>
                  <a:cubicBezTo>
                    <a:pt x="209687" y="215122"/>
                    <a:pt x="205648" y="215122"/>
                    <a:pt x="203163" y="212636"/>
                  </a:cubicBezTo>
                  <a:lnTo>
                    <a:pt x="186034" y="195724"/>
                  </a:lnTo>
                  <a:close/>
                  <a:moveTo>
                    <a:pt x="186034" y="69131"/>
                  </a:moveTo>
                  <a:lnTo>
                    <a:pt x="186034" y="53604"/>
                  </a:lnTo>
                  <a:lnTo>
                    <a:pt x="203163" y="36494"/>
                  </a:lnTo>
                  <a:cubicBezTo>
                    <a:pt x="205648" y="34009"/>
                    <a:pt x="209687" y="34009"/>
                    <a:pt x="212172" y="36494"/>
                  </a:cubicBezTo>
                  <a:cubicBezTo>
                    <a:pt x="214657" y="38980"/>
                    <a:pt x="214657" y="43009"/>
                    <a:pt x="212172" y="45494"/>
                  </a:cubicBezTo>
                  <a:lnTo>
                    <a:pt x="190490" y="67153"/>
                  </a:lnTo>
                  <a:lnTo>
                    <a:pt x="190490" y="67153"/>
                  </a:lnTo>
                  <a:cubicBezTo>
                    <a:pt x="189272" y="68279"/>
                    <a:pt x="187698" y="68944"/>
                    <a:pt x="186034" y="69033"/>
                  </a:cubicBezTo>
                  <a:close/>
                  <a:moveTo>
                    <a:pt x="242370" y="118582"/>
                  </a:moveTo>
                  <a:lnTo>
                    <a:pt x="211578" y="118582"/>
                  </a:lnTo>
                  <a:cubicBezTo>
                    <a:pt x="208054" y="118143"/>
                    <a:pt x="204836" y="120642"/>
                    <a:pt x="204400" y="124165"/>
                  </a:cubicBezTo>
                  <a:cubicBezTo>
                    <a:pt x="203955" y="127688"/>
                    <a:pt x="206460" y="130901"/>
                    <a:pt x="209984" y="131340"/>
                  </a:cubicBezTo>
                  <a:cubicBezTo>
                    <a:pt x="210509" y="131406"/>
                    <a:pt x="211054" y="131406"/>
                    <a:pt x="211578" y="131340"/>
                  </a:cubicBezTo>
                  <a:lnTo>
                    <a:pt x="242370" y="131340"/>
                  </a:lnTo>
                  <a:cubicBezTo>
                    <a:pt x="245894" y="130901"/>
                    <a:pt x="248399" y="127688"/>
                    <a:pt x="247963" y="124165"/>
                  </a:cubicBezTo>
                  <a:cubicBezTo>
                    <a:pt x="247597" y="121245"/>
                    <a:pt x="245290" y="118946"/>
                    <a:pt x="242370" y="118582"/>
                  </a:cubicBezTo>
                  <a:close/>
                  <a:moveTo>
                    <a:pt x="123561" y="270790"/>
                  </a:moveTo>
                  <a:lnTo>
                    <a:pt x="128313" y="270790"/>
                  </a:lnTo>
                  <a:cubicBezTo>
                    <a:pt x="147174" y="270790"/>
                    <a:pt x="162471" y="255513"/>
                    <a:pt x="162471" y="236669"/>
                  </a:cubicBezTo>
                  <a:lnTo>
                    <a:pt x="162471" y="181384"/>
                  </a:lnTo>
                  <a:cubicBezTo>
                    <a:pt x="172658" y="174414"/>
                    <a:pt x="180787" y="164853"/>
                    <a:pt x="186034" y="153691"/>
                  </a:cubicBezTo>
                  <a:lnTo>
                    <a:pt x="186034" y="95241"/>
                  </a:lnTo>
                  <a:cubicBezTo>
                    <a:pt x="174579" y="71128"/>
                    <a:pt x="150273" y="55736"/>
                    <a:pt x="123561" y="55681"/>
                  </a:cubicBezTo>
                  <a:lnTo>
                    <a:pt x="123561" y="69923"/>
                  </a:lnTo>
                  <a:cubicBezTo>
                    <a:pt x="153798" y="69968"/>
                    <a:pt x="178272" y="94492"/>
                    <a:pt x="178233" y="124698"/>
                  </a:cubicBezTo>
                  <a:cubicBezTo>
                    <a:pt x="178203" y="143866"/>
                    <a:pt x="168124" y="161620"/>
                    <a:pt x="151679" y="171494"/>
                  </a:cubicBezTo>
                  <a:lnTo>
                    <a:pt x="151679" y="171494"/>
                  </a:lnTo>
                  <a:cubicBezTo>
                    <a:pt x="149540" y="172752"/>
                    <a:pt x="148223" y="175045"/>
                    <a:pt x="148214" y="177526"/>
                  </a:cubicBezTo>
                  <a:lnTo>
                    <a:pt x="148214" y="209076"/>
                  </a:lnTo>
                  <a:lnTo>
                    <a:pt x="123561" y="209076"/>
                  </a:lnTo>
                  <a:lnTo>
                    <a:pt x="123561" y="270493"/>
                  </a:lnTo>
                  <a:close/>
                  <a:moveTo>
                    <a:pt x="186034" y="54000"/>
                  </a:moveTo>
                  <a:lnTo>
                    <a:pt x="186034" y="69131"/>
                  </a:lnTo>
                  <a:cubicBezTo>
                    <a:pt x="182480" y="69191"/>
                    <a:pt x="179549" y="66361"/>
                    <a:pt x="179490" y="62811"/>
                  </a:cubicBezTo>
                  <a:cubicBezTo>
                    <a:pt x="179460" y="61067"/>
                    <a:pt x="180143" y="59386"/>
                    <a:pt x="181381" y="58154"/>
                  </a:cubicBezTo>
                  <a:lnTo>
                    <a:pt x="186034" y="53604"/>
                  </a:lnTo>
                  <a:close/>
                  <a:moveTo>
                    <a:pt x="186034" y="180395"/>
                  </a:moveTo>
                  <a:lnTo>
                    <a:pt x="186034" y="195724"/>
                  </a:lnTo>
                  <a:lnTo>
                    <a:pt x="181381" y="191076"/>
                  </a:lnTo>
                  <a:cubicBezTo>
                    <a:pt x="178926" y="188577"/>
                    <a:pt x="178926" y="184575"/>
                    <a:pt x="181381" y="182076"/>
                  </a:cubicBezTo>
                  <a:cubicBezTo>
                    <a:pt x="182619" y="180855"/>
                    <a:pt x="184292" y="180179"/>
                    <a:pt x="186034" y="180197"/>
                  </a:cubicBezTo>
                  <a:close/>
                  <a:moveTo>
                    <a:pt x="123561" y="43912"/>
                  </a:moveTo>
                  <a:lnTo>
                    <a:pt x="123561" y="396"/>
                  </a:lnTo>
                  <a:lnTo>
                    <a:pt x="123561" y="396"/>
                  </a:lnTo>
                  <a:cubicBezTo>
                    <a:pt x="127076" y="450"/>
                    <a:pt x="129897" y="3312"/>
                    <a:pt x="129897" y="6824"/>
                  </a:cubicBezTo>
                  <a:lnTo>
                    <a:pt x="129897" y="37483"/>
                  </a:lnTo>
                  <a:cubicBezTo>
                    <a:pt x="129897" y="40995"/>
                    <a:pt x="127076" y="43857"/>
                    <a:pt x="123561" y="43912"/>
                  </a:cubicBezTo>
                  <a:lnTo>
                    <a:pt x="123561" y="43912"/>
                  </a:lnTo>
                  <a:close/>
                  <a:moveTo>
                    <a:pt x="123561" y="55978"/>
                  </a:moveTo>
                  <a:cubicBezTo>
                    <a:pt x="97165" y="56038"/>
                    <a:pt x="73097" y="71070"/>
                    <a:pt x="61483" y="94747"/>
                  </a:cubicBezTo>
                  <a:lnTo>
                    <a:pt x="61483" y="155076"/>
                  </a:lnTo>
                  <a:cubicBezTo>
                    <a:pt x="66988" y="166055"/>
                    <a:pt x="75285" y="175399"/>
                    <a:pt x="85542" y="182175"/>
                  </a:cubicBezTo>
                  <a:lnTo>
                    <a:pt x="85542" y="236273"/>
                  </a:lnTo>
                  <a:cubicBezTo>
                    <a:pt x="85542" y="255079"/>
                    <a:pt x="100779" y="270340"/>
                    <a:pt x="119601" y="270394"/>
                  </a:cubicBezTo>
                  <a:lnTo>
                    <a:pt x="123264" y="270394"/>
                  </a:lnTo>
                  <a:lnTo>
                    <a:pt x="123264" y="208977"/>
                  </a:lnTo>
                  <a:lnTo>
                    <a:pt x="99799" y="208977"/>
                  </a:lnTo>
                  <a:lnTo>
                    <a:pt x="99799" y="178120"/>
                  </a:lnTo>
                  <a:cubicBezTo>
                    <a:pt x="99769" y="175568"/>
                    <a:pt x="98373" y="173228"/>
                    <a:pt x="96136" y="171988"/>
                  </a:cubicBezTo>
                  <a:cubicBezTo>
                    <a:pt x="69889" y="156989"/>
                    <a:pt x="60780" y="123575"/>
                    <a:pt x="75800" y="97357"/>
                  </a:cubicBezTo>
                  <a:cubicBezTo>
                    <a:pt x="85542" y="80349"/>
                    <a:pt x="103650" y="69846"/>
                    <a:pt x="123264" y="69824"/>
                  </a:cubicBezTo>
                  <a:lnTo>
                    <a:pt x="123264" y="55582"/>
                  </a:lnTo>
                  <a:close/>
                  <a:moveTo>
                    <a:pt x="123561" y="396"/>
                  </a:moveTo>
                  <a:lnTo>
                    <a:pt x="123561" y="43912"/>
                  </a:lnTo>
                  <a:cubicBezTo>
                    <a:pt x="120205" y="43653"/>
                    <a:pt x="117610" y="40849"/>
                    <a:pt x="117620" y="37483"/>
                  </a:cubicBezTo>
                  <a:lnTo>
                    <a:pt x="117620" y="6330"/>
                  </a:lnTo>
                  <a:cubicBezTo>
                    <a:pt x="117610" y="2983"/>
                    <a:pt x="120214" y="209"/>
                    <a:pt x="123561" y="0"/>
                  </a:cubicBezTo>
                  <a:close/>
                  <a:moveTo>
                    <a:pt x="61483" y="195724"/>
                  </a:moveTo>
                  <a:lnTo>
                    <a:pt x="61483" y="179999"/>
                  </a:lnTo>
                  <a:cubicBezTo>
                    <a:pt x="63384" y="179867"/>
                    <a:pt x="65255" y="180551"/>
                    <a:pt x="66632" y="181878"/>
                  </a:cubicBezTo>
                  <a:cubicBezTo>
                    <a:pt x="69087" y="184378"/>
                    <a:pt x="69087" y="188379"/>
                    <a:pt x="66632" y="190878"/>
                  </a:cubicBezTo>
                  <a:lnTo>
                    <a:pt x="61483" y="196021"/>
                  </a:lnTo>
                  <a:close/>
                  <a:moveTo>
                    <a:pt x="61483" y="68736"/>
                  </a:moveTo>
                  <a:lnTo>
                    <a:pt x="61483" y="53110"/>
                  </a:lnTo>
                  <a:lnTo>
                    <a:pt x="66632" y="58154"/>
                  </a:lnTo>
                  <a:cubicBezTo>
                    <a:pt x="69097" y="60686"/>
                    <a:pt x="69097" y="64720"/>
                    <a:pt x="66632" y="67252"/>
                  </a:cubicBezTo>
                  <a:cubicBezTo>
                    <a:pt x="65275" y="68602"/>
                    <a:pt x="63384" y="69259"/>
                    <a:pt x="61483" y="69033"/>
                  </a:cubicBezTo>
                  <a:close/>
                  <a:moveTo>
                    <a:pt x="61483" y="94054"/>
                  </a:moveTo>
                  <a:cubicBezTo>
                    <a:pt x="52246" y="113107"/>
                    <a:pt x="52246" y="135332"/>
                    <a:pt x="61483" y="154384"/>
                  </a:cubicBezTo>
                  <a:lnTo>
                    <a:pt x="61483" y="94054"/>
                  </a:lnTo>
                  <a:close/>
                  <a:moveTo>
                    <a:pt x="61483" y="52813"/>
                  </a:moveTo>
                  <a:lnTo>
                    <a:pt x="61483" y="68736"/>
                  </a:lnTo>
                  <a:cubicBezTo>
                    <a:pt x="60018" y="68630"/>
                    <a:pt x="58652" y="67997"/>
                    <a:pt x="57622" y="66956"/>
                  </a:cubicBezTo>
                  <a:lnTo>
                    <a:pt x="57622" y="66956"/>
                  </a:lnTo>
                  <a:lnTo>
                    <a:pt x="35840" y="45198"/>
                  </a:lnTo>
                  <a:cubicBezTo>
                    <a:pt x="33355" y="42712"/>
                    <a:pt x="33355" y="38683"/>
                    <a:pt x="35840" y="36198"/>
                  </a:cubicBezTo>
                  <a:cubicBezTo>
                    <a:pt x="38325" y="33712"/>
                    <a:pt x="42365" y="33712"/>
                    <a:pt x="44850" y="36198"/>
                  </a:cubicBezTo>
                  <a:lnTo>
                    <a:pt x="61483" y="52813"/>
                  </a:lnTo>
                  <a:close/>
                  <a:moveTo>
                    <a:pt x="61483" y="179702"/>
                  </a:moveTo>
                  <a:lnTo>
                    <a:pt x="61483" y="195724"/>
                  </a:lnTo>
                  <a:lnTo>
                    <a:pt x="44850" y="212339"/>
                  </a:lnTo>
                  <a:cubicBezTo>
                    <a:pt x="42365" y="214825"/>
                    <a:pt x="38325" y="214825"/>
                    <a:pt x="35840" y="212339"/>
                  </a:cubicBezTo>
                  <a:cubicBezTo>
                    <a:pt x="33355" y="209854"/>
                    <a:pt x="33355" y="205825"/>
                    <a:pt x="35840" y="203339"/>
                  </a:cubicBezTo>
                  <a:lnTo>
                    <a:pt x="57622" y="181581"/>
                  </a:lnTo>
                  <a:lnTo>
                    <a:pt x="57622" y="181581"/>
                  </a:lnTo>
                  <a:cubicBezTo>
                    <a:pt x="58671" y="180551"/>
                    <a:pt x="60028" y="179891"/>
                    <a:pt x="61483" y="179702"/>
                  </a:cubicBezTo>
                  <a:close/>
                  <a:moveTo>
                    <a:pt x="42870" y="124318"/>
                  </a:moveTo>
                  <a:lnTo>
                    <a:pt x="42870" y="124318"/>
                  </a:lnTo>
                  <a:cubicBezTo>
                    <a:pt x="42870" y="120767"/>
                    <a:pt x="39989" y="117889"/>
                    <a:pt x="36434" y="117889"/>
                  </a:cubicBezTo>
                  <a:lnTo>
                    <a:pt x="5643" y="117889"/>
                  </a:lnTo>
                  <a:cubicBezTo>
                    <a:pt x="2118" y="118329"/>
                    <a:pt x="-386" y="121541"/>
                    <a:pt x="49" y="125065"/>
                  </a:cubicBezTo>
                  <a:cubicBezTo>
                    <a:pt x="415" y="127984"/>
                    <a:pt x="2722" y="130284"/>
                    <a:pt x="5643" y="130648"/>
                  </a:cubicBezTo>
                  <a:lnTo>
                    <a:pt x="36038" y="130648"/>
                  </a:lnTo>
                  <a:cubicBezTo>
                    <a:pt x="39583" y="130872"/>
                    <a:pt x="42642" y="128182"/>
                    <a:pt x="42870" y="124639"/>
                  </a:cubicBezTo>
                  <a:cubicBezTo>
                    <a:pt x="42870" y="124630"/>
                    <a:pt x="42870" y="124623"/>
                    <a:pt x="42870" y="124615"/>
                  </a:cubicBezTo>
                  <a:close/>
                </a:path>
              </a:pathLst>
            </a:custGeom>
            <a:grp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1" name="Group 170">
            <a:extLst>
              <a:ext uri="{FF2B5EF4-FFF2-40B4-BE49-F238E27FC236}">
                <a16:creationId xmlns:a16="http://schemas.microsoft.com/office/drawing/2014/main" xmlns="" id="{902D2648-5B5D-1340-8511-1C4ABFC8B279}"/>
              </a:ext>
            </a:extLst>
          </p:cNvPr>
          <p:cNvGrpSpPr/>
          <p:nvPr/>
        </p:nvGrpSpPr>
        <p:grpSpPr>
          <a:xfrm>
            <a:off x="8835049" y="4848387"/>
            <a:ext cx="1627779" cy="1597341"/>
            <a:chOff x="8835049" y="4848387"/>
            <a:chExt cx="1627779" cy="1597341"/>
          </a:xfrm>
        </p:grpSpPr>
        <p:sp>
          <p:nvSpPr>
            <p:cNvPr id="157" name="Freeform 156">
              <a:extLst>
                <a:ext uri="{FF2B5EF4-FFF2-40B4-BE49-F238E27FC236}">
                  <a16:creationId xmlns:a16="http://schemas.microsoft.com/office/drawing/2014/main" xmlns="" id="{93585866-FE33-204E-B8AC-4B6112901587}"/>
                </a:ext>
              </a:extLst>
            </p:cNvPr>
            <p:cNvSpPr/>
            <p:nvPr/>
          </p:nvSpPr>
          <p:spPr>
            <a:xfrm>
              <a:off x="8835049" y="4849079"/>
              <a:ext cx="1627779" cy="1445727"/>
            </a:xfrm>
            <a:custGeom>
              <a:avLst/>
              <a:gdLst>
                <a:gd name="connsiteX0" fmla="*/ 793148 w 1627779"/>
                <a:gd name="connsiteY0" fmla="*/ 1445728 h 1445727"/>
                <a:gd name="connsiteX1" fmla="*/ 384743 w 1627779"/>
                <a:gd name="connsiteY1" fmla="*/ 1393212 h 1445727"/>
                <a:gd name="connsiteX2" fmla="*/ 235142 w 1627779"/>
                <a:gd name="connsiteY2" fmla="*/ 1268004 h 1445727"/>
                <a:gd name="connsiteX3" fmla="*/ 101681 w 1627779"/>
                <a:gd name="connsiteY3" fmla="*/ 1089983 h 1445727"/>
                <a:gd name="connsiteX4" fmla="*/ 81879 w 1627779"/>
                <a:gd name="connsiteY4" fmla="*/ 992961 h 1445727"/>
                <a:gd name="connsiteX5" fmla="*/ 85938 w 1627779"/>
                <a:gd name="connsiteY5" fmla="*/ 936390 h 1445727"/>
                <a:gd name="connsiteX6" fmla="*/ 102077 w 1627779"/>
                <a:gd name="connsiteY6" fmla="*/ 847380 h 1445727"/>
                <a:gd name="connsiteX7" fmla="*/ 85938 w 1627779"/>
                <a:gd name="connsiteY7" fmla="*/ 790809 h 1445727"/>
                <a:gd name="connsiteX8" fmla="*/ 77820 w 1627779"/>
                <a:gd name="connsiteY8" fmla="*/ 730282 h 1445727"/>
                <a:gd name="connsiteX9" fmla="*/ 97621 w 1627779"/>
                <a:gd name="connsiteY9" fmla="*/ 649480 h 1445727"/>
                <a:gd name="connsiteX10" fmla="*/ 81483 w 1627779"/>
                <a:gd name="connsiteY10" fmla="*/ 576788 h 1445727"/>
                <a:gd name="connsiteX11" fmla="*/ 93859 w 1627779"/>
                <a:gd name="connsiteY11" fmla="*/ 516854 h 1445727"/>
                <a:gd name="connsiteX12" fmla="*/ 109997 w 1627779"/>
                <a:gd name="connsiteY12" fmla="*/ 456228 h 1445727"/>
                <a:gd name="connsiteX13" fmla="*/ 118116 w 1627779"/>
                <a:gd name="connsiteY13" fmla="*/ 391646 h 1445727"/>
                <a:gd name="connsiteX14" fmla="*/ 45246 w 1627779"/>
                <a:gd name="connsiteY14" fmla="*/ 339130 h 1445727"/>
                <a:gd name="connsiteX15" fmla="*/ 0 w 1627779"/>
                <a:gd name="connsiteY15" fmla="*/ 0 h 1445727"/>
                <a:gd name="connsiteX16" fmla="*/ 1627779 w 1627779"/>
                <a:gd name="connsiteY16" fmla="*/ 0 h 1445727"/>
                <a:gd name="connsiteX17" fmla="*/ 1596493 w 1627779"/>
                <a:gd name="connsiteY17" fmla="*/ 254273 h 1445727"/>
                <a:gd name="connsiteX18" fmla="*/ 1523624 w 1627779"/>
                <a:gd name="connsiteY18" fmla="*/ 306790 h 1445727"/>
                <a:gd name="connsiteX19" fmla="*/ 1531742 w 1627779"/>
                <a:gd name="connsiteY19" fmla="*/ 371470 h 1445727"/>
                <a:gd name="connsiteX20" fmla="*/ 1547979 w 1627779"/>
                <a:gd name="connsiteY20" fmla="*/ 431998 h 1445727"/>
                <a:gd name="connsiteX21" fmla="*/ 1560058 w 1627779"/>
                <a:gd name="connsiteY21" fmla="*/ 492623 h 1445727"/>
                <a:gd name="connsiteX22" fmla="*/ 1543920 w 1627779"/>
                <a:gd name="connsiteY22" fmla="*/ 565316 h 1445727"/>
                <a:gd name="connsiteX23" fmla="*/ 1563722 w 1627779"/>
                <a:gd name="connsiteY23" fmla="*/ 646117 h 1445727"/>
                <a:gd name="connsiteX24" fmla="*/ 1555603 w 1627779"/>
                <a:gd name="connsiteY24" fmla="*/ 706644 h 1445727"/>
                <a:gd name="connsiteX25" fmla="*/ 1539465 w 1627779"/>
                <a:gd name="connsiteY25" fmla="*/ 763215 h 1445727"/>
                <a:gd name="connsiteX26" fmla="*/ 1555603 w 1627779"/>
                <a:gd name="connsiteY26" fmla="*/ 852226 h 1445727"/>
                <a:gd name="connsiteX27" fmla="*/ 1559662 w 1627779"/>
                <a:gd name="connsiteY27" fmla="*/ 908797 h 1445727"/>
                <a:gd name="connsiteX28" fmla="*/ 1539861 w 1627779"/>
                <a:gd name="connsiteY28" fmla="*/ 1005719 h 1445727"/>
                <a:gd name="connsiteX29" fmla="*/ 1569563 w 1627779"/>
                <a:gd name="connsiteY29" fmla="*/ 1060214 h 1445727"/>
                <a:gd name="connsiteX30" fmla="*/ 1418478 w 1627779"/>
                <a:gd name="connsiteY30" fmla="*/ 1267905 h 1445727"/>
                <a:gd name="connsiteX31" fmla="*/ 1268779 w 1627779"/>
                <a:gd name="connsiteY31" fmla="*/ 1393113 h 1445727"/>
                <a:gd name="connsiteX32" fmla="*/ 793148 w 1627779"/>
                <a:gd name="connsiteY32" fmla="*/ 1445728 h 144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627779" h="1445727">
                  <a:moveTo>
                    <a:pt x="793148" y="1445728"/>
                  </a:moveTo>
                  <a:cubicBezTo>
                    <a:pt x="663745" y="1445728"/>
                    <a:pt x="392861" y="1433563"/>
                    <a:pt x="384743" y="1393212"/>
                  </a:cubicBezTo>
                  <a:cubicBezTo>
                    <a:pt x="376624" y="1352861"/>
                    <a:pt x="336229" y="1328531"/>
                    <a:pt x="235142" y="1268004"/>
                  </a:cubicBezTo>
                  <a:cubicBezTo>
                    <a:pt x="134056" y="1207477"/>
                    <a:pt x="101681" y="1134686"/>
                    <a:pt x="101681" y="1089983"/>
                  </a:cubicBezTo>
                  <a:cubicBezTo>
                    <a:pt x="101681" y="1045280"/>
                    <a:pt x="134056" y="1013137"/>
                    <a:pt x="81879" y="992961"/>
                  </a:cubicBezTo>
                  <a:cubicBezTo>
                    <a:pt x="29702" y="972785"/>
                    <a:pt x="41484" y="952610"/>
                    <a:pt x="85938" y="936390"/>
                  </a:cubicBezTo>
                  <a:cubicBezTo>
                    <a:pt x="130393" y="920171"/>
                    <a:pt x="102077" y="891984"/>
                    <a:pt x="102077" y="847380"/>
                  </a:cubicBezTo>
                  <a:cubicBezTo>
                    <a:pt x="102077" y="802775"/>
                    <a:pt x="150590" y="794863"/>
                    <a:pt x="85938" y="790809"/>
                  </a:cubicBezTo>
                  <a:cubicBezTo>
                    <a:pt x="21287" y="786754"/>
                    <a:pt x="29306" y="746403"/>
                    <a:pt x="77820" y="730282"/>
                  </a:cubicBezTo>
                  <a:cubicBezTo>
                    <a:pt x="126333" y="714161"/>
                    <a:pt x="97621" y="685776"/>
                    <a:pt x="97621" y="649480"/>
                  </a:cubicBezTo>
                  <a:cubicBezTo>
                    <a:pt x="97621" y="613183"/>
                    <a:pt x="125937" y="588854"/>
                    <a:pt x="81483" y="576788"/>
                  </a:cubicBezTo>
                  <a:cubicBezTo>
                    <a:pt x="37029" y="564722"/>
                    <a:pt x="41088" y="528722"/>
                    <a:pt x="93859" y="516854"/>
                  </a:cubicBezTo>
                  <a:cubicBezTo>
                    <a:pt x="146630" y="504986"/>
                    <a:pt x="113660" y="484514"/>
                    <a:pt x="109997" y="456228"/>
                  </a:cubicBezTo>
                  <a:cubicBezTo>
                    <a:pt x="106334" y="427943"/>
                    <a:pt x="146432" y="391646"/>
                    <a:pt x="118116" y="391646"/>
                  </a:cubicBezTo>
                  <a:cubicBezTo>
                    <a:pt x="89800" y="391646"/>
                    <a:pt x="49603" y="371174"/>
                    <a:pt x="45246" y="339130"/>
                  </a:cubicBezTo>
                  <a:lnTo>
                    <a:pt x="0" y="0"/>
                  </a:lnTo>
                  <a:lnTo>
                    <a:pt x="1627779" y="0"/>
                  </a:lnTo>
                  <a:lnTo>
                    <a:pt x="1596493" y="254273"/>
                  </a:lnTo>
                  <a:cubicBezTo>
                    <a:pt x="1592533" y="286317"/>
                    <a:pt x="1551940" y="306790"/>
                    <a:pt x="1523624" y="306790"/>
                  </a:cubicBezTo>
                  <a:cubicBezTo>
                    <a:pt x="1495307" y="306790"/>
                    <a:pt x="1535802" y="343185"/>
                    <a:pt x="1531742" y="371470"/>
                  </a:cubicBezTo>
                  <a:cubicBezTo>
                    <a:pt x="1527683" y="399756"/>
                    <a:pt x="1495407" y="419932"/>
                    <a:pt x="1547979" y="431998"/>
                  </a:cubicBezTo>
                  <a:cubicBezTo>
                    <a:pt x="1600552" y="444064"/>
                    <a:pt x="1604513" y="480459"/>
                    <a:pt x="1560058" y="492623"/>
                  </a:cubicBezTo>
                  <a:cubicBezTo>
                    <a:pt x="1515604" y="504788"/>
                    <a:pt x="1543920" y="528920"/>
                    <a:pt x="1543920" y="565316"/>
                  </a:cubicBezTo>
                  <a:cubicBezTo>
                    <a:pt x="1543920" y="601711"/>
                    <a:pt x="1515604" y="629897"/>
                    <a:pt x="1563722" y="646117"/>
                  </a:cubicBezTo>
                  <a:cubicBezTo>
                    <a:pt x="1611839" y="662337"/>
                    <a:pt x="1620354" y="702688"/>
                    <a:pt x="1555603" y="706644"/>
                  </a:cubicBezTo>
                  <a:cubicBezTo>
                    <a:pt x="1490852" y="710601"/>
                    <a:pt x="1539465" y="718809"/>
                    <a:pt x="1539465" y="763215"/>
                  </a:cubicBezTo>
                  <a:cubicBezTo>
                    <a:pt x="1539465" y="807622"/>
                    <a:pt x="1511149" y="835907"/>
                    <a:pt x="1555603" y="852226"/>
                  </a:cubicBezTo>
                  <a:cubicBezTo>
                    <a:pt x="1600057" y="868544"/>
                    <a:pt x="1612235" y="888523"/>
                    <a:pt x="1559662" y="908797"/>
                  </a:cubicBezTo>
                  <a:cubicBezTo>
                    <a:pt x="1507089" y="929072"/>
                    <a:pt x="1539861" y="961214"/>
                    <a:pt x="1539861" y="1005719"/>
                  </a:cubicBezTo>
                  <a:cubicBezTo>
                    <a:pt x="1539861" y="1018873"/>
                    <a:pt x="1574810" y="1032719"/>
                    <a:pt x="1569563" y="1060214"/>
                  </a:cubicBezTo>
                  <a:cubicBezTo>
                    <a:pt x="1557385" y="1125686"/>
                    <a:pt x="1495110" y="1204015"/>
                    <a:pt x="1418478" y="1267905"/>
                  </a:cubicBezTo>
                  <a:cubicBezTo>
                    <a:pt x="1341846" y="1331795"/>
                    <a:pt x="1276898" y="1352663"/>
                    <a:pt x="1268779" y="1393113"/>
                  </a:cubicBezTo>
                  <a:cubicBezTo>
                    <a:pt x="1260660" y="1433563"/>
                    <a:pt x="922550" y="1445728"/>
                    <a:pt x="793148" y="1445728"/>
                  </a:cubicBezTo>
                  <a:close/>
                </a:path>
              </a:pathLst>
            </a:custGeom>
            <a:solidFill>
              <a:srgbClr val="828282"/>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xmlns="" id="{7AE31C01-0941-F844-924A-979959C00F29}"/>
                </a:ext>
              </a:extLst>
            </p:cNvPr>
            <p:cNvSpPr/>
            <p:nvPr/>
          </p:nvSpPr>
          <p:spPr>
            <a:xfrm>
              <a:off x="9183654" y="4848387"/>
              <a:ext cx="460573" cy="1446419"/>
            </a:xfrm>
            <a:custGeom>
              <a:avLst/>
              <a:gdLst>
                <a:gd name="connsiteX0" fmla="*/ 220489 w 460573"/>
                <a:gd name="connsiteY0" fmla="*/ 1446420 h 1446419"/>
                <a:gd name="connsiteX1" fmla="*/ 103166 w 460573"/>
                <a:gd name="connsiteY1" fmla="*/ 1393904 h 1446419"/>
                <a:gd name="connsiteX2" fmla="*/ 60196 w 460573"/>
                <a:gd name="connsiteY2" fmla="*/ 1268696 h 1446419"/>
                <a:gd name="connsiteX3" fmla="*/ 21881 w 460573"/>
                <a:gd name="connsiteY3" fmla="*/ 1090675 h 1446419"/>
                <a:gd name="connsiteX4" fmla="*/ 16039 w 460573"/>
                <a:gd name="connsiteY4" fmla="*/ 993654 h 1446419"/>
                <a:gd name="connsiteX5" fmla="*/ 17227 w 460573"/>
                <a:gd name="connsiteY5" fmla="*/ 937082 h 1446419"/>
                <a:gd name="connsiteX6" fmla="*/ 21881 w 460573"/>
                <a:gd name="connsiteY6" fmla="*/ 848072 h 1446419"/>
                <a:gd name="connsiteX7" fmla="*/ 17227 w 460573"/>
                <a:gd name="connsiteY7" fmla="*/ 791501 h 1446419"/>
                <a:gd name="connsiteX8" fmla="*/ 14851 w 460573"/>
                <a:gd name="connsiteY8" fmla="*/ 730974 h 1446419"/>
                <a:gd name="connsiteX9" fmla="*/ 20693 w 460573"/>
                <a:gd name="connsiteY9" fmla="*/ 650172 h 1446419"/>
                <a:gd name="connsiteX10" fmla="*/ 16039 w 460573"/>
                <a:gd name="connsiteY10" fmla="*/ 577480 h 1446419"/>
                <a:gd name="connsiteX11" fmla="*/ 19504 w 460573"/>
                <a:gd name="connsiteY11" fmla="*/ 516854 h 1446419"/>
                <a:gd name="connsiteX12" fmla="*/ 24158 w 460573"/>
                <a:gd name="connsiteY12" fmla="*/ 456228 h 1446419"/>
                <a:gd name="connsiteX13" fmla="*/ 26435 w 460573"/>
                <a:gd name="connsiteY13" fmla="*/ 391646 h 1446419"/>
                <a:gd name="connsiteX14" fmla="*/ 5544 w 460573"/>
                <a:gd name="connsiteY14" fmla="*/ 339130 h 1446419"/>
                <a:gd name="connsiteX15" fmla="*/ 12574 w 460573"/>
                <a:gd name="connsiteY15" fmla="*/ 242207 h 1446419"/>
                <a:gd name="connsiteX16" fmla="*/ 11386 w 460573"/>
                <a:gd name="connsiteY16" fmla="*/ 116900 h 1446419"/>
                <a:gd name="connsiteX17" fmla="*/ 0 w 460573"/>
                <a:gd name="connsiteY17" fmla="*/ 0 h 1446419"/>
                <a:gd name="connsiteX18" fmla="*/ 460285 w 460573"/>
                <a:gd name="connsiteY18" fmla="*/ 0 h 1446419"/>
                <a:gd name="connsiteX19" fmla="*/ 455038 w 460573"/>
                <a:gd name="connsiteY19" fmla="*/ 60824 h 1446419"/>
                <a:gd name="connsiteX20" fmla="*/ 444345 w 460573"/>
                <a:gd name="connsiteY20" fmla="*/ 157350 h 1446419"/>
                <a:gd name="connsiteX21" fmla="*/ 451275 w 460573"/>
                <a:gd name="connsiteY21" fmla="*/ 254273 h 1446419"/>
                <a:gd name="connsiteX22" fmla="*/ 430385 w 460573"/>
                <a:gd name="connsiteY22" fmla="*/ 306789 h 1446419"/>
                <a:gd name="connsiteX23" fmla="*/ 432761 w 460573"/>
                <a:gd name="connsiteY23" fmla="*/ 371470 h 1446419"/>
                <a:gd name="connsiteX24" fmla="*/ 437414 w 460573"/>
                <a:gd name="connsiteY24" fmla="*/ 431997 h 1446419"/>
                <a:gd name="connsiteX25" fmla="*/ 440880 w 460573"/>
                <a:gd name="connsiteY25" fmla="*/ 492623 h 1446419"/>
                <a:gd name="connsiteX26" fmla="*/ 436226 w 460573"/>
                <a:gd name="connsiteY26" fmla="*/ 565315 h 1446419"/>
                <a:gd name="connsiteX27" fmla="*/ 442068 w 460573"/>
                <a:gd name="connsiteY27" fmla="*/ 646117 h 1446419"/>
                <a:gd name="connsiteX28" fmla="*/ 439692 w 460573"/>
                <a:gd name="connsiteY28" fmla="*/ 706644 h 1446419"/>
                <a:gd name="connsiteX29" fmla="*/ 435038 w 460573"/>
                <a:gd name="connsiteY29" fmla="*/ 763215 h 1446419"/>
                <a:gd name="connsiteX30" fmla="*/ 439692 w 460573"/>
                <a:gd name="connsiteY30" fmla="*/ 852226 h 1446419"/>
                <a:gd name="connsiteX31" fmla="*/ 440880 w 460573"/>
                <a:gd name="connsiteY31" fmla="*/ 908797 h 1446419"/>
                <a:gd name="connsiteX32" fmla="*/ 435038 w 460573"/>
                <a:gd name="connsiteY32" fmla="*/ 1005719 h 1446419"/>
                <a:gd name="connsiteX33" fmla="*/ 443652 w 460573"/>
                <a:gd name="connsiteY33" fmla="*/ 1060213 h 1446419"/>
                <a:gd name="connsiteX34" fmla="*/ 400188 w 460573"/>
                <a:gd name="connsiteY34" fmla="*/ 1267905 h 1446419"/>
                <a:gd name="connsiteX35" fmla="*/ 357218 w 460573"/>
                <a:gd name="connsiteY35" fmla="*/ 1393113 h 1446419"/>
                <a:gd name="connsiteX36" fmla="*/ 220489 w 460573"/>
                <a:gd name="connsiteY36" fmla="*/ 1446420 h 144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60573" h="1446419">
                  <a:moveTo>
                    <a:pt x="220489" y="1446420"/>
                  </a:moveTo>
                  <a:cubicBezTo>
                    <a:pt x="183362" y="1446420"/>
                    <a:pt x="105542" y="1434255"/>
                    <a:pt x="103166" y="1393904"/>
                  </a:cubicBezTo>
                  <a:cubicBezTo>
                    <a:pt x="100790" y="1353553"/>
                    <a:pt x="89206" y="1329223"/>
                    <a:pt x="60196" y="1268696"/>
                  </a:cubicBezTo>
                  <a:cubicBezTo>
                    <a:pt x="35187" y="1212659"/>
                    <a:pt x="22138" y="1152033"/>
                    <a:pt x="21881" y="1090675"/>
                  </a:cubicBezTo>
                  <a:cubicBezTo>
                    <a:pt x="21881" y="1046170"/>
                    <a:pt x="31088" y="1013829"/>
                    <a:pt x="16039" y="993654"/>
                  </a:cubicBezTo>
                  <a:cubicBezTo>
                    <a:pt x="2346" y="977107"/>
                    <a:pt x="2852" y="953045"/>
                    <a:pt x="17227" y="937082"/>
                  </a:cubicBezTo>
                  <a:cubicBezTo>
                    <a:pt x="29999" y="920961"/>
                    <a:pt x="21881" y="892676"/>
                    <a:pt x="21881" y="848072"/>
                  </a:cubicBezTo>
                  <a:cubicBezTo>
                    <a:pt x="21881" y="803467"/>
                    <a:pt x="35742" y="795556"/>
                    <a:pt x="17227" y="791501"/>
                  </a:cubicBezTo>
                  <a:cubicBezTo>
                    <a:pt x="-1287" y="787446"/>
                    <a:pt x="891" y="747095"/>
                    <a:pt x="14851" y="730974"/>
                  </a:cubicBezTo>
                  <a:cubicBezTo>
                    <a:pt x="28811" y="714853"/>
                    <a:pt x="20693" y="686469"/>
                    <a:pt x="20693" y="650172"/>
                  </a:cubicBezTo>
                  <a:cubicBezTo>
                    <a:pt x="20693" y="613875"/>
                    <a:pt x="28811" y="589546"/>
                    <a:pt x="16039" y="577480"/>
                  </a:cubicBezTo>
                  <a:cubicBezTo>
                    <a:pt x="3267" y="565414"/>
                    <a:pt x="4455" y="528920"/>
                    <a:pt x="19504" y="516854"/>
                  </a:cubicBezTo>
                  <a:cubicBezTo>
                    <a:pt x="34554" y="504788"/>
                    <a:pt x="25346" y="484514"/>
                    <a:pt x="24158" y="456228"/>
                  </a:cubicBezTo>
                  <a:cubicBezTo>
                    <a:pt x="22970" y="427942"/>
                    <a:pt x="34653" y="391646"/>
                    <a:pt x="26435" y="391646"/>
                  </a:cubicBezTo>
                  <a:cubicBezTo>
                    <a:pt x="18217" y="391646"/>
                    <a:pt x="5544" y="371866"/>
                    <a:pt x="5544" y="339130"/>
                  </a:cubicBezTo>
                  <a:cubicBezTo>
                    <a:pt x="5544" y="306394"/>
                    <a:pt x="12574" y="286614"/>
                    <a:pt x="12574" y="242207"/>
                  </a:cubicBezTo>
                  <a:cubicBezTo>
                    <a:pt x="12574" y="197801"/>
                    <a:pt x="16039" y="149241"/>
                    <a:pt x="11386" y="116900"/>
                  </a:cubicBezTo>
                  <a:cubicBezTo>
                    <a:pt x="7228" y="88318"/>
                    <a:pt x="1485" y="34417"/>
                    <a:pt x="0" y="0"/>
                  </a:cubicBezTo>
                  <a:lnTo>
                    <a:pt x="460285" y="0"/>
                  </a:lnTo>
                  <a:cubicBezTo>
                    <a:pt x="461325" y="20423"/>
                    <a:pt x="459552" y="40885"/>
                    <a:pt x="455038" y="60824"/>
                  </a:cubicBezTo>
                  <a:cubicBezTo>
                    <a:pt x="444642" y="93164"/>
                    <a:pt x="444345" y="112944"/>
                    <a:pt x="444345" y="157350"/>
                  </a:cubicBezTo>
                  <a:cubicBezTo>
                    <a:pt x="444345" y="201757"/>
                    <a:pt x="451275" y="221932"/>
                    <a:pt x="451275" y="254273"/>
                  </a:cubicBezTo>
                  <a:cubicBezTo>
                    <a:pt x="451275" y="286614"/>
                    <a:pt x="438504" y="306789"/>
                    <a:pt x="430385" y="306789"/>
                  </a:cubicBezTo>
                  <a:cubicBezTo>
                    <a:pt x="422266" y="306789"/>
                    <a:pt x="433850" y="343185"/>
                    <a:pt x="432761" y="371470"/>
                  </a:cubicBezTo>
                  <a:cubicBezTo>
                    <a:pt x="431672" y="399756"/>
                    <a:pt x="422266" y="419932"/>
                    <a:pt x="437414" y="431997"/>
                  </a:cubicBezTo>
                  <a:cubicBezTo>
                    <a:pt x="452563" y="444063"/>
                    <a:pt x="453652" y="480459"/>
                    <a:pt x="440880" y="492623"/>
                  </a:cubicBezTo>
                  <a:cubicBezTo>
                    <a:pt x="428108" y="504788"/>
                    <a:pt x="436226" y="528920"/>
                    <a:pt x="436226" y="565315"/>
                  </a:cubicBezTo>
                  <a:cubicBezTo>
                    <a:pt x="436226" y="601711"/>
                    <a:pt x="428108" y="629897"/>
                    <a:pt x="442068" y="646117"/>
                  </a:cubicBezTo>
                  <a:cubicBezTo>
                    <a:pt x="456028" y="662337"/>
                    <a:pt x="458305" y="702688"/>
                    <a:pt x="439692" y="706644"/>
                  </a:cubicBezTo>
                  <a:cubicBezTo>
                    <a:pt x="421078" y="710600"/>
                    <a:pt x="435038" y="718809"/>
                    <a:pt x="435038" y="763215"/>
                  </a:cubicBezTo>
                  <a:cubicBezTo>
                    <a:pt x="435038" y="807622"/>
                    <a:pt x="426920" y="835907"/>
                    <a:pt x="439692" y="852226"/>
                  </a:cubicBezTo>
                  <a:cubicBezTo>
                    <a:pt x="454028" y="868198"/>
                    <a:pt x="454533" y="892231"/>
                    <a:pt x="440880" y="908797"/>
                  </a:cubicBezTo>
                  <a:cubicBezTo>
                    <a:pt x="425731" y="928577"/>
                    <a:pt x="435038" y="961214"/>
                    <a:pt x="435038" y="1005719"/>
                  </a:cubicBezTo>
                  <a:cubicBezTo>
                    <a:pt x="435038" y="1018873"/>
                    <a:pt x="444939" y="1032719"/>
                    <a:pt x="443652" y="1060213"/>
                  </a:cubicBezTo>
                  <a:cubicBezTo>
                    <a:pt x="438177" y="1131027"/>
                    <a:pt x="423573" y="1200830"/>
                    <a:pt x="400188" y="1267905"/>
                  </a:cubicBezTo>
                  <a:cubicBezTo>
                    <a:pt x="378109" y="1332091"/>
                    <a:pt x="359496" y="1352662"/>
                    <a:pt x="357218" y="1393113"/>
                  </a:cubicBezTo>
                  <a:cubicBezTo>
                    <a:pt x="354941" y="1433563"/>
                    <a:pt x="257716" y="1446420"/>
                    <a:pt x="220489" y="1446420"/>
                  </a:cubicBezTo>
                  <a:close/>
                </a:path>
              </a:pathLst>
            </a:custGeom>
            <a:solidFill>
              <a:srgbClr val="939393"/>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xmlns="" id="{0902E112-0071-374E-BBAD-B39D876EDDBE}"/>
                </a:ext>
              </a:extLst>
            </p:cNvPr>
            <p:cNvSpPr/>
            <p:nvPr/>
          </p:nvSpPr>
          <p:spPr>
            <a:xfrm>
              <a:off x="9475626" y="6282840"/>
              <a:ext cx="371970" cy="162888"/>
            </a:xfrm>
            <a:custGeom>
              <a:avLst/>
              <a:gdLst>
                <a:gd name="connsiteX0" fmla="*/ 185936 w 371970"/>
                <a:gd name="connsiteY0" fmla="*/ 0 h 162888"/>
                <a:gd name="connsiteX1" fmla="*/ 371970 w 371970"/>
                <a:gd name="connsiteY1" fmla="*/ 81395 h 162888"/>
                <a:gd name="connsiteX2" fmla="*/ 185936 w 371970"/>
                <a:gd name="connsiteY2" fmla="*/ 162889 h 162888"/>
                <a:gd name="connsiteX3" fmla="*/ 0 w 371970"/>
                <a:gd name="connsiteY3" fmla="*/ 81395 h 162888"/>
                <a:gd name="connsiteX4" fmla="*/ 185936 w 371970"/>
                <a:gd name="connsiteY4" fmla="*/ 0 h 162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970" h="162888">
                  <a:moveTo>
                    <a:pt x="185936" y="0"/>
                  </a:moveTo>
                  <a:cubicBezTo>
                    <a:pt x="288705" y="0"/>
                    <a:pt x="371970" y="36494"/>
                    <a:pt x="371970" y="81395"/>
                  </a:cubicBezTo>
                  <a:cubicBezTo>
                    <a:pt x="371970" y="126296"/>
                    <a:pt x="288705" y="162889"/>
                    <a:pt x="185936" y="162889"/>
                  </a:cubicBezTo>
                  <a:cubicBezTo>
                    <a:pt x="83166" y="162889"/>
                    <a:pt x="0" y="126395"/>
                    <a:pt x="0" y="81395"/>
                  </a:cubicBezTo>
                  <a:cubicBezTo>
                    <a:pt x="0" y="36395"/>
                    <a:pt x="83067" y="0"/>
                    <a:pt x="185936" y="0"/>
                  </a:cubicBezTo>
                  <a:close/>
                </a:path>
              </a:pathLst>
            </a:custGeom>
            <a:solidFill>
              <a:srgbClr val="828282"/>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xmlns="" id="{086E0867-199C-6045-B656-B2BA3E4244E6}"/>
                </a:ext>
              </a:extLst>
            </p:cNvPr>
            <p:cNvSpPr/>
            <p:nvPr/>
          </p:nvSpPr>
          <p:spPr>
            <a:xfrm>
              <a:off x="9337907" y="6207675"/>
              <a:ext cx="646913" cy="179405"/>
            </a:xfrm>
            <a:custGeom>
              <a:avLst/>
              <a:gdLst>
                <a:gd name="connsiteX0" fmla="*/ 646914 w 646913"/>
                <a:gd name="connsiteY0" fmla="*/ 89703 h 179405"/>
                <a:gd name="connsiteX1" fmla="*/ 323457 w 646913"/>
                <a:gd name="connsiteY1" fmla="*/ 179406 h 179405"/>
                <a:gd name="connsiteX2" fmla="*/ 0 w 646913"/>
                <a:gd name="connsiteY2" fmla="*/ 89703 h 179405"/>
                <a:gd name="connsiteX3" fmla="*/ 323457 w 646913"/>
                <a:gd name="connsiteY3" fmla="*/ 0 h 179405"/>
                <a:gd name="connsiteX4" fmla="*/ 646914 w 646913"/>
                <a:gd name="connsiteY4" fmla="*/ 89703 h 179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913" h="179405">
                  <a:moveTo>
                    <a:pt x="646914" y="89703"/>
                  </a:moveTo>
                  <a:cubicBezTo>
                    <a:pt x="646914" y="139244"/>
                    <a:pt x="502097" y="179406"/>
                    <a:pt x="323457" y="179406"/>
                  </a:cubicBezTo>
                  <a:cubicBezTo>
                    <a:pt x="144817" y="179406"/>
                    <a:pt x="0" y="139244"/>
                    <a:pt x="0" y="89703"/>
                  </a:cubicBezTo>
                  <a:cubicBezTo>
                    <a:pt x="0" y="40161"/>
                    <a:pt x="144817" y="0"/>
                    <a:pt x="323457" y="0"/>
                  </a:cubicBezTo>
                  <a:cubicBezTo>
                    <a:pt x="502097" y="0"/>
                    <a:pt x="646914" y="40161"/>
                    <a:pt x="646914" y="89703"/>
                  </a:cubicBezTo>
                  <a:close/>
                </a:path>
              </a:pathLst>
            </a:custGeom>
            <a:solidFill>
              <a:srgbClr val="828282"/>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xmlns="" id="{5008FF21-8CCC-044C-8FE7-DF5A47E0813E}"/>
                </a:ext>
              </a:extLst>
            </p:cNvPr>
            <p:cNvSpPr/>
            <p:nvPr/>
          </p:nvSpPr>
          <p:spPr>
            <a:xfrm>
              <a:off x="9250583" y="6260785"/>
              <a:ext cx="821661" cy="66856"/>
            </a:xfrm>
            <a:custGeom>
              <a:avLst/>
              <a:gdLst>
                <a:gd name="connsiteX0" fmla="*/ 379693 w 821661"/>
                <a:gd name="connsiteY0" fmla="*/ 66857 h 66856"/>
                <a:gd name="connsiteX1" fmla="*/ 4851 w 821661"/>
                <a:gd name="connsiteY1" fmla="*/ 18692 h 66856"/>
                <a:gd name="connsiteX2" fmla="*/ 0 w 821661"/>
                <a:gd name="connsiteY2" fmla="*/ 1879 h 66856"/>
                <a:gd name="connsiteX3" fmla="*/ 377020 w 821661"/>
                <a:gd name="connsiteY3" fmla="*/ 34022 h 66856"/>
                <a:gd name="connsiteX4" fmla="*/ 821662 w 821661"/>
                <a:gd name="connsiteY4" fmla="*/ 0 h 66856"/>
                <a:gd name="connsiteX5" fmla="*/ 816315 w 821661"/>
                <a:gd name="connsiteY5" fmla="*/ 18692 h 66856"/>
                <a:gd name="connsiteX6" fmla="*/ 379693 w 821661"/>
                <a:gd name="connsiteY6" fmla="*/ 66857 h 6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1661" h="66856">
                  <a:moveTo>
                    <a:pt x="379693" y="66857"/>
                  </a:moveTo>
                  <a:cubicBezTo>
                    <a:pt x="260884" y="66857"/>
                    <a:pt x="12277" y="55780"/>
                    <a:pt x="4851" y="18692"/>
                  </a:cubicBezTo>
                  <a:cubicBezTo>
                    <a:pt x="3574" y="12996"/>
                    <a:pt x="1960" y="7378"/>
                    <a:pt x="0" y="1879"/>
                  </a:cubicBezTo>
                  <a:cubicBezTo>
                    <a:pt x="76434" y="26110"/>
                    <a:pt x="272666" y="34022"/>
                    <a:pt x="377020" y="34022"/>
                  </a:cubicBezTo>
                  <a:cubicBezTo>
                    <a:pt x="483948" y="34022"/>
                    <a:pt x="733446" y="25714"/>
                    <a:pt x="821662" y="0"/>
                  </a:cubicBezTo>
                  <a:cubicBezTo>
                    <a:pt x="819444" y="6102"/>
                    <a:pt x="817662" y="12343"/>
                    <a:pt x="816315" y="18692"/>
                  </a:cubicBezTo>
                  <a:cubicBezTo>
                    <a:pt x="808890" y="55780"/>
                    <a:pt x="498502" y="66857"/>
                    <a:pt x="379693" y="66857"/>
                  </a:cubicBezTo>
                  <a:close/>
                </a:path>
              </a:pathLst>
            </a:custGeom>
            <a:solidFill>
              <a:srgbClr val="828282"/>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xmlns="" id="{333EC4FB-45C4-594F-B79A-12EC844E5C34}"/>
                </a:ext>
              </a:extLst>
            </p:cNvPr>
            <p:cNvSpPr/>
            <p:nvPr/>
          </p:nvSpPr>
          <p:spPr>
            <a:xfrm>
              <a:off x="8914552" y="5258329"/>
              <a:ext cx="1504911" cy="111856"/>
            </a:xfrm>
            <a:custGeom>
              <a:avLst/>
              <a:gdLst>
                <a:gd name="connsiteX0" fmla="*/ 36633 w 1504911"/>
                <a:gd name="connsiteY0" fmla="*/ 65967 h 111856"/>
                <a:gd name="connsiteX1" fmla="*/ 1438873 w 1504911"/>
                <a:gd name="connsiteY1" fmla="*/ 0 h 111856"/>
                <a:gd name="connsiteX2" fmla="*/ 1468576 w 1504911"/>
                <a:gd name="connsiteY2" fmla="*/ 22549 h 111856"/>
                <a:gd name="connsiteX3" fmla="*/ 1504911 w 1504911"/>
                <a:gd name="connsiteY3" fmla="*/ 41044 h 111856"/>
                <a:gd name="connsiteX4" fmla="*/ 0 w 1504911"/>
                <a:gd name="connsiteY4" fmla="*/ 111856 h 111856"/>
                <a:gd name="connsiteX5" fmla="*/ 14356 w 1504911"/>
                <a:gd name="connsiteY5" fmla="*/ 107604 h 111856"/>
                <a:gd name="connsiteX6" fmla="*/ 36633 w 1504911"/>
                <a:gd name="connsiteY6" fmla="*/ 65967 h 11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911" h="111856">
                  <a:moveTo>
                    <a:pt x="36633" y="65967"/>
                  </a:moveTo>
                  <a:lnTo>
                    <a:pt x="1438873" y="0"/>
                  </a:lnTo>
                  <a:cubicBezTo>
                    <a:pt x="1437685" y="9297"/>
                    <a:pt x="1443626" y="16813"/>
                    <a:pt x="1468576" y="22549"/>
                  </a:cubicBezTo>
                  <a:cubicBezTo>
                    <a:pt x="1482298" y="24854"/>
                    <a:pt x="1494981" y="31312"/>
                    <a:pt x="1504911" y="41044"/>
                  </a:cubicBezTo>
                  <a:lnTo>
                    <a:pt x="0" y="111856"/>
                  </a:lnTo>
                  <a:cubicBezTo>
                    <a:pt x="4673" y="110076"/>
                    <a:pt x="9475" y="108662"/>
                    <a:pt x="14356" y="107604"/>
                  </a:cubicBezTo>
                  <a:cubicBezTo>
                    <a:pt x="53959" y="98208"/>
                    <a:pt x="45048" y="84362"/>
                    <a:pt x="36633" y="65967"/>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xmlns="" id="{1C471F68-AA49-E94F-AA1F-6FD8C8F55DF1}"/>
                </a:ext>
              </a:extLst>
            </p:cNvPr>
            <p:cNvSpPr/>
            <p:nvPr/>
          </p:nvSpPr>
          <p:spPr>
            <a:xfrm>
              <a:off x="8885642" y="5135000"/>
              <a:ext cx="1529069" cy="112252"/>
            </a:xfrm>
            <a:custGeom>
              <a:avLst/>
              <a:gdLst>
                <a:gd name="connsiteX0" fmla="*/ 0 w 1529069"/>
                <a:gd name="connsiteY0" fmla="*/ 72000 h 112252"/>
                <a:gd name="connsiteX1" fmla="*/ 1529069 w 1529069"/>
                <a:gd name="connsiteY1" fmla="*/ 0 h 112252"/>
                <a:gd name="connsiteX2" fmla="*/ 1473031 w 1529069"/>
                <a:gd name="connsiteY2" fmla="*/ 20670 h 112252"/>
                <a:gd name="connsiteX3" fmla="*/ 1470259 w 1529069"/>
                <a:gd name="connsiteY3" fmla="*/ 46978 h 112252"/>
                <a:gd name="connsiteX4" fmla="*/ 77424 w 1529069"/>
                <a:gd name="connsiteY4" fmla="*/ 112252 h 112252"/>
                <a:gd name="connsiteX5" fmla="*/ 67523 w 1529069"/>
                <a:gd name="connsiteY5" fmla="*/ 105329 h 112252"/>
                <a:gd name="connsiteX6" fmla="*/ 0 w 1529069"/>
                <a:gd name="connsiteY6" fmla="*/ 72000 h 112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9069" h="112252">
                  <a:moveTo>
                    <a:pt x="0" y="72000"/>
                  </a:moveTo>
                  <a:lnTo>
                    <a:pt x="1529069" y="0"/>
                  </a:lnTo>
                  <a:cubicBezTo>
                    <a:pt x="1513129" y="12778"/>
                    <a:pt x="1493456" y="20027"/>
                    <a:pt x="1473031" y="20670"/>
                  </a:cubicBezTo>
                  <a:cubicBezTo>
                    <a:pt x="1457289" y="20670"/>
                    <a:pt x="1463130" y="32044"/>
                    <a:pt x="1470259" y="46978"/>
                  </a:cubicBezTo>
                  <a:lnTo>
                    <a:pt x="77424" y="112252"/>
                  </a:lnTo>
                  <a:cubicBezTo>
                    <a:pt x="77424" y="107901"/>
                    <a:pt x="74850" y="105329"/>
                    <a:pt x="67523" y="105329"/>
                  </a:cubicBezTo>
                  <a:cubicBezTo>
                    <a:pt x="45048" y="105527"/>
                    <a:pt x="12772" y="93065"/>
                    <a:pt x="0" y="72000"/>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Freeform 163">
              <a:extLst>
                <a:ext uri="{FF2B5EF4-FFF2-40B4-BE49-F238E27FC236}">
                  <a16:creationId xmlns:a16="http://schemas.microsoft.com/office/drawing/2014/main" xmlns="" id="{F27E891C-2FDF-E14B-A5AF-672103927D11}"/>
                </a:ext>
              </a:extLst>
            </p:cNvPr>
            <p:cNvSpPr/>
            <p:nvPr/>
          </p:nvSpPr>
          <p:spPr>
            <a:xfrm>
              <a:off x="8919898" y="5359010"/>
              <a:ext cx="1458179" cy="111560"/>
            </a:xfrm>
            <a:custGeom>
              <a:avLst/>
              <a:gdLst>
                <a:gd name="connsiteX0" fmla="*/ 0 w 1458179"/>
                <a:gd name="connsiteY0" fmla="*/ 68242 h 111560"/>
                <a:gd name="connsiteX1" fmla="*/ 1450853 w 1458179"/>
                <a:gd name="connsiteY1" fmla="*/ 0 h 111560"/>
                <a:gd name="connsiteX2" fmla="*/ 1458180 w 1458179"/>
                <a:gd name="connsiteY2" fmla="*/ 43813 h 111560"/>
                <a:gd name="connsiteX3" fmla="*/ 17425 w 1458179"/>
                <a:gd name="connsiteY3" fmla="*/ 111560 h 111560"/>
                <a:gd name="connsiteX4" fmla="*/ 0 w 1458179"/>
                <a:gd name="connsiteY4" fmla="*/ 68242 h 11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179" h="111560">
                  <a:moveTo>
                    <a:pt x="0" y="68242"/>
                  </a:moveTo>
                  <a:lnTo>
                    <a:pt x="1450853" y="0"/>
                  </a:lnTo>
                  <a:cubicBezTo>
                    <a:pt x="1447883" y="11176"/>
                    <a:pt x="1455507" y="25714"/>
                    <a:pt x="1458180" y="43813"/>
                  </a:cubicBezTo>
                  <a:lnTo>
                    <a:pt x="17425" y="111560"/>
                  </a:lnTo>
                  <a:cubicBezTo>
                    <a:pt x="22871" y="91483"/>
                    <a:pt x="27920" y="77044"/>
                    <a:pt x="0" y="68242"/>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Freeform 164">
              <a:extLst>
                <a:ext uri="{FF2B5EF4-FFF2-40B4-BE49-F238E27FC236}">
                  <a16:creationId xmlns:a16="http://schemas.microsoft.com/office/drawing/2014/main" xmlns="" id="{73E81A06-C6D7-AB4E-B6CE-2B638BF66007}"/>
                </a:ext>
              </a:extLst>
            </p:cNvPr>
            <p:cNvSpPr/>
            <p:nvPr/>
          </p:nvSpPr>
          <p:spPr>
            <a:xfrm>
              <a:off x="8931779" y="5458108"/>
              <a:ext cx="1480456" cy="111461"/>
            </a:xfrm>
            <a:custGeom>
              <a:avLst/>
              <a:gdLst>
                <a:gd name="connsiteX0" fmla="*/ 4851 w 1480456"/>
                <a:gd name="connsiteY0" fmla="*/ 67549 h 111461"/>
                <a:gd name="connsiteX1" fmla="*/ 1439566 w 1480456"/>
                <a:gd name="connsiteY1" fmla="*/ 0 h 111461"/>
                <a:gd name="connsiteX2" fmla="*/ 1467388 w 1480456"/>
                <a:gd name="connsiteY2" fmla="*/ 36890 h 111461"/>
                <a:gd name="connsiteX3" fmla="*/ 1480457 w 1480456"/>
                <a:gd name="connsiteY3" fmla="*/ 42231 h 111461"/>
                <a:gd name="connsiteX4" fmla="*/ 0 w 1480456"/>
                <a:gd name="connsiteY4" fmla="*/ 111461 h 111461"/>
                <a:gd name="connsiteX5" fmla="*/ 4851 w 1480456"/>
                <a:gd name="connsiteY5" fmla="*/ 67549 h 11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456" h="111461">
                  <a:moveTo>
                    <a:pt x="4851" y="67549"/>
                  </a:moveTo>
                  <a:lnTo>
                    <a:pt x="1439566" y="0"/>
                  </a:lnTo>
                  <a:cubicBezTo>
                    <a:pt x="1437289" y="15527"/>
                    <a:pt x="1440755" y="27989"/>
                    <a:pt x="1467388" y="36890"/>
                  </a:cubicBezTo>
                  <a:cubicBezTo>
                    <a:pt x="1471863" y="38363"/>
                    <a:pt x="1476229" y="40144"/>
                    <a:pt x="1480457" y="42231"/>
                  </a:cubicBezTo>
                  <a:lnTo>
                    <a:pt x="0" y="111461"/>
                  </a:lnTo>
                  <a:cubicBezTo>
                    <a:pt x="13663" y="100483"/>
                    <a:pt x="9109" y="85846"/>
                    <a:pt x="4851" y="67549"/>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xmlns="" id="{D023C9AE-D311-D645-AEFD-ABF6F068499D}"/>
                </a:ext>
              </a:extLst>
            </p:cNvPr>
            <p:cNvSpPr/>
            <p:nvPr/>
          </p:nvSpPr>
          <p:spPr>
            <a:xfrm>
              <a:off x="8920789" y="5572635"/>
              <a:ext cx="1454120" cy="111065"/>
            </a:xfrm>
            <a:custGeom>
              <a:avLst/>
              <a:gdLst>
                <a:gd name="connsiteX0" fmla="*/ 0 w 1454120"/>
                <a:gd name="connsiteY0" fmla="*/ 67747 h 111065"/>
                <a:gd name="connsiteX1" fmla="*/ 1440161 w 1454120"/>
                <a:gd name="connsiteY1" fmla="*/ 0 h 111065"/>
                <a:gd name="connsiteX2" fmla="*/ 1454120 w 1454120"/>
                <a:gd name="connsiteY2" fmla="*/ 39560 h 111065"/>
                <a:gd name="connsiteX3" fmla="*/ 1454120 w 1454120"/>
                <a:gd name="connsiteY3" fmla="*/ 43615 h 111065"/>
                <a:gd name="connsiteX4" fmla="*/ 18019 w 1454120"/>
                <a:gd name="connsiteY4" fmla="*/ 111065 h 111065"/>
                <a:gd name="connsiteX5" fmla="*/ 0 w 1454120"/>
                <a:gd name="connsiteY5" fmla="*/ 67747 h 11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4120" h="111065">
                  <a:moveTo>
                    <a:pt x="0" y="67747"/>
                  </a:moveTo>
                  <a:lnTo>
                    <a:pt x="1440161" y="0"/>
                  </a:lnTo>
                  <a:cubicBezTo>
                    <a:pt x="1448794" y="11423"/>
                    <a:pt x="1453675" y="25249"/>
                    <a:pt x="1454120" y="39560"/>
                  </a:cubicBezTo>
                  <a:cubicBezTo>
                    <a:pt x="1454120" y="40944"/>
                    <a:pt x="1454120" y="42329"/>
                    <a:pt x="1454120" y="43615"/>
                  </a:cubicBezTo>
                  <a:lnTo>
                    <a:pt x="18019" y="111065"/>
                  </a:lnTo>
                  <a:cubicBezTo>
                    <a:pt x="25148" y="78230"/>
                    <a:pt x="57622" y="71406"/>
                    <a:pt x="0" y="67747"/>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xmlns="" id="{3AC98340-2EF0-F448-9EA5-650C032B956C}"/>
                </a:ext>
              </a:extLst>
            </p:cNvPr>
            <p:cNvSpPr/>
            <p:nvPr/>
          </p:nvSpPr>
          <p:spPr>
            <a:xfrm>
              <a:off x="8915344" y="5675392"/>
              <a:ext cx="1506594" cy="112351"/>
            </a:xfrm>
            <a:custGeom>
              <a:avLst/>
              <a:gdLst>
                <a:gd name="connsiteX0" fmla="*/ 28415 w 1506594"/>
                <a:gd name="connsiteY0" fmla="*/ 66956 h 112351"/>
                <a:gd name="connsiteX1" fmla="*/ 1450853 w 1506594"/>
                <a:gd name="connsiteY1" fmla="*/ 0 h 112351"/>
                <a:gd name="connsiteX2" fmla="*/ 1475704 w 1506594"/>
                <a:gd name="connsiteY2" fmla="*/ 25616 h 112351"/>
                <a:gd name="connsiteX3" fmla="*/ 1506594 w 1506594"/>
                <a:gd name="connsiteY3" fmla="*/ 41538 h 112351"/>
                <a:gd name="connsiteX4" fmla="*/ 0 w 1506594"/>
                <a:gd name="connsiteY4" fmla="*/ 112351 h 112351"/>
                <a:gd name="connsiteX5" fmla="*/ 5247 w 1506594"/>
                <a:gd name="connsiteY5" fmla="*/ 110373 h 112351"/>
                <a:gd name="connsiteX6" fmla="*/ 28415 w 1506594"/>
                <a:gd name="connsiteY6" fmla="*/ 66956 h 11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594" h="112351">
                  <a:moveTo>
                    <a:pt x="28415" y="66956"/>
                  </a:moveTo>
                  <a:lnTo>
                    <a:pt x="1450853" y="0"/>
                  </a:lnTo>
                  <a:cubicBezTo>
                    <a:pt x="1451744" y="10681"/>
                    <a:pt x="1457883" y="19088"/>
                    <a:pt x="1475704" y="25616"/>
                  </a:cubicBezTo>
                  <a:cubicBezTo>
                    <a:pt x="1486832" y="29126"/>
                    <a:pt x="1497278" y="34517"/>
                    <a:pt x="1506594" y="41538"/>
                  </a:cubicBezTo>
                  <a:lnTo>
                    <a:pt x="0" y="112351"/>
                  </a:lnTo>
                  <a:lnTo>
                    <a:pt x="5247" y="110373"/>
                  </a:lnTo>
                  <a:cubicBezTo>
                    <a:pt x="32177" y="100681"/>
                    <a:pt x="32375" y="86143"/>
                    <a:pt x="28415" y="66956"/>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xmlns="" id="{E4D6C6B7-B9C3-1247-B1CB-AEB16E6A267C}"/>
                </a:ext>
              </a:extLst>
            </p:cNvPr>
            <p:cNvSpPr/>
            <p:nvPr/>
          </p:nvSpPr>
          <p:spPr>
            <a:xfrm>
              <a:off x="8931581" y="5782403"/>
              <a:ext cx="1439764" cy="111065"/>
            </a:xfrm>
            <a:custGeom>
              <a:avLst/>
              <a:gdLst>
                <a:gd name="connsiteX0" fmla="*/ 0 w 1439764"/>
                <a:gd name="connsiteY0" fmla="*/ 67450 h 111065"/>
                <a:gd name="connsiteX1" fmla="*/ 1434715 w 1439764"/>
                <a:gd name="connsiteY1" fmla="*/ 0 h 111065"/>
                <a:gd name="connsiteX2" fmla="*/ 1439765 w 1439764"/>
                <a:gd name="connsiteY2" fmla="*/ 43912 h 111065"/>
                <a:gd name="connsiteX3" fmla="*/ 12871 w 1439764"/>
                <a:gd name="connsiteY3" fmla="*/ 111066 h 111065"/>
                <a:gd name="connsiteX4" fmla="*/ 0 w 1439764"/>
                <a:gd name="connsiteY4" fmla="*/ 67450 h 11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764" h="111065">
                  <a:moveTo>
                    <a:pt x="0" y="67450"/>
                  </a:moveTo>
                  <a:lnTo>
                    <a:pt x="1434715" y="0"/>
                  </a:lnTo>
                  <a:cubicBezTo>
                    <a:pt x="1431151" y="12363"/>
                    <a:pt x="1436002" y="27000"/>
                    <a:pt x="1439765" y="43912"/>
                  </a:cubicBezTo>
                  <a:lnTo>
                    <a:pt x="12871" y="111066"/>
                  </a:lnTo>
                  <a:cubicBezTo>
                    <a:pt x="17128" y="93461"/>
                    <a:pt x="17128" y="79021"/>
                    <a:pt x="0" y="67450"/>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xmlns="" id="{C7963092-FF1C-1841-996F-507271A5A936}"/>
                </a:ext>
              </a:extLst>
            </p:cNvPr>
            <p:cNvSpPr/>
            <p:nvPr/>
          </p:nvSpPr>
          <p:spPr>
            <a:xfrm>
              <a:off x="8954452" y="5935402"/>
              <a:ext cx="1442932" cy="359404"/>
            </a:xfrm>
            <a:custGeom>
              <a:avLst/>
              <a:gdLst>
                <a:gd name="connsiteX0" fmla="*/ 673745 w 1442932"/>
                <a:gd name="connsiteY0" fmla="*/ 359404 h 359404"/>
                <a:gd name="connsiteX1" fmla="*/ 265340 w 1442932"/>
                <a:gd name="connsiteY1" fmla="*/ 306888 h 359404"/>
                <a:gd name="connsiteX2" fmla="*/ 115740 w 1442932"/>
                <a:gd name="connsiteY2" fmla="*/ 181680 h 359404"/>
                <a:gd name="connsiteX3" fmla="*/ 0 w 1442932"/>
                <a:gd name="connsiteY3" fmla="*/ 67846 h 359404"/>
                <a:gd name="connsiteX4" fmla="*/ 1442933 w 1442932"/>
                <a:gd name="connsiteY4" fmla="*/ 0 h 359404"/>
                <a:gd name="connsiteX5" fmla="*/ 1299174 w 1442932"/>
                <a:gd name="connsiteY5" fmla="*/ 181680 h 359404"/>
                <a:gd name="connsiteX6" fmla="*/ 1149475 w 1442932"/>
                <a:gd name="connsiteY6" fmla="*/ 306888 h 359404"/>
                <a:gd name="connsiteX7" fmla="*/ 673745 w 1442932"/>
                <a:gd name="connsiteY7" fmla="*/ 359404 h 359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2932" h="359404">
                  <a:moveTo>
                    <a:pt x="673745" y="359404"/>
                  </a:moveTo>
                  <a:cubicBezTo>
                    <a:pt x="544342" y="359404"/>
                    <a:pt x="273458" y="347240"/>
                    <a:pt x="265340" y="306888"/>
                  </a:cubicBezTo>
                  <a:cubicBezTo>
                    <a:pt x="257221" y="266537"/>
                    <a:pt x="216826" y="242207"/>
                    <a:pt x="115740" y="181680"/>
                  </a:cubicBezTo>
                  <a:cubicBezTo>
                    <a:pt x="54949" y="145186"/>
                    <a:pt x="19009" y="104340"/>
                    <a:pt x="0" y="67846"/>
                  </a:cubicBezTo>
                  <a:lnTo>
                    <a:pt x="1442933" y="0"/>
                  </a:lnTo>
                  <a:cubicBezTo>
                    <a:pt x="1421547" y="59340"/>
                    <a:pt x="1365806" y="125900"/>
                    <a:pt x="1299174" y="181680"/>
                  </a:cubicBezTo>
                  <a:cubicBezTo>
                    <a:pt x="1222443" y="245867"/>
                    <a:pt x="1157594" y="266438"/>
                    <a:pt x="1149475" y="306888"/>
                  </a:cubicBezTo>
                  <a:cubicBezTo>
                    <a:pt x="1141356" y="347339"/>
                    <a:pt x="803147" y="359404"/>
                    <a:pt x="673745" y="359404"/>
                  </a:cubicBezTo>
                  <a:close/>
                </a:path>
              </a:pathLst>
            </a:custGeom>
            <a:solidFill>
              <a:srgbClr val="828282"/>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Freeform 169">
              <a:extLst>
                <a:ext uri="{FF2B5EF4-FFF2-40B4-BE49-F238E27FC236}">
                  <a16:creationId xmlns:a16="http://schemas.microsoft.com/office/drawing/2014/main" xmlns="" id="{B21C05BB-9EF7-0C45-A699-CB0BC4D56E10}"/>
                </a:ext>
              </a:extLst>
            </p:cNvPr>
            <p:cNvSpPr/>
            <p:nvPr/>
          </p:nvSpPr>
          <p:spPr>
            <a:xfrm>
              <a:off x="9210782" y="5971402"/>
              <a:ext cx="416509" cy="323305"/>
            </a:xfrm>
            <a:custGeom>
              <a:avLst/>
              <a:gdLst>
                <a:gd name="connsiteX0" fmla="*/ 147323 w 416509"/>
                <a:gd name="connsiteY0" fmla="*/ 310152 h 323305"/>
                <a:gd name="connsiteX1" fmla="*/ 63167 w 416509"/>
                <a:gd name="connsiteY1" fmla="*/ 148351 h 323305"/>
                <a:gd name="connsiteX2" fmla="*/ 0 w 416509"/>
                <a:gd name="connsiteY2" fmla="*/ 19780 h 323305"/>
                <a:gd name="connsiteX3" fmla="*/ 411276 w 416509"/>
                <a:gd name="connsiteY3" fmla="*/ 0 h 323305"/>
                <a:gd name="connsiteX4" fmla="*/ 416227 w 416509"/>
                <a:gd name="connsiteY4" fmla="*/ 148351 h 323305"/>
                <a:gd name="connsiteX5" fmla="*/ 412465 w 416509"/>
                <a:gd name="connsiteY5" fmla="*/ 314801 h 323305"/>
                <a:gd name="connsiteX6" fmla="*/ 413356 w 416509"/>
                <a:gd name="connsiteY6" fmla="*/ 323306 h 323305"/>
                <a:gd name="connsiteX7" fmla="*/ 147323 w 416509"/>
                <a:gd name="connsiteY7" fmla="*/ 310152 h 323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509" h="323305">
                  <a:moveTo>
                    <a:pt x="147323" y="310152"/>
                  </a:moveTo>
                  <a:cubicBezTo>
                    <a:pt x="131878" y="259218"/>
                    <a:pt x="111581" y="226581"/>
                    <a:pt x="63167" y="148351"/>
                  </a:cubicBezTo>
                  <a:cubicBezTo>
                    <a:pt x="38286" y="107475"/>
                    <a:pt x="17138" y="64444"/>
                    <a:pt x="0" y="19780"/>
                  </a:cubicBezTo>
                  <a:lnTo>
                    <a:pt x="411276" y="0"/>
                  </a:lnTo>
                  <a:cubicBezTo>
                    <a:pt x="415573" y="49322"/>
                    <a:pt x="417227" y="98852"/>
                    <a:pt x="416227" y="148351"/>
                  </a:cubicBezTo>
                  <a:cubicBezTo>
                    <a:pt x="414346" y="233702"/>
                    <a:pt x="401673" y="261098"/>
                    <a:pt x="412465" y="314801"/>
                  </a:cubicBezTo>
                  <a:cubicBezTo>
                    <a:pt x="413039" y="317600"/>
                    <a:pt x="413336" y="320448"/>
                    <a:pt x="413356" y="323306"/>
                  </a:cubicBezTo>
                  <a:cubicBezTo>
                    <a:pt x="343159" y="323207"/>
                    <a:pt x="234350" y="319647"/>
                    <a:pt x="147323" y="310152"/>
                  </a:cubicBezTo>
                  <a:close/>
                </a:path>
              </a:pathLst>
            </a:custGeom>
            <a:solidFill>
              <a:srgbClr val="AAAAAA"/>
            </a:solidFill>
            <a:ln w="989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4" name="CuadroTexto 238">
            <a:extLst>
              <a:ext uri="{FF2B5EF4-FFF2-40B4-BE49-F238E27FC236}">
                <a16:creationId xmlns:a16="http://schemas.microsoft.com/office/drawing/2014/main" xmlns="" id="{0958B0CA-BE67-924A-B94E-E4BB2CF81C3D}"/>
              </a:ext>
            </a:extLst>
          </p:cNvPr>
          <p:cNvSpPr txBox="1"/>
          <p:nvPr/>
        </p:nvSpPr>
        <p:spPr>
          <a:xfrm>
            <a:off x="1296465" y="5113728"/>
            <a:ext cx="53937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EDUCATIONAL QUOTE HERE</a:t>
            </a:r>
          </a:p>
        </p:txBody>
      </p:sp>
      <p:sp>
        <p:nvSpPr>
          <p:cNvPr id="175" name="CuadroTexto 4">
            <a:extLst>
              <a:ext uri="{FF2B5EF4-FFF2-40B4-BE49-F238E27FC236}">
                <a16:creationId xmlns:a16="http://schemas.microsoft.com/office/drawing/2014/main" xmlns="" id="{B93B53ED-5F72-5D49-BA2A-9889E1198EE8}"/>
              </a:ext>
            </a:extLst>
          </p:cNvPr>
          <p:cNvSpPr txBox="1"/>
          <p:nvPr/>
        </p:nvSpPr>
        <p:spPr>
          <a:xfrm>
            <a:off x="1918861" y="1682778"/>
            <a:ext cx="472480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 and perceived value of the product, but they also must take into account.</a:t>
            </a:r>
          </a:p>
        </p:txBody>
      </p:sp>
      <p:sp>
        <p:nvSpPr>
          <p:cNvPr id="176" name="CuadroTexto 238">
            <a:extLst>
              <a:ext uri="{FF2B5EF4-FFF2-40B4-BE49-F238E27FC236}">
                <a16:creationId xmlns:a16="http://schemas.microsoft.com/office/drawing/2014/main" xmlns="" id="{CA3BD748-6A00-3A42-96EB-F388D7E5F109}"/>
              </a:ext>
            </a:extLst>
          </p:cNvPr>
          <p:cNvSpPr txBox="1"/>
          <p:nvPr/>
        </p:nvSpPr>
        <p:spPr>
          <a:xfrm>
            <a:off x="1918861" y="1444606"/>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77" name="CuadroTexto 4">
            <a:extLst>
              <a:ext uri="{FF2B5EF4-FFF2-40B4-BE49-F238E27FC236}">
                <a16:creationId xmlns:a16="http://schemas.microsoft.com/office/drawing/2014/main" xmlns="" id="{A1592434-2A16-604A-93EC-A09EDC5AB99B}"/>
              </a:ext>
            </a:extLst>
          </p:cNvPr>
          <p:cNvSpPr txBox="1"/>
          <p:nvPr/>
        </p:nvSpPr>
        <p:spPr>
          <a:xfrm>
            <a:off x="1918861" y="2702231"/>
            <a:ext cx="472480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 and perceived value of the product, but they also must take into account.</a:t>
            </a:r>
          </a:p>
        </p:txBody>
      </p:sp>
      <p:sp>
        <p:nvSpPr>
          <p:cNvPr id="178" name="CuadroTexto 238">
            <a:extLst>
              <a:ext uri="{FF2B5EF4-FFF2-40B4-BE49-F238E27FC236}">
                <a16:creationId xmlns:a16="http://schemas.microsoft.com/office/drawing/2014/main" xmlns="" id="{FC370DA3-179E-A34C-AC31-929DED00E02C}"/>
              </a:ext>
            </a:extLst>
          </p:cNvPr>
          <p:cNvSpPr txBox="1"/>
          <p:nvPr/>
        </p:nvSpPr>
        <p:spPr>
          <a:xfrm>
            <a:off x="1918861" y="2464059"/>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79" name="CuadroTexto 4">
            <a:extLst>
              <a:ext uri="{FF2B5EF4-FFF2-40B4-BE49-F238E27FC236}">
                <a16:creationId xmlns:a16="http://schemas.microsoft.com/office/drawing/2014/main" xmlns="" id="{40F8DB38-3D30-924E-85F2-55CD5E35C6A2}"/>
              </a:ext>
            </a:extLst>
          </p:cNvPr>
          <p:cNvSpPr txBox="1"/>
          <p:nvPr/>
        </p:nvSpPr>
        <p:spPr>
          <a:xfrm>
            <a:off x="1920589" y="3770275"/>
            <a:ext cx="4724804"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 and perceived value of the product, but they also must take into account.</a:t>
            </a:r>
          </a:p>
        </p:txBody>
      </p:sp>
      <p:sp>
        <p:nvSpPr>
          <p:cNvPr id="180" name="CuadroTexto 238">
            <a:extLst>
              <a:ext uri="{FF2B5EF4-FFF2-40B4-BE49-F238E27FC236}">
                <a16:creationId xmlns:a16="http://schemas.microsoft.com/office/drawing/2014/main" xmlns="" id="{29395A2E-398C-0A40-9C63-DA7316841A29}"/>
              </a:ext>
            </a:extLst>
          </p:cNvPr>
          <p:cNvSpPr txBox="1"/>
          <p:nvPr/>
        </p:nvSpPr>
        <p:spPr>
          <a:xfrm>
            <a:off x="1920589" y="3532103"/>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81" name="Oval 180">
            <a:extLst>
              <a:ext uri="{FF2B5EF4-FFF2-40B4-BE49-F238E27FC236}">
                <a16:creationId xmlns:a16="http://schemas.microsoft.com/office/drawing/2014/main" xmlns="" id="{017DB335-D3EE-5243-B51D-B3115F782202}"/>
              </a:ext>
            </a:extLst>
          </p:cNvPr>
          <p:cNvSpPr/>
          <p:nvPr/>
        </p:nvSpPr>
        <p:spPr>
          <a:xfrm>
            <a:off x="1254617" y="1517574"/>
            <a:ext cx="504780" cy="50478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182" name="Oval 181">
            <a:extLst>
              <a:ext uri="{FF2B5EF4-FFF2-40B4-BE49-F238E27FC236}">
                <a16:creationId xmlns:a16="http://schemas.microsoft.com/office/drawing/2014/main" xmlns="" id="{366E9283-943A-DF45-BDFE-76A236413106}"/>
              </a:ext>
            </a:extLst>
          </p:cNvPr>
          <p:cNvSpPr/>
          <p:nvPr/>
        </p:nvSpPr>
        <p:spPr>
          <a:xfrm>
            <a:off x="1247505" y="2561363"/>
            <a:ext cx="504780" cy="50478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183" name="Oval 182">
            <a:extLst>
              <a:ext uri="{FF2B5EF4-FFF2-40B4-BE49-F238E27FC236}">
                <a16:creationId xmlns:a16="http://schemas.microsoft.com/office/drawing/2014/main" xmlns="" id="{DECFAAAA-ABEE-0D43-986B-ED81AD460F73}"/>
              </a:ext>
            </a:extLst>
          </p:cNvPr>
          <p:cNvSpPr/>
          <p:nvPr/>
        </p:nvSpPr>
        <p:spPr>
          <a:xfrm>
            <a:off x="1247505" y="3615627"/>
            <a:ext cx="504780" cy="50478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184" name="CuadroTexto 238">
            <a:extLst>
              <a:ext uri="{FF2B5EF4-FFF2-40B4-BE49-F238E27FC236}">
                <a16:creationId xmlns:a16="http://schemas.microsoft.com/office/drawing/2014/main" xmlns="" id="{36E0F0C8-429B-4C5F-98EE-EE6DA8858671}"/>
              </a:ext>
            </a:extLst>
          </p:cNvPr>
          <p:cNvSpPr txBox="1"/>
          <p:nvPr/>
        </p:nvSpPr>
        <p:spPr>
          <a:xfrm>
            <a:off x="622719" y="343215"/>
            <a:ext cx="713528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Lightbulb icon infographic</a:t>
            </a:r>
          </a:p>
        </p:txBody>
      </p:sp>
    </p:spTree>
    <p:extLst>
      <p:ext uri="{BB962C8B-B14F-4D97-AF65-F5344CB8AC3E}">
        <p14:creationId xmlns:p14="http://schemas.microsoft.com/office/powerpoint/2010/main" xmlns="" val="30790725"/>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14:bounceEnd="8000">
                                          <p:cBhvr additive="base">
                                            <p:cTn id="7" dur="500" fill="hold"/>
                                            <p:tgtEl>
                                              <p:spTgt spid="184"/>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184"/>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71"/>
                                            </p:tgtEl>
                                            <p:attrNameLst>
                                              <p:attrName>style.visibility</p:attrName>
                                            </p:attrNameLst>
                                          </p:cBhvr>
                                          <p:to>
                                            <p:strVal val="visible"/>
                                          </p:to>
                                        </p:set>
                                        <p:anim calcmode="lin" valueType="num">
                                          <p:cBhvr additive="base">
                                            <p:cTn id="11" dur="750" fill="hold"/>
                                            <p:tgtEl>
                                              <p:spTgt spid="171"/>
                                            </p:tgtEl>
                                            <p:attrNameLst>
                                              <p:attrName>ppt_x</p:attrName>
                                            </p:attrNameLst>
                                          </p:cBhvr>
                                          <p:tavLst>
                                            <p:tav tm="0">
                                              <p:val>
                                                <p:strVal val="#ppt_x"/>
                                              </p:val>
                                            </p:tav>
                                            <p:tav tm="100000">
                                              <p:val>
                                                <p:strVal val="#ppt_x"/>
                                              </p:val>
                                            </p:tav>
                                          </p:tavLst>
                                        </p:anim>
                                        <p:anim calcmode="lin" valueType="num">
                                          <p:cBhvr additive="base">
                                            <p:cTn id="12" dur="750" fill="hold"/>
                                            <p:tgtEl>
                                              <p:spTgt spid="171"/>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73"/>
                                            </p:tgtEl>
                                            <p:attrNameLst>
                                              <p:attrName>style.visibility</p:attrName>
                                            </p:attrNameLst>
                                          </p:cBhvr>
                                          <p:to>
                                            <p:strVal val="visible"/>
                                          </p:to>
                                        </p:set>
                                        <p:anim calcmode="lin" valueType="num">
                                          <p:cBhvr additive="base">
                                            <p:cTn id="15" dur="750" fill="hold"/>
                                            <p:tgtEl>
                                              <p:spTgt spid="173"/>
                                            </p:tgtEl>
                                            <p:attrNameLst>
                                              <p:attrName>ppt_x</p:attrName>
                                            </p:attrNameLst>
                                          </p:cBhvr>
                                          <p:tavLst>
                                            <p:tav tm="0">
                                              <p:val>
                                                <p:strVal val="0-#ppt_w/2"/>
                                              </p:val>
                                            </p:tav>
                                            <p:tav tm="100000">
                                              <p:val>
                                                <p:strVal val="#ppt_x"/>
                                              </p:val>
                                            </p:tav>
                                          </p:tavLst>
                                        </p:anim>
                                        <p:anim calcmode="lin" valueType="num">
                                          <p:cBhvr additive="base">
                                            <p:cTn id="16" dur="750" fill="hold"/>
                                            <p:tgtEl>
                                              <p:spTgt spid="17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74"/>
                                            </p:tgtEl>
                                            <p:attrNameLst>
                                              <p:attrName>style.visibility</p:attrName>
                                            </p:attrNameLst>
                                          </p:cBhvr>
                                          <p:to>
                                            <p:strVal val="visible"/>
                                          </p:to>
                                        </p:set>
                                        <p:anim calcmode="lin" valueType="num">
                                          <p:cBhvr additive="base">
                                            <p:cTn id="19" dur="750" fill="hold"/>
                                            <p:tgtEl>
                                              <p:spTgt spid="174"/>
                                            </p:tgtEl>
                                            <p:attrNameLst>
                                              <p:attrName>ppt_x</p:attrName>
                                            </p:attrNameLst>
                                          </p:cBhvr>
                                          <p:tavLst>
                                            <p:tav tm="0">
                                              <p:val>
                                                <p:strVal val="0-#ppt_w/2"/>
                                              </p:val>
                                            </p:tav>
                                            <p:tav tm="100000">
                                              <p:val>
                                                <p:strVal val="#ppt_x"/>
                                              </p:val>
                                            </p:tav>
                                          </p:tavLst>
                                        </p:anim>
                                        <p:anim calcmode="lin" valueType="num">
                                          <p:cBhvr additive="base">
                                            <p:cTn id="20" dur="750" fill="hold"/>
                                            <p:tgtEl>
                                              <p:spTgt spid="174"/>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250"/>
                                      </p:stCondLst>
                                      <p:childTnLst>
                                        <p:set>
                                          <p:cBhvr>
                                            <p:cTn id="22" dur="1" fill="hold">
                                              <p:stCondLst>
                                                <p:cond delay="0"/>
                                              </p:stCondLst>
                                            </p:cTn>
                                            <p:tgtEl>
                                              <p:spTgt spid="172"/>
                                            </p:tgtEl>
                                            <p:attrNameLst>
                                              <p:attrName>style.visibility</p:attrName>
                                            </p:attrNameLst>
                                          </p:cBhvr>
                                          <p:to>
                                            <p:strVal val="visible"/>
                                          </p:to>
                                        </p:set>
                                        <p:animEffect transition="in" filter="fade">
                                          <p:cBhvr>
                                            <p:cTn id="23" dur="750"/>
                                            <p:tgtEl>
                                              <p:spTgt spid="172"/>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750"/>
                                            <p:tgtEl>
                                              <p:spTgt spid="175"/>
                                            </p:tgtEl>
                                          </p:cBhvr>
                                        </p:animEffect>
                                      </p:childTnLst>
                                    </p:cTn>
                                  </p:par>
                                  <p:par>
                                    <p:cTn id="27" presetID="10" presetClass="entr" presetSubtype="0" fill="hold" grpId="0" nodeType="withEffect">
                                      <p:stCondLst>
                                        <p:cond delay="1250"/>
                                      </p:stCondLst>
                                      <p:childTnLst>
                                        <p:set>
                                          <p:cBhvr>
                                            <p:cTn id="28" dur="1" fill="hold">
                                              <p:stCondLst>
                                                <p:cond delay="0"/>
                                              </p:stCondLst>
                                            </p:cTn>
                                            <p:tgtEl>
                                              <p:spTgt spid="176"/>
                                            </p:tgtEl>
                                            <p:attrNameLst>
                                              <p:attrName>style.visibility</p:attrName>
                                            </p:attrNameLst>
                                          </p:cBhvr>
                                          <p:to>
                                            <p:strVal val="visible"/>
                                          </p:to>
                                        </p:set>
                                        <p:animEffect transition="in" filter="fade">
                                          <p:cBhvr>
                                            <p:cTn id="29" dur="750"/>
                                            <p:tgtEl>
                                              <p:spTgt spid="176"/>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181"/>
                                            </p:tgtEl>
                                            <p:attrNameLst>
                                              <p:attrName>style.visibility</p:attrName>
                                            </p:attrNameLst>
                                          </p:cBhvr>
                                          <p:to>
                                            <p:strVal val="visible"/>
                                          </p:to>
                                        </p:set>
                                        <p:animEffect transition="in" filter="fade">
                                          <p:cBhvr>
                                            <p:cTn id="32" dur="750"/>
                                            <p:tgtEl>
                                              <p:spTgt spid="181"/>
                                            </p:tgtEl>
                                          </p:cBhvr>
                                        </p:animEffect>
                                      </p:childTnLst>
                                    </p:cTn>
                                  </p:par>
                                  <p:par>
                                    <p:cTn id="33" presetID="10" presetClass="entr" presetSubtype="0" fill="hold" grpId="0" nodeType="withEffect">
                                      <p:stCondLst>
                                        <p:cond delay="1250"/>
                                      </p:stCondLst>
                                      <p:childTnLst>
                                        <p:set>
                                          <p:cBhvr>
                                            <p:cTn id="34" dur="1" fill="hold">
                                              <p:stCondLst>
                                                <p:cond delay="0"/>
                                              </p:stCondLst>
                                            </p:cTn>
                                            <p:tgtEl>
                                              <p:spTgt spid="182"/>
                                            </p:tgtEl>
                                            <p:attrNameLst>
                                              <p:attrName>style.visibility</p:attrName>
                                            </p:attrNameLst>
                                          </p:cBhvr>
                                          <p:to>
                                            <p:strVal val="visible"/>
                                          </p:to>
                                        </p:set>
                                        <p:animEffect transition="in" filter="fade">
                                          <p:cBhvr>
                                            <p:cTn id="35" dur="750"/>
                                            <p:tgtEl>
                                              <p:spTgt spid="182"/>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178"/>
                                            </p:tgtEl>
                                            <p:attrNameLst>
                                              <p:attrName>style.visibility</p:attrName>
                                            </p:attrNameLst>
                                          </p:cBhvr>
                                          <p:to>
                                            <p:strVal val="visible"/>
                                          </p:to>
                                        </p:set>
                                        <p:animEffect transition="in" filter="fade">
                                          <p:cBhvr>
                                            <p:cTn id="38" dur="750"/>
                                            <p:tgtEl>
                                              <p:spTgt spid="178"/>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177"/>
                                            </p:tgtEl>
                                            <p:attrNameLst>
                                              <p:attrName>style.visibility</p:attrName>
                                            </p:attrNameLst>
                                          </p:cBhvr>
                                          <p:to>
                                            <p:strVal val="visible"/>
                                          </p:to>
                                        </p:set>
                                        <p:animEffect transition="in" filter="fade">
                                          <p:cBhvr>
                                            <p:cTn id="41" dur="750"/>
                                            <p:tgtEl>
                                              <p:spTgt spid="177"/>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183"/>
                                            </p:tgtEl>
                                            <p:attrNameLst>
                                              <p:attrName>style.visibility</p:attrName>
                                            </p:attrNameLst>
                                          </p:cBhvr>
                                          <p:to>
                                            <p:strVal val="visible"/>
                                          </p:to>
                                        </p:set>
                                        <p:animEffect transition="in" filter="fade">
                                          <p:cBhvr>
                                            <p:cTn id="44" dur="750"/>
                                            <p:tgtEl>
                                              <p:spTgt spid="183"/>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179"/>
                                            </p:tgtEl>
                                            <p:attrNameLst>
                                              <p:attrName>style.visibility</p:attrName>
                                            </p:attrNameLst>
                                          </p:cBhvr>
                                          <p:to>
                                            <p:strVal val="visible"/>
                                          </p:to>
                                        </p:set>
                                        <p:animEffect transition="in" filter="fade">
                                          <p:cBhvr>
                                            <p:cTn id="47" dur="750"/>
                                            <p:tgtEl>
                                              <p:spTgt spid="179"/>
                                            </p:tgtEl>
                                          </p:cBhvr>
                                        </p:animEffect>
                                      </p:childTnLst>
                                    </p:cTn>
                                  </p:par>
                                  <p:par>
                                    <p:cTn id="48" presetID="10" presetClass="entr" presetSubtype="0" fill="hold" grpId="0" nodeType="withEffect">
                                      <p:stCondLst>
                                        <p:cond delay="1250"/>
                                      </p:stCondLst>
                                      <p:childTnLst>
                                        <p:set>
                                          <p:cBhvr>
                                            <p:cTn id="49" dur="1" fill="hold">
                                              <p:stCondLst>
                                                <p:cond delay="0"/>
                                              </p:stCondLst>
                                            </p:cTn>
                                            <p:tgtEl>
                                              <p:spTgt spid="180"/>
                                            </p:tgtEl>
                                            <p:attrNameLst>
                                              <p:attrName>style.visibility</p:attrName>
                                            </p:attrNameLst>
                                          </p:cBhvr>
                                          <p:to>
                                            <p:strVal val="visible"/>
                                          </p:to>
                                        </p:set>
                                        <p:animEffect transition="in" filter="fade">
                                          <p:cBhvr>
                                            <p:cTn id="50" dur="75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p:bldP spid="175" grpId="0"/>
          <p:bldP spid="176" grpId="0"/>
          <p:bldP spid="177" grpId="0"/>
          <p:bldP spid="178" grpId="0"/>
          <p:bldP spid="179" grpId="0"/>
          <p:bldP spid="180" grpId="0"/>
          <p:bldP spid="181" grpId="0" animBg="1"/>
          <p:bldP spid="182" grpId="0" animBg="1"/>
          <p:bldP spid="183" grpId="0" animBg="1"/>
          <p:bldP spid="18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500" fill="hold"/>
                                            <p:tgtEl>
                                              <p:spTgt spid="184"/>
                                            </p:tgtEl>
                                            <p:attrNameLst>
                                              <p:attrName>ppt_x</p:attrName>
                                            </p:attrNameLst>
                                          </p:cBhvr>
                                          <p:tavLst>
                                            <p:tav tm="0">
                                              <p:val>
                                                <p:strVal val="0-#ppt_w/2"/>
                                              </p:val>
                                            </p:tav>
                                            <p:tav tm="100000">
                                              <p:val>
                                                <p:strVal val="#ppt_x"/>
                                              </p:val>
                                            </p:tav>
                                          </p:tavLst>
                                        </p:anim>
                                        <p:anim calcmode="lin" valueType="num">
                                          <p:cBhvr additive="base">
                                            <p:cTn id="8" dur="500" fill="hold"/>
                                            <p:tgtEl>
                                              <p:spTgt spid="184"/>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71"/>
                                            </p:tgtEl>
                                            <p:attrNameLst>
                                              <p:attrName>style.visibility</p:attrName>
                                            </p:attrNameLst>
                                          </p:cBhvr>
                                          <p:to>
                                            <p:strVal val="visible"/>
                                          </p:to>
                                        </p:set>
                                        <p:anim calcmode="lin" valueType="num">
                                          <p:cBhvr additive="base">
                                            <p:cTn id="11" dur="750" fill="hold"/>
                                            <p:tgtEl>
                                              <p:spTgt spid="171"/>
                                            </p:tgtEl>
                                            <p:attrNameLst>
                                              <p:attrName>ppt_x</p:attrName>
                                            </p:attrNameLst>
                                          </p:cBhvr>
                                          <p:tavLst>
                                            <p:tav tm="0">
                                              <p:val>
                                                <p:strVal val="#ppt_x"/>
                                              </p:val>
                                            </p:tav>
                                            <p:tav tm="100000">
                                              <p:val>
                                                <p:strVal val="#ppt_x"/>
                                              </p:val>
                                            </p:tav>
                                          </p:tavLst>
                                        </p:anim>
                                        <p:anim calcmode="lin" valueType="num">
                                          <p:cBhvr additive="base">
                                            <p:cTn id="12" dur="750" fill="hold"/>
                                            <p:tgtEl>
                                              <p:spTgt spid="171"/>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173"/>
                                            </p:tgtEl>
                                            <p:attrNameLst>
                                              <p:attrName>style.visibility</p:attrName>
                                            </p:attrNameLst>
                                          </p:cBhvr>
                                          <p:to>
                                            <p:strVal val="visible"/>
                                          </p:to>
                                        </p:set>
                                        <p:anim calcmode="lin" valueType="num">
                                          <p:cBhvr additive="base">
                                            <p:cTn id="15" dur="750" fill="hold"/>
                                            <p:tgtEl>
                                              <p:spTgt spid="173"/>
                                            </p:tgtEl>
                                            <p:attrNameLst>
                                              <p:attrName>ppt_x</p:attrName>
                                            </p:attrNameLst>
                                          </p:cBhvr>
                                          <p:tavLst>
                                            <p:tav tm="0">
                                              <p:val>
                                                <p:strVal val="0-#ppt_w/2"/>
                                              </p:val>
                                            </p:tav>
                                            <p:tav tm="100000">
                                              <p:val>
                                                <p:strVal val="#ppt_x"/>
                                              </p:val>
                                            </p:tav>
                                          </p:tavLst>
                                        </p:anim>
                                        <p:anim calcmode="lin" valueType="num">
                                          <p:cBhvr additive="base">
                                            <p:cTn id="16" dur="750" fill="hold"/>
                                            <p:tgtEl>
                                              <p:spTgt spid="17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174"/>
                                            </p:tgtEl>
                                            <p:attrNameLst>
                                              <p:attrName>style.visibility</p:attrName>
                                            </p:attrNameLst>
                                          </p:cBhvr>
                                          <p:to>
                                            <p:strVal val="visible"/>
                                          </p:to>
                                        </p:set>
                                        <p:anim calcmode="lin" valueType="num">
                                          <p:cBhvr additive="base">
                                            <p:cTn id="19" dur="750" fill="hold"/>
                                            <p:tgtEl>
                                              <p:spTgt spid="174"/>
                                            </p:tgtEl>
                                            <p:attrNameLst>
                                              <p:attrName>ppt_x</p:attrName>
                                            </p:attrNameLst>
                                          </p:cBhvr>
                                          <p:tavLst>
                                            <p:tav tm="0">
                                              <p:val>
                                                <p:strVal val="0-#ppt_w/2"/>
                                              </p:val>
                                            </p:tav>
                                            <p:tav tm="100000">
                                              <p:val>
                                                <p:strVal val="#ppt_x"/>
                                              </p:val>
                                            </p:tav>
                                          </p:tavLst>
                                        </p:anim>
                                        <p:anim calcmode="lin" valueType="num">
                                          <p:cBhvr additive="base">
                                            <p:cTn id="20" dur="750" fill="hold"/>
                                            <p:tgtEl>
                                              <p:spTgt spid="174"/>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250"/>
                                      </p:stCondLst>
                                      <p:childTnLst>
                                        <p:set>
                                          <p:cBhvr>
                                            <p:cTn id="22" dur="1" fill="hold">
                                              <p:stCondLst>
                                                <p:cond delay="0"/>
                                              </p:stCondLst>
                                            </p:cTn>
                                            <p:tgtEl>
                                              <p:spTgt spid="172"/>
                                            </p:tgtEl>
                                            <p:attrNameLst>
                                              <p:attrName>style.visibility</p:attrName>
                                            </p:attrNameLst>
                                          </p:cBhvr>
                                          <p:to>
                                            <p:strVal val="visible"/>
                                          </p:to>
                                        </p:set>
                                        <p:animEffect transition="in" filter="fade">
                                          <p:cBhvr>
                                            <p:cTn id="23" dur="750"/>
                                            <p:tgtEl>
                                              <p:spTgt spid="172"/>
                                            </p:tgtEl>
                                          </p:cBhvr>
                                        </p:animEffect>
                                      </p:childTnLst>
                                    </p:cTn>
                                  </p:par>
                                  <p:par>
                                    <p:cTn id="24" presetID="10" presetClass="entr" presetSubtype="0" fill="hold" grpId="0" nodeType="withEffect">
                                      <p:stCondLst>
                                        <p:cond delay="125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750"/>
                                            <p:tgtEl>
                                              <p:spTgt spid="175"/>
                                            </p:tgtEl>
                                          </p:cBhvr>
                                        </p:animEffect>
                                      </p:childTnLst>
                                    </p:cTn>
                                  </p:par>
                                  <p:par>
                                    <p:cTn id="27" presetID="10" presetClass="entr" presetSubtype="0" fill="hold" grpId="0" nodeType="withEffect">
                                      <p:stCondLst>
                                        <p:cond delay="1250"/>
                                      </p:stCondLst>
                                      <p:childTnLst>
                                        <p:set>
                                          <p:cBhvr>
                                            <p:cTn id="28" dur="1" fill="hold">
                                              <p:stCondLst>
                                                <p:cond delay="0"/>
                                              </p:stCondLst>
                                            </p:cTn>
                                            <p:tgtEl>
                                              <p:spTgt spid="176"/>
                                            </p:tgtEl>
                                            <p:attrNameLst>
                                              <p:attrName>style.visibility</p:attrName>
                                            </p:attrNameLst>
                                          </p:cBhvr>
                                          <p:to>
                                            <p:strVal val="visible"/>
                                          </p:to>
                                        </p:set>
                                        <p:animEffect transition="in" filter="fade">
                                          <p:cBhvr>
                                            <p:cTn id="29" dur="750"/>
                                            <p:tgtEl>
                                              <p:spTgt spid="176"/>
                                            </p:tgtEl>
                                          </p:cBhvr>
                                        </p:animEffect>
                                      </p:childTnLst>
                                    </p:cTn>
                                  </p:par>
                                  <p:par>
                                    <p:cTn id="30" presetID="10" presetClass="entr" presetSubtype="0" fill="hold" grpId="0" nodeType="withEffect">
                                      <p:stCondLst>
                                        <p:cond delay="1250"/>
                                      </p:stCondLst>
                                      <p:childTnLst>
                                        <p:set>
                                          <p:cBhvr>
                                            <p:cTn id="31" dur="1" fill="hold">
                                              <p:stCondLst>
                                                <p:cond delay="0"/>
                                              </p:stCondLst>
                                            </p:cTn>
                                            <p:tgtEl>
                                              <p:spTgt spid="181"/>
                                            </p:tgtEl>
                                            <p:attrNameLst>
                                              <p:attrName>style.visibility</p:attrName>
                                            </p:attrNameLst>
                                          </p:cBhvr>
                                          <p:to>
                                            <p:strVal val="visible"/>
                                          </p:to>
                                        </p:set>
                                        <p:animEffect transition="in" filter="fade">
                                          <p:cBhvr>
                                            <p:cTn id="32" dur="750"/>
                                            <p:tgtEl>
                                              <p:spTgt spid="181"/>
                                            </p:tgtEl>
                                          </p:cBhvr>
                                        </p:animEffect>
                                      </p:childTnLst>
                                    </p:cTn>
                                  </p:par>
                                  <p:par>
                                    <p:cTn id="33" presetID="10" presetClass="entr" presetSubtype="0" fill="hold" grpId="0" nodeType="withEffect">
                                      <p:stCondLst>
                                        <p:cond delay="1250"/>
                                      </p:stCondLst>
                                      <p:childTnLst>
                                        <p:set>
                                          <p:cBhvr>
                                            <p:cTn id="34" dur="1" fill="hold">
                                              <p:stCondLst>
                                                <p:cond delay="0"/>
                                              </p:stCondLst>
                                            </p:cTn>
                                            <p:tgtEl>
                                              <p:spTgt spid="182"/>
                                            </p:tgtEl>
                                            <p:attrNameLst>
                                              <p:attrName>style.visibility</p:attrName>
                                            </p:attrNameLst>
                                          </p:cBhvr>
                                          <p:to>
                                            <p:strVal val="visible"/>
                                          </p:to>
                                        </p:set>
                                        <p:animEffect transition="in" filter="fade">
                                          <p:cBhvr>
                                            <p:cTn id="35" dur="750"/>
                                            <p:tgtEl>
                                              <p:spTgt spid="182"/>
                                            </p:tgtEl>
                                          </p:cBhvr>
                                        </p:animEffect>
                                      </p:childTnLst>
                                    </p:cTn>
                                  </p:par>
                                  <p:par>
                                    <p:cTn id="36" presetID="10" presetClass="entr" presetSubtype="0" fill="hold" grpId="0" nodeType="withEffect">
                                      <p:stCondLst>
                                        <p:cond delay="1250"/>
                                      </p:stCondLst>
                                      <p:childTnLst>
                                        <p:set>
                                          <p:cBhvr>
                                            <p:cTn id="37" dur="1" fill="hold">
                                              <p:stCondLst>
                                                <p:cond delay="0"/>
                                              </p:stCondLst>
                                            </p:cTn>
                                            <p:tgtEl>
                                              <p:spTgt spid="178"/>
                                            </p:tgtEl>
                                            <p:attrNameLst>
                                              <p:attrName>style.visibility</p:attrName>
                                            </p:attrNameLst>
                                          </p:cBhvr>
                                          <p:to>
                                            <p:strVal val="visible"/>
                                          </p:to>
                                        </p:set>
                                        <p:animEffect transition="in" filter="fade">
                                          <p:cBhvr>
                                            <p:cTn id="38" dur="750"/>
                                            <p:tgtEl>
                                              <p:spTgt spid="178"/>
                                            </p:tgtEl>
                                          </p:cBhvr>
                                        </p:animEffect>
                                      </p:childTnLst>
                                    </p:cTn>
                                  </p:par>
                                  <p:par>
                                    <p:cTn id="39" presetID="10" presetClass="entr" presetSubtype="0" fill="hold" grpId="0" nodeType="withEffect">
                                      <p:stCondLst>
                                        <p:cond delay="1250"/>
                                      </p:stCondLst>
                                      <p:childTnLst>
                                        <p:set>
                                          <p:cBhvr>
                                            <p:cTn id="40" dur="1" fill="hold">
                                              <p:stCondLst>
                                                <p:cond delay="0"/>
                                              </p:stCondLst>
                                            </p:cTn>
                                            <p:tgtEl>
                                              <p:spTgt spid="177"/>
                                            </p:tgtEl>
                                            <p:attrNameLst>
                                              <p:attrName>style.visibility</p:attrName>
                                            </p:attrNameLst>
                                          </p:cBhvr>
                                          <p:to>
                                            <p:strVal val="visible"/>
                                          </p:to>
                                        </p:set>
                                        <p:animEffect transition="in" filter="fade">
                                          <p:cBhvr>
                                            <p:cTn id="41" dur="750"/>
                                            <p:tgtEl>
                                              <p:spTgt spid="177"/>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183"/>
                                            </p:tgtEl>
                                            <p:attrNameLst>
                                              <p:attrName>style.visibility</p:attrName>
                                            </p:attrNameLst>
                                          </p:cBhvr>
                                          <p:to>
                                            <p:strVal val="visible"/>
                                          </p:to>
                                        </p:set>
                                        <p:animEffect transition="in" filter="fade">
                                          <p:cBhvr>
                                            <p:cTn id="44" dur="750"/>
                                            <p:tgtEl>
                                              <p:spTgt spid="183"/>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179"/>
                                            </p:tgtEl>
                                            <p:attrNameLst>
                                              <p:attrName>style.visibility</p:attrName>
                                            </p:attrNameLst>
                                          </p:cBhvr>
                                          <p:to>
                                            <p:strVal val="visible"/>
                                          </p:to>
                                        </p:set>
                                        <p:animEffect transition="in" filter="fade">
                                          <p:cBhvr>
                                            <p:cTn id="47" dur="750"/>
                                            <p:tgtEl>
                                              <p:spTgt spid="179"/>
                                            </p:tgtEl>
                                          </p:cBhvr>
                                        </p:animEffect>
                                      </p:childTnLst>
                                    </p:cTn>
                                  </p:par>
                                  <p:par>
                                    <p:cTn id="48" presetID="10" presetClass="entr" presetSubtype="0" fill="hold" grpId="0" nodeType="withEffect">
                                      <p:stCondLst>
                                        <p:cond delay="1250"/>
                                      </p:stCondLst>
                                      <p:childTnLst>
                                        <p:set>
                                          <p:cBhvr>
                                            <p:cTn id="49" dur="1" fill="hold">
                                              <p:stCondLst>
                                                <p:cond delay="0"/>
                                              </p:stCondLst>
                                            </p:cTn>
                                            <p:tgtEl>
                                              <p:spTgt spid="180"/>
                                            </p:tgtEl>
                                            <p:attrNameLst>
                                              <p:attrName>style.visibility</p:attrName>
                                            </p:attrNameLst>
                                          </p:cBhvr>
                                          <p:to>
                                            <p:strVal val="visible"/>
                                          </p:to>
                                        </p:set>
                                        <p:animEffect transition="in" filter="fade">
                                          <p:cBhvr>
                                            <p:cTn id="50" dur="75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4" grpId="0"/>
          <p:bldP spid="175" grpId="0"/>
          <p:bldP spid="176" grpId="0"/>
          <p:bldP spid="177" grpId="0"/>
          <p:bldP spid="178" grpId="0"/>
          <p:bldP spid="179" grpId="0"/>
          <p:bldP spid="180" grpId="0"/>
          <p:bldP spid="181" grpId="0" animBg="1"/>
          <p:bldP spid="182" grpId="0" animBg="1"/>
          <p:bldP spid="183" grpId="0" animBg="1"/>
          <p:bldP spid="184"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a:extLst>
              <a:ext uri="{FF2B5EF4-FFF2-40B4-BE49-F238E27FC236}">
                <a16:creationId xmlns:a16="http://schemas.microsoft.com/office/drawing/2014/main" xmlns="" id="{48F56927-F72E-7E45-82F5-4F38FB8DCC28}"/>
              </a:ext>
            </a:extLst>
          </p:cNvPr>
          <p:cNvSpPr/>
          <p:nvPr/>
        </p:nvSpPr>
        <p:spPr>
          <a:xfrm>
            <a:off x="7783290" y="0"/>
            <a:ext cx="4408709" cy="6858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238">
            <a:extLst>
              <a:ext uri="{FF2B5EF4-FFF2-40B4-BE49-F238E27FC236}">
                <a16:creationId xmlns:a16="http://schemas.microsoft.com/office/drawing/2014/main" xmlns="" id="{7203A63C-BBE9-0247-9868-E1F6C9626BFB}"/>
              </a:ext>
            </a:extLst>
          </p:cNvPr>
          <p:cNvSpPr txBox="1"/>
          <p:nvPr/>
        </p:nvSpPr>
        <p:spPr>
          <a:xfrm>
            <a:off x="1155134" y="1385194"/>
            <a:ext cx="365993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puzzle Infographics</a:t>
            </a:r>
          </a:p>
        </p:txBody>
      </p:sp>
      <p:sp>
        <p:nvSpPr>
          <p:cNvPr id="184" name="CuadroTexto 4">
            <a:extLst>
              <a:ext uri="{FF2B5EF4-FFF2-40B4-BE49-F238E27FC236}">
                <a16:creationId xmlns:a16="http://schemas.microsoft.com/office/drawing/2014/main" xmlns="" id="{093171E2-88F7-E34F-93DE-5C7EDF6170D5}"/>
              </a:ext>
            </a:extLst>
          </p:cNvPr>
          <p:cNvSpPr txBox="1"/>
          <p:nvPr/>
        </p:nvSpPr>
        <p:spPr>
          <a:xfrm>
            <a:off x="1155135" y="2910911"/>
            <a:ext cx="3659934" cy="2652842"/>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a:t>
            </a:r>
          </a:p>
        </p:txBody>
      </p:sp>
      <p:sp>
        <p:nvSpPr>
          <p:cNvPr id="8" name="Freeform 7">
            <a:extLst>
              <a:ext uri="{FF2B5EF4-FFF2-40B4-BE49-F238E27FC236}">
                <a16:creationId xmlns:a16="http://schemas.microsoft.com/office/drawing/2014/main" xmlns="" id="{3E071D7D-6ED4-924D-BD48-443640228BB6}"/>
              </a:ext>
            </a:extLst>
          </p:cNvPr>
          <p:cNvSpPr/>
          <p:nvPr/>
        </p:nvSpPr>
        <p:spPr>
          <a:xfrm>
            <a:off x="5486400" y="589200"/>
            <a:ext cx="2937815" cy="3742529"/>
          </a:xfrm>
          <a:custGeom>
            <a:avLst/>
            <a:gdLst>
              <a:gd name="connsiteX0" fmla="*/ 2205638 w 2937815"/>
              <a:gd name="connsiteY0" fmla="*/ 3742530 h 3742529"/>
              <a:gd name="connsiteX1" fmla="*/ 2205638 w 2937815"/>
              <a:gd name="connsiteY1" fmla="*/ 613478 h 3742529"/>
              <a:gd name="connsiteX2" fmla="*/ 2547361 w 2937815"/>
              <a:gd name="connsiteY2" fmla="*/ 613478 h 3742529"/>
              <a:gd name="connsiteX3" fmla="*/ 2816940 w 2937815"/>
              <a:gd name="connsiteY3" fmla="*/ 716542 h 3742529"/>
              <a:gd name="connsiteX4" fmla="*/ 2920010 w 2937815"/>
              <a:gd name="connsiteY4" fmla="*/ 446960 h 3742529"/>
              <a:gd name="connsiteX5" fmla="*/ 2650422 w 2937815"/>
              <a:gd name="connsiteY5" fmla="*/ 343896 h 3742529"/>
              <a:gd name="connsiteX6" fmla="*/ 2543925 w 2937815"/>
              <a:gd name="connsiteY6" fmla="*/ 455121 h 3742529"/>
              <a:gd name="connsiteX7" fmla="*/ 2205638 w 2937815"/>
              <a:gd name="connsiteY7" fmla="*/ 455121 h 3742529"/>
              <a:gd name="connsiteX8" fmla="*/ 2205638 w 2937815"/>
              <a:gd name="connsiteY8" fmla="*/ 0 h 3742529"/>
              <a:gd name="connsiteX9" fmla="*/ 1 w 2937815"/>
              <a:gd name="connsiteY9" fmla="*/ 2859206 h 3742529"/>
              <a:gd name="connsiteX10" fmla="*/ 134590 w 2937815"/>
              <a:gd name="connsiteY10" fmla="*/ 3742530 h 374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7815" h="3742529">
                <a:moveTo>
                  <a:pt x="2205638" y="3742530"/>
                </a:moveTo>
                <a:lnTo>
                  <a:pt x="2205638" y="613478"/>
                </a:lnTo>
                <a:lnTo>
                  <a:pt x="2547361" y="613478"/>
                </a:lnTo>
                <a:cubicBezTo>
                  <a:pt x="2593341" y="716381"/>
                  <a:pt x="2714041" y="762524"/>
                  <a:pt x="2816940" y="716542"/>
                </a:cubicBezTo>
                <a:cubicBezTo>
                  <a:pt x="2919848" y="670559"/>
                  <a:pt x="2965990" y="549863"/>
                  <a:pt x="2920010" y="446960"/>
                </a:cubicBezTo>
                <a:cubicBezTo>
                  <a:pt x="2874021" y="344056"/>
                  <a:pt x="2753330" y="297913"/>
                  <a:pt x="2650422" y="343896"/>
                </a:cubicBezTo>
                <a:cubicBezTo>
                  <a:pt x="2601760" y="365641"/>
                  <a:pt x="2563540" y="405561"/>
                  <a:pt x="2543925" y="455121"/>
                </a:cubicBezTo>
                <a:lnTo>
                  <a:pt x="2205638" y="455121"/>
                </a:lnTo>
                <a:lnTo>
                  <a:pt x="2205638" y="0"/>
                </a:lnTo>
                <a:cubicBezTo>
                  <a:pt x="936588" y="331891"/>
                  <a:pt x="1" y="1486016"/>
                  <a:pt x="1" y="2859206"/>
                </a:cubicBezTo>
                <a:cubicBezTo>
                  <a:pt x="-229" y="3158776"/>
                  <a:pt x="45154" y="3456628"/>
                  <a:pt x="134590" y="3742530"/>
                </a:cubicBezTo>
                <a:close/>
              </a:path>
            </a:pathLst>
          </a:custGeom>
          <a:solidFill>
            <a:schemeClr val="accent1">
              <a:lumMod val="20000"/>
              <a:lumOff val="80000"/>
            </a:schemeClr>
          </a:solidFill>
          <a:ln w="95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CAC882C1-09D6-794D-8C69-FE36508A8E4E}"/>
              </a:ext>
            </a:extLst>
          </p:cNvPr>
          <p:cNvSpPr/>
          <p:nvPr/>
        </p:nvSpPr>
        <p:spPr>
          <a:xfrm>
            <a:off x="5651248" y="3095992"/>
            <a:ext cx="4107604" cy="3307835"/>
          </a:xfrm>
          <a:custGeom>
            <a:avLst/>
            <a:gdLst>
              <a:gd name="connsiteX0" fmla="*/ 3395557 w 4107604"/>
              <a:gd name="connsiteY0" fmla="*/ 2571319 h 3307835"/>
              <a:gd name="connsiteX1" fmla="*/ 3713416 w 4107604"/>
              <a:gd name="connsiteY1" fmla="*/ 2571319 h 3307835"/>
              <a:gd name="connsiteX2" fmla="*/ 3978633 w 4107604"/>
              <a:gd name="connsiteY2" fmla="*/ 2685834 h 3307835"/>
              <a:gd name="connsiteX3" fmla="*/ 4093149 w 4107604"/>
              <a:gd name="connsiteY3" fmla="*/ 2420617 h 3307835"/>
              <a:gd name="connsiteX4" fmla="*/ 3827932 w 4107604"/>
              <a:gd name="connsiteY4" fmla="*/ 2306102 h 3307835"/>
              <a:gd name="connsiteX5" fmla="*/ 3716089 w 4107604"/>
              <a:gd name="connsiteY5" fmla="*/ 2414203 h 3307835"/>
              <a:gd name="connsiteX6" fmla="*/ 3395557 w 4107604"/>
              <a:gd name="connsiteY6" fmla="*/ 2414203 h 3307835"/>
              <a:gd name="connsiteX7" fmla="*/ 3395557 w 4107604"/>
              <a:gd name="connsiteY7" fmla="*/ 0 h 3307835"/>
              <a:gd name="connsiteX8" fmla="*/ 2902828 w 4107604"/>
              <a:gd name="connsiteY8" fmla="*/ 0 h 3307835"/>
              <a:gd name="connsiteX9" fmla="*/ 2902828 w 4107604"/>
              <a:gd name="connsiteY9" fmla="*/ 203983 h 3307835"/>
              <a:gd name="connsiteX10" fmla="*/ 2974418 w 4107604"/>
              <a:gd name="connsiteY10" fmla="*/ 616284 h 3307835"/>
              <a:gd name="connsiteX11" fmla="*/ 2562117 w 4107604"/>
              <a:gd name="connsiteY11" fmla="*/ 687874 h 3307835"/>
              <a:gd name="connsiteX12" fmla="*/ 2490527 w 4107604"/>
              <a:gd name="connsiteY12" fmla="*/ 275573 h 3307835"/>
              <a:gd name="connsiteX13" fmla="*/ 2563205 w 4107604"/>
              <a:gd name="connsiteY13" fmla="*/ 203220 h 3307835"/>
              <a:gd name="connsiteX14" fmla="*/ 2563205 w 4107604"/>
              <a:gd name="connsiteY14" fmla="*/ 0 h 3307835"/>
              <a:gd name="connsiteX15" fmla="*/ 2132425 w 4107604"/>
              <a:gd name="connsiteY15" fmla="*/ 0 h 3307835"/>
              <a:gd name="connsiteX16" fmla="*/ 2132425 w 4107604"/>
              <a:gd name="connsiteY16" fmla="*/ 1327372 h 3307835"/>
              <a:gd name="connsiteX17" fmla="*/ 0 w 4107604"/>
              <a:gd name="connsiteY17" fmla="*/ 1327372 h 3307835"/>
              <a:gd name="connsiteX18" fmla="*/ 2790670 w 4107604"/>
              <a:gd name="connsiteY18" fmla="*/ 3307836 h 3307835"/>
              <a:gd name="connsiteX19" fmla="*/ 3395557 w 4107604"/>
              <a:gd name="connsiteY19" fmla="*/ 3245505 h 3307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07604" h="3307835">
                <a:moveTo>
                  <a:pt x="3395557" y="2571319"/>
                </a:moveTo>
                <a:lnTo>
                  <a:pt x="3713416" y="2571319"/>
                </a:lnTo>
                <a:cubicBezTo>
                  <a:pt x="3755034" y="2676174"/>
                  <a:pt x="3873768" y="2727452"/>
                  <a:pt x="3978633" y="2685834"/>
                </a:cubicBezTo>
                <a:cubicBezTo>
                  <a:pt x="4083489" y="2644216"/>
                  <a:pt x="4134757" y="2525473"/>
                  <a:pt x="4093149" y="2420617"/>
                </a:cubicBezTo>
                <a:cubicBezTo>
                  <a:pt x="4051531" y="2315762"/>
                  <a:pt x="3932787" y="2264485"/>
                  <a:pt x="3827932" y="2306102"/>
                </a:cubicBezTo>
                <a:cubicBezTo>
                  <a:pt x="3777857" y="2325976"/>
                  <a:pt x="3737652" y="2364835"/>
                  <a:pt x="3716089" y="2414203"/>
                </a:cubicBezTo>
                <a:lnTo>
                  <a:pt x="3395557" y="2414203"/>
                </a:lnTo>
                <a:lnTo>
                  <a:pt x="3395557" y="0"/>
                </a:lnTo>
                <a:lnTo>
                  <a:pt x="2902828" y="0"/>
                </a:lnTo>
                <a:lnTo>
                  <a:pt x="2902828" y="203983"/>
                </a:lnTo>
                <a:cubicBezTo>
                  <a:pt x="3036453" y="298072"/>
                  <a:pt x="3068506" y="482659"/>
                  <a:pt x="2974418" y="616284"/>
                </a:cubicBezTo>
                <a:cubicBezTo>
                  <a:pt x="2880330" y="749909"/>
                  <a:pt x="2695742" y="781963"/>
                  <a:pt x="2562117" y="687874"/>
                </a:cubicBezTo>
                <a:cubicBezTo>
                  <a:pt x="2428492" y="593795"/>
                  <a:pt x="2396439" y="409199"/>
                  <a:pt x="2490527" y="275573"/>
                </a:cubicBezTo>
                <a:cubicBezTo>
                  <a:pt x="2510353" y="247405"/>
                  <a:pt x="2534951" y="222921"/>
                  <a:pt x="2563205" y="203220"/>
                </a:cubicBezTo>
                <a:lnTo>
                  <a:pt x="2563205" y="0"/>
                </a:lnTo>
                <a:lnTo>
                  <a:pt x="2132425" y="0"/>
                </a:lnTo>
                <a:lnTo>
                  <a:pt x="2132425" y="1327372"/>
                </a:lnTo>
                <a:lnTo>
                  <a:pt x="0" y="1327372"/>
                </a:lnTo>
                <a:cubicBezTo>
                  <a:pt x="402908" y="2480543"/>
                  <a:pt x="1500047" y="3307836"/>
                  <a:pt x="2790670" y="3307836"/>
                </a:cubicBezTo>
                <a:cubicBezTo>
                  <a:pt x="2993900" y="3307807"/>
                  <a:pt x="3196595" y="3286922"/>
                  <a:pt x="3395557" y="3245505"/>
                </a:cubicBezTo>
                <a:close/>
              </a:path>
            </a:pathLst>
          </a:custGeom>
          <a:solidFill>
            <a:schemeClr val="accent2">
              <a:lumMod val="60000"/>
              <a:lumOff val="40000"/>
            </a:schemeClr>
          </a:solidFill>
          <a:ln w="95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DF828AF7-F177-B64B-8279-9D93208EC6A2}"/>
              </a:ext>
            </a:extLst>
          </p:cNvPr>
          <p:cNvSpPr/>
          <p:nvPr/>
        </p:nvSpPr>
        <p:spPr>
          <a:xfrm>
            <a:off x="9138059" y="2398946"/>
            <a:ext cx="2258995" cy="3922124"/>
          </a:xfrm>
          <a:custGeom>
            <a:avLst/>
            <a:gdLst>
              <a:gd name="connsiteX0" fmla="*/ 1692004 w 2258995"/>
              <a:gd name="connsiteY0" fmla="*/ 697046 h 3922124"/>
              <a:gd name="connsiteX1" fmla="*/ 1692004 w 2258995"/>
              <a:gd name="connsiteY1" fmla="*/ 390355 h 3922124"/>
              <a:gd name="connsiteX2" fmla="*/ 1794215 w 2258995"/>
              <a:gd name="connsiteY2" fmla="*/ 120299 h 3922124"/>
              <a:gd name="connsiteX3" fmla="*/ 1524159 w 2258995"/>
              <a:gd name="connsiteY3" fmla="*/ 18097 h 3922124"/>
              <a:gd name="connsiteX4" fmla="*/ 1421957 w 2258995"/>
              <a:gd name="connsiteY4" fmla="*/ 288144 h 3922124"/>
              <a:gd name="connsiteX5" fmla="*/ 1533933 w 2258995"/>
              <a:gd name="connsiteY5" fmla="*/ 394459 h 3922124"/>
              <a:gd name="connsiteX6" fmla="*/ 1533933 w 2258995"/>
              <a:gd name="connsiteY6" fmla="*/ 697046 h 3922124"/>
              <a:gd name="connsiteX7" fmla="*/ 286 w 2258995"/>
              <a:gd name="connsiteY7" fmla="*/ 697046 h 3922124"/>
              <a:gd name="connsiteX8" fmla="*/ 286 w 2258995"/>
              <a:gd name="connsiteY8" fmla="*/ 3019328 h 3922124"/>
              <a:gd name="connsiteX9" fmla="*/ 177066 w 2258995"/>
              <a:gd name="connsiteY9" fmla="*/ 3019328 h 3922124"/>
              <a:gd name="connsiteX10" fmla="*/ 590283 w 2258995"/>
              <a:gd name="connsiteY10" fmla="*/ 2953226 h 3922124"/>
              <a:gd name="connsiteX11" fmla="*/ 656394 w 2258995"/>
              <a:gd name="connsiteY11" fmla="*/ 3366443 h 3922124"/>
              <a:gd name="connsiteX12" fmla="*/ 243167 w 2258995"/>
              <a:gd name="connsiteY12" fmla="*/ 3432544 h 3922124"/>
              <a:gd name="connsiteX13" fmla="*/ 171816 w 2258995"/>
              <a:gd name="connsiteY13" fmla="*/ 3358950 h 3922124"/>
              <a:gd name="connsiteX14" fmla="*/ 0 w 2258995"/>
              <a:gd name="connsiteY14" fmla="*/ 3358950 h 3922124"/>
              <a:gd name="connsiteX15" fmla="*/ 0 w 2258995"/>
              <a:gd name="connsiteY15" fmla="*/ 3922124 h 3922124"/>
              <a:gd name="connsiteX16" fmla="*/ 2258996 w 2258995"/>
              <a:gd name="connsiteY16" fmla="*/ 1049555 h 3922124"/>
              <a:gd name="connsiteX17" fmla="*/ 2238092 w 2258995"/>
              <a:gd name="connsiteY17" fmla="*/ 697142 h 392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58995" h="3922124">
                <a:moveTo>
                  <a:pt x="1692004" y="697046"/>
                </a:moveTo>
                <a:lnTo>
                  <a:pt x="1692004" y="390355"/>
                </a:lnTo>
                <a:cubicBezTo>
                  <a:pt x="1794797" y="344003"/>
                  <a:pt x="1840558" y="223102"/>
                  <a:pt x="1794215" y="120299"/>
                </a:cubicBezTo>
                <a:cubicBezTo>
                  <a:pt x="1747863" y="17505"/>
                  <a:pt x="1626962" y="-28255"/>
                  <a:pt x="1524159" y="18097"/>
                </a:cubicBezTo>
                <a:cubicBezTo>
                  <a:pt x="1421365" y="64440"/>
                  <a:pt x="1375605" y="185350"/>
                  <a:pt x="1421957" y="288144"/>
                </a:cubicBezTo>
                <a:cubicBezTo>
                  <a:pt x="1443921" y="336873"/>
                  <a:pt x="1484126" y="375044"/>
                  <a:pt x="1533933" y="394459"/>
                </a:cubicBezTo>
                <a:lnTo>
                  <a:pt x="1533933" y="697046"/>
                </a:lnTo>
                <a:lnTo>
                  <a:pt x="286" y="697046"/>
                </a:lnTo>
                <a:lnTo>
                  <a:pt x="286" y="3019328"/>
                </a:lnTo>
                <a:lnTo>
                  <a:pt x="177066" y="3019328"/>
                </a:lnTo>
                <a:cubicBezTo>
                  <a:pt x="272920" y="2886962"/>
                  <a:pt x="457927" y="2857372"/>
                  <a:pt x="590283" y="2953226"/>
                </a:cubicBezTo>
                <a:cubicBezTo>
                  <a:pt x="722648" y="3049071"/>
                  <a:pt x="752238" y="3234078"/>
                  <a:pt x="656394" y="3366443"/>
                </a:cubicBezTo>
                <a:cubicBezTo>
                  <a:pt x="560539" y="3498799"/>
                  <a:pt x="375532" y="3528398"/>
                  <a:pt x="243167" y="3432544"/>
                </a:cubicBezTo>
                <a:cubicBezTo>
                  <a:pt x="215285" y="3412356"/>
                  <a:pt x="191136" y="3387443"/>
                  <a:pt x="171816" y="3358950"/>
                </a:cubicBezTo>
                <a:lnTo>
                  <a:pt x="0" y="3358950"/>
                </a:lnTo>
                <a:lnTo>
                  <a:pt x="0" y="3922124"/>
                </a:lnTo>
                <a:cubicBezTo>
                  <a:pt x="1296064" y="3609038"/>
                  <a:pt x="2258996" y="2441836"/>
                  <a:pt x="2258996" y="1049555"/>
                </a:cubicBezTo>
                <a:cubicBezTo>
                  <a:pt x="2258996" y="931775"/>
                  <a:pt x="2252009" y="814100"/>
                  <a:pt x="2238092" y="697142"/>
                </a:cubicBezTo>
                <a:close/>
              </a:path>
            </a:pathLst>
          </a:custGeom>
          <a:solidFill>
            <a:schemeClr val="accent1">
              <a:lumMod val="60000"/>
              <a:lumOff val="40000"/>
            </a:schemeClr>
          </a:solidFill>
          <a:ln w="95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12D23264-D955-BD48-8174-E4B2242CE02B}"/>
              </a:ext>
            </a:extLst>
          </p:cNvPr>
          <p:cNvSpPr/>
          <p:nvPr/>
        </p:nvSpPr>
        <p:spPr>
          <a:xfrm>
            <a:off x="7783291" y="492887"/>
            <a:ext cx="3580545" cy="3252355"/>
          </a:xfrm>
          <a:custGeom>
            <a:avLst/>
            <a:gdLst>
              <a:gd name="connsiteX0" fmla="*/ 382 w 3580545"/>
              <a:gd name="connsiteY0" fmla="*/ 459798 h 3252355"/>
              <a:gd name="connsiteX1" fmla="*/ 192720 w 3580545"/>
              <a:gd name="connsiteY1" fmla="*/ 459798 h 3252355"/>
              <a:gd name="connsiteX2" fmla="*/ 603875 w 3580545"/>
              <a:gd name="connsiteY2" fmla="*/ 381867 h 3252355"/>
              <a:gd name="connsiteX3" fmla="*/ 681803 w 3580545"/>
              <a:gd name="connsiteY3" fmla="*/ 793020 h 3252355"/>
              <a:gd name="connsiteX4" fmla="*/ 270648 w 3580545"/>
              <a:gd name="connsiteY4" fmla="*/ 870950 h 3252355"/>
              <a:gd name="connsiteX5" fmla="*/ 197206 w 3580545"/>
              <a:gd name="connsiteY5" fmla="*/ 799421 h 3252355"/>
              <a:gd name="connsiteX6" fmla="*/ 382 w 3580545"/>
              <a:gd name="connsiteY6" fmla="*/ 799421 h 3252355"/>
              <a:gd name="connsiteX7" fmla="*/ 382 w 3580545"/>
              <a:gd name="connsiteY7" fmla="*/ 2511565 h 3252355"/>
              <a:gd name="connsiteX8" fmla="*/ 522797 w 3580545"/>
              <a:gd name="connsiteY8" fmla="*/ 2511565 h 3252355"/>
              <a:gd name="connsiteX9" fmla="*/ 522797 w 3580545"/>
              <a:gd name="connsiteY9" fmla="*/ 2859492 h 3252355"/>
              <a:gd name="connsiteX10" fmla="*/ 411709 w 3580545"/>
              <a:gd name="connsiteY10" fmla="*/ 3125864 h 3252355"/>
              <a:gd name="connsiteX11" fmla="*/ 678081 w 3580545"/>
              <a:gd name="connsiteY11" fmla="*/ 3236952 h 3252355"/>
              <a:gd name="connsiteX12" fmla="*/ 789169 w 3580545"/>
              <a:gd name="connsiteY12" fmla="*/ 2970581 h 3252355"/>
              <a:gd name="connsiteX13" fmla="*/ 679913 w 3580545"/>
              <a:gd name="connsiteY13" fmla="*/ 2860256 h 3252355"/>
              <a:gd name="connsiteX14" fmla="*/ 679913 w 3580545"/>
              <a:gd name="connsiteY14" fmla="*/ 2511565 h 3252355"/>
              <a:gd name="connsiteX15" fmla="*/ 2797065 w 3580545"/>
              <a:gd name="connsiteY15" fmla="*/ 2511565 h 3252355"/>
              <a:gd name="connsiteX16" fmla="*/ 2797065 w 3580545"/>
              <a:gd name="connsiteY16" fmla="*/ 2355213 h 3252355"/>
              <a:gd name="connsiteX17" fmla="*/ 2717305 w 3580545"/>
              <a:gd name="connsiteY17" fmla="*/ 1944411 h 3252355"/>
              <a:gd name="connsiteX18" fmla="*/ 3128107 w 3580545"/>
              <a:gd name="connsiteY18" fmla="*/ 1864650 h 3252355"/>
              <a:gd name="connsiteX19" fmla="*/ 3207868 w 3580545"/>
              <a:gd name="connsiteY19" fmla="*/ 2275452 h 3252355"/>
              <a:gd name="connsiteX20" fmla="*/ 3136688 w 3580545"/>
              <a:gd name="connsiteY20" fmla="*/ 2349199 h 3252355"/>
              <a:gd name="connsiteX21" fmla="*/ 3136688 w 3580545"/>
              <a:gd name="connsiteY21" fmla="*/ 2511470 h 3252355"/>
              <a:gd name="connsiteX22" fmla="*/ 3580546 w 3580545"/>
              <a:gd name="connsiteY22" fmla="*/ 2511470 h 3252355"/>
              <a:gd name="connsiteX23" fmla="*/ 658627 w 3580545"/>
              <a:gd name="connsiteY23" fmla="*/ 0 h 3252355"/>
              <a:gd name="connsiteX24" fmla="*/ 0 w 3580545"/>
              <a:gd name="connsiteY24" fmla="*/ 74167 h 3252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80545" h="3252355">
                <a:moveTo>
                  <a:pt x="382" y="459798"/>
                </a:moveTo>
                <a:lnTo>
                  <a:pt x="192720" y="459798"/>
                </a:lnTo>
                <a:cubicBezTo>
                  <a:pt x="284737" y="324741"/>
                  <a:pt x="468818" y="289850"/>
                  <a:pt x="603875" y="381867"/>
                </a:cubicBezTo>
                <a:cubicBezTo>
                  <a:pt x="738932" y="473883"/>
                  <a:pt x="773820" y="657963"/>
                  <a:pt x="681803" y="793020"/>
                </a:cubicBezTo>
                <a:cubicBezTo>
                  <a:pt x="589786" y="928076"/>
                  <a:pt x="405705" y="962970"/>
                  <a:pt x="270648" y="870950"/>
                </a:cubicBezTo>
                <a:cubicBezTo>
                  <a:pt x="242193" y="851562"/>
                  <a:pt x="217337" y="827356"/>
                  <a:pt x="197206" y="799421"/>
                </a:cubicBezTo>
                <a:lnTo>
                  <a:pt x="382" y="799421"/>
                </a:lnTo>
                <a:lnTo>
                  <a:pt x="382" y="2511565"/>
                </a:lnTo>
                <a:lnTo>
                  <a:pt x="522797" y="2511565"/>
                </a:lnTo>
                <a:lnTo>
                  <a:pt x="522797" y="2859492"/>
                </a:lnTo>
                <a:cubicBezTo>
                  <a:pt x="418562" y="2902370"/>
                  <a:pt x="368831" y="3021629"/>
                  <a:pt x="411709" y="3125864"/>
                </a:cubicBezTo>
                <a:cubicBezTo>
                  <a:pt x="454586" y="3230099"/>
                  <a:pt x="573845" y="3279839"/>
                  <a:pt x="678081" y="3236952"/>
                </a:cubicBezTo>
                <a:cubicBezTo>
                  <a:pt x="782316" y="3194075"/>
                  <a:pt x="832056" y="3074815"/>
                  <a:pt x="789169" y="2970581"/>
                </a:cubicBezTo>
                <a:cubicBezTo>
                  <a:pt x="768713" y="2920849"/>
                  <a:pt x="729444" y="2881198"/>
                  <a:pt x="679913" y="2860256"/>
                </a:cubicBezTo>
                <a:lnTo>
                  <a:pt x="679913" y="2511565"/>
                </a:lnTo>
                <a:lnTo>
                  <a:pt x="2797065" y="2511565"/>
                </a:lnTo>
                <a:lnTo>
                  <a:pt x="2797065" y="2355213"/>
                </a:lnTo>
                <a:cubicBezTo>
                  <a:pt x="2661599" y="2263797"/>
                  <a:pt x="2625889" y="2079878"/>
                  <a:pt x="2717305" y="1944411"/>
                </a:cubicBezTo>
                <a:cubicBezTo>
                  <a:pt x="2808720" y="1808943"/>
                  <a:pt x="2992640" y="1773234"/>
                  <a:pt x="3128107" y="1864650"/>
                </a:cubicBezTo>
                <a:cubicBezTo>
                  <a:pt x="3263574" y="1956065"/>
                  <a:pt x="3299283" y="2139985"/>
                  <a:pt x="3207868" y="2275452"/>
                </a:cubicBezTo>
                <a:cubicBezTo>
                  <a:pt x="3188615" y="2303992"/>
                  <a:pt x="3164522" y="2328944"/>
                  <a:pt x="3136688" y="2349199"/>
                </a:cubicBezTo>
                <a:lnTo>
                  <a:pt x="3136688" y="2511470"/>
                </a:lnTo>
                <a:lnTo>
                  <a:pt x="3580546" y="2511470"/>
                </a:lnTo>
                <a:cubicBezTo>
                  <a:pt x="3366348" y="1089980"/>
                  <a:pt x="2139966" y="0"/>
                  <a:pt x="658627" y="0"/>
                </a:cubicBezTo>
                <a:cubicBezTo>
                  <a:pt x="437004" y="-4"/>
                  <a:pt x="216077" y="24874"/>
                  <a:pt x="0" y="74167"/>
                </a:cubicBezTo>
                <a:close/>
              </a:path>
            </a:pathLst>
          </a:custGeom>
          <a:solidFill>
            <a:schemeClr val="accent1"/>
          </a:solidFill>
          <a:ln w="95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CuadroTexto 4">
            <a:extLst>
              <a:ext uri="{FF2B5EF4-FFF2-40B4-BE49-F238E27FC236}">
                <a16:creationId xmlns:a16="http://schemas.microsoft.com/office/drawing/2014/main" xmlns="" id="{31EB9C9B-D623-EA40-AD34-9F3F6852A017}"/>
              </a:ext>
            </a:extLst>
          </p:cNvPr>
          <p:cNvSpPr txBox="1"/>
          <p:nvPr/>
        </p:nvSpPr>
        <p:spPr>
          <a:xfrm>
            <a:off x="5528913" y="2914813"/>
            <a:ext cx="212006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86" name="CuadroTexto 238">
            <a:extLst>
              <a:ext uri="{FF2B5EF4-FFF2-40B4-BE49-F238E27FC236}">
                <a16:creationId xmlns:a16="http://schemas.microsoft.com/office/drawing/2014/main" xmlns="" id="{95B51B4E-1C94-4147-90ED-2D8E7C5C9098}"/>
              </a:ext>
            </a:extLst>
          </p:cNvPr>
          <p:cNvSpPr txBox="1"/>
          <p:nvPr/>
        </p:nvSpPr>
        <p:spPr>
          <a:xfrm>
            <a:off x="5756878" y="2624007"/>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01</a:t>
            </a:r>
          </a:p>
        </p:txBody>
      </p:sp>
      <p:sp>
        <p:nvSpPr>
          <p:cNvPr id="187" name="CuadroTexto 4">
            <a:extLst>
              <a:ext uri="{FF2B5EF4-FFF2-40B4-BE49-F238E27FC236}">
                <a16:creationId xmlns:a16="http://schemas.microsoft.com/office/drawing/2014/main" xmlns="" id="{2E2A317E-B34F-E04D-BEB0-76FA8A5483FD}"/>
              </a:ext>
            </a:extLst>
          </p:cNvPr>
          <p:cNvSpPr txBox="1"/>
          <p:nvPr/>
        </p:nvSpPr>
        <p:spPr>
          <a:xfrm>
            <a:off x="8035515" y="1692970"/>
            <a:ext cx="212006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88" name="CuadroTexto 238">
            <a:extLst>
              <a:ext uri="{FF2B5EF4-FFF2-40B4-BE49-F238E27FC236}">
                <a16:creationId xmlns:a16="http://schemas.microsoft.com/office/drawing/2014/main" xmlns="" id="{DD4CEA53-9CF2-AC4E-ACDE-3F9827424124}"/>
              </a:ext>
            </a:extLst>
          </p:cNvPr>
          <p:cNvSpPr txBox="1"/>
          <p:nvPr/>
        </p:nvSpPr>
        <p:spPr>
          <a:xfrm>
            <a:off x="8263480" y="1402164"/>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02</a:t>
            </a:r>
          </a:p>
        </p:txBody>
      </p:sp>
      <p:sp>
        <p:nvSpPr>
          <p:cNvPr id="189" name="CuadroTexto 4">
            <a:extLst>
              <a:ext uri="{FF2B5EF4-FFF2-40B4-BE49-F238E27FC236}">
                <a16:creationId xmlns:a16="http://schemas.microsoft.com/office/drawing/2014/main" xmlns="" id="{CCEE8B43-3998-DF4E-9902-9EAE960A3A02}"/>
              </a:ext>
            </a:extLst>
          </p:cNvPr>
          <p:cNvSpPr txBox="1"/>
          <p:nvPr/>
        </p:nvSpPr>
        <p:spPr>
          <a:xfrm>
            <a:off x="9138059" y="3528216"/>
            <a:ext cx="212006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90" name="CuadroTexto 238">
            <a:extLst>
              <a:ext uri="{FF2B5EF4-FFF2-40B4-BE49-F238E27FC236}">
                <a16:creationId xmlns:a16="http://schemas.microsoft.com/office/drawing/2014/main" xmlns="" id="{762882A4-D89E-8046-9944-BB80E6A67A2A}"/>
              </a:ext>
            </a:extLst>
          </p:cNvPr>
          <p:cNvSpPr txBox="1"/>
          <p:nvPr/>
        </p:nvSpPr>
        <p:spPr>
          <a:xfrm>
            <a:off x="9366024" y="3237410"/>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03</a:t>
            </a:r>
          </a:p>
        </p:txBody>
      </p:sp>
      <p:sp>
        <p:nvSpPr>
          <p:cNvPr id="193" name="CuadroTexto 4">
            <a:extLst>
              <a:ext uri="{FF2B5EF4-FFF2-40B4-BE49-F238E27FC236}">
                <a16:creationId xmlns:a16="http://schemas.microsoft.com/office/drawing/2014/main" xmlns="" id="{CB002982-5A26-AA4C-B6FD-0E6439CB657E}"/>
              </a:ext>
            </a:extLst>
          </p:cNvPr>
          <p:cNvSpPr txBox="1"/>
          <p:nvPr/>
        </p:nvSpPr>
        <p:spPr>
          <a:xfrm>
            <a:off x="6806724" y="4873698"/>
            <a:ext cx="212006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94" name="CuadroTexto 238">
            <a:extLst>
              <a:ext uri="{FF2B5EF4-FFF2-40B4-BE49-F238E27FC236}">
                <a16:creationId xmlns:a16="http://schemas.microsoft.com/office/drawing/2014/main" xmlns="" id="{03822CAC-FB10-4843-B46E-684168F7B6F6}"/>
              </a:ext>
            </a:extLst>
          </p:cNvPr>
          <p:cNvSpPr txBox="1"/>
          <p:nvPr/>
        </p:nvSpPr>
        <p:spPr>
          <a:xfrm>
            <a:off x="7034689" y="4582892"/>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04</a:t>
            </a:r>
          </a:p>
        </p:txBody>
      </p:sp>
      <p:grpSp>
        <p:nvGrpSpPr>
          <p:cNvPr id="196" name="Group">
            <a:extLst>
              <a:ext uri="{FF2B5EF4-FFF2-40B4-BE49-F238E27FC236}">
                <a16:creationId xmlns:a16="http://schemas.microsoft.com/office/drawing/2014/main" xmlns="" id="{65E0B2C9-656F-2B44-BFFE-C98081A57CD1}"/>
              </a:ext>
            </a:extLst>
          </p:cNvPr>
          <p:cNvGrpSpPr/>
          <p:nvPr/>
        </p:nvGrpSpPr>
        <p:grpSpPr>
          <a:xfrm>
            <a:off x="10006283" y="4787138"/>
            <a:ext cx="320441" cy="320441"/>
            <a:chOff x="0" y="0"/>
            <a:chExt cx="791634" cy="791634"/>
          </a:xfrm>
          <a:solidFill>
            <a:schemeClr val="tx1"/>
          </a:solidFill>
        </p:grpSpPr>
        <p:sp>
          <p:nvSpPr>
            <p:cNvPr id="197" name="Shape">
              <a:extLst>
                <a:ext uri="{FF2B5EF4-FFF2-40B4-BE49-F238E27FC236}">
                  <a16:creationId xmlns:a16="http://schemas.microsoft.com/office/drawing/2014/main" xmlns="" id="{AA6042C5-3CC1-6246-9F0E-0AA868722AFD}"/>
                </a:ext>
              </a:extLst>
            </p:cNvPr>
            <p:cNvSpPr/>
            <p:nvPr/>
          </p:nvSpPr>
          <p:spPr>
            <a:xfrm>
              <a:off x="198968" y="245533"/>
              <a:ext cx="592667" cy="54610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198" name="Shape">
              <a:extLst>
                <a:ext uri="{FF2B5EF4-FFF2-40B4-BE49-F238E27FC236}">
                  <a16:creationId xmlns:a16="http://schemas.microsoft.com/office/drawing/2014/main" xmlns="" id="{9D7F30D8-0A3E-054E-8B35-73F377A539F6}"/>
                </a:ext>
              </a:extLst>
            </p:cNvPr>
            <p:cNvSpPr/>
            <p:nvPr/>
          </p:nvSpPr>
          <p:spPr>
            <a:xfrm>
              <a:off x="0" y="0"/>
              <a:ext cx="592667" cy="54610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grpSp>
      <p:grpSp>
        <p:nvGrpSpPr>
          <p:cNvPr id="199" name="Group">
            <a:extLst>
              <a:ext uri="{FF2B5EF4-FFF2-40B4-BE49-F238E27FC236}">
                <a16:creationId xmlns:a16="http://schemas.microsoft.com/office/drawing/2014/main" xmlns="" id="{4FF64249-474F-6040-A0B0-9B9C086B75AF}"/>
              </a:ext>
            </a:extLst>
          </p:cNvPr>
          <p:cNvGrpSpPr/>
          <p:nvPr/>
        </p:nvGrpSpPr>
        <p:grpSpPr>
          <a:xfrm>
            <a:off x="6403112" y="1937885"/>
            <a:ext cx="343838" cy="314418"/>
            <a:chOff x="0" y="0"/>
            <a:chExt cx="791634" cy="723901"/>
          </a:xfrm>
          <a:solidFill>
            <a:schemeClr val="tx1"/>
          </a:solidFill>
        </p:grpSpPr>
        <p:sp>
          <p:nvSpPr>
            <p:cNvPr id="200" name="Square">
              <a:extLst>
                <a:ext uri="{FF2B5EF4-FFF2-40B4-BE49-F238E27FC236}">
                  <a16:creationId xmlns:a16="http://schemas.microsoft.com/office/drawing/2014/main" xmlns="" id="{E3F56412-0C29-B24D-BCFE-85A0F0DEBF65}"/>
                </a:ext>
              </a:extLst>
            </p:cNvPr>
            <p:cNvSpPr/>
            <p:nvPr/>
          </p:nvSpPr>
          <p:spPr>
            <a:xfrm>
              <a:off x="50800" y="571501"/>
              <a:ext cx="148169" cy="152401"/>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201" name="Rectangle">
              <a:extLst>
                <a:ext uri="{FF2B5EF4-FFF2-40B4-BE49-F238E27FC236}">
                  <a16:creationId xmlns:a16="http://schemas.microsoft.com/office/drawing/2014/main" xmlns="" id="{6D39584A-BB18-F04B-9FF9-AEF2A16C667B}"/>
                </a:ext>
              </a:extLst>
            </p:cNvPr>
            <p:cNvSpPr/>
            <p:nvPr/>
          </p:nvSpPr>
          <p:spPr>
            <a:xfrm>
              <a:off x="249765" y="469901"/>
              <a:ext cx="148169" cy="254001"/>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202" name="Rectangle">
              <a:extLst>
                <a:ext uri="{FF2B5EF4-FFF2-40B4-BE49-F238E27FC236}">
                  <a16:creationId xmlns:a16="http://schemas.microsoft.com/office/drawing/2014/main" xmlns="" id="{263BA110-9E64-A548-B293-785F6BF79604}"/>
                </a:ext>
              </a:extLst>
            </p:cNvPr>
            <p:cNvSpPr/>
            <p:nvPr/>
          </p:nvSpPr>
          <p:spPr>
            <a:xfrm>
              <a:off x="444498" y="372533"/>
              <a:ext cx="152401" cy="351369"/>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203" name="Rectangle">
              <a:extLst>
                <a:ext uri="{FF2B5EF4-FFF2-40B4-BE49-F238E27FC236}">
                  <a16:creationId xmlns:a16="http://schemas.microsoft.com/office/drawing/2014/main" xmlns="" id="{80EAECFC-ACF0-084B-951D-2B62A8D3D763}"/>
                </a:ext>
              </a:extLst>
            </p:cNvPr>
            <p:cNvSpPr/>
            <p:nvPr/>
          </p:nvSpPr>
          <p:spPr>
            <a:xfrm>
              <a:off x="643466" y="270933"/>
              <a:ext cx="148169" cy="452969"/>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204" name="Shape">
              <a:extLst>
                <a:ext uri="{FF2B5EF4-FFF2-40B4-BE49-F238E27FC236}">
                  <a16:creationId xmlns:a16="http://schemas.microsoft.com/office/drawing/2014/main" xmlns="" id="{10D5E76C-34CD-034C-94FD-8E3423FBDE0D}"/>
                </a:ext>
              </a:extLst>
            </p:cNvPr>
            <p:cNvSpPr/>
            <p:nvPr/>
          </p:nvSpPr>
          <p:spPr>
            <a:xfrm>
              <a:off x="-1" y="0"/>
              <a:ext cx="791636" cy="469902"/>
            </a:xfrm>
            <a:custGeom>
              <a:avLst/>
              <a:gdLst/>
              <a:ahLst/>
              <a:cxnLst>
                <a:cxn ang="0">
                  <a:pos x="wd2" y="hd2"/>
                </a:cxn>
                <a:cxn ang="5400000">
                  <a:pos x="wd2" y="hd2"/>
                </a:cxn>
                <a:cxn ang="10800000">
                  <a:pos x="wd2" y="hd2"/>
                </a:cxn>
                <a:cxn ang="16200000">
                  <a:pos x="wd2" y="hd2"/>
                </a:cxn>
              </a:cxnLst>
              <a:rect l="0" t="0" r="r" b="b"/>
              <a:pathLst>
                <a:path w="21600" h="21600" extrusionOk="0">
                  <a:moveTo>
                    <a:pt x="18712" y="4865"/>
                  </a:moveTo>
                  <a:lnTo>
                    <a:pt x="14554" y="4865"/>
                  </a:lnTo>
                  <a:lnTo>
                    <a:pt x="9356" y="11481"/>
                  </a:lnTo>
                  <a:lnTo>
                    <a:pt x="6815" y="9341"/>
                  </a:lnTo>
                  <a:lnTo>
                    <a:pt x="0" y="18681"/>
                  </a:lnTo>
                  <a:lnTo>
                    <a:pt x="0" y="21600"/>
                  </a:lnTo>
                  <a:lnTo>
                    <a:pt x="6930" y="12065"/>
                  </a:lnTo>
                  <a:lnTo>
                    <a:pt x="9587" y="14400"/>
                  </a:lnTo>
                  <a:lnTo>
                    <a:pt x="15132" y="7200"/>
                  </a:lnTo>
                  <a:lnTo>
                    <a:pt x="19174" y="7200"/>
                  </a:lnTo>
                  <a:lnTo>
                    <a:pt x="21600" y="3114"/>
                  </a:lnTo>
                  <a:lnTo>
                    <a:pt x="21600" y="0"/>
                  </a:lnTo>
                  <a:lnTo>
                    <a:pt x="18712" y="4865"/>
                  </a:ln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grpSp>
      <p:sp>
        <p:nvSpPr>
          <p:cNvPr id="205" name="Shape">
            <a:extLst>
              <a:ext uri="{FF2B5EF4-FFF2-40B4-BE49-F238E27FC236}">
                <a16:creationId xmlns:a16="http://schemas.microsoft.com/office/drawing/2014/main" xmlns="" id="{BED67E1E-2BD8-094C-AA71-73A8884F32B8}"/>
              </a:ext>
            </a:extLst>
          </p:cNvPr>
          <p:cNvSpPr/>
          <p:nvPr/>
        </p:nvSpPr>
        <p:spPr>
          <a:xfrm>
            <a:off x="6471787" y="4715648"/>
            <a:ext cx="314852" cy="350042"/>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chemeClr val="tx1"/>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206" name="Shape">
            <a:extLst>
              <a:ext uri="{FF2B5EF4-FFF2-40B4-BE49-F238E27FC236}">
                <a16:creationId xmlns:a16="http://schemas.microsoft.com/office/drawing/2014/main" xmlns="" id="{A3021214-7E91-BC49-8B4C-FF2D15693D62}"/>
              </a:ext>
            </a:extLst>
          </p:cNvPr>
          <p:cNvSpPr/>
          <p:nvPr/>
        </p:nvSpPr>
        <p:spPr>
          <a:xfrm>
            <a:off x="8926786" y="871711"/>
            <a:ext cx="270409" cy="252598"/>
          </a:xfrm>
          <a:custGeom>
            <a:avLst/>
            <a:gdLst/>
            <a:ahLst/>
            <a:cxnLst>
              <a:cxn ang="0">
                <a:pos x="wd2" y="hd2"/>
              </a:cxn>
              <a:cxn ang="5400000">
                <a:pos x="wd2" y="hd2"/>
              </a:cxn>
              <a:cxn ang="10800000">
                <a:pos x="wd2" y="hd2"/>
              </a:cxn>
              <a:cxn ang="16200000">
                <a:pos x="wd2" y="hd2"/>
              </a:cxn>
            </a:cxnLst>
            <a:rect l="0" t="0" r="r" b="b"/>
            <a:pathLst>
              <a:path w="21600" h="21600" extrusionOk="0">
                <a:moveTo>
                  <a:pt x="21600" y="4800"/>
                </a:moveTo>
                <a:cubicBezTo>
                  <a:pt x="21600" y="6300"/>
                  <a:pt x="21600" y="6300"/>
                  <a:pt x="21600" y="6300"/>
                </a:cubicBezTo>
                <a:cubicBezTo>
                  <a:pt x="20197" y="6300"/>
                  <a:pt x="20197" y="6300"/>
                  <a:pt x="20197" y="6300"/>
                </a:cubicBezTo>
                <a:cubicBezTo>
                  <a:pt x="20197" y="6600"/>
                  <a:pt x="19636" y="6900"/>
                  <a:pt x="19356" y="6900"/>
                </a:cubicBezTo>
                <a:cubicBezTo>
                  <a:pt x="2244" y="6900"/>
                  <a:pt x="2244" y="6900"/>
                  <a:pt x="2244" y="6900"/>
                </a:cubicBezTo>
                <a:cubicBezTo>
                  <a:pt x="1683" y="6900"/>
                  <a:pt x="1403" y="6600"/>
                  <a:pt x="1403" y="6300"/>
                </a:cubicBezTo>
                <a:cubicBezTo>
                  <a:pt x="0" y="6300"/>
                  <a:pt x="0" y="6300"/>
                  <a:pt x="0" y="6300"/>
                </a:cubicBezTo>
                <a:cubicBezTo>
                  <a:pt x="0" y="4800"/>
                  <a:pt x="0" y="4800"/>
                  <a:pt x="0" y="4800"/>
                </a:cubicBezTo>
                <a:cubicBezTo>
                  <a:pt x="10660" y="0"/>
                  <a:pt x="10660" y="0"/>
                  <a:pt x="10660" y="0"/>
                </a:cubicBezTo>
                <a:lnTo>
                  <a:pt x="21600" y="4800"/>
                </a:lnTo>
                <a:close/>
                <a:moveTo>
                  <a:pt x="21600" y="20100"/>
                </a:moveTo>
                <a:cubicBezTo>
                  <a:pt x="21600" y="21600"/>
                  <a:pt x="21600" y="21600"/>
                  <a:pt x="21600" y="21600"/>
                </a:cubicBezTo>
                <a:cubicBezTo>
                  <a:pt x="0" y="21600"/>
                  <a:pt x="0" y="21600"/>
                  <a:pt x="0" y="21600"/>
                </a:cubicBezTo>
                <a:cubicBezTo>
                  <a:pt x="0" y="20100"/>
                  <a:pt x="0" y="20100"/>
                  <a:pt x="0" y="20100"/>
                </a:cubicBezTo>
                <a:cubicBezTo>
                  <a:pt x="0" y="19800"/>
                  <a:pt x="281" y="19500"/>
                  <a:pt x="842" y="19500"/>
                </a:cubicBezTo>
                <a:cubicBezTo>
                  <a:pt x="20758" y="19500"/>
                  <a:pt x="20758" y="19500"/>
                  <a:pt x="20758" y="19500"/>
                </a:cubicBezTo>
                <a:cubicBezTo>
                  <a:pt x="21319" y="19500"/>
                  <a:pt x="21600" y="19800"/>
                  <a:pt x="21600" y="20100"/>
                </a:cubicBezTo>
                <a:close/>
                <a:moveTo>
                  <a:pt x="5610" y="7800"/>
                </a:moveTo>
                <a:cubicBezTo>
                  <a:pt x="5610" y="17100"/>
                  <a:pt x="5610" y="17100"/>
                  <a:pt x="5610" y="17100"/>
                </a:cubicBezTo>
                <a:cubicBezTo>
                  <a:pt x="7013" y="17100"/>
                  <a:pt x="7013" y="17100"/>
                  <a:pt x="7013" y="17100"/>
                </a:cubicBezTo>
                <a:cubicBezTo>
                  <a:pt x="7013" y="7800"/>
                  <a:pt x="7013" y="7800"/>
                  <a:pt x="7013" y="7800"/>
                </a:cubicBezTo>
                <a:cubicBezTo>
                  <a:pt x="10099" y="7800"/>
                  <a:pt x="10099" y="7800"/>
                  <a:pt x="10099" y="7800"/>
                </a:cubicBezTo>
                <a:cubicBezTo>
                  <a:pt x="10099" y="17100"/>
                  <a:pt x="10099" y="17100"/>
                  <a:pt x="10099" y="17100"/>
                </a:cubicBezTo>
                <a:cubicBezTo>
                  <a:pt x="11501" y="17100"/>
                  <a:pt x="11501" y="17100"/>
                  <a:pt x="11501" y="17100"/>
                </a:cubicBezTo>
                <a:cubicBezTo>
                  <a:pt x="11501" y="7800"/>
                  <a:pt x="11501" y="7800"/>
                  <a:pt x="11501" y="7800"/>
                </a:cubicBezTo>
                <a:cubicBezTo>
                  <a:pt x="14306" y="7800"/>
                  <a:pt x="14306" y="7800"/>
                  <a:pt x="14306" y="7800"/>
                </a:cubicBezTo>
                <a:cubicBezTo>
                  <a:pt x="14306" y="17100"/>
                  <a:pt x="14306" y="17100"/>
                  <a:pt x="14306" y="17100"/>
                </a:cubicBezTo>
                <a:cubicBezTo>
                  <a:pt x="15709" y="17100"/>
                  <a:pt x="15709" y="17100"/>
                  <a:pt x="15709" y="17100"/>
                </a:cubicBezTo>
                <a:cubicBezTo>
                  <a:pt x="15709" y="7800"/>
                  <a:pt x="15709" y="7800"/>
                  <a:pt x="15709" y="7800"/>
                </a:cubicBezTo>
                <a:cubicBezTo>
                  <a:pt x="18795" y="7800"/>
                  <a:pt x="18795" y="7800"/>
                  <a:pt x="18795" y="7800"/>
                </a:cubicBezTo>
                <a:cubicBezTo>
                  <a:pt x="18795" y="17100"/>
                  <a:pt x="18795" y="17100"/>
                  <a:pt x="18795" y="17100"/>
                </a:cubicBezTo>
                <a:cubicBezTo>
                  <a:pt x="19356" y="17100"/>
                  <a:pt x="19356" y="17100"/>
                  <a:pt x="19356" y="17100"/>
                </a:cubicBezTo>
                <a:cubicBezTo>
                  <a:pt x="19636" y="17100"/>
                  <a:pt x="20197" y="17400"/>
                  <a:pt x="20197" y="17700"/>
                </a:cubicBezTo>
                <a:cubicBezTo>
                  <a:pt x="20197" y="18600"/>
                  <a:pt x="20197" y="18600"/>
                  <a:pt x="20197" y="18600"/>
                </a:cubicBezTo>
                <a:cubicBezTo>
                  <a:pt x="1403" y="18600"/>
                  <a:pt x="1403" y="18600"/>
                  <a:pt x="1403" y="18600"/>
                </a:cubicBezTo>
                <a:cubicBezTo>
                  <a:pt x="1403" y="17700"/>
                  <a:pt x="1403" y="17700"/>
                  <a:pt x="1403" y="17700"/>
                </a:cubicBezTo>
                <a:cubicBezTo>
                  <a:pt x="1403" y="17400"/>
                  <a:pt x="1683" y="17100"/>
                  <a:pt x="2244" y="17100"/>
                </a:cubicBezTo>
                <a:cubicBezTo>
                  <a:pt x="2805" y="17100"/>
                  <a:pt x="2805" y="17100"/>
                  <a:pt x="2805" y="17100"/>
                </a:cubicBezTo>
                <a:cubicBezTo>
                  <a:pt x="2805" y="7800"/>
                  <a:pt x="2805" y="7800"/>
                  <a:pt x="2805" y="7800"/>
                </a:cubicBezTo>
                <a:lnTo>
                  <a:pt x="5610" y="7800"/>
                </a:lnTo>
                <a:close/>
              </a:path>
            </a:pathLst>
          </a:custGeom>
          <a:solidFill>
            <a:schemeClr val="tx1"/>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xmlns="" val="310769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ppt_x"/>
                                          </p:val>
                                        </p:tav>
                                        <p:tav tm="100000">
                                          <p:val>
                                            <p:strVal val="#ppt_x"/>
                                          </p:val>
                                        </p:tav>
                                      </p:tavLst>
                                    </p:anim>
                                    <p:anim calcmode="lin" valueType="num">
                                      <p:cBhvr additive="base">
                                        <p:cTn id="12" dur="10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10" presetClass="entr" presetSubtype="0" fill="hold" grpId="0" nodeType="withEffect">
                                  <p:stCondLst>
                                    <p:cond delay="1500"/>
                                  </p:stCondLst>
                                  <p:childTnLst>
                                    <p:set>
                                      <p:cBhvr>
                                        <p:cTn id="26" dur="1" fill="hold">
                                          <p:stCondLst>
                                            <p:cond delay="0"/>
                                          </p:stCondLst>
                                        </p:cTn>
                                        <p:tgtEl>
                                          <p:spTgt spid="189"/>
                                        </p:tgtEl>
                                        <p:attrNameLst>
                                          <p:attrName>style.visibility</p:attrName>
                                        </p:attrNameLst>
                                      </p:cBhvr>
                                      <p:to>
                                        <p:strVal val="visible"/>
                                      </p:to>
                                    </p:set>
                                    <p:animEffect transition="in" filter="fade">
                                      <p:cBhvr>
                                        <p:cTn id="27" dur="750"/>
                                        <p:tgtEl>
                                          <p:spTgt spid="189"/>
                                        </p:tgtEl>
                                      </p:cBhvr>
                                    </p:animEffect>
                                  </p:childTnLst>
                                </p:cTn>
                              </p:par>
                              <p:par>
                                <p:cTn id="28" presetID="10" presetClass="entr" presetSubtype="0" fill="hold" nodeType="withEffect">
                                  <p:stCondLst>
                                    <p:cond delay="1500"/>
                                  </p:stCondLst>
                                  <p:childTnLst>
                                    <p:set>
                                      <p:cBhvr>
                                        <p:cTn id="29" dur="1" fill="hold">
                                          <p:stCondLst>
                                            <p:cond delay="0"/>
                                          </p:stCondLst>
                                        </p:cTn>
                                        <p:tgtEl>
                                          <p:spTgt spid="196"/>
                                        </p:tgtEl>
                                        <p:attrNameLst>
                                          <p:attrName>style.visibility</p:attrName>
                                        </p:attrNameLst>
                                      </p:cBhvr>
                                      <p:to>
                                        <p:strVal val="visible"/>
                                      </p:to>
                                    </p:set>
                                    <p:animEffect transition="in" filter="fade">
                                      <p:cBhvr>
                                        <p:cTn id="30" dur="750"/>
                                        <p:tgtEl>
                                          <p:spTgt spid="196"/>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190"/>
                                        </p:tgtEl>
                                        <p:attrNameLst>
                                          <p:attrName>style.visibility</p:attrName>
                                        </p:attrNameLst>
                                      </p:cBhvr>
                                      <p:to>
                                        <p:strVal val="visible"/>
                                      </p:to>
                                    </p:set>
                                    <p:animEffect transition="in" filter="fade">
                                      <p:cBhvr>
                                        <p:cTn id="33" dur="750"/>
                                        <p:tgtEl>
                                          <p:spTgt spid="190"/>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187"/>
                                        </p:tgtEl>
                                        <p:attrNameLst>
                                          <p:attrName>style.visibility</p:attrName>
                                        </p:attrNameLst>
                                      </p:cBhvr>
                                      <p:to>
                                        <p:strVal val="visible"/>
                                      </p:to>
                                    </p:set>
                                    <p:animEffect transition="in" filter="fade">
                                      <p:cBhvr>
                                        <p:cTn id="36" dur="750"/>
                                        <p:tgtEl>
                                          <p:spTgt spid="187"/>
                                        </p:tgtEl>
                                      </p:cBhvr>
                                    </p:animEffect>
                                  </p:childTnLst>
                                </p:cTn>
                              </p:par>
                              <p:par>
                                <p:cTn id="37" presetID="10" presetClass="entr" presetSubtype="0" fill="hold" grpId="0" nodeType="withEffect">
                                  <p:stCondLst>
                                    <p:cond delay="1500"/>
                                  </p:stCondLst>
                                  <p:childTnLst>
                                    <p:set>
                                      <p:cBhvr>
                                        <p:cTn id="38" dur="1" fill="hold">
                                          <p:stCondLst>
                                            <p:cond delay="0"/>
                                          </p:stCondLst>
                                        </p:cTn>
                                        <p:tgtEl>
                                          <p:spTgt spid="188"/>
                                        </p:tgtEl>
                                        <p:attrNameLst>
                                          <p:attrName>style.visibility</p:attrName>
                                        </p:attrNameLst>
                                      </p:cBhvr>
                                      <p:to>
                                        <p:strVal val="visible"/>
                                      </p:to>
                                    </p:set>
                                    <p:animEffect transition="in" filter="fade">
                                      <p:cBhvr>
                                        <p:cTn id="39" dur="750"/>
                                        <p:tgtEl>
                                          <p:spTgt spid="188"/>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206"/>
                                        </p:tgtEl>
                                        <p:attrNameLst>
                                          <p:attrName>style.visibility</p:attrName>
                                        </p:attrNameLst>
                                      </p:cBhvr>
                                      <p:to>
                                        <p:strVal val="visible"/>
                                      </p:to>
                                    </p:set>
                                    <p:animEffect transition="in" filter="fade">
                                      <p:cBhvr>
                                        <p:cTn id="42" dur="750"/>
                                        <p:tgtEl>
                                          <p:spTgt spid="206"/>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193"/>
                                        </p:tgtEl>
                                        <p:attrNameLst>
                                          <p:attrName>style.visibility</p:attrName>
                                        </p:attrNameLst>
                                      </p:cBhvr>
                                      <p:to>
                                        <p:strVal val="visible"/>
                                      </p:to>
                                    </p:set>
                                    <p:animEffect transition="in" filter="fade">
                                      <p:cBhvr>
                                        <p:cTn id="45" dur="750"/>
                                        <p:tgtEl>
                                          <p:spTgt spid="193"/>
                                        </p:tgtEl>
                                      </p:cBhvr>
                                    </p:animEffect>
                                  </p:childTnLst>
                                </p:cTn>
                              </p:par>
                              <p:par>
                                <p:cTn id="46" presetID="10" presetClass="entr" presetSubtype="0" fill="hold" grpId="0" nodeType="withEffect">
                                  <p:stCondLst>
                                    <p:cond delay="1500"/>
                                  </p:stCondLst>
                                  <p:childTnLst>
                                    <p:set>
                                      <p:cBhvr>
                                        <p:cTn id="47" dur="1" fill="hold">
                                          <p:stCondLst>
                                            <p:cond delay="0"/>
                                          </p:stCondLst>
                                        </p:cTn>
                                        <p:tgtEl>
                                          <p:spTgt spid="194"/>
                                        </p:tgtEl>
                                        <p:attrNameLst>
                                          <p:attrName>style.visibility</p:attrName>
                                        </p:attrNameLst>
                                      </p:cBhvr>
                                      <p:to>
                                        <p:strVal val="visible"/>
                                      </p:to>
                                    </p:set>
                                    <p:animEffect transition="in" filter="fade">
                                      <p:cBhvr>
                                        <p:cTn id="48" dur="750"/>
                                        <p:tgtEl>
                                          <p:spTgt spid="194"/>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205"/>
                                        </p:tgtEl>
                                        <p:attrNameLst>
                                          <p:attrName>style.visibility</p:attrName>
                                        </p:attrNameLst>
                                      </p:cBhvr>
                                      <p:to>
                                        <p:strVal val="visible"/>
                                      </p:to>
                                    </p:set>
                                    <p:animEffect transition="in" filter="fade">
                                      <p:cBhvr>
                                        <p:cTn id="51" dur="750"/>
                                        <p:tgtEl>
                                          <p:spTgt spid="205"/>
                                        </p:tgtEl>
                                      </p:cBhvr>
                                    </p:animEffect>
                                  </p:childTnLst>
                                </p:cTn>
                              </p:par>
                              <p:par>
                                <p:cTn id="52" presetID="10" presetClass="entr" presetSubtype="0" fill="hold" grpId="0" nodeType="withEffect">
                                  <p:stCondLst>
                                    <p:cond delay="1500"/>
                                  </p:stCondLst>
                                  <p:childTnLst>
                                    <p:set>
                                      <p:cBhvr>
                                        <p:cTn id="53" dur="1" fill="hold">
                                          <p:stCondLst>
                                            <p:cond delay="0"/>
                                          </p:stCondLst>
                                        </p:cTn>
                                        <p:tgtEl>
                                          <p:spTgt spid="185"/>
                                        </p:tgtEl>
                                        <p:attrNameLst>
                                          <p:attrName>style.visibility</p:attrName>
                                        </p:attrNameLst>
                                      </p:cBhvr>
                                      <p:to>
                                        <p:strVal val="visible"/>
                                      </p:to>
                                    </p:set>
                                    <p:animEffect transition="in" filter="fade">
                                      <p:cBhvr>
                                        <p:cTn id="54" dur="750"/>
                                        <p:tgtEl>
                                          <p:spTgt spid="185"/>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186"/>
                                        </p:tgtEl>
                                        <p:attrNameLst>
                                          <p:attrName>style.visibility</p:attrName>
                                        </p:attrNameLst>
                                      </p:cBhvr>
                                      <p:to>
                                        <p:strVal val="visible"/>
                                      </p:to>
                                    </p:set>
                                    <p:animEffect transition="in" filter="fade">
                                      <p:cBhvr>
                                        <p:cTn id="57" dur="750"/>
                                        <p:tgtEl>
                                          <p:spTgt spid="186"/>
                                        </p:tgtEl>
                                      </p:cBhvr>
                                    </p:animEffect>
                                  </p:childTnLst>
                                </p:cTn>
                              </p:par>
                              <p:par>
                                <p:cTn id="58" presetID="10" presetClass="entr" presetSubtype="0" fill="hold" nodeType="withEffect">
                                  <p:stCondLst>
                                    <p:cond delay="1500"/>
                                  </p:stCondLst>
                                  <p:childTnLst>
                                    <p:set>
                                      <p:cBhvr>
                                        <p:cTn id="59" dur="1" fill="hold">
                                          <p:stCondLst>
                                            <p:cond delay="0"/>
                                          </p:stCondLst>
                                        </p:cTn>
                                        <p:tgtEl>
                                          <p:spTgt spid="199"/>
                                        </p:tgtEl>
                                        <p:attrNameLst>
                                          <p:attrName>style.visibility</p:attrName>
                                        </p:attrNameLst>
                                      </p:cBhvr>
                                      <p:to>
                                        <p:strVal val="visible"/>
                                      </p:to>
                                    </p:set>
                                    <p:animEffect transition="in" filter="fade">
                                      <p:cBhvr>
                                        <p:cTn id="60" dur="750"/>
                                        <p:tgtEl>
                                          <p:spTgt spid="199"/>
                                        </p:tgtEl>
                                      </p:cBhvr>
                                    </p:animEffect>
                                  </p:childTnLst>
                                </p:cTn>
                              </p:par>
                              <p:par>
                                <p:cTn id="61" presetID="10" presetClass="entr" presetSubtype="0" fill="hold" grpId="0" nodeType="withEffect">
                                  <p:stCondLst>
                                    <p:cond delay="1500"/>
                                  </p:stCondLst>
                                  <p:childTnLst>
                                    <p:set>
                                      <p:cBhvr>
                                        <p:cTn id="62" dur="1" fill="hold">
                                          <p:stCondLst>
                                            <p:cond delay="0"/>
                                          </p:stCondLst>
                                        </p:cTn>
                                        <p:tgtEl>
                                          <p:spTgt spid="184"/>
                                        </p:tgtEl>
                                        <p:attrNameLst>
                                          <p:attrName>style.visibility</p:attrName>
                                        </p:attrNameLst>
                                      </p:cBhvr>
                                      <p:to>
                                        <p:strVal val="visible"/>
                                      </p:to>
                                    </p:set>
                                    <p:animEffect transition="in" filter="fade">
                                      <p:cBhvr>
                                        <p:cTn id="63" dur="75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4" grpId="0"/>
      <p:bldP spid="8" grpId="0" animBg="1"/>
      <p:bldP spid="9" grpId="0" animBg="1"/>
      <p:bldP spid="10" grpId="0" animBg="1"/>
      <p:bldP spid="11" grpId="0" animBg="1"/>
      <p:bldP spid="185" grpId="0"/>
      <p:bldP spid="186" grpId="0"/>
      <p:bldP spid="187" grpId="0"/>
      <p:bldP spid="188" grpId="0"/>
      <p:bldP spid="189" grpId="0"/>
      <p:bldP spid="190" grpId="0"/>
      <p:bldP spid="193" grpId="0"/>
      <p:bldP spid="194" grpId="0"/>
      <p:bldP spid="205" grpId="0" animBg="1"/>
      <p:bldP spid="20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20"/>
          <p:cNvSpPr/>
          <p:nvPr/>
        </p:nvSpPr>
        <p:spPr>
          <a:xfrm>
            <a:off x="5175250" y="4410075"/>
            <a:ext cx="503237" cy="508000"/>
          </a:xfrm>
          <a:prstGeom prst="ellipse">
            <a:avLst/>
          </a:prstGeom>
          <a:solidFill>
            <a:srgbClr val="63636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1" name="Google Shape;311;p20"/>
          <p:cNvSpPr/>
          <p:nvPr/>
        </p:nvSpPr>
        <p:spPr>
          <a:xfrm>
            <a:off x="5175250" y="1931987"/>
            <a:ext cx="503237" cy="508000"/>
          </a:xfrm>
          <a:prstGeom prst="ellipse">
            <a:avLst/>
          </a:prstGeom>
          <a:solidFill>
            <a:srgbClr val="35CA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2" name="Google Shape;312;p20"/>
          <p:cNvSpPr/>
          <p:nvPr/>
        </p:nvSpPr>
        <p:spPr>
          <a:xfrm>
            <a:off x="6413500" y="5649912"/>
            <a:ext cx="503237" cy="508000"/>
          </a:xfrm>
          <a:prstGeom prst="ellipse">
            <a:avLst/>
          </a:prstGeom>
          <a:solidFill>
            <a:srgbClr val="F25F1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3" name="Google Shape;313;p20"/>
          <p:cNvSpPr/>
          <p:nvPr/>
        </p:nvSpPr>
        <p:spPr>
          <a:xfrm>
            <a:off x="6413500" y="3171825"/>
            <a:ext cx="503237" cy="508000"/>
          </a:xfrm>
          <a:prstGeom prst="ellipse">
            <a:avLst/>
          </a:prstGeom>
          <a:solidFill>
            <a:srgbClr val="D5D9D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4" name="Google Shape;314;p20"/>
          <p:cNvSpPr/>
          <p:nvPr/>
        </p:nvSpPr>
        <p:spPr>
          <a:xfrm>
            <a:off x="6413500" y="693737"/>
            <a:ext cx="503237" cy="506412"/>
          </a:xfrm>
          <a:prstGeom prst="ellipse">
            <a:avLst/>
          </a:prstGeom>
          <a:solidFill>
            <a:srgbClr val="7E676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315" name="Google Shape;315;p20"/>
          <p:cNvCxnSpPr/>
          <p:nvPr/>
        </p:nvCxnSpPr>
        <p:spPr>
          <a:xfrm rot="10800000">
            <a:off x="5705475" y="4946650"/>
            <a:ext cx="663575" cy="695325"/>
          </a:xfrm>
          <a:prstGeom prst="straightConnector1">
            <a:avLst/>
          </a:prstGeom>
          <a:noFill/>
          <a:ln w="20625" cap="flat" cmpd="sng">
            <a:solidFill>
              <a:srgbClr val="6D6E71"/>
            </a:solidFill>
            <a:prstDash val="solid"/>
            <a:miter lim="800000"/>
            <a:headEnd type="none" w="med" len="med"/>
            <a:tailEnd type="none" w="med" len="med"/>
          </a:ln>
        </p:spPr>
      </p:cxnSp>
      <p:cxnSp>
        <p:nvCxnSpPr>
          <p:cNvPr id="316" name="Google Shape;316;p20"/>
          <p:cNvCxnSpPr/>
          <p:nvPr/>
        </p:nvCxnSpPr>
        <p:spPr>
          <a:xfrm rot="10800000">
            <a:off x="5710237" y="2476500"/>
            <a:ext cx="658812" cy="682625"/>
          </a:xfrm>
          <a:prstGeom prst="straightConnector1">
            <a:avLst/>
          </a:prstGeom>
          <a:noFill/>
          <a:ln w="20625" cap="flat" cmpd="sng">
            <a:solidFill>
              <a:srgbClr val="6D6E71"/>
            </a:solidFill>
            <a:prstDash val="solid"/>
            <a:miter lim="800000"/>
            <a:headEnd type="none" w="med" len="med"/>
            <a:tailEnd type="none" w="med" len="med"/>
          </a:ln>
        </p:spPr>
      </p:cxnSp>
      <p:cxnSp>
        <p:nvCxnSpPr>
          <p:cNvPr id="317" name="Google Shape;317;p20"/>
          <p:cNvCxnSpPr/>
          <p:nvPr/>
        </p:nvCxnSpPr>
        <p:spPr>
          <a:xfrm rot="10800000" flipH="1">
            <a:off x="5702300" y="1212850"/>
            <a:ext cx="666750" cy="684212"/>
          </a:xfrm>
          <a:prstGeom prst="straightConnector1">
            <a:avLst/>
          </a:prstGeom>
          <a:noFill/>
          <a:ln w="20625" cap="flat" cmpd="sng">
            <a:solidFill>
              <a:srgbClr val="6D6E71"/>
            </a:solidFill>
            <a:prstDash val="solid"/>
            <a:miter lim="800000"/>
            <a:headEnd type="none" w="med" len="med"/>
            <a:tailEnd type="none" w="med" len="med"/>
          </a:ln>
        </p:spPr>
      </p:cxnSp>
      <p:cxnSp>
        <p:nvCxnSpPr>
          <p:cNvPr id="318" name="Google Shape;318;p20"/>
          <p:cNvCxnSpPr/>
          <p:nvPr/>
        </p:nvCxnSpPr>
        <p:spPr>
          <a:xfrm rot="10800000" flipH="1">
            <a:off x="5702300" y="3690937"/>
            <a:ext cx="666750" cy="684212"/>
          </a:xfrm>
          <a:prstGeom prst="straightConnector1">
            <a:avLst/>
          </a:prstGeom>
          <a:noFill/>
          <a:ln w="20625" cap="flat" cmpd="sng">
            <a:solidFill>
              <a:srgbClr val="6D6E71"/>
            </a:solidFill>
            <a:prstDash val="solid"/>
            <a:miter lim="800000"/>
            <a:headEnd type="none" w="med" len="med"/>
            <a:tailEnd type="none" w="med" len="med"/>
          </a:ln>
        </p:spPr>
      </p:cxnSp>
      <p:grpSp>
        <p:nvGrpSpPr>
          <p:cNvPr id="2" name="Группа 1">
            <a:extLst>
              <a:ext uri="{FF2B5EF4-FFF2-40B4-BE49-F238E27FC236}">
                <a16:creationId xmlns:a16="http://schemas.microsoft.com/office/drawing/2014/main" xmlns="" id="{E6F5547F-D82A-C844-8164-6434ACECF388}"/>
              </a:ext>
            </a:extLst>
          </p:cNvPr>
          <p:cNvGrpSpPr/>
          <p:nvPr/>
        </p:nvGrpSpPr>
        <p:grpSpPr>
          <a:xfrm>
            <a:off x="7989887" y="609600"/>
            <a:ext cx="3108325" cy="1017587"/>
            <a:chOff x="7989887" y="609600"/>
            <a:chExt cx="3108325" cy="1017587"/>
          </a:xfrm>
        </p:grpSpPr>
        <p:sp>
          <p:nvSpPr>
            <p:cNvPr id="309" name="Google Shape;309;p20"/>
            <p:cNvSpPr txBox="1"/>
            <p:nvPr/>
          </p:nvSpPr>
          <p:spPr>
            <a:xfrm>
              <a:off x="7989887" y="935037"/>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Lorem ipsum dolor sit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amet</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consetur</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adipin</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nnscing</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elit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1" name="Google Shape;321;p20"/>
            <p:cNvSpPr txBox="1"/>
            <p:nvPr/>
          </p:nvSpPr>
          <p:spPr>
            <a:xfrm>
              <a:off x="8074025" y="609600"/>
              <a:ext cx="1085850"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7E6762"/>
                </a:buClr>
                <a:buSzPts val="2000"/>
                <a:buFont typeface="Open Sans SemiBold"/>
                <a:buNone/>
                <a:tabLst/>
                <a:defRPr/>
              </a:pPr>
              <a:r>
                <a:rPr kumimoji="0" lang="en-US" sz="2000" b="1" i="0" u="none" strike="noStrike" kern="0" cap="none" spc="0" normalizeH="0" baseline="0" noProof="0">
                  <a:ln>
                    <a:noFill/>
                  </a:ln>
                  <a:solidFill>
                    <a:srgbClr val="7E6762"/>
                  </a:solidFill>
                  <a:effectLst/>
                  <a:uLnTx/>
                  <a:uFillTx/>
                  <a:latin typeface="Open Sans SemiBold"/>
                  <a:ea typeface="Open Sans SemiBold"/>
                  <a:cs typeface="Open Sans SemiBold"/>
                  <a:sym typeface="Open Sans SemiBold"/>
                </a:rPr>
                <a:t>TITLE 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20"/>
            <p:cNvSpPr/>
            <p:nvPr/>
          </p:nvSpPr>
          <p:spPr>
            <a:xfrm>
              <a:off x="10358437" y="873125"/>
              <a:ext cx="739775" cy="619125"/>
            </a:xfrm>
            <a:custGeom>
              <a:avLst/>
              <a:gdLst/>
              <a:ahLst/>
              <a:cxnLst/>
              <a:rect l="l" t="t" r="r" b="b"/>
              <a:pathLst>
                <a:path w="185" h="155" extrusionOk="0">
                  <a:moveTo>
                    <a:pt x="25" y="126"/>
                  </a:moveTo>
                  <a:cubicBezTo>
                    <a:pt x="25" y="85"/>
                    <a:pt x="25" y="85"/>
                    <a:pt x="25" y="85"/>
                  </a:cubicBezTo>
                  <a:cubicBezTo>
                    <a:pt x="25" y="81"/>
                    <a:pt x="27" y="79"/>
                    <a:pt x="31" y="79"/>
                  </a:cubicBezTo>
                  <a:cubicBezTo>
                    <a:pt x="41" y="79"/>
                    <a:pt x="41" y="79"/>
                    <a:pt x="41" y="79"/>
                  </a:cubicBezTo>
                  <a:cubicBezTo>
                    <a:pt x="44" y="79"/>
                    <a:pt x="47" y="81"/>
                    <a:pt x="47" y="85"/>
                  </a:cubicBezTo>
                  <a:cubicBezTo>
                    <a:pt x="47" y="126"/>
                    <a:pt x="47" y="126"/>
                    <a:pt x="47" y="126"/>
                  </a:cubicBezTo>
                  <a:cubicBezTo>
                    <a:pt x="47" y="130"/>
                    <a:pt x="44" y="132"/>
                    <a:pt x="41" y="132"/>
                  </a:cubicBezTo>
                  <a:cubicBezTo>
                    <a:pt x="31" y="132"/>
                    <a:pt x="31" y="132"/>
                    <a:pt x="31" y="132"/>
                  </a:cubicBezTo>
                  <a:cubicBezTo>
                    <a:pt x="27" y="132"/>
                    <a:pt x="25" y="130"/>
                    <a:pt x="25" y="126"/>
                  </a:cubicBezTo>
                  <a:close/>
                  <a:moveTo>
                    <a:pt x="68" y="64"/>
                  </a:moveTo>
                  <a:cubicBezTo>
                    <a:pt x="64" y="64"/>
                    <a:pt x="62" y="66"/>
                    <a:pt x="62" y="70"/>
                  </a:cubicBezTo>
                  <a:cubicBezTo>
                    <a:pt x="62" y="126"/>
                    <a:pt x="62" y="126"/>
                    <a:pt x="62" y="126"/>
                  </a:cubicBezTo>
                  <a:cubicBezTo>
                    <a:pt x="62" y="130"/>
                    <a:pt x="64" y="132"/>
                    <a:pt x="68" y="132"/>
                  </a:cubicBezTo>
                  <a:cubicBezTo>
                    <a:pt x="78" y="132"/>
                    <a:pt x="78" y="132"/>
                    <a:pt x="78" y="132"/>
                  </a:cubicBezTo>
                  <a:cubicBezTo>
                    <a:pt x="81" y="132"/>
                    <a:pt x="84" y="130"/>
                    <a:pt x="84" y="126"/>
                  </a:cubicBezTo>
                  <a:cubicBezTo>
                    <a:pt x="84" y="70"/>
                    <a:pt x="84" y="70"/>
                    <a:pt x="84" y="70"/>
                  </a:cubicBezTo>
                  <a:cubicBezTo>
                    <a:pt x="84" y="66"/>
                    <a:pt x="81" y="64"/>
                    <a:pt x="78" y="64"/>
                  </a:cubicBezTo>
                  <a:lnTo>
                    <a:pt x="68" y="64"/>
                  </a:lnTo>
                  <a:close/>
                  <a:moveTo>
                    <a:pt x="105" y="51"/>
                  </a:moveTo>
                  <a:cubicBezTo>
                    <a:pt x="101" y="51"/>
                    <a:pt x="99" y="54"/>
                    <a:pt x="99" y="57"/>
                  </a:cubicBezTo>
                  <a:cubicBezTo>
                    <a:pt x="99" y="126"/>
                    <a:pt x="99" y="126"/>
                    <a:pt x="99" y="126"/>
                  </a:cubicBezTo>
                  <a:cubicBezTo>
                    <a:pt x="99" y="130"/>
                    <a:pt x="101" y="132"/>
                    <a:pt x="105" y="132"/>
                  </a:cubicBezTo>
                  <a:cubicBezTo>
                    <a:pt x="115" y="132"/>
                    <a:pt x="115" y="132"/>
                    <a:pt x="115" y="132"/>
                  </a:cubicBezTo>
                  <a:cubicBezTo>
                    <a:pt x="118" y="132"/>
                    <a:pt x="121" y="130"/>
                    <a:pt x="121" y="126"/>
                  </a:cubicBezTo>
                  <a:cubicBezTo>
                    <a:pt x="121" y="57"/>
                    <a:pt x="121" y="57"/>
                    <a:pt x="121" y="57"/>
                  </a:cubicBezTo>
                  <a:cubicBezTo>
                    <a:pt x="121" y="54"/>
                    <a:pt x="118" y="51"/>
                    <a:pt x="115" y="51"/>
                  </a:cubicBezTo>
                  <a:lnTo>
                    <a:pt x="105" y="51"/>
                  </a:lnTo>
                  <a:close/>
                  <a:moveTo>
                    <a:pt x="142" y="38"/>
                  </a:moveTo>
                  <a:cubicBezTo>
                    <a:pt x="138" y="38"/>
                    <a:pt x="136" y="41"/>
                    <a:pt x="136" y="44"/>
                  </a:cubicBezTo>
                  <a:cubicBezTo>
                    <a:pt x="136" y="126"/>
                    <a:pt x="136" y="126"/>
                    <a:pt x="136" y="126"/>
                  </a:cubicBezTo>
                  <a:cubicBezTo>
                    <a:pt x="136" y="130"/>
                    <a:pt x="138" y="132"/>
                    <a:pt x="142" y="132"/>
                  </a:cubicBezTo>
                  <a:cubicBezTo>
                    <a:pt x="152" y="132"/>
                    <a:pt x="152" y="132"/>
                    <a:pt x="152" y="132"/>
                  </a:cubicBezTo>
                  <a:cubicBezTo>
                    <a:pt x="155" y="132"/>
                    <a:pt x="158" y="130"/>
                    <a:pt x="158" y="126"/>
                  </a:cubicBezTo>
                  <a:cubicBezTo>
                    <a:pt x="158" y="44"/>
                    <a:pt x="158" y="44"/>
                    <a:pt x="158" y="44"/>
                  </a:cubicBezTo>
                  <a:cubicBezTo>
                    <a:pt x="158" y="41"/>
                    <a:pt x="155" y="38"/>
                    <a:pt x="152" y="38"/>
                  </a:cubicBezTo>
                  <a:lnTo>
                    <a:pt x="142" y="38"/>
                  </a:lnTo>
                  <a:close/>
                  <a:moveTo>
                    <a:pt x="28" y="62"/>
                  </a:moveTo>
                  <a:cubicBezTo>
                    <a:pt x="67" y="55"/>
                    <a:pt x="104" y="41"/>
                    <a:pt x="137" y="21"/>
                  </a:cubicBezTo>
                  <a:cubicBezTo>
                    <a:pt x="140" y="27"/>
                    <a:pt x="140" y="27"/>
                    <a:pt x="140" y="27"/>
                  </a:cubicBezTo>
                  <a:cubicBezTo>
                    <a:pt x="152" y="8"/>
                    <a:pt x="152" y="8"/>
                    <a:pt x="152" y="8"/>
                  </a:cubicBezTo>
                  <a:cubicBezTo>
                    <a:pt x="130" y="7"/>
                    <a:pt x="130" y="7"/>
                    <a:pt x="130" y="7"/>
                  </a:cubicBezTo>
                  <a:cubicBezTo>
                    <a:pt x="133" y="14"/>
                    <a:pt x="133" y="14"/>
                    <a:pt x="133" y="14"/>
                  </a:cubicBezTo>
                  <a:cubicBezTo>
                    <a:pt x="101" y="33"/>
                    <a:pt x="65" y="47"/>
                    <a:pt x="26" y="54"/>
                  </a:cubicBezTo>
                  <a:lnTo>
                    <a:pt x="28" y="62"/>
                  </a:lnTo>
                  <a:close/>
                  <a:moveTo>
                    <a:pt x="185" y="144"/>
                  </a:moveTo>
                  <a:cubicBezTo>
                    <a:pt x="166" y="133"/>
                    <a:pt x="166" y="133"/>
                    <a:pt x="166" y="133"/>
                  </a:cubicBezTo>
                  <a:cubicBezTo>
                    <a:pt x="166" y="140"/>
                    <a:pt x="166" y="140"/>
                    <a:pt x="166" y="140"/>
                  </a:cubicBezTo>
                  <a:cubicBezTo>
                    <a:pt x="15" y="140"/>
                    <a:pt x="15" y="140"/>
                    <a:pt x="15" y="140"/>
                  </a:cubicBezTo>
                  <a:cubicBezTo>
                    <a:pt x="15" y="19"/>
                    <a:pt x="15" y="19"/>
                    <a:pt x="15" y="19"/>
                  </a:cubicBezTo>
                  <a:cubicBezTo>
                    <a:pt x="22" y="19"/>
                    <a:pt x="22" y="19"/>
                    <a:pt x="22" y="19"/>
                  </a:cubicBezTo>
                  <a:cubicBezTo>
                    <a:pt x="11" y="0"/>
                    <a:pt x="11" y="0"/>
                    <a:pt x="11" y="0"/>
                  </a:cubicBezTo>
                  <a:cubicBezTo>
                    <a:pt x="0" y="19"/>
                    <a:pt x="0" y="19"/>
                    <a:pt x="0" y="19"/>
                  </a:cubicBezTo>
                  <a:cubicBezTo>
                    <a:pt x="7" y="19"/>
                    <a:pt x="7" y="19"/>
                    <a:pt x="7" y="19"/>
                  </a:cubicBezTo>
                  <a:cubicBezTo>
                    <a:pt x="7" y="140"/>
                    <a:pt x="7" y="140"/>
                    <a:pt x="7" y="140"/>
                  </a:cubicBezTo>
                  <a:cubicBezTo>
                    <a:pt x="7" y="144"/>
                    <a:pt x="7" y="144"/>
                    <a:pt x="7" y="144"/>
                  </a:cubicBezTo>
                  <a:cubicBezTo>
                    <a:pt x="7" y="148"/>
                    <a:pt x="7" y="148"/>
                    <a:pt x="7" y="148"/>
                  </a:cubicBezTo>
                  <a:cubicBezTo>
                    <a:pt x="166" y="148"/>
                    <a:pt x="166" y="148"/>
                    <a:pt x="166" y="148"/>
                  </a:cubicBezTo>
                  <a:cubicBezTo>
                    <a:pt x="166" y="155"/>
                    <a:pt x="166" y="155"/>
                    <a:pt x="166" y="155"/>
                  </a:cubicBezTo>
                  <a:lnTo>
                    <a:pt x="185" y="144"/>
                  </a:lnTo>
                  <a:close/>
                </a:path>
              </a:pathLst>
            </a:custGeom>
            <a:solidFill>
              <a:srgbClr val="7E676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xmlns="" id="{2459125E-483B-DF42-8B98-5B0DE9547EBE}"/>
              </a:ext>
            </a:extLst>
          </p:cNvPr>
          <p:cNvGrpSpPr/>
          <p:nvPr/>
        </p:nvGrpSpPr>
        <p:grpSpPr>
          <a:xfrm>
            <a:off x="7989887" y="2892425"/>
            <a:ext cx="2979738" cy="1030287"/>
            <a:chOff x="7989887" y="2892425"/>
            <a:chExt cx="2979738" cy="1030287"/>
          </a:xfrm>
        </p:grpSpPr>
        <p:sp>
          <p:nvSpPr>
            <p:cNvPr id="320" name="Google Shape;320;p20"/>
            <p:cNvSpPr txBox="1"/>
            <p:nvPr/>
          </p:nvSpPr>
          <p:spPr>
            <a:xfrm>
              <a:off x="8074025" y="2892425"/>
              <a:ext cx="1077912"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B6BAB5"/>
                </a:buClr>
                <a:buSzPts val="2000"/>
                <a:buFont typeface="Open Sans SemiBold"/>
                <a:buNone/>
                <a:tabLst/>
                <a:defRPr/>
              </a:pPr>
              <a:r>
                <a:rPr kumimoji="0" lang="en-US" sz="2000" b="1" i="0" u="none" strike="noStrike" kern="0" cap="none" spc="0" normalizeH="0" baseline="0" noProof="0">
                  <a:ln>
                    <a:noFill/>
                  </a:ln>
                  <a:solidFill>
                    <a:srgbClr val="B6BAB5"/>
                  </a:solidFill>
                  <a:effectLst/>
                  <a:uLnTx/>
                  <a:uFillTx/>
                  <a:latin typeface="Open Sans SemiBold"/>
                  <a:ea typeface="Open Sans SemiBold"/>
                  <a:cs typeface="Open Sans SemiBold"/>
                  <a:sym typeface="Open Sans SemiBold"/>
                </a:rPr>
                <a:t>TITLE 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327;p20"/>
            <p:cNvSpPr/>
            <p:nvPr/>
          </p:nvSpPr>
          <p:spPr>
            <a:xfrm>
              <a:off x="10471150" y="3024187"/>
              <a:ext cx="498475" cy="739775"/>
            </a:xfrm>
            <a:custGeom>
              <a:avLst/>
              <a:gdLst/>
              <a:ahLst/>
              <a:cxnLst/>
              <a:rect l="l" t="t" r="r" b="b"/>
              <a:pathLst>
                <a:path w="125" h="185" extrusionOk="0">
                  <a:moveTo>
                    <a:pt x="125" y="124"/>
                  </a:moveTo>
                  <a:cubicBezTo>
                    <a:pt x="125" y="105"/>
                    <a:pt x="109" y="91"/>
                    <a:pt x="81" y="84"/>
                  </a:cubicBezTo>
                  <a:cubicBezTo>
                    <a:pt x="78" y="83"/>
                    <a:pt x="61" y="79"/>
                    <a:pt x="57" y="78"/>
                  </a:cubicBezTo>
                  <a:cubicBezTo>
                    <a:pt x="35" y="72"/>
                    <a:pt x="25" y="68"/>
                    <a:pt x="25" y="59"/>
                  </a:cubicBezTo>
                  <a:cubicBezTo>
                    <a:pt x="25" y="50"/>
                    <a:pt x="34" y="41"/>
                    <a:pt x="61" y="41"/>
                  </a:cubicBezTo>
                  <a:cubicBezTo>
                    <a:pt x="78" y="41"/>
                    <a:pt x="96" y="54"/>
                    <a:pt x="97" y="55"/>
                  </a:cubicBezTo>
                  <a:cubicBezTo>
                    <a:pt x="99" y="56"/>
                    <a:pt x="101" y="57"/>
                    <a:pt x="103" y="57"/>
                  </a:cubicBezTo>
                  <a:cubicBezTo>
                    <a:pt x="104" y="57"/>
                    <a:pt x="106" y="57"/>
                    <a:pt x="109" y="54"/>
                  </a:cubicBezTo>
                  <a:cubicBezTo>
                    <a:pt x="111" y="52"/>
                    <a:pt x="115" y="47"/>
                    <a:pt x="115" y="44"/>
                  </a:cubicBezTo>
                  <a:cubicBezTo>
                    <a:pt x="115" y="39"/>
                    <a:pt x="98" y="26"/>
                    <a:pt x="75" y="22"/>
                  </a:cubicBezTo>
                  <a:cubicBezTo>
                    <a:pt x="73" y="21"/>
                    <a:pt x="73" y="21"/>
                    <a:pt x="73" y="21"/>
                  </a:cubicBezTo>
                  <a:cubicBezTo>
                    <a:pt x="73" y="4"/>
                    <a:pt x="73" y="4"/>
                    <a:pt x="73" y="4"/>
                  </a:cubicBezTo>
                  <a:cubicBezTo>
                    <a:pt x="73" y="2"/>
                    <a:pt x="70" y="0"/>
                    <a:pt x="67" y="0"/>
                  </a:cubicBezTo>
                  <a:cubicBezTo>
                    <a:pt x="57" y="0"/>
                    <a:pt x="57" y="0"/>
                    <a:pt x="57" y="0"/>
                  </a:cubicBezTo>
                  <a:cubicBezTo>
                    <a:pt x="54" y="0"/>
                    <a:pt x="52" y="2"/>
                    <a:pt x="52" y="4"/>
                  </a:cubicBezTo>
                  <a:cubicBezTo>
                    <a:pt x="52" y="21"/>
                    <a:pt x="52" y="21"/>
                    <a:pt x="52" y="21"/>
                  </a:cubicBezTo>
                  <a:cubicBezTo>
                    <a:pt x="49" y="21"/>
                    <a:pt x="49" y="21"/>
                    <a:pt x="49" y="21"/>
                  </a:cubicBezTo>
                  <a:cubicBezTo>
                    <a:pt x="19" y="24"/>
                    <a:pt x="0" y="39"/>
                    <a:pt x="0" y="60"/>
                  </a:cubicBezTo>
                  <a:cubicBezTo>
                    <a:pt x="0" y="82"/>
                    <a:pt x="22" y="91"/>
                    <a:pt x="47" y="98"/>
                  </a:cubicBezTo>
                  <a:cubicBezTo>
                    <a:pt x="50" y="99"/>
                    <a:pt x="71" y="104"/>
                    <a:pt x="74" y="104"/>
                  </a:cubicBezTo>
                  <a:cubicBezTo>
                    <a:pt x="96" y="110"/>
                    <a:pt x="100" y="119"/>
                    <a:pt x="100" y="124"/>
                  </a:cubicBezTo>
                  <a:cubicBezTo>
                    <a:pt x="100" y="130"/>
                    <a:pt x="96" y="143"/>
                    <a:pt x="64" y="143"/>
                  </a:cubicBezTo>
                  <a:cubicBezTo>
                    <a:pt x="46" y="143"/>
                    <a:pt x="23" y="129"/>
                    <a:pt x="22" y="128"/>
                  </a:cubicBezTo>
                  <a:cubicBezTo>
                    <a:pt x="17" y="125"/>
                    <a:pt x="13" y="126"/>
                    <a:pt x="8" y="131"/>
                  </a:cubicBezTo>
                  <a:cubicBezTo>
                    <a:pt x="8" y="131"/>
                    <a:pt x="5" y="135"/>
                    <a:pt x="5" y="140"/>
                  </a:cubicBezTo>
                  <a:cubicBezTo>
                    <a:pt x="5" y="146"/>
                    <a:pt x="26" y="158"/>
                    <a:pt x="49" y="163"/>
                  </a:cubicBezTo>
                  <a:cubicBezTo>
                    <a:pt x="52" y="163"/>
                    <a:pt x="52" y="163"/>
                    <a:pt x="52" y="163"/>
                  </a:cubicBezTo>
                  <a:cubicBezTo>
                    <a:pt x="52" y="181"/>
                    <a:pt x="52" y="181"/>
                    <a:pt x="52" y="181"/>
                  </a:cubicBezTo>
                  <a:cubicBezTo>
                    <a:pt x="52" y="183"/>
                    <a:pt x="54" y="185"/>
                    <a:pt x="57" y="185"/>
                  </a:cubicBezTo>
                  <a:cubicBezTo>
                    <a:pt x="67" y="185"/>
                    <a:pt x="67" y="185"/>
                    <a:pt x="67" y="185"/>
                  </a:cubicBezTo>
                  <a:cubicBezTo>
                    <a:pt x="70" y="185"/>
                    <a:pt x="73" y="183"/>
                    <a:pt x="73" y="181"/>
                  </a:cubicBezTo>
                  <a:cubicBezTo>
                    <a:pt x="73" y="164"/>
                    <a:pt x="73" y="164"/>
                    <a:pt x="73" y="164"/>
                  </a:cubicBezTo>
                  <a:cubicBezTo>
                    <a:pt x="76" y="163"/>
                    <a:pt x="76" y="163"/>
                    <a:pt x="76" y="163"/>
                  </a:cubicBezTo>
                  <a:cubicBezTo>
                    <a:pt x="112" y="160"/>
                    <a:pt x="125" y="140"/>
                    <a:pt x="125" y="124"/>
                  </a:cubicBezTo>
                  <a:close/>
                </a:path>
              </a:pathLst>
            </a:custGeom>
            <a:solidFill>
              <a:srgbClr val="D0D4C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9" name="Google Shape;329;p20"/>
            <p:cNvSpPr txBox="1"/>
            <p:nvPr/>
          </p:nvSpPr>
          <p:spPr>
            <a:xfrm>
              <a:off x="7989887" y="3230562"/>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 name="Группа 4">
            <a:extLst>
              <a:ext uri="{FF2B5EF4-FFF2-40B4-BE49-F238E27FC236}">
                <a16:creationId xmlns:a16="http://schemas.microsoft.com/office/drawing/2014/main" xmlns="" id="{EC596338-B4CC-C84E-AC83-C9F0B2A79A6A}"/>
              </a:ext>
            </a:extLst>
          </p:cNvPr>
          <p:cNvGrpSpPr/>
          <p:nvPr/>
        </p:nvGrpSpPr>
        <p:grpSpPr>
          <a:xfrm>
            <a:off x="7989887" y="5286375"/>
            <a:ext cx="3290887" cy="1028700"/>
            <a:chOff x="7989887" y="5286375"/>
            <a:chExt cx="3290887" cy="1028700"/>
          </a:xfrm>
        </p:grpSpPr>
        <p:sp>
          <p:nvSpPr>
            <p:cNvPr id="319" name="Google Shape;319;p20"/>
            <p:cNvSpPr txBox="1"/>
            <p:nvPr/>
          </p:nvSpPr>
          <p:spPr>
            <a:xfrm>
              <a:off x="8074025" y="5286375"/>
              <a:ext cx="1058862"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25F1E"/>
                </a:buClr>
                <a:buSzPts val="2000"/>
                <a:buFont typeface="Open Sans SemiBold"/>
                <a:buNone/>
                <a:tabLst/>
                <a:defRPr/>
              </a:pPr>
              <a:r>
                <a:rPr kumimoji="0" lang="en-US" sz="2000" b="1" i="0" u="none" strike="noStrike" kern="0" cap="none" spc="0" normalizeH="0" baseline="0" noProof="0">
                  <a:ln>
                    <a:noFill/>
                  </a:ln>
                  <a:solidFill>
                    <a:srgbClr val="F25F1E"/>
                  </a:solidFill>
                  <a:effectLst/>
                  <a:uLnTx/>
                  <a:uFillTx/>
                  <a:latin typeface="Open Sans SemiBold"/>
                  <a:ea typeface="Open Sans SemiBold"/>
                  <a:cs typeface="Open Sans SemiBold"/>
                  <a:sym typeface="Open Sans SemiBold"/>
                </a:rPr>
                <a:t>TITLE 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326;p20"/>
            <p:cNvSpPr/>
            <p:nvPr/>
          </p:nvSpPr>
          <p:spPr>
            <a:xfrm>
              <a:off x="10250487" y="5629275"/>
              <a:ext cx="1030287" cy="536575"/>
            </a:xfrm>
            <a:custGeom>
              <a:avLst/>
              <a:gdLst/>
              <a:ahLst/>
              <a:cxnLst/>
              <a:rect l="l" t="t" r="r" b="b"/>
              <a:pathLst>
                <a:path w="258" h="134" extrusionOk="0">
                  <a:moveTo>
                    <a:pt x="187" y="126"/>
                  </a:moveTo>
                  <a:cubicBezTo>
                    <a:pt x="183" y="128"/>
                    <a:pt x="179" y="129"/>
                    <a:pt x="175" y="130"/>
                  </a:cubicBezTo>
                  <a:cubicBezTo>
                    <a:pt x="162" y="133"/>
                    <a:pt x="149" y="134"/>
                    <a:pt x="133" y="134"/>
                  </a:cubicBezTo>
                  <a:cubicBezTo>
                    <a:pt x="116" y="134"/>
                    <a:pt x="103" y="133"/>
                    <a:pt x="90" y="130"/>
                  </a:cubicBezTo>
                  <a:cubicBezTo>
                    <a:pt x="86" y="129"/>
                    <a:pt x="82" y="128"/>
                    <a:pt x="79" y="126"/>
                  </a:cubicBezTo>
                  <a:cubicBezTo>
                    <a:pt x="68" y="121"/>
                    <a:pt x="67" y="112"/>
                    <a:pt x="74" y="106"/>
                  </a:cubicBezTo>
                  <a:cubicBezTo>
                    <a:pt x="81" y="99"/>
                    <a:pt x="89" y="94"/>
                    <a:pt x="98" y="90"/>
                  </a:cubicBezTo>
                  <a:cubicBezTo>
                    <a:pt x="101" y="88"/>
                    <a:pt x="106" y="87"/>
                    <a:pt x="110" y="85"/>
                  </a:cubicBezTo>
                  <a:cubicBezTo>
                    <a:pt x="117" y="82"/>
                    <a:pt x="119" y="75"/>
                    <a:pt x="114" y="69"/>
                  </a:cubicBezTo>
                  <a:cubicBezTo>
                    <a:pt x="102" y="58"/>
                    <a:pt x="98" y="44"/>
                    <a:pt x="99" y="29"/>
                  </a:cubicBezTo>
                  <a:cubicBezTo>
                    <a:pt x="99" y="13"/>
                    <a:pt x="109" y="4"/>
                    <a:pt x="123" y="1"/>
                  </a:cubicBezTo>
                  <a:cubicBezTo>
                    <a:pt x="127" y="0"/>
                    <a:pt x="130" y="0"/>
                    <a:pt x="133" y="0"/>
                  </a:cubicBezTo>
                  <a:cubicBezTo>
                    <a:pt x="136" y="0"/>
                    <a:pt x="139" y="0"/>
                    <a:pt x="142" y="1"/>
                  </a:cubicBezTo>
                  <a:cubicBezTo>
                    <a:pt x="157" y="4"/>
                    <a:pt x="166" y="13"/>
                    <a:pt x="167" y="29"/>
                  </a:cubicBezTo>
                  <a:cubicBezTo>
                    <a:pt x="167" y="44"/>
                    <a:pt x="163" y="58"/>
                    <a:pt x="152" y="69"/>
                  </a:cubicBezTo>
                  <a:cubicBezTo>
                    <a:pt x="146" y="75"/>
                    <a:pt x="148" y="82"/>
                    <a:pt x="156" y="85"/>
                  </a:cubicBezTo>
                  <a:cubicBezTo>
                    <a:pt x="160" y="87"/>
                    <a:pt x="164" y="88"/>
                    <a:pt x="168" y="90"/>
                  </a:cubicBezTo>
                  <a:cubicBezTo>
                    <a:pt x="176" y="94"/>
                    <a:pt x="185" y="99"/>
                    <a:pt x="192" y="106"/>
                  </a:cubicBezTo>
                  <a:cubicBezTo>
                    <a:pt x="196" y="110"/>
                    <a:pt x="198" y="121"/>
                    <a:pt x="187" y="126"/>
                  </a:cubicBezTo>
                  <a:close/>
                  <a:moveTo>
                    <a:pt x="254" y="114"/>
                  </a:moveTo>
                  <a:cubicBezTo>
                    <a:pt x="249" y="110"/>
                    <a:pt x="244" y="106"/>
                    <a:pt x="238" y="103"/>
                  </a:cubicBezTo>
                  <a:cubicBezTo>
                    <a:pt x="235" y="102"/>
                    <a:pt x="232" y="101"/>
                    <a:pt x="229" y="100"/>
                  </a:cubicBezTo>
                  <a:cubicBezTo>
                    <a:pt x="224" y="98"/>
                    <a:pt x="223" y="93"/>
                    <a:pt x="226" y="89"/>
                  </a:cubicBezTo>
                  <a:cubicBezTo>
                    <a:pt x="234" y="81"/>
                    <a:pt x="237" y="72"/>
                    <a:pt x="237" y="61"/>
                  </a:cubicBezTo>
                  <a:cubicBezTo>
                    <a:pt x="236" y="50"/>
                    <a:pt x="230" y="44"/>
                    <a:pt x="220" y="41"/>
                  </a:cubicBezTo>
                  <a:cubicBezTo>
                    <a:pt x="217" y="41"/>
                    <a:pt x="215" y="41"/>
                    <a:pt x="213" y="41"/>
                  </a:cubicBezTo>
                  <a:cubicBezTo>
                    <a:pt x="211" y="41"/>
                    <a:pt x="209" y="41"/>
                    <a:pt x="207" y="41"/>
                  </a:cubicBezTo>
                  <a:cubicBezTo>
                    <a:pt x="197" y="44"/>
                    <a:pt x="190" y="50"/>
                    <a:pt x="190" y="61"/>
                  </a:cubicBezTo>
                  <a:cubicBezTo>
                    <a:pt x="189" y="72"/>
                    <a:pt x="192" y="81"/>
                    <a:pt x="200" y="89"/>
                  </a:cubicBezTo>
                  <a:cubicBezTo>
                    <a:pt x="204" y="93"/>
                    <a:pt x="202" y="98"/>
                    <a:pt x="197" y="100"/>
                  </a:cubicBezTo>
                  <a:cubicBezTo>
                    <a:pt x="197" y="100"/>
                    <a:pt x="197" y="100"/>
                    <a:pt x="197" y="100"/>
                  </a:cubicBezTo>
                  <a:cubicBezTo>
                    <a:pt x="197" y="101"/>
                    <a:pt x="198" y="102"/>
                    <a:pt x="199" y="102"/>
                  </a:cubicBezTo>
                  <a:cubicBezTo>
                    <a:pt x="202" y="106"/>
                    <a:pt x="204" y="112"/>
                    <a:pt x="203" y="117"/>
                  </a:cubicBezTo>
                  <a:cubicBezTo>
                    <a:pt x="202" y="123"/>
                    <a:pt x="198" y="128"/>
                    <a:pt x="193" y="130"/>
                  </a:cubicBezTo>
                  <a:cubicBezTo>
                    <a:pt x="191" y="131"/>
                    <a:pt x="190" y="132"/>
                    <a:pt x="188" y="132"/>
                  </a:cubicBezTo>
                  <a:cubicBezTo>
                    <a:pt x="196" y="134"/>
                    <a:pt x="204" y="134"/>
                    <a:pt x="213" y="134"/>
                  </a:cubicBezTo>
                  <a:cubicBezTo>
                    <a:pt x="225" y="134"/>
                    <a:pt x="234" y="133"/>
                    <a:pt x="243" y="131"/>
                  </a:cubicBezTo>
                  <a:cubicBezTo>
                    <a:pt x="245" y="131"/>
                    <a:pt x="248" y="130"/>
                    <a:pt x="251" y="129"/>
                  </a:cubicBezTo>
                  <a:cubicBezTo>
                    <a:pt x="258" y="125"/>
                    <a:pt x="257" y="117"/>
                    <a:pt x="254" y="114"/>
                  </a:cubicBezTo>
                  <a:close/>
                  <a:moveTo>
                    <a:pt x="61" y="117"/>
                  </a:moveTo>
                  <a:cubicBezTo>
                    <a:pt x="60" y="112"/>
                    <a:pt x="62" y="107"/>
                    <a:pt x="66" y="102"/>
                  </a:cubicBezTo>
                  <a:cubicBezTo>
                    <a:pt x="68" y="101"/>
                    <a:pt x="70" y="99"/>
                    <a:pt x="72" y="98"/>
                  </a:cubicBezTo>
                  <a:cubicBezTo>
                    <a:pt x="71" y="97"/>
                    <a:pt x="70" y="97"/>
                    <a:pt x="68" y="96"/>
                  </a:cubicBezTo>
                  <a:cubicBezTo>
                    <a:pt x="63" y="94"/>
                    <a:pt x="61" y="88"/>
                    <a:pt x="65" y="84"/>
                  </a:cubicBezTo>
                  <a:cubicBezTo>
                    <a:pt x="74" y="75"/>
                    <a:pt x="77" y="65"/>
                    <a:pt x="77" y="53"/>
                  </a:cubicBezTo>
                  <a:cubicBezTo>
                    <a:pt x="76" y="41"/>
                    <a:pt x="69" y="34"/>
                    <a:pt x="58" y="31"/>
                  </a:cubicBezTo>
                  <a:cubicBezTo>
                    <a:pt x="55" y="31"/>
                    <a:pt x="53" y="31"/>
                    <a:pt x="51" y="31"/>
                  </a:cubicBezTo>
                  <a:cubicBezTo>
                    <a:pt x="48" y="31"/>
                    <a:pt x="46" y="31"/>
                    <a:pt x="43" y="31"/>
                  </a:cubicBezTo>
                  <a:cubicBezTo>
                    <a:pt x="32" y="34"/>
                    <a:pt x="25" y="41"/>
                    <a:pt x="24" y="53"/>
                  </a:cubicBezTo>
                  <a:cubicBezTo>
                    <a:pt x="24" y="65"/>
                    <a:pt x="27" y="75"/>
                    <a:pt x="36" y="84"/>
                  </a:cubicBezTo>
                  <a:cubicBezTo>
                    <a:pt x="40" y="88"/>
                    <a:pt x="39" y="94"/>
                    <a:pt x="33" y="96"/>
                  </a:cubicBezTo>
                  <a:cubicBezTo>
                    <a:pt x="30" y="98"/>
                    <a:pt x="27" y="99"/>
                    <a:pt x="24" y="100"/>
                  </a:cubicBezTo>
                  <a:cubicBezTo>
                    <a:pt x="17" y="103"/>
                    <a:pt x="10" y="107"/>
                    <a:pt x="5" y="112"/>
                  </a:cubicBezTo>
                  <a:cubicBezTo>
                    <a:pt x="0" y="117"/>
                    <a:pt x="0" y="124"/>
                    <a:pt x="9" y="128"/>
                  </a:cubicBezTo>
                  <a:cubicBezTo>
                    <a:pt x="12" y="129"/>
                    <a:pt x="15" y="130"/>
                    <a:pt x="18" y="131"/>
                  </a:cubicBezTo>
                  <a:cubicBezTo>
                    <a:pt x="28" y="133"/>
                    <a:pt x="38" y="134"/>
                    <a:pt x="51" y="134"/>
                  </a:cubicBezTo>
                  <a:cubicBezTo>
                    <a:pt x="61" y="134"/>
                    <a:pt x="69" y="134"/>
                    <a:pt x="77" y="132"/>
                  </a:cubicBezTo>
                  <a:cubicBezTo>
                    <a:pt x="76" y="132"/>
                    <a:pt x="74" y="131"/>
                    <a:pt x="73" y="130"/>
                  </a:cubicBezTo>
                  <a:cubicBezTo>
                    <a:pt x="66" y="127"/>
                    <a:pt x="62" y="123"/>
                    <a:pt x="61" y="117"/>
                  </a:cubicBezTo>
                  <a:close/>
                </a:path>
              </a:pathLst>
            </a:custGeom>
            <a:solidFill>
              <a:srgbClr val="F25F1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0" name="Google Shape;330;p20"/>
            <p:cNvSpPr txBox="1"/>
            <p:nvPr/>
          </p:nvSpPr>
          <p:spPr>
            <a:xfrm>
              <a:off x="7989887" y="5622925"/>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 name="Группа 5">
            <a:extLst>
              <a:ext uri="{FF2B5EF4-FFF2-40B4-BE49-F238E27FC236}">
                <a16:creationId xmlns:a16="http://schemas.microsoft.com/office/drawing/2014/main" xmlns="" id="{D7DA5D54-D70B-5A49-A6CB-FA8B7AFE4698}"/>
              </a:ext>
            </a:extLst>
          </p:cNvPr>
          <p:cNvGrpSpPr/>
          <p:nvPr/>
        </p:nvGrpSpPr>
        <p:grpSpPr>
          <a:xfrm>
            <a:off x="957262" y="4335462"/>
            <a:ext cx="3259137" cy="998538"/>
            <a:chOff x="957262" y="4335462"/>
            <a:chExt cx="3259137" cy="998538"/>
          </a:xfrm>
        </p:grpSpPr>
        <p:sp>
          <p:nvSpPr>
            <p:cNvPr id="322" name="Google Shape;322;p20"/>
            <p:cNvSpPr txBox="1"/>
            <p:nvPr/>
          </p:nvSpPr>
          <p:spPr>
            <a:xfrm>
              <a:off x="3109912" y="4335462"/>
              <a:ext cx="1106487"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36363"/>
                </a:buClr>
                <a:buSzPts val="2000"/>
                <a:buFont typeface="Open Sans SemiBold"/>
                <a:buNone/>
                <a:tabLst/>
                <a:defRPr/>
              </a:pPr>
              <a:r>
                <a:rPr kumimoji="0" lang="en-US" sz="2000" b="1" i="0" u="none" strike="noStrike" kern="0" cap="none" spc="0" normalizeH="0" baseline="0" noProof="0">
                  <a:ln>
                    <a:noFill/>
                  </a:ln>
                  <a:solidFill>
                    <a:srgbClr val="636363"/>
                  </a:solidFill>
                  <a:effectLst/>
                  <a:uLnTx/>
                  <a:uFillTx/>
                  <a:latin typeface="Open Sans SemiBold"/>
                  <a:ea typeface="Open Sans SemiBold"/>
                  <a:cs typeface="Open Sans SemiBold"/>
                  <a:sym typeface="Open Sans SemiBold"/>
                </a:rPr>
                <a:t>TITLE 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20"/>
            <p:cNvSpPr/>
            <p:nvPr/>
          </p:nvSpPr>
          <p:spPr>
            <a:xfrm>
              <a:off x="957262" y="4651375"/>
              <a:ext cx="827087" cy="555625"/>
            </a:xfrm>
            <a:custGeom>
              <a:avLst/>
              <a:gdLst/>
              <a:ahLst/>
              <a:cxnLst/>
              <a:rect l="l" t="t" r="r" b="b"/>
              <a:pathLst>
                <a:path w="207" h="139" extrusionOk="0">
                  <a:moveTo>
                    <a:pt x="165" y="14"/>
                  </a:moveTo>
                  <a:cubicBezTo>
                    <a:pt x="184" y="62"/>
                    <a:pt x="184" y="62"/>
                    <a:pt x="184" y="62"/>
                  </a:cubicBezTo>
                  <a:cubicBezTo>
                    <a:pt x="160" y="72"/>
                    <a:pt x="160" y="72"/>
                    <a:pt x="160" y="72"/>
                  </a:cubicBezTo>
                  <a:cubicBezTo>
                    <a:pt x="147" y="61"/>
                    <a:pt x="108" y="28"/>
                    <a:pt x="105" y="27"/>
                  </a:cubicBezTo>
                  <a:cubicBezTo>
                    <a:pt x="102" y="27"/>
                    <a:pt x="90" y="32"/>
                    <a:pt x="89" y="32"/>
                  </a:cubicBezTo>
                  <a:cubicBezTo>
                    <a:pt x="89" y="32"/>
                    <a:pt x="81" y="34"/>
                    <a:pt x="75" y="34"/>
                  </a:cubicBezTo>
                  <a:cubicBezTo>
                    <a:pt x="72" y="34"/>
                    <a:pt x="70" y="34"/>
                    <a:pt x="68" y="33"/>
                  </a:cubicBezTo>
                  <a:cubicBezTo>
                    <a:pt x="67" y="32"/>
                    <a:pt x="66" y="31"/>
                    <a:pt x="66" y="29"/>
                  </a:cubicBezTo>
                  <a:cubicBezTo>
                    <a:pt x="66" y="27"/>
                    <a:pt x="69" y="24"/>
                    <a:pt x="70" y="23"/>
                  </a:cubicBezTo>
                  <a:cubicBezTo>
                    <a:pt x="81" y="18"/>
                    <a:pt x="108" y="8"/>
                    <a:pt x="111" y="7"/>
                  </a:cubicBezTo>
                  <a:cubicBezTo>
                    <a:pt x="111" y="7"/>
                    <a:pt x="111" y="7"/>
                    <a:pt x="111" y="7"/>
                  </a:cubicBezTo>
                  <a:cubicBezTo>
                    <a:pt x="118" y="7"/>
                    <a:pt x="160" y="13"/>
                    <a:pt x="165" y="14"/>
                  </a:cubicBezTo>
                  <a:close/>
                  <a:moveTo>
                    <a:pt x="181" y="0"/>
                  </a:moveTo>
                  <a:cubicBezTo>
                    <a:pt x="181" y="0"/>
                    <a:pt x="180" y="0"/>
                    <a:pt x="180" y="1"/>
                  </a:cubicBezTo>
                  <a:cubicBezTo>
                    <a:pt x="172" y="4"/>
                    <a:pt x="172" y="4"/>
                    <a:pt x="172" y="4"/>
                  </a:cubicBezTo>
                  <a:cubicBezTo>
                    <a:pt x="170" y="4"/>
                    <a:pt x="169" y="5"/>
                    <a:pt x="169" y="7"/>
                  </a:cubicBezTo>
                  <a:cubicBezTo>
                    <a:pt x="168" y="8"/>
                    <a:pt x="168" y="9"/>
                    <a:pt x="169" y="11"/>
                  </a:cubicBezTo>
                  <a:cubicBezTo>
                    <a:pt x="189" y="61"/>
                    <a:pt x="189" y="61"/>
                    <a:pt x="189" y="61"/>
                  </a:cubicBezTo>
                  <a:cubicBezTo>
                    <a:pt x="190" y="64"/>
                    <a:pt x="193" y="65"/>
                    <a:pt x="195" y="64"/>
                  </a:cubicBezTo>
                  <a:cubicBezTo>
                    <a:pt x="203" y="61"/>
                    <a:pt x="203" y="61"/>
                    <a:pt x="203" y="61"/>
                  </a:cubicBezTo>
                  <a:cubicBezTo>
                    <a:pt x="205" y="60"/>
                    <a:pt x="206" y="59"/>
                    <a:pt x="206" y="58"/>
                  </a:cubicBezTo>
                  <a:cubicBezTo>
                    <a:pt x="207" y="57"/>
                    <a:pt x="207" y="55"/>
                    <a:pt x="206" y="54"/>
                  </a:cubicBezTo>
                  <a:cubicBezTo>
                    <a:pt x="186" y="4"/>
                    <a:pt x="186" y="4"/>
                    <a:pt x="186" y="4"/>
                  </a:cubicBezTo>
                  <a:cubicBezTo>
                    <a:pt x="186" y="2"/>
                    <a:pt x="184" y="0"/>
                    <a:pt x="181" y="0"/>
                  </a:cubicBezTo>
                  <a:close/>
                  <a:moveTo>
                    <a:pt x="0" y="69"/>
                  </a:moveTo>
                  <a:cubicBezTo>
                    <a:pt x="0" y="71"/>
                    <a:pt x="0" y="72"/>
                    <a:pt x="1" y="73"/>
                  </a:cubicBezTo>
                  <a:cubicBezTo>
                    <a:pt x="2" y="74"/>
                    <a:pt x="3" y="75"/>
                    <a:pt x="5" y="75"/>
                  </a:cubicBezTo>
                  <a:cubicBezTo>
                    <a:pt x="13" y="76"/>
                    <a:pt x="13" y="76"/>
                    <a:pt x="13" y="76"/>
                  </a:cubicBezTo>
                  <a:cubicBezTo>
                    <a:pt x="16" y="76"/>
                    <a:pt x="19" y="74"/>
                    <a:pt x="19" y="71"/>
                  </a:cubicBezTo>
                  <a:cubicBezTo>
                    <a:pt x="23" y="14"/>
                    <a:pt x="23" y="14"/>
                    <a:pt x="23" y="14"/>
                  </a:cubicBezTo>
                  <a:cubicBezTo>
                    <a:pt x="23" y="13"/>
                    <a:pt x="23" y="11"/>
                    <a:pt x="22" y="10"/>
                  </a:cubicBezTo>
                  <a:cubicBezTo>
                    <a:pt x="21" y="9"/>
                    <a:pt x="20" y="9"/>
                    <a:pt x="18" y="9"/>
                  </a:cubicBezTo>
                  <a:cubicBezTo>
                    <a:pt x="10" y="8"/>
                    <a:pt x="10" y="8"/>
                    <a:pt x="10" y="8"/>
                  </a:cubicBezTo>
                  <a:cubicBezTo>
                    <a:pt x="10" y="8"/>
                    <a:pt x="10" y="8"/>
                    <a:pt x="10" y="8"/>
                  </a:cubicBezTo>
                  <a:cubicBezTo>
                    <a:pt x="7" y="8"/>
                    <a:pt x="4" y="10"/>
                    <a:pt x="4" y="13"/>
                  </a:cubicBezTo>
                  <a:lnTo>
                    <a:pt x="0" y="69"/>
                  </a:lnTo>
                  <a:close/>
                  <a:moveTo>
                    <a:pt x="85" y="120"/>
                  </a:moveTo>
                  <a:cubicBezTo>
                    <a:pt x="85" y="118"/>
                    <a:pt x="83" y="116"/>
                    <a:pt x="82" y="115"/>
                  </a:cubicBezTo>
                  <a:cubicBezTo>
                    <a:pt x="78" y="112"/>
                    <a:pt x="74" y="112"/>
                    <a:pt x="71" y="116"/>
                  </a:cubicBezTo>
                  <a:cubicBezTo>
                    <a:pt x="67" y="121"/>
                    <a:pt x="67" y="121"/>
                    <a:pt x="67" y="121"/>
                  </a:cubicBezTo>
                  <a:cubicBezTo>
                    <a:pt x="67" y="122"/>
                    <a:pt x="67" y="122"/>
                    <a:pt x="67" y="122"/>
                  </a:cubicBezTo>
                  <a:cubicBezTo>
                    <a:pt x="64" y="126"/>
                    <a:pt x="64" y="126"/>
                    <a:pt x="64" y="126"/>
                  </a:cubicBezTo>
                  <a:cubicBezTo>
                    <a:pt x="59" y="131"/>
                    <a:pt x="63" y="136"/>
                    <a:pt x="65" y="137"/>
                  </a:cubicBezTo>
                  <a:cubicBezTo>
                    <a:pt x="66" y="138"/>
                    <a:pt x="68" y="139"/>
                    <a:pt x="69" y="139"/>
                  </a:cubicBezTo>
                  <a:cubicBezTo>
                    <a:pt x="72" y="139"/>
                    <a:pt x="73" y="138"/>
                    <a:pt x="75" y="135"/>
                  </a:cubicBezTo>
                  <a:cubicBezTo>
                    <a:pt x="81" y="128"/>
                    <a:pt x="81" y="128"/>
                    <a:pt x="81" y="128"/>
                  </a:cubicBezTo>
                  <a:cubicBezTo>
                    <a:pt x="81" y="128"/>
                    <a:pt x="81" y="128"/>
                    <a:pt x="81" y="128"/>
                  </a:cubicBezTo>
                  <a:cubicBezTo>
                    <a:pt x="83" y="126"/>
                    <a:pt x="83" y="126"/>
                    <a:pt x="83" y="126"/>
                  </a:cubicBezTo>
                  <a:cubicBezTo>
                    <a:pt x="85" y="124"/>
                    <a:pt x="85" y="122"/>
                    <a:pt x="85" y="120"/>
                  </a:cubicBezTo>
                  <a:close/>
                  <a:moveTo>
                    <a:pt x="45" y="117"/>
                  </a:moveTo>
                  <a:cubicBezTo>
                    <a:pt x="42" y="120"/>
                    <a:pt x="43" y="123"/>
                    <a:pt x="47" y="127"/>
                  </a:cubicBezTo>
                  <a:cubicBezTo>
                    <a:pt x="51" y="130"/>
                    <a:pt x="54" y="129"/>
                    <a:pt x="57" y="125"/>
                  </a:cubicBezTo>
                  <a:cubicBezTo>
                    <a:pt x="67" y="113"/>
                    <a:pt x="67" y="113"/>
                    <a:pt x="67" y="113"/>
                  </a:cubicBezTo>
                  <a:cubicBezTo>
                    <a:pt x="72" y="108"/>
                    <a:pt x="67" y="103"/>
                    <a:pt x="66" y="102"/>
                  </a:cubicBezTo>
                  <a:cubicBezTo>
                    <a:pt x="62" y="99"/>
                    <a:pt x="59" y="100"/>
                    <a:pt x="55" y="104"/>
                  </a:cubicBezTo>
                  <a:cubicBezTo>
                    <a:pt x="50" y="110"/>
                    <a:pt x="50" y="110"/>
                    <a:pt x="50" y="110"/>
                  </a:cubicBezTo>
                  <a:cubicBezTo>
                    <a:pt x="50" y="110"/>
                    <a:pt x="50" y="110"/>
                    <a:pt x="50" y="110"/>
                  </a:cubicBezTo>
                  <a:cubicBezTo>
                    <a:pt x="50" y="111"/>
                    <a:pt x="50" y="111"/>
                    <a:pt x="50" y="111"/>
                  </a:cubicBezTo>
                  <a:lnTo>
                    <a:pt x="45" y="117"/>
                  </a:lnTo>
                  <a:close/>
                  <a:moveTo>
                    <a:pt x="30" y="102"/>
                  </a:moveTo>
                  <a:cubicBezTo>
                    <a:pt x="29" y="104"/>
                    <a:pt x="28" y="106"/>
                    <a:pt x="28" y="108"/>
                  </a:cubicBezTo>
                  <a:cubicBezTo>
                    <a:pt x="29" y="110"/>
                    <a:pt x="30" y="112"/>
                    <a:pt x="32" y="113"/>
                  </a:cubicBezTo>
                  <a:cubicBezTo>
                    <a:pt x="35" y="116"/>
                    <a:pt x="39" y="116"/>
                    <a:pt x="42" y="112"/>
                  </a:cubicBezTo>
                  <a:cubicBezTo>
                    <a:pt x="53" y="99"/>
                    <a:pt x="53" y="99"/>
                    <a:pt x="53" y="99"/>
                  </a:cubicBezTo>
                  <a:cubicBezTo>
                    <a:pt x="55" y="97"/>
                    <a:pt x="55" y="95"/>
                    <a:pt x="55" y="93"/>
                  </a:cubicBezTo>
                  <a:cubicBezTo>
                    <a:pt x="55" y="91"/>
                    <a:pt x="53" y="89"/>
                    <a:pt x="52" y="88"/>
                  </a:cubicBezTo>
                  <a:cubicBezTo>
                    <a:pt x="48" y="85"/>
                    <a:pt x="44" y="86"/>
                    <a:pt x="41" y="89"/>
                  </a:cubicBezTo>
                  <a:cubicBezTo>
                    <a:pt x="36" y="96"/>
                    <a:pt x="36" y="96"/>
                    <a:pt x="36" y="96"/>
                  </a:cubicBezTo>
                  <a:cubicBezTo>
                    <a:pt x="36" y="96"/>
                    <a:pt x="36" y="96"/>
                    <a:pt x="36" y="96"/>
                  </a:cubicBezTo>
                  <a:cubicBezTo>
                    <a:pt x="35" y="97"/>
                    <a:pt x="35" y="97"/>
                    <a:pt x="35" y="97"/>
                  </a:cubicBezTo>
                  <a:lnTo>
                    <a:pt x="30" y="102"/>
                  </a:lnTo>
                  <a:close/>
                  <a:moveTo>
                    <a:pt x="28" y="98"/>
                  </a:moveTo>
                  <a:cubicBezTo>
                    <a:pt x="39" y="85"/>
                    <a:pt x="39" y="85"/>
                    <a:pt x="39" y="85"/>
                  </a:cubicBezTo>
                  <a:cubicBezTo>
                    <a:pt x="43" y="79"/>
                    <a:pt x="39" y="75"/>
                    <a:pt x="37" y="74"/>
                  </a:cubicBezTo>
                  <a:cubicBezTo>
                    <a:pt x="34" y="71"/>
                    <a:pt x="30" y="71"/>
                    <a:pt x="27" y="75"/>
                  </a:cubicBezTo>
                  <a:cubicBezTo>
                    <a:pt x="23" y="80"/>
                    <a:pt x="23" y="80"/>
                    <a:pt x="23" y="80"/>
                  </a:cubicBezTo>
                  <a:cubicBezTo>
                    <a:pt x="23" y="80"/>
                    <a:pt x="23" y="80"/>
                    <a:pt x="23" y="80"/>
                  </a:cubicBezTo>
                  <a:cubicBezTo>
                    <a:pt x="23" y="80"/>
                    <a:pt x="23" y="80"/>
                    <a:pt x="23" y="80"/>
                  </a:cubicBezTo>
                  <a:cubicBezTo>
                    <a:pt x="18" y="86"/>
                    <a:pt x="18" y="86"/>
                    <a:pt x="18" y="86"/>
                  </a:cubicBezTo>
                  <a:cubicBezTo>
                    <a:pt x="16" y="88"/>
                    <a:pt x="15" y="90"/>
                    <a:pt x="16" y="92"/>
                  </a:cubicBezTo>
                  <a:cubicBezTo>
                    <a:pt x="16" y="94"/>
                    <a:pt x="17" y="96"/>
                    <a:pt x="18" y="96"/>
                  </a:cubicBezTo>
                  <a:cubicBezTo>
                    <a:pt x="20" y="98"/>
                    <a:pt x="22" y="99"/>
                    <a:pt x="24" y="99"/>
                  </a:cubicBezTo>
                  <a:cubicBezTo>
                    <a:pt x="25" y="99"/>
                    <a:pt x="27" y="99"/>
                    <a:pt x="28" y="98"/>
                  </a:cubicBezTo>
                  <a:close/>
                  <a:moveTo>
                    <a:pt x="157" y="87"/>
                  </a:moveTo>
                  <a:cubicBezTo>
                    <a:pt x="159" y="84"/>
                    <a:pt x="161" y="79"/>
                    <a:pt x="156" y="75"/>
                  </a:cubicBezTo>
                  <a:cubicBezTo>
                    <a:pt x="152" y="72"/>
                    <a:pt x="152" y="72"/>
                    <a:pt x="152" y="72"/>
                  </a:cubicBezTo>
                  <a:cubicBezTo>
                    <a:pt x="132" y="55"/>
                    <a:pt x="109" y="36"/>
                    <a:pt x="104" y="32"/>
                  </a:cubicBezTo>
                  <a:cubicBezTo>
                    <a:pt x="102" y="33"/>
                    <a:pt x="95" y="35"/>
                    <a:pt x="90" y="37"/>
                  </a:cubicBezTo>
                  <a:cubicBezTo>
                    <a:pt x="90" y="37"/>
                    <a:pt x="90" y="37"/>
                    <a:pt x="90" y="37"/>
                  </a:cubicBezTo>
                  <a:cubicBezTo>
                    <a:pt x="90" y="37"/>
                    <a:pt x="82" y="39"/>
                    <a:pt x="75" y="39"/>
                  </a:cubicBezTo>
                  <a:cubicBezTo>
                    <a:pt x="71" y="39"/>
                    <a:pt x="68" y="38"/>
                    <a:pt x="65" y="37"/>
                  </a:cubicBezTo>
                  <a:cubicBezTo>
                    <a:pt x="61" y="34"/>
                    <a:pt x="61" y="31"/>
                    <a:pt x="61" y="29"/>
                  </a:cubicBezTo>
                  <a:cubicBezTo>
                    <a:pt x="61" y="25"/>
                    <a:pt x="65" y="21"/>
                    <a:pt x="67" y="19"/>
                  </a:cubicBezTo>
                  <a:cubicBezTo>
                    <a:pt x="28" y="14"/>
                    <a:pt x="28" y="14"/>
                    <a:pt x="28" y="14"/>
                  </a:cubicBezTo>
                  <a:cubicBezTo>
                    <a:pt x="24" y="71"/>
                    <a:pt x="24" y="71"/>
                    <a:pt x="24" y="71"/>
                  </a:cubicBezTo>
                  <a:cubicBezTo>
                    <a:pt x="27" y="68"/>
                    <a:pt x="31" y="67"/>
                    <a:pt x="33" y="67"/>
                  </a:cubicBezTo>
                  <a:cubicBezTo>
                    <a:pt x="35" y="67"/>
                    <a:pt x="38" y="68"/>
                    <a:pt x="41" y="70"/>
                  </a:cubicBezTo>
                  <a:cubicBezTo>
                    <a:pt x="44" y="73"/>
                    <a:pt x="46" y="77"/>
                    <a:pt x="46" y="81"/>
                  </a:cubicBezTo>
                  <a:cubicBezTo>
                    <a:pt x="49" y="81"/>
                    <a:pt x="52" y="82"/>
                    <a:pt x="55" y="84"/>
                  </a:cubicBezTo>
                  <a:cubicBezTo>
                    <a:pt x="59" y="87"/>
                    <a:pt x="60" y="91"/>
                    <a:pt x="60" y="96"/>
                  </a:cubicBezTo>
                  <a:cubicBezTo>
                    <a:pt x="63" y="95"/>
                    <a:pt x="66" y="96"/>
                    <a:pt x="69" y="99"/>
                  </a:cubicBezTo>
                  <a:cubicBezTo>
                    <a:pt x="72" y="101"/>
                    <a:pt x="74" y="105"/>
                    <a:pt x="74" y="108"/>
                  </a:cubicBezTo>
                  <a:cubicBezTo>
                    <a:pt x="78" y="107"/>
                    <a:pt x="81" y="108"/>
                    <a:pt x="85" y="111"/>
                  </a:cubicBezTo>
                  <a:cubicBezTo>
                    <a:pt x="89" y="115"/>
                    <a:pt x="91" y="120"/>
                    <a:pt x="89" y="125"/>
                  </a:cubicBezTo>
                  <a:cubicBezTo>
                    <a:pt x="93" y="128"/>
                    <a:pt x="93" y="128"/>
                    <a:pt x="93" y="128"/>
                  </a:cubicBezTo>
                  <a:cubicBezTo>
                    <a:pt x="93" y="128"/>
                    <a:pt x="93" y="128"/>
                    <a:pt x="93" y="128"/>
                  </a:cubicBezTo>
                  <a:cubicBezTo>
                    <a:pt x="93" y="128"/>
                    <a:pt x="93" y="128"/>
                    <a:pt x="93" y="128"/>
                  </a:cubicBezTo>
                  <a:cubicBezTo>
                    <a:pt x="95" y="129"/>
                    <a:pt x="96" y="130"/>
                    <a:pt x="98" y="130"/>
                  </a:cubicBezTo>
                  <a:cubicBezTo>
                    <a:pt x="100" y="130"/>
                    <a:pt x="102" y="128"/>
                    <a:pt x="103" y="127"/>
                  </a:cubicBezTo>
                  <a:cubicBezTo>
                    <a:pt x="105" y="124"/>
                    <a:pt x="107" y="122"/>
                    <a:pt x="104" y="118"/>
                  </a:cubicBezTo>
                  <a:cubicBezTo>
                    <a:pt x="104" y="118"/>
                    <a:pt x="104" y="118"/>
                    <a:pt x="104" y="118"/>
                  </a:cubicBezTo>
                  <a:cubicBezTo>
                    <a:pt x="86" y="103"/>
                    <a:pt x="86" y="103"/>
                    <a:pt x="86" y="103"/>
                  </a:cubicBezTo>
                  <a:cubicBezTo>
                    <a:pt x="85" y="103"/>
                    <a:pt x="85" y="102"/>
                    <a:pt x="85" y="101"/>
                  </a:cubicBezTo>
                  <a:cubicBezTo>
                    <a:pt x="85" y="101"/>
                    <a:pt x="85" y="100"/>
                    <a:pt x="86" y="99"/>
                  </a:cubicBezTo>
                  <a:cubicBezTo>
                    <a:pt x="87" y="98"/>
                    <a:pt x="89" y="98"/>
                    <a:pt x="90" y="99"/>
                  </a:cubicBezTo>
                  <a:cubicBezTo>
                    <a:pt x="113" y="118"/>
                    <a:pt x="113" y="118"/>
                    <a:pt x="113" y="118"/>
                  </a:cubicBezTo>
                  <a:cubicBezTo>
                    <a:pt x="114" y="119"/>
                    <a:pt x="115" y="120"/>
                    <a:pt x="116" y="120"/>
                  </a:cubicBezTo>
                  <a:cubicBezTo>
                    <a:pt x="119" y="120"/>
                    <a:pt x="121" y="118"/>
                    <a:pt x="123" y="116"/>
                  </a:cubicBezTo>
                  <a:cubicBezTo>
                    <a:pt x="124" y="115"/>
                    <a:pt x="125" y="113"/>
                    <a:pt x="125" y="111"/>
                  </a:cubicBezTo>
                  <a:cubicBezTo>
                    <a:pt x="124" y="109"/>
                    <a:pt x="123" y="107"/>
                    <a:pt x="121" y="105"/>
                  </a:cubicBezTo>
                  <a:cubicBezTo>
                    <a:pt x="118" y="103"/>
                    <a:pt x="118" y="103"/>
                    <a:pt x="118" y="103"/>
                  </a:cubicBezTo>
                  <a:cubicBezTo>
                    <a:pt x="118" y="103"/>
                    <a:pt x="118" y="103"/>
                    <a:pt x="118" y="103"/>
                  </a:cubicBezTo>
                  <a:cubicBezTo>
                    <a:pt x="106" y="93"/>
                    <a:pt x="106" y="93"/>
                    <a:pt x="106" y="93"/>
                  </a:cubicBezTo>
                  <a:cubicBezTo>
                    <a:pt x="105" y="92"/>
                    <a:pt x="105" y="91"/>
                    <a:pt x="105" y="91"/>
                  </a:cubicBezTo>
                  <a:cubicBezTo>
                    <a:pt x="105" y="90"/>
                    <a:pt x="105" y="89"/>
                    <a:pt x="105" y="89"/>
                  </a:cubicBezTo>
                  <a:cubicBezTo>
                    <a:pt x="106" y="88"/>
                    <a:pt x="108" y="87"/>
                    <a:pt x="109" y="88"/>
                  </a:cubicBezTo>
                  <a:cubicBezTo>
                    <a:pt x="130" y="105"/>
                    <a:pt x="130" y="105"/>
                    <a:pt x="130" y="105"/>
                  </a:cubicBezTo>
                  <a:cubicBezTo>
                    <a:pt x="132" y="107"/>
                    <a:pt x="133" y="107"/>
                    <a:pt x="135" y="107"/>
                  </a:cubicBezTo>
                  <a:cubicBezTo>
                    <a:pt x="138" y="107"/>
                    <a:pt x="140" y="106"/>
                    <a:pt x="142" y="103"/>
                  </a:cubicBezTo>
                  <a:cubicBezTo>
                    <a:pt x="144" y="101"/>
                    <a:pt x="144" y="100"/>
                    <a:pt x="144" y="98"/>
                  </a:cubicBezTo>
                  <a:cubicBezTo>
                    <a:pt x="144" y="96"/>
                    <a:pt x="143" y="94"/>
                    <a:pt x="141" y="92"/>
                  </a:cubicBezTo>
                  <a:cubicBezTo>
                    <a:pt x="135" y="87"/>
                    <a:pt x="135" y="87"/>
                    <a:pt x="135" y="87"/>
                  </a:cubicBezTo>
                  <a:cubicBezTo>
                    <a:pt x="135" y="87"/>
                    <a:pt x="135" y="87"/>
                    <a:pt x="135" y="87"/>
                  </a:cubicBezTo>
                  <a:cubicBezTo>
                    <a:pt x="124" y="78"/>
                    <a:pt x="124" y="78"/>
                    <a:pt x="124" y="78"/>
                  </a:cubicBezTo>
                  <a:cubicBezTo>
                    <a:pt x="123" y="77"/>
                    <a:pt x="122" y="76"/>
                    <a:pt x="123" y="74"/>
                  </a:cubicBezTo>
                  <a:cubicBezTo>
                    <a:pt x="124" y="73"/>
                    <a:pt x="126" y="73"/>
                    <a:pt x="127" y="74"/>
                  </a:cubicBezTo>
                  <a:cubicBezTo>
                    <a:pt x="145" y="88"/>
                    <a:pt x="145" y="88"/>
                    <a:pt x="145" y="88"/>
                  </a:cubicBezTo>
                  <a:cubicBezTo>
                    <a:pt x="149" y="92"/>
                    <a:pt x="153" y="91"/>
                    <a:pt x="157" y="87"/>
                  </a:cubicBezTo>
                  <a:close/>
                </a:path>
              </a:pathLst>
            </a:custGeom>
            <a:solidFill>
              <a:srgbClr val="63636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1" name="Google Shape;331;p20"/>
            <p:cNvSpPr txBox="1"/>
            <p:nvPr/>
          </p:nvSpPr>
          <p:spPr>
            <a:xfrm>
              <a:off x="2225675" y="4641850"/>
              <a:ext cx="18669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xmlns="" id="{B1FBA87A-E2CE-8D40-85A6-6D0FD8A46352}"/>
              </a:ext>
            </a:extLst>
          </p:cNvPr>
          <p:cNvGrpSpPr/>
          <p:nvPr/>
        </p:nvGrpSpPr>
        <p:grpSpPr>
          <a:xfrm>
            <a:off x="1036637" y="1849437"/>
            <a:ext cx="3190875" cy="1028700"/>
            <a:chOff x="1036637" y="1849437"/>
            <a:chExt cx="3190875" cy="1028700"/>
          </a:xfrm>
        </p:grpSpPr>
        <p:sp>
          <p:nvSpPr>
            <p:cNvPr id="323" name="Google Shape;323;p20"/>
            <p:cNvSpPr txBox="1"/>
            <p:nvPr/>
          </p:nvSpPr>
          <p:spPr>
            <a:xfrm>
              <a:off x="3141662" y="1849437"/>
              <a:ext cx="1085850"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5CAE6"/>
                </a:buClr>
                <a:buSzPts val="2000"/>
                <a:buFont typeface="Open Sans SemiBold"/>
                <a:buNone/>
                <a:tabLst/>
                <a:defRPr/>
              </a:pPr>
              <a:r>
                <a:rPr kumimoji="0" lang="en-US" sz="2000" b="1" i="0" u="none" strike="noStrike" kern="0" cap="none" spc="0" normalizeH="0" baseline="0" noProof="0">
                  <a:ln>
                    <a:noFill/>
                  </a:ln>
                  <a:solidFill>
                    <a:srgbClr val="35CAE6"/>
                  </a:solidFill>
                  <a:effectLst/>
                  <a:uLnTx/>
                  <a:uFillTx/>
                  <a:latin typeface="Open Sans SemiBold"/>
                  <a:ea typeface="Open Sans SemiBold"/>
                  <a:cs typeface="Open Sans SemiBold"/>
                  <a:sym typeface="Open Sans SemiBold"/>
                </a:rPr>
                <a:t>TITLE 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20"/>
            <p:cNvSpPr/>
            <p:nvPr/>
          </p:nvSpPr>
          <p:spPr>
            <a:xfrm>
              <a:off x="1036637" y="1936750"/>
              <a:ext cx="658812" cy="790575"/>
            </a:xfrm>
            <a:custGeom>
              <a:avLst/>
              <a:gdLst/>
              <a:ahLst/>
              <a:cxnLst/>
              <a:rect l="l" t="t" r="r" b="b"/>
              <a:pathLst>
                <a:path w="165" h="198" extrusionOk="0">
                  <a:moveTo>
                    <a:pt x="111" y="191"/>
                  </a:moveTo>
                  <a:cubicBezTo>
                    <a:pt x="111" y="194"/>
                    <a:pt x="108" y="198"/>
                    <a:pt x="104" y="198"/>
                  </a:cubicBezTo>
                  <a:cubicBezTo>
                    <a:pt x="63" y="198"/>
                    <a:pt x="63" y="198"/>
                    <a:pt x="63" y="198"/>
                  </a:cubicBezTo>
                  <a:cubicBezTo>
                    <a:pt x="59" y="198"/>
                    <a:pt x="56" y="194"/>
                    <a:pt x="56" y="191"/>
                  </a:cubicBezTo>
                  <a:cubicBezTo>
                    <a:pt x="56" y="191"/>
                    <a:pt x="56" y="191"/>
                    <a:pt x="56" y="191"/>
                  </a:cubicBezTo>
                  <a:cubicBezTo>
                    <a:pt x="56" y="187"/>
                    <a:pt x="59" y="184"/>
                    <a:pt x="63" y="184"/>
                  </a:cubicBezTo>
                  <a:cubicBezTo>
                    <a:pt x="104" y="184"/>
                    <a:pt x="104" y="184"/>
                    <a:pt x="104" y="184"/>
                  </a:cubicBezTo>
                  <a:cubicBezTo>
                    <a:pt x="108" y="184"/>
                    <a:pt x="111" y="187"/>
                    <a:pt x="111" y="191"/>
                  </a:cubicBezTo>
                  <a:close/>
                  <a:moveTo>
                    <a:pt x="111" y="173"/>
                  </a:moveTo>
                  <a:cubicBezTo>
                    <a:pt x="111" y="169"/>
                    <a:pt x="108" y="166"/>
                    <a:pt x="104" y="166"/>
                  </a:cubicBezTo>
                  <a:cubicBezTo>
                    <a:pt x="63" y="166"/>
                    <a:pt x="63" y="166"/>
                    <a:pt x="63" y="166"/>
                  </a:cubicBezTo>
                  <a:cubicBezTo>
                    <a:pt x="59" y="166"/>
                    <a:pt x="56" y="169"/>
                    <a:pt x="56" y="173"/>
                  </a:cubicBezTo>
                  <a:cubicBezTo>
                    <a:pt x="56" y="173"/>
                    <a:pt x="56" y="173"/>
                    <a:pt x="56" y="173"/>
                  </a:cubicBezTo>
                  <a:cubicBezTo>
                    <a:pt x="56" y="177"/>
                    <a:pt x="59" y="180"/>
                    <a:pt x="63" y="180"/>
                  </a:cubicBezTo>
                  <a:cubicBezTo>
                    <a:pt x="104" y="180"/>
                    <a:pt x="104" y="180"/>
                    <a:pt x="104" y="180"/>
                  </a:cubicBezTo>
                  <a:cubicBezTo>
                    <a:pt x="108" y="180"/>
                    <a:pt x="111" y="177"/>
                    <a:pt x="111" y="173"/>
                  </a:cubicBezTo>
                  <a:close/>
                  <a:moveTo>
                    <a:pt x="90" y="98"/>
                  </a:moveTo>
                  <a:cubicBezTo>
                    <a:pt x="81" y="98"/>
                    <a:pt x="81" y="98"/>
                    <a:pt x="81" y="98"/>
                  </a:cubicBezTo>
                  <a:cubicBezTo>
                    <a:pt x="77" y="98"/>
                    <a:pt x="77" y="98"/>
                    <a:pt x="77" y="98"/>
                  </a:cubicBezTo>
                  <a:cubicBezTo>
                    <a:pt x="77" y="162"/>
                    <a:pt x="77" y="162"/>
                    <a:pt x="77" y="162"/>
                  </a:cubicBezTo>
                  <a:cubicBezTo>
                    <a:pt x="79" y="162"/>
                    <a:pt x="81" y="162"/>
                    <a:pt x="83" y="162"/>
                  </a:cubicBezTo>
                  <a:cubicBezTo>
                    <a:pt x="83" y="162"/>
                    <a:pt x="83" y="162"/>
                    <a:pt x="83" y="162"/>
                  </a:cubicBezTo>
                  <a:cubicBezTo>
                    <a:pt x="83" y="162"/>
                    <a:pt x="83" y="162"/>
                    <a:pt x="83" y="162"/>
                  </a:cubicBezTo>
                  <a:cubicBezTo>
                    <a:pt x="83" y="162"/>
                    <a:pt x="84" y="162"/>
                    <a:pt x="84" y="162"/>
                  </a:cubicBezTo>
                  <a:cubicBezTo>
                    <a:pt x="84" y="162"/>
                    <a:pt x="84" y="162"/>
                    <a:pt x="84" y="162"/>
                  </a:cubicBezTo>
                  <a:cubicBezTo>
                    <a:pt x="86" y="162"/>
                    <a:pt x="88" y="162"/>
                    <a:pt x="90" y="162"/>
                  </a:cubicBezTo>
                  <a:lnTo>
                    <a:pt x="90" y="98"/>
                  </a:lnTo>
                  <a:close/>
                  <a:moveTo>
                    <a:pt x="60" y="71"/>
                  </a:moveTo>
                  <a:cubicBezTo>
                    <a:pt x="55" y="71"/>
                    <a:pt x="51" y="76"/>
                    <a:pt x="51" y="81"/>
                  </a:cubicBezTo>
                  <a:cubicBezTo>
                    <a:pt x="51" y="87"/>
                    <a:pt x="55" y="91"/>
                    <a:pt x="60" y="91"/>
                  </a:cubicBezTo>
                  <a:cubicBezTo>
                    <a:pt x="70" y="91"/>
                    <a:pt x="70" y="91"/>
                    <a:pt x="70" y="91"/>
                  </a:cubicBezTo>
                  <a:cubicBezTo>
                    <a:pt x="70" y="81"/>
                    <a:pt x="70" y="81"/>
                    <a:pt x="70" y="81"/>
                  </a:cubicBezTo>
                  <a:cubicBezTo>
                    <a:pt x="70" y="76"/>
                    <a:pt x="66" y="71"/>
                    <a:pt x="60" y="71"/>
                  </a:cubicBezTo>
                  <a:close/>
                  <a:moveTo>
                    <a:pt x="116" y="81"/>
                  </a:moveTo>
                  <a:cubicBezTo>
                    <a:pt x="116" y="76"/>
                    <a:pt x="112" y="71"/>
                    <a:pt x="106" y="71"/>
                  </a:cubicBezTo>
                  <a:cubicBezTo>
                    <a:pt x="101" y="71"/>
                    <a:pt x="96" y="76"/>
                    <a:pt x="96" y="81"/>
                  </a:cubicBezTo>
                  <a:cubicBezTo>
                    <a:pt x="96" y="91"/>
                    <a:pt x="96" y="91"/>
                    <a:pt x="96" y="91"/>
                  </a:cubicBezTo>
                  <a:cubicBezTo>
                    <a:pt x="106" y="91"/>
                    <a:pt x="106" y="91"/>
                    <a:pt x="106" y="91"/>
                  </a:cubicBezTo>
                  <a:cubicBezTo>
                    <a:pt x="112" y="91"/>
                    <a:pt x="116" y="87"/>
                    <a:pt x="116" y="81"/>
                  </a:cubicBezTo>
                  <a:close/>
                  <a:moveTo>
                    <a:pt x="138" y="63"/>
                  </a:moveTo>
                  <a:cubicBezTo>
                    <a:pt x="133" y="46"/>
                    <a:pt x="113" y="27"/>
                    <a:pt x="83" y="27"/>
                  </a:cubicBezTo>
                  <a:cubicBezTo>
                    <a:pt x="54" y="27"/>
                    <a:pt x="33" y="46"/>
                    <a:pt x="29" y="63"/>
                  </a:cubicBezTo>
                  <a:cubicBezTo>
                    <a:pt x="25" y="77"/>
                    <a:pt x="29" y="89"/>
                    <a:pt x="35" y="102"/>
                  </a:cubicBezTo>
                  <a:cubicBezTo>
                    <a:pt x="41" y="113"/>
                    <a:pt x="47" y="122"/>
                    <a:pt x="52" y="133"/>
                  </a:cubicBezTo>
                  <a:cubicBezTo>
                    <a:pt x="54" y="140"/>
                    <a:pt x="55" y="148"/>
                    <a:pt x="57" y="155"/>
                  </a:cubicBezTo>
                  <a:cubicBezTo>
                    <a:pt x="58" y="160"/>
                    <a:pt x="60" y="162"/>
                    <a:pt x="66" y="162"/>
                  </a:cubicBezTo>
                  <a:cubicBezTo>
                    <a:pt x="68" y="162"/>
                    <a:pt x="69" y="162"/>
                    <a:pt x="70" y="162"/>
                  </a:cubicBezTo>
                  <a:cubicBezTo>
                    <a:pt x="70" y="98"/>
                    <a:pt x="70" y="98"/>
                    <a:pt x="70" y="98"/>
                  </a:cubicBezTo>
                  <a:cubicBezTo>
                    <a:pt x="60" y="98"/>
                    <a:pt x="60" y="98"/>
                    <a:pt x="60" y="98"/>
                  </a:cubicBezTo>
                  <a:cubicBezTo>
                    <a:pt x="56" y="98"/>
                    <a:pt x="52" y="96"/>
                    <a:pt x="49" y="93"/>
                  </a:cubicBezTo>
                  <a:cubicBezTo>
                    <a:pt x="46" y="90"/>
                    <a:pt x="44" y="86"/>
                    <a:pt x="44" y="81"/>
                  </a:cubicBezTo>
                  <a:cubicBezTo>
                    <a:pt x="44" y="77"/>
                    <a:pt x="46" y="73"/>
                    <a:pt x="49" y="70"/>
                  </a:cubicBezTo>
                  <a:cubicBezTo>
                    <a:pt x="52" y="67"/>
                    <a:pt x="56" y="65"/>
                    <a:pt x="60" y="65"/>
                  </a:cubicBezTo>
                  <a:cubicBezTo>
                    <a:pt x="69" y="65"/>
                    <a:pt x="77" y="72"/>
                    <a:pt x="77" y="81"/>
                  </a:cubicBezTo>
                  <a:cubicBezTo>
                    <a:pt x="77" y="81"/>
                    <a:pt x="77" y="81"/>
                    <a:pt x="77" y="81"/>
                  </a:cubicBezTo>
                  <a:cubicBezTo>
                    <a:pt x="77" y="91"/>
                    <a:pt x="77" y="91"/>
                    <a:pt x="77" y="91"/>
                  </a:cubicBezTo>
                  <a:cubicBezTo>
                    <a:pt x="81" y="91"/>
                    <a:pt x="81" y="91"/>
                    <a:pt x="81" y="91"/>
                  </a:cubicBezTo>
                  <a:cubicBezTo>
                    <a:pt x="90" y="91"/>
                    <a:pt x="90" y="91"/>
                    <a:pt x="90" y="91"/>
                  </a:cubicBezTo>
                  <a:cubicBezTo>
                    <a:pt x="90" y="81"/>
                    <a:pt x="90" y="81"/>
                    <a:pt x="90" y="81"/>
                  </a:cubicBezTo>
                  <a:cubicBezTo>
                    <a:pt x="90" y="81"/>
                    <a:pt x="90" y="81"/>
                    <a:pt x="90" y="81"/>
                  </a:cubicBezTo>
                  <a:cubicBezTo>
                    <a:pt x="90" y="77"/>
                    <a:pt x="92" y="73"/>
                    <a:pt x="95" y="70"/>
                  </a:cubicBezTo>
                  <a:cubicBezTo>
                    <a:pt x="98" y="67"/>
                    <a:pt x="102" y="65"/>
                    <a:pt x="106" y="65"/>
                  </a:cubicBezTo>
                  <a:cubicBezTo>
                    <a:pt x="111" y="65"/>
                    <a:pt x="115" y="67"/>
                    <a:pt x="118" y="70"/>
                  </a:cubicBezTo>
                  <a:cubicBezTo>
                    <a:pt x="121" y="73"/>
                    <a:pt x="123" y="77"/>
                    <a:pt x="123" y="81"/>
                  </a:cubicBezTo>
                  <a:cubicBezTo>
                    <a:pt x="123" y="86"/>
                    <a:pt x="121" y="90"/>
                    <a:pt x="118" y="93"/>
                  </a:cubicBezTo>
                  <a:cubicBezTo>
                    <a:pt x="115" y="96"/>
                    <a:pt x="111" y="98"/>
                    <a:pt x="106" y="98"/>
                  </a:cubicBezTo>
                  <a:cubicBezTo>
                    <a:pt x="96" y="98"/>
                    <a:pt x="96" y="98"/>
                    <a:pt x="96" y="98"/>
                  </a:cubicBezTo>
                  <a:cubicBezTo>
                    <a:pt x="96" y="162"/>
                    <a:pt x="96" y="162"/>
                    <a:pt x="96" y="162"/>
                  </a:cubicBezTo>
                  <a:cubicBezTo>
                    <a:pt x="98" y="162"/>
                    <a:pt x="99" y="162"/>
                    <a:pt x="100" y="162"/>
                  </a:cubicBezTo>
                  <a:cubicBezTo>
                    <a:pt x="107" y="162"/>
                    <a:pt x="109" y="160"/>
                    <a:pt x="110" y="155"/>
                  </a:cubicBezTo>
                  <a:cubicBezTo>
                    <a:pt x="111" y="148"/>
                    <a:pt x="112" y="140"/>
                    <a:pt x="115" y="133"/>
                  </a:cubicBezTo>
                  <a:cubicBezTo>
                    <a:pt x="120" y="122"/>
                    <a:pt x="126" y="113"/>
                    <a:pt x="132" y="102"/>
                  </a:cubicBezTo>
                  <a:cubicBezTo>
                    <a:pt x="138" y="89"/>
                    <a:pt x="141" y="77"/>
                    <a:pt x="138" y="63"/>
                  </a:cubicBezTo>
                  <a:close/>
                  <a:moveTo>
                    <a:pt x="89" y="6"/>
                  </a:moveTo>
                  <a:cubicBezTo>
                    <a:pt x="89" y="3"/>
                    <a:pt x="87" y="0"/>
                    <a:pt x="83" y="0"/>
                  </a:cubicBezTo>
                  <a:cubicBezTo>
                    <a:pt x="83" y="0"/>
                    <a:pt x="83" y="0"/>
                    <a:pt x="83" y="0"/>
                  </a:cubicBezTo>
                  <a:cubicBezTo>
                    <a:pt x="80" y="0"/>
                    <a:pt x="77" y="3"/>
                    <a:pt x="77" y="6"/>
                  </a:cubicBezTo>
                  <a:cubicBezTo>
                    <a:pt x="77" y="18"/>
                    <a:pt x="77" y="18"/>
                    <a:pt x="77" y="18"/>
                  </a:cubicBezTo>
                  <a:cubicBezTo>
                    <a:pt x="77" y="21"/>
                    <a:pt x="80" y="24"/>
                    <a:pt x="83" y="24"/>
                  </a:cubicBezTo>
                  <a:cubicBezTo>
                    <a:pt x="83" y="24"/>
                    <a:pt x="83" y="24"/>
                    <a:pt x="83" y="24"/>
                  </a:cubicBezTo>
                  <a:cubicBezTo>
                    <a:pt x="87" y="24"/>
                    <a:pt x="89" y="21"/>
                    <a:pt x="89" y="18"/>
                  </a:cubicBezTo>
                  <a:lnTo>
                    <a:pt x="89" y="6"/>
                  </a:lnTo>
                  <a:close/>
                  <a:moveTo>
                    <a:pt x="123" y="16"/>
                  </a:moveTo>
                  <a:cubicBezTo>
                    <a:pt x="124" y="13"/>
                    <a:pt x="123" y="10"/>
                    <a:pt x="120" y="8"/>
                  </a:cubicBezTo>
                  <a:cubicBezTo>
                    <a:pt x="120" y="8"/>
                    <a:pt x="120" y="8"/>
                    <a:pt x="120" y="8"/>
                  </a:cubicBezTo>
                  <a:cubicBezTo>
                    <a:pt x="117" y="7"/>
                    <a:pt x="114" y="8"/>
                    <a:pt x="112" y="11"/>
                  </a:cubicBezTo>
                  <a:cubicBezTo>
                    <a:pt x="107" y="20"/>
                    <a:pt x="107" y="20"/>
                    <a:pt x="107" y="20"/>
                  </a:cubicBezTo>
                  <a:cubicBezTo>
                    <a:pt x="105" y="23"/>
                    <a:pt x="106" y="27"/>
                    <a:pt x="109" y="28"/>
                  </a:cubicBezTo>
                  <a:cubicBezTo>
                    <a:pt x="109" y="28"/>
                    <a:pt x="109" y="28"/>
                    <a:pt x="109" y="28"/>
                  </a:cubicBezTo>
                  <a:cubicBezTo>
                    <a:pt x="112" y="30"/>
                    <a:pt x="116" y="29"/>
                    <a:pt x="117" y="26"/>
                  </a:cubicBezTo>
                  <a:lnTo>
                    <a:pt x="123" y="16"/>
                  </a:lnTo>
                  <a:close/>
                  <a:moveTo>
                    <a:pt x="147" y="36"/>
                  </a:moveTo>
                  <a:cubicBezTo>
                    <a:pt x="150" y="33"/>
                    <a:pt x="150" y="30"/>
                    <a:pt x="148" y="27"/>
                  </a:cubicBezTo>
                  <a:cubicBezTo>
                    <a:pt x="148" y="27"/>
                    <a:pt x="148" y="27"/>
                    <a:pt x="148" y="27"/>
                  </a:cubicBezTo>
                  <a:cubicBezTo>
                    <a:pt x="145" y="25"/>
                    <a:pt x="142" y="24"/>
                    <a:pt x="139" y="27"/>
                  </a:cubicBezTo>
                  <a:cubicBezTo>
                    <a:pt x="131" y="34"/>
                    <a:pt x="131" y="34"/>
                    <a:pt x="131" y="34"/>
                  </a:cubicBezTo>
                  <a:cubicBezTo>
                    <a:pt x="128" y="36"/>
                    <a:pt x="128" y="40"/>
                    <a:pt x="130" y="42"/>
                  </a:cubicBezTo>
                  <a:cubicBezTo>
                    <a:pt x="130" y="42"/>
                    <a:pt x="130" y="42"/>
                    <a:pt x="130" y="42"/>
                  </a:cubicBezTo>
                  <a:cubicBezTo>
                    <a:pt x="133" y="45"/>
                    <a:pt x="136" y="45"/>
                    <a:pt x="139" y="43"/>
                  </a:cubicBezTo>
                  <a:lnTo>
                    <a:pt x="147" y="36"/>
                  </a:lnTo>
                  <a:close/>
                  <a:moveTo>
                    <a:pt x="160" y="65"/>
                  </a:moveTo>
                  <a:cubicBezTo>
                    <a:pt x="163" y="64"/>
                    <a:pt x="165" y="61"/>
                    <a:pt x="165" y="58"/>
                  </a:cubicBezTo>
                  <a:cubicBezTo>
                    <a:pt x="165" y="58"/>
                    <a:pt x="165" y="58"/>
                    <a:pt x="165" y="58"/>
                  </a:cubicBezTo>
                  <a:cubicBezTo>
                    <a:pt x="164" y="55"/>
                    <a:pt x="161" y="53"/>
                    <a:pt x="158" y="53"/>
                  </a:cubicBezTo>
                  <a:cubicBezTo>
                    <a:pt x="147" y="55"/>
                    <a:pt x="147" y="55"/>
                    <a:pt x="147" y="55"/>
                  </a:cubicBezTo>
                  <a:cubicBezTo>
                    <a:pt x="144" y="56"/>
                    <a:pt x="142" y="59"/>
                    <a:pt x="142" y="62"/>
                  </a:cubicBezTo>
                  <a:cubicBezTo>
                    <a:pt x="142" y="62"/>
                    <a:pt x="142" y="62"/>
                    <a:pt x="142" y="62"/>
                  </a:cubicBezTo>
                  <a:cubicBezTo>
                    <a:pt x="143" y="65"/>
                    <a:pt x="146" y="68"/>
                    <a:pt x="149" y="67"/>
                  </a:cubicBezTo>
                  <a:lnTo>
                    <a:pt x="160" y="65"/>
                  </a:lnTo>
                  <a:close/>
                  <a:moveTo>
                    <a:pt x="157" y="97"/>
                  </a:moveTo>
                  <a:cubicBezTo>
                    <a:pt x="161" y="98"/>
                    <a:pt x="164" y="96"/>
                    <a:pt x="164" y="92"/>
                  </a:cubicBezTo>
                  <a:cubicBezTo>
                    <a:pt x="164" y="92"/>
                    <a:pt x="164" y="92"/>
                    <a:pt x="164" y="92"/>
                  </a:cubicBezTo>
                  <a:cubicBezTo>
                    <a:pt x="165" y="89"/>
                    <a:pt x="163" y="86"/>
                    <a:pt x="160" y="85"/>
                  </a:cubicBezTo>
                  <a:cubicBezTo>
                    <a:pt x="149" y="83"/>
                    <a:pt x="149" y="83"/>
                    <a:pt x="149" y="83"/>
                  </a:cubicBezTo>
                  <a:cubicBezTo>
                    <a:pt x="146" y="83"/>
                    <a:pt x="143" y="85"/>
                    <a:pt x="142" y="88"/>
                  </a:cubicBezTo>
                  <a:cubicBezTo>
                    <a:pt x="142" y="88"/>
                    <a:pt x="142" y="88"/>
                    <a:pt x="142" y="88"/>
                  </a:cubicBezTo>
                  <a:cubicBezTo>
                    <a:pt x="141" y="91"/>
                    <a:pt x="143" y="94"/>
                    <a:pt x="147" y="95"/>
                  </a:cubicBezTo>
                  <a:lnTo>
                    <a:pt x="157" y="97"/>
                  </a:lnTo>
                  <a:close/>
                  <a:moveTo>
                    <a:pt x="49" y="26"/>
                  </a:moveTo>
                  <a:cubicBezTo>
                    <a:pt x="50" y="29"/>
                    <a:pt x="54" y="30"/>
                    <a:pt x="57" y="28"/>
                  </a:cubicBezTo>
                  <a:cubicBezTo>
                    <a:pt x="57" y="28"/>
                    <a:pt x="57" y="28"/>
                    <a:pt x="57" y="28"/>
                  </a:cubicBezTo>
                  <a:cubicBezTo>
                    <a:pt x="60" y="27"/>
                    <a:pt x="61" y="23"/>
                    <a:pt x="59" y="20"/>
                  </a:cubicBezTo>
                  <a:cubicBezTo>
                    <a:pt x="54" y="11"/>
                    <a:pt x="54" y="11"/>
                    <a:pt x="54" y="11"/>
                  </a:cubicBezTo>
                  <a:cubicBezTo>
                    <a:pt x="52" y="8"/>
                    <a:pt x="49" y="7"/>
                    <a:pt x="46" y="8"/>
                  </a:cubicBezTo>
                  <a:cubicBezTo>
                    <a:pt x="46" y="8"/>
                    <a:pt x="46" y="8"/>
                    <a:pt x="46" y="8"/>
                  </a:cubicBezTo>
                  <a:cubicBezTo>
                    <a:pt x="43" y="10"/>
                    <a:pt x="42" y="13"/>
                    <a:pt x="43" y="16"/>
                  </a:cubicBezTo>
                  <a:lnTo>
                    <a:pt x="49" y="26"/>
                  </a:lnTo>
                  <a:close/>
                  <a:moveTo>
                    <a:pt x="27" y="43"/>
                  </a:moveTo>
                  <a:cubicBezTo>
                    <a:pt x="30" y="45"/>
                    <a:pt x="33" y="45"/>
                    <a:pt x="36" y="42"/>
                  </a:cubicBezTo>
                  <a:cubicBezTo>
                    <a:pt x="36" y="42"/>
                    <a:pt x="36" y="42"/>
                    <a:pt x="36" y="42"/>
                  </a:cubicBezTo>
                  <a:cubicBezTo>
                    <a:pt x="38" y="40"/>
                    <a:pt x="37" y="36"/>
                    <a:pt x="35" y="34"/>
                  </a:cubicBezTo>
                  <a:cubicBezTo>
                    <a:pt x="27" y="27"/>
                    <a:pt x="27" y="27"/>
                    <a:pt x="27" y="27"/>
                  </a:cubicBezTo>
                  <a:cubicBezTo>
                    <a:pt x="24" y="24"/>
                    <a:pt x="20" y="25"/>
                    <a:pt x="18" y="27"/>
                  </a:cubicBezTo>
                  <a:cubicBezTo>
                    <a:pt x="18" y="27"/>
                    <a:pt x="18" y="27"/>
                    <a:pt x="18" y="27"/>
                  </a:cubicBezTo>
                  <a:cubicBezTo>
                    <a:pt x="16" y="30"/>
                    <a:pt x="16" y="33"/>
                    <a:pt x="19" y="36"/>
                  </a:cubicBezTo>
                  <a:lnTo>
                    <a:pt x="27" y="43"/>
                  </a:lnTo>
                  <a:close/>
                  <a:moveTo>
                    <a:pt x="17" y="67"/>
                  </a:moveTo>
                  <a:cubicBezTo>
                    <a:pt x="20" y="68"/>
                    <a:pt x="23" y="65"/>
                    <a:pt x="24" y="62"/>
                  </a:cubicBezTo>
                  <a:cubicBezTo>
                    <a:pt x="24" y="62"/>
                    <a:pt x="24" y="62"/>
                    <a:pt x="24" y="62"/>
                  </a:cubicBezTo>
                  <a:cubicBezTo>
                    <a:pt x="24" y="59"/>
                    <a:pt x="22" y="56"/>
                    <a:pt x="19" y="55"/>
                  </a:cubicBezTo>
                  <a:cubicBezTo>
                    <a:pt x="8" y="53"/>
                    <a:pt x="8" y="53"/>
                    <a:pt x="8" y="53"/>
                  </a:cubicBezTo>
                  <a:cubicBezTo>
                    <a:pt x="5" y="53"/>
                    <a:pt x="2" y="55"/>
                    <a:pt x="1" y="58"/>
                  </a:cubicBezTo>
                  <a:cubicBezTo>
                    <a:pt x="1" y="58"/>
                    <a:pt x="1" y="58"/>
                    <a:pt x="1" y="58"/>
                  </a:cubicBezTo>
                  <a:cubicBezTo>
                    <a:pt x="0" y="61"/>
                    <a:pt x="3" y="64"/>
                    <a:pt x="6" y="65"/>
                  </a:cubicBezTo>
                  <a:lnTo>
                    <a:pt x="17" y="67"/>
                  </a:lnTo>
                  <a:close/>
                  <a:moveTo>
                    <a:pt x="19" y="95"/>
                  </a:moveTo>
                  <a:cubicBezTo>
                    <a:pt x="23" y="94"/>
                    <a:pt x="25" y="91"/>
                    <a:pt x="24" y="88"/>
                  </a:cubicBezTo>
                  <a:cubicBezTo>
                    <a:pt x="24" y="88"/>
                    <a:pt x="24" y="88"/>
                    <a:pt x="24" y="88"/>
                  </a:cubicBezTo>
                  <a:cubicBezTo>
                    <a:pt x="23" y="85"/>
                    <a:pt x="20" y="83"/>
                    <a:pt x="17" y="83"/>
                  </a:cubicBezTo>
                  <a:cubicBezTo>
                    <a:pt x="6" y="85"/>
                    <a:pt x="6" y="85"/>
                    <a:pt x="6" y="85"/>
                  </a:cubicBezTo>
                  <a:cubicBezTo>
                    <a:pt x="3" y="86"/>
                    <a:pt x="1" y="89"/>
                    <a:pt x="1" y="92"/>
                  </a:cubicBezTo>
                  <a:cubicBezTo>
                    <a:pt x="1" y="92"/>
                    <a:pt x="1" y="92"/>
                    <a:pt x="1" y="92"/>
                  </a:cubicBezTo>
                  <a:cubicBezTo>
                    <a:pt x="2" y="96"/>
                    <a:pt x="5" y="98"/>
                    <a:pt x="8" y="97"/>
                  </a:cubicBezTo>
                  <a:lnTo>
                    <a:pt x="19" y="95"/>
                  </a:lnTo>
                  <a:close/>
                </a:path>
              </a:pathLst>
            </a:custGeom>
            <a:solidFill>
              <a:srgbClr val="35CA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2" name="Google Shape;332;p20"/>
            <p:cNvSpPr txBox="1"/>
            <p:nvPr/>
          </p:nvSpPr>
          <p:spPr>
            <a:xfrm>
              <a:off x="2225675" y="2185987"/>
              <a:ext cx="18669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grpId="0"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p:cTn id="7" dur="600" fill="hold"/>
                                        <p:tgtEl>
                                          <p:spTgt spid="314"/>
                                        </p:tgtEl>
                                        <p:attrNameLst>
                                          <p:attrName>ppt_w</p:attrName>
                                        </p:attrNameLst>
                                      </p:cBhvr>
                                      <p:tavLst>
                                        <p:tav tm="0">
                                          <p:val>
                                            <p:fltVal val="0"/>
                                          </p:val>
                                        </p:tav>
                                        <p:tav tm="100000">
                                          <p:val>
                                            <p:strVal val="#ppt_w"/>
                                          </p:val>
                                        </p:tav>
                                      </p:tavLst>
                                    </p:anim>
                                    <p:anim calcmode="lin" valueType="num">
                                      <p:cBhvr>
                                        <p:cTn id="8" dur="600" fill="hold"/>
                                        <p:tgtEl>
                                          <p:spTgt spid="314"/>
                                        </p:tgtEl>
                                        <p:attrNameLst>
                                          <p:attrName>ppt_h</p:attrName>
                                        </p:attrNameLst>
                                      </p:cBhvr>
                                      <p:tavLst>
                                        <p:tav tm="0">
                                          <p:val>
                                            <p:fltVal val="0"/>
                                          </p:val>
                                        </p:tav>
                                        <p:tav tm="100000">
                                          <p:val>
                                            <p:strVal val="#ppt_h"/>
                                          </p:val>
                                        </p:tav>
                                      </p:tavLst>
                                    </p:anim>
                                    <p:animEffect transition="in" filter="fade">
                                      <p:cBhvr>
                                        <p:cTn id="9" dur="600"/>
                                        <p:tgtEl>
                                          <p:spTgt spid="314"/>
                                        </p:tgtEl>
                                      </p:cBhvr>
                                    </p:animEffect>
                                  </p:childTnLst>
                                </p:cTn>
                              </p:par>
                              <p:par>
                                <p:cTn id="10" presetID="2" presetClass="entr" presetSubtype="2" decel="5000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600" fill="hold"/>
                                        <p:tgtEl>
                                          <p:spTgt spid="2"/>
                                        </p:tgtEl>
                                        <p:attrNameLst>
                                          <p:attrName>ppt_x</p:attrName>
                                        </p:attrNameLst>
                                      </p:cBhvr>
                                      <p:tavLst>
                                        <p:tav tm="0">
                                          <p:val>
                                            <p:strVal val="1+#ppt_w/2"/>
                                          </p:val>
                                        </p:tav>
                                        <p:tav tm="100000">
                                          <p:val>
                                            <p:strVal val="#ppt_x"/>
                                          </p:val>
                                        </p:tav>
                                      </p:tavLst>
                                    </p:anim>
                                    <p:anim calcmode="lin" valueType="num">
                                      <p:cBhvr additive="base">
                                        <p:cTn id="13" dur="6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2" presetClass="entr" presetSubtype="1" decel="50000" fill="hold" nodeType="afterEffect">
                                  <p:stCondLst>
                                    <p:cond delay="0"/>
                                  </p:stCondLst>
                                  <p:childTnLst>
                                    <p:set>
                                      <p:cBhvr>
                                        <p:cTn id="16" dur="1" fill="hold">
                                          <p:stCondLst>
                                            <p:cond delay="0"/>
                                          </p:stCondLst>
                                        </p:cTn>
                                        <p:tgtEl>
                                          <p:spTgt spid="317"/>
                                        </p:tgtEl>
                                        <p:attrNameLst>
                                          <p:attrName>style.visibility</p:attrName>
                                        </p:attrNameLst>
                                      </p:cBhvr>
                                      <p:to>
                                        <p:strVal val="visible"/>
                                      </p:to>
                                    </p:set>
                                    <p:animEffect transition="in" filter="wipe(up)">
                                      <p:cBhvr>
                                        <p:cTn id="17" dur="600"/>
                                        <p:tgtEl>
                                          <p:spTgt spid="317"/>
                                        </p:tgtEl>
                                      </p:cBhvr>
                                    </p:animEffect>
                                  </p:childTnLst>
                                </p:cTn>
                              </p:par>
                            </p:childTnLst>
                          </p:cTn>
                        </p:par>
                        <p:par>
                          <p:cTn id="18" fill="hold">
                            <p:stCondLst>
                              <p:cond delay="1200"/>
                            </p:stCondLst>
                            <p:childTnLst>
                              <p:par>
                                <p:cTn id="19" presetID="53" presetClass="entr" presetSubtype="16" decel="50000" fill="hold" grpId="0" nodeType="afterEffect">
                                  <p:stCondLst>
                                    <p:cond delay="0"/>
                                  </p:stCondLst>
                                  <p:childTnLst>
                                    <p:set>
                                      <p:cBhvr>
                                        <p:cTn id="20" dur="1" fill="hold">
                                          <p:stCondLst>
                                            <p:cond delay="0"/>
                                          </p:stCondLst>
                                        </p:cTn>
                                        <p:tgtEl>
                                          <p:spTgt spid="311"/>
                                        </p:tgtEl>
                                        <p:attrNameLst>
                                          <p:attrName>style.visibility</p:attrName>
                                        </p:attrNameLst>
                                      </p:cBhvr>
                                      <p:to>
                                        <p:strVal val="visible"/>
                                      </p:to>
                                    </p:set>
                                    <p:anim calcmode="lin" valueType="num">
                                      <p:cBhvr>
                                        <p:cTn id="21" dur="600" fill="hold"/>
                                        <p:tgtEl>
                                          <p:spTgt spid="311"/>
                                        </p:tgtEl>
                                        <p:attrNameLst>
                                          <p:attrName>ppt_w</p:attrName>
                                        </p:attrNameLst>
                                      </p:cBhvr>
                                      <p:tavLst>
                                        <p:tav tm="0">
                                          <p:val>
                                            <p:fltVal val="0"/>
                                          </p:val>
                                        </p:tav>
                                        <p:tav tm="100000">
                                          <p:val>
                                            <p:strVal val="#ppt_w"/>
                                          </p:val>
                                        </p:tav>
                                      </p:tavLst>
                                    </p:anim>
                                    <p:anim calcmode="lin" valueType="num">
                                      <p:cBhvr>
                                        <p:cTn id="22" dur="600" fill="hold"/>
                                        <p:tgtEl>
                                          <p:spTgt spid="311"/>
                                        </p:tgtEl>
                                        <p:attrNameLst>
                                          <p:attrName>ppt_h</p:attrName>
                                        </p:attrNameLst>
                                      </p:cBhvr>
                                      <p:tavLst>
                                        <p:tav tm="0">
                                          <p:val>
                                            <p:fltVal val="0"/>
                                          </p:val>
                                        </p:tav>
                                        <p:tav tm="100000">
                                          <p:val>
                                            <p:strVal val="#ppt_h"/>
                                          </p:val>
                                        </p:tav>
                                      </p:tavLst>
                                    </p:anim>
                                    <p:animEffect transition="in" filter="fade">
                                      <p:cBhvr>
                                        <p:cTn id="23" dur="600"/>
                                        <p:tgtEl>
                                          <p:spTgt spid="311"/>
                                        </p:tgtEl>
                                      </p:cBhvr>
                                    </p:animEffect>
                                  </p:childTnLst>
                                </p:cTn>
                              </p:par>
                              <p:par>
                                <p:cTn id="24" presetID="2" presetClass="entr" presetSubtype="8" decel="5000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600" fill="hold"/>
                                        <p:tgtEl>
                                          <p:spTgt spid="4"/>
                                        </p:tgtEl>
                                        <p:attrNameLst>
                                          <p:attrName>ppt_x</p:attrName>
                                        </p:attrNameLst>
                                      </p:cBhvr>
                                      <p:tavLst>
                                        <p:tav tm="0">
                                          <p:val>
                                            <p:strVal val="0-#ppt_w/2"/>
                                          </p:val>
                                        </p:tav>
                                        <p:tav tm="100000">
                                          <p:val>
                                            <p:strVal val="#ppt_x"/>
                                          </p:val>
                                        </p:tav>
                                      </p:tavLst>
                                    </p:anim>
                                    <p:anim calcmode="lin" valueType="num">
                                      <p:cBhvr additive="base">
                                        <p:cTn id="27" dur="600" fill="hold"/>
                                        <p:tgtEl>
                                          <p:spTgt spid="4"/>
                                        </p:tgtEl>
                                        <p:attrNameLst>
                                          <p:attrName>ppt_y</p:attrName>
                                        </p:attrNameLst>
                                      </p:cBhvr>
                                      <p:tavLst>
                                        <p:tav tm="0">
                                          <p:val>
                                            <p:strVal val="#ppt_y"/>
                                          </p:val>
                                        </p:tav>
                                        <p:tav tm="100000">
                                          <p:val>
                                            <p:strVal val="#ppt_y"/>
                                          </p:val>
                                        </p:tav>
                                      </p:tavLst>
                                    </p:anim>
                                  </p:childTnLst>
                                </p:cTn>
                              </p:par>
                            </p:childTnLst>
                          </p:cTn>
                        </p:par>
                        <p:par>
                          <p:cTn id="28" fill="hold">
                            <p:stCondLst>
                              <p:cond delay="1800"/>
                            </p:stCondLst>
                            <p:childTnLst>
                              <p:par>
                                <p:cTn id="29" presetID="22" presetClass="entr" presetSubtype="1" decel="50000" fill="hold" nodeType="after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wipe(up)">
                                      <p:cBhvr>
                                        <p:cTn id="31" dur="600"/>
                                        <p:tgtEl>
                                          <p:spTgt spid="316"/>
                                        </p:tgtEl>
                                      </p:cBhvr>
                                    </p:animEffect>
                                  </p:childTnLst>
                                </p:cTn>
                              </p:par>
                            </p:childTnLst>
                          </p:cTn>
                        </p:par>
                        <p:par>
                          <p:cTn id="32" fill="hold">
                            <p:stCondLst>
                              <p:cond delay="2400"/>
                            </p:stCondLst>
                            <p:childTnLst>
                              <p:par>
                                <p:cTn id="33" presetID="53" presetClass="entr" presetSubtype="16" decel="50000" fill="hold" grpId="0" nodeType="afterEffect">
                                  <p:stCondLst>
                                    <p:cond delay="0"/>
                                  </p:stCondLst>
                                  <p:childTnLst>
                                    <p:set>
                                      <p:cBhvr>
                                        <p:cTn id="34" dur="1" fill="hold">
                                          <p:stCondLst>
                                            <p:cond delay="0"/>
                                          </p:stCondLst>
                                        </p:cTn>
                                        <p:tgtEl>
                                          <p:spTgt spid="313"/>
                                        </p:tgtEl>
                                        <p:attrNameLst>
                                          <p:attrName>style.visibility</p:attrName>
                                        </p:attrNameLst>
                                      </p:cBhvr>
                                      <p:to>
                                        <p:strVal val="visible"/>
                                      </p:to>
                                    </p:set>
                                    <p:anim calcmode="lin" valueType="num">
                                      <p:cBhvr>
                                        <p:cTn id="35" dur="600" fill="hold"/>
                                        <p:tgtEl>
                                          <p:spTgt spid="313"/>
                                        </p:tgtEl>
                                        <p:attrNameLst>
                                          <p:attrName>ppt_w</p:attrName>
                                        </p:attrNameLst>
                                      </p:cBhvr>
                                      <p:tavLst>
                                        <p:tav tm="0">
                                          <p:val>
                                            <p:fltVal val="0"/>
                                          </p:val>
                                        </p:tav>
                                        <p:tav tm="100000">
                                          <p:val>
                                            <p:strVal val="#ppt_w"/>
                                          </p:val>
                                        </p:tav>
                                      </p:tavLst>
                                    </p:anim>
                                    <p:anim calcmode="lin" valueType="num">
                                      <p:cBhvr>
                                        <p:cTn id="36" dur="600" fill="hold"/>
                                        <p:tgtEl>
                                          <p:spTgt spid="313"/>
                                        </p:tgtEl>
                                        <p:attrNameLst>
                                          <p:attrName>ppt_h</p:attrName>
                                        </p:attrNameLst>
                                      </p:cBhvr>
                                      <p:tavLst>
                                        <p:tav tm="0">
                                          <p:val>
                                            <p:fltVal val="0"/>
                                          </p:val>
                                        </p:tav>
                                        <p:tav tm="100000">
                                          <p:val>
                                            <p:strVal val="#ppt_h"/>
                                          </p:val>
                                        </p:tav>
                                      </p:tavLst>
                                    </p:anim>
                                    <p:animEffect transition="in" filter="fade">
                                      <p:cBhvr>
                                        <p:cTn id="37" dur="600"/>
                                        <p:tgtEl>
                                          <p:spTgt spid="313"/>
                                        </p:tgtEl>
                                      </p:cBhvr>
                                    </p:animEffect>
                                  </p:childTnLst>
                                </p:cTn>
                              </p:par>
                              <p:par>
                                <p:cTn id="38" presetID="2" presetClass="entr" presetSubtype="2" decel="5000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600" fill="hold"/>
                                        <p:tgtEl>
                                          <p:spTgt spid="3"/>
                                        </p:tgtEl>
                                        <p:attrNameLst>
                                          <p:attrName>ppt_x</p:attrName>
                                        </p:attrNameLst>
                                      </p:cBhvr>
                                      <p:tavLst>
                                        <p:tav tm="0">
                                          <p:val>
                                            <p:strVal val="1+#ppt_w/2"/>
                                          </p:val>
                                        </p:tav>
                                        <p:tav tm="100000">
                                          <p:val>
                                            <p:strVal val="#ppt_x"/>
                                          </p:val>
                                        </p:tav>
                                      </p:tavLst>
                                    </p:anim>
                                    <p:anim calcmode="lin" valueType="num">
                                      <p:cBhvr additive="base">
                                        <p:cTn id="41" dur="600" fill="hold"/>
                                        <p:tgtEl>
                                          <p:spTgt spid="3"/>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2" presetClass="entr" presetSubtype="1" decel="50000" fill="hold"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wipe(up)">
                                      <p:cBhvr>
                                        <p:cTn id="45" dur="600"/>
                                        <p:tgtEl>
                                          <p:spTgt spid="318"/>
                                        </p:tgtEl>
                                      </p:cBhvr>
                                    </p:animEffect>
                                  </p:childTnLst>
                                </p:cTn>
                              </p:par>
                            </p:childTnLst>
                          </p:cTn>
                        </p:par>
                        <p:par>
                          <p:cTn id="46" fill="hold">
                            <p:stCondLst>
                              <p:cond delay="3600"/>
                            </p:stCondLst>
                            <p:childTnLst>
                              <p:par>
                                <p:cTn id="47" presetID="53" presetClass="entr" presetSubtype="16" decel="50000" fill="hold" grpId="0" nodeType="afterEffect">
                                  <p:stCondLst>
                                    <p:cond delay="0"/>
                                  </p:stCondLst>
                                  <p:childTnLst>
                                    <p:set>
                                      <p:cBhvr>
                                        <p:cTn id="48" dur="1" fill="hold">
                                          <p:stCondLst>
                                            <p:cond delay="0"/>
                                          </p:stCondLst>
                                        </p:cTn>
                                        <p:tgtEl>
                                          <p:spTgt spid="310"/>
                                        </p:tgtEl>
                                        <p:attrNameLst>
                                          <p:attrName>style.visibility</p:attrName>
                                        </p:attrNameLst>
                                      </p:cBhvr>
                                      <p:to>
                                        <p:strVal val="visible"/>
                                      </p:to>
                                    </p:set>
                                    <p:anim calcmode="lin" valueType="num">
                                      <p:cBhvr>
                                        <p:cTn id="49" dur="600" fill="hold"/>
                                        <p:tgtEl>
                                          <p:spTgt spid="310"/>
                                        </p:tgtEl>
                                        <p:attrNameLst>
                                          <p:attrName>ppt_w</p:attrName>
                                        </p:attrNameLst>
                                      </p:cBhvr>
                                      <p:tavLst>
                                        <p:tav tm="0">
                                          <p:val>
                                            <p:fltVal val="0"/>
                                          </p:val>
                                        </p:tav>
                                        <p:tav tm="100000">
                                          <p:val>
                                            <p:strVal val="#ppt_w"/>
                                          </p:val>
                                        </p:tav>
                                      </p:tavLst>
                                    </p:anim>
                                    <p:anim calcmode="lin" valueType="num">
                                      <p:cBhvr>
                                        <p:cTn id="50" dur="600" fill="hold"/>
                                        <p:tgtEl>
                                          <p:spTgt spid="310"/>
                                        </p:tgtEl>
                                        <p:attrNameLst>
                                          <p:attrName>ppt_h</p:attrName>
                                        </p:attrNameLst>
                                      </p:cBhvr>
                                      <p:tavLst>
                                        <p:tav tm="0">
                                          <p:val>
                                            <p:fltVal val="0"/>
                                          </p:val>
                                        </p:tav>
                                        <p:tav tm="100000">
                                          <p:val>
                                            <p:strVal val="#ppt_h"/>
                                          </p:val>
                                        </p:tav>
                                      </p:tavLst>
                                    </p:anim>
                                    <p:animEffect transition="in" filter="fade">
                                      <p:cBhvr>
                                        <p:cTn id="51" dur="600"/>
                                        <p:tgtEl>
                                          <p:spTgt spid="310"/>
                                        </p:tgtEl>
                                      </p:cBhvr>
                                    </p:animEffect>
                                  </p:childTnLst>
                                </p:cTn>
                              </p:par>
                              <p:par>
                                <p:cTn id="52" presetID="2" presetClass="entr" presetSubtype="8" decel="5000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600" fill="hold"/>
                                        <p:tgtEl>
                                          <p:spTgt spid="6"/>
                                        </p:tgtEl>
                                        <p:attrNameLst>
                                          <p:attrName>ppt_x</p:attrName>
                                        </p:attrNameLst>
                                      </p:cBhvr>
                                      <p:tavLst>
                                        <p:tav tm="0">
                                          <p:val>
                                            <p:strVal val="0-#ppt_w/2"/>
                                          </p:val>
                                        </p:tav>
                                        <p:tav tm="100000">
                                          <p:val>
                                            <p:strVal val="#ppt_x"/>
                                          </p:val>
                                        </p:tav>
                                      </p:tavLst>
                                    </p:anim>
                                    <p:anim calcmode="lin" valueType="num">
                                      <p:cBhvr additive="base">
                                        <p:cTn id="55" dur="600" fill="hold"/>
                                        <p:tgtEl>
                                          <p:spTgt spid="6"/>
                                        </p:tgtEl>
                                        <p:attrNameLst>
                                          <p:attrName>ppt_y</p:attrName>
                                        </p:attrNameLst>
                                      </p:cBhvr>
                                      <p:tavLst>
                                        <p:tav tm="0">
                                          <p:val>
                                            <p:strVal val="#ppt_y"/>
                                          </p:val>
                                        </p:tav>
                                        <p:tav tm="100000">
                                          <p:val>
                                            <p:strVal val="#ppt_y"/>
                                          </p:val>
                                        </p:tav>
                                      </p:tavLst>
                                    </p:anim>
                                  </p:childTnLst>
                                </p:cTn>
                              </p:par>
                            </p:childTnLst>
                          </p:cTn>
                        </p:par>
                        <p:par>
                          <p:cTn id="56" fill="hold">
                            <p:stCondLst>
                              <p:cond delay="4200"/>
                            </p:stCondLst>
                            <p:childTnLst>
                              <p:par>
                                <p:cTn id="57" presetID="22" presetClass="entr" presetSubtype="1" decel="50000" fill="hold" nodeType="afterEffect">
                                  <p:stCondLst>
                                    <p:cond delay="0"/>
                                  </p:stCondLst>
                                  <p:childTnLst>
                                    <p:set>
                                      <p:cBhvr>
                                        <p:cTn id="58" dur="1" fill="hold">
                                          <p:stCondLst>
                                            <p:cond delay="0"/>
                                          </p:stCondLst>
                                        </p:cTn>
                                        <p:tgtEl>
                                          <p:spTgt spid="315"/>
                                        </p:tgtEl>
                                        <p:attrNameLst>
                                          <p:attrName>style.visibility</p:attrName>
                                        </p:attrNameLst>
                                      </p:cBhvr>
                                      <p:to>
                                        <p:strVal val="visible"/>
                                      </p:to>
                                    </p:set>
                                    <p:animEffect transition="in" filter="wipe(up)">
                                      <p:cBhvr>
                                        <p:cTn id="59" dur="600"/>
                                        <p:tgtEl>
                                          <p:spTgt spid="315"/>
                                        </p:tgtEl>
                                      </p:cBhvr>
                                    </p:animEffect>
                                  </p:childTnLst>
                                </p:cTn>
                              </p:par>
                            </p:childTnLst>
                          </p:cTn>
                        </p:par>
                        <p:par>
                          <p:cTn id="60" fill="hold">
                            <p:stCondLst>
                              <p:cond delay="4800"/>
                            </p:stCondLst>
                            <p:childTnLst>
                              <p:par>
                                <p:cTn id="61" presetID="53" presetClass="entr" presetSubtype="16" decel="50000" fill="hold" grpId="0" nodeType="afterEffect">
                                  <p:stCondLst>
                                    <p:cond delay="0"/>
                                  </p:stCondLst>
                                  <p:childTnLst>
                                    <p:set>
                                      <p:cBhvr>
                                        <p:cTn id="62" dur="1" fill="hold">
                                          <p:stCondLst>
                                            <p:cond delay="0"/>
                                          </p:stCondLst>
                                        </p:cTn>
                                        <p:tgtEl>
                                          <p:spTgt spid="312"/>
                                        </p:tgtEl>
                                        <p:attrNameLst>
                                          <p:attrName>style.visibility</p:attrName>
                                        </p:attrNameLst>
                                      </p:cBhvr>
                                      <p:to>
                                        <p:strVal val="visible"/>
                                      </p:to>
                                    </p:set>
                                    <p:anim calcmode="lin" valueType="num">
                                      <p:cBhvr>
                                        <p:cTn id="63" dur="600" fill="hold"/>
                                        <p:tgtEl>
                                          <p:spTgt spid="312"/>
                                        </p:tgtEl>
                                        <p:attrNameLst>
                                          <p:attrName>ppt_w</p:attrName>
                                        </p:attrNameLst>
                                      </p:cBhvr>
                                      <p:tavLst>
                                        <p:tav tm="0">
                                          <p:val>
                                            <p:fltVal val="0"/>
                                          </p:val>
                                        </p:tav>
                                        <p:tav tm="100000">
                                          <p:val>
                                            <p:strVal val="#ppt_w"/>
                                          </p:val>
                                        </p:tav>
                                      </p:tavLst>
                                    </p:anim>
                                    <p:anim calcmode="lin" valueType="num">
                                      <p:cBhvr>
                                        <p:cTn id="64" dur="600" fill="hold"/>
                                        <p:tgtEl>
                                          <p:spTgt spid="312"/>
                                        </p:tgtEl>
                                        <p:attrNameLst>
                                          <p:attrName>ppt_h</p:attrName>
                                        </p:attrNameLst>
                                      </p:cBhvr>
                                      <p:tavLst>
                                        <p:tav tm="0">
                                          <p:val>
                                            <p:fltVal val="0"/>
                                          </p:val>
                                        </p:tav>
                                        <p:tav tm="100000">
                                          <p:val>
                                            <p:strVal val="#ppt_h"/>
                                          </p:val>
                                        </p:tav>
                                      </p:tavLst>
                                    </p:anim>
                                    <p:animEffect transition="in" filter="fade">
                                      <p:cBhvr>
                                        <p:cTn id="65" dur="600"/>
                                        <p:tgtEl>
                                          <p:spTgt spid="312"/>
                                        </p:tgtEl>
                                      </p:cBhvr>
                                    </p:animEffect>
                                  </p:childTnLst>
                                </p:cTn>
                              </p:par>
                              <p:par>
                                <p:cTn id="66" presetID="2" presetClass="entr" presetSubtype="2" decel="5000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600" fill="hold"/>
                                        <p:tgtEl>
                                          <p:spTgt spid="5"/>
                                        </p:tgtEl>
                                        <p:attrNameLst>
                                          <p:attrName>ppt_x</p:attrName>
                                        </p:attrNameLst>
                                      </p:cBhvr>
                                      <p:tavLst>
                                        <p:tav tm="0">
                                          <p:val>
                                            <p:strVal val="1+#ppt_w/2"/>
                                          </p:val>
                                        </p:tav>
                                        <p:tav tm="100000">
                                          <p:val>
                                            <p:strVal val="#ppt_x"/>
                                          </p:val>
                                        </p:tav>
                                      </p:tavLst>
                                    </p:anim>
                                    <p:anim calcmode="lin" valueType="num">
                                      <p:cBhvr additive="base">
                                        <p:cTn id="69" dur="6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p:bldP spid="311" grpId="0" animBg="1"/>
      <p:bldP spid="312" grpId="0" animBg="1"/>
      <p:bldP spid="313" grpId="0" animBg="1"/>
      <p:bldP spid="3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xmlns="" id="{9602F377-F42E-7E48-A350-F131D40B1BF0}"/>
              </a:ext>
            </a:extLst>
          </p:cNvPr>
          <p:cNvSpPr/>
          <p:nvPr/>
        </p:nvSpPr>
        <p:spPr>
          <a:xfrm>
            <a:off x="1718866" y="1272564"/>
            <a:ext cx="5133103" cy="1841448"/>
          </a:xfrm>
          <a:custGeom>
            <a:avLst/>
            <a:gdLst>
              <a:gd name="connsiteX0" fmla="*/ 2566508 w 5133103"/>
              <a:gd name="connsiteY0" fmla="*/ 1841448 h 1841448"/>
              <a:gd name="connsiteX1" fmla="*/ 0 w 5133103"/>
              <a:gd name="connsiteY1" fmla="*/ 1841448 h 1841448"/>
              <a:gd name="connsiteX2" fmla="*/ 0 w 5133103"/>
              <a:gd name="connsiteY2" fmla="*/ 1646307 h 1841448"/>
              <a:gd name="connsiteX3" fmla="*/ 0 w 5133103"/>
              <a:gd name="connsiteY3" fmla="*/ 1646307 h 1841448"/>
              <a:gd name="connsiteX4" fmla="*/ 51054 w 5133103"/>
              <a:gd name="connsiteY4" fmla="*/ 1542977 h 1841448"/>
              <a:gd name="connsiteX5" fmla="*/ 57687 w 5133103"/>
              <a:gd name="connsiteY5" fmla="*/ 1538177 h 1841448"/>
              <a:gd name="connsiteX6" fmla="*/ 57687 w 5133103"/>
              <a:gd name="connsiteY6" fmla="*/ 1538177 h 1841448"/>
              <a:gd name="connsiteX7" fmla="*/ 2567468 w 5133103"/>
              <a:gd name="connsiteY7" fmla="*/ 0 h 1841448"/>
              <a:gd name="connsiteX8" fmla="*/ 2567468 w 5133103"/>
              <a:gd name="connsiteY8" fmla="*/ 0 h 1841448"/>
              <a:gd name="connsiteX9" fmla="*/ 5075591 w 5133103"/>
              <a:gd name="connsiteY9" fmla="*/ 1540184 h 1841448"/>
              <a:gd name="connsiteX10" fmla="*/ 5075591 w 5133103"/>
              <a:gd name="connsiteY10" fmla="*/ 1540184 h 1841448"/>
              <a:gd name="connsiteX11" fmla="*/ 5082223 w 5133103"/>
              <a:gd name="connsiteY11" fmla="*/ 1545071 h 1841448"/>
              <a:gd name="connsiteX12" fmla="*/ 5133103 w 5133103"/>
              <a:gd name="connsiteY12" fmla="*/ 1648402 h 1841448"/>
              <a:gd name="connsiteX13" fmla="*/ 5133103 w 5133103"/>
              <a:gd name="connsiteY13" fmla="*/ 1648402 h 1841448"/>
              <a:gd name="connsiteX14" fmla="*/ 5133103 w 5133103"/>
              <a:gd name="connsiteY14" fmla="*/ 1841448 h 184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3103" h="1841448">
                <a:moveTo>
                  <a:pt x="2566508" y="1841448"/>
                </a:moveTo>
                <a:lnTo>
                  <a:pt x="0" y="1841448"/>
                </a:lnTo>
                <a:lnTo>
                  <a:pt x="0" y="1646307"/>
                </a:lnTo>
                <a:lnTo>
                  <a:pt x="0" y="1646307"/>
                </a:lnTo>
                <a:cubicBezTo>
                  <a:pt x="45" y="1605804"/>
                  <a:pt x="18910" y="1567622"/>
                  <a:pt x="51054" y="1542977"/>
                </a:cubicBezTo>
                <a:lnTo>
                  <a:pt x="57687" y="1538177"/>
                </a:lnTo>
                <a:lnTo>
                  <a:pt x="57687" y="1538177"/>
                </a:lnTo>
                <a:lnTo>
                  <a:pt x="2567468" y="0"/>
                </a:lnTo>
                <a:lnTo>
                  <a:pt x="2567468" y="0"/>
                </a:lnTo>
                <a:lnTo>
                  <a:pt x="5075591" y="1540184"/>
                </a:lnTo>
                <a:lnTo>
                  <a:pt x="5075591" y="1540184"/>
                </a:lnTo>
                <a:lnTo>
                  <a:pt x="5082223" y="1545071"/>
                </a:lnTo>
                <a:cubicBezTo>
                  <a:pt x="5114305" y="1569752"/>
                  <a:pt x="5133103" y="1607925"/>
                  <a:pt x="5133103" y="1648402"/>
                </a:cubicBezTo>
                <a:lnTo>
                  <a:pt x="5133103" y="1648402"/>
                </a:lnTo>
                <a:lnTo>
                  <a:pt x="5133103" y="1841448"/>
                </a:lnTo>
                <a:close/>
              </a:path>
            </a:pathLst>
          </a:custGeom>
          <a:solidFill>
            <a:schemeClr val="bg2"/>
          </a:solidFill>
          <a:ln w="87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xmlns="" id="{ECDAA30F-F21B-8B49-9F55-BA1B816621FF}"/>
              </a:ext>
            </a:extLst>
          </p:cNvPr>
          <p:cNvSpPr/>
          <p:nvPr/>
        </p:nvSpPr>
        <p:spPr>
          <a:xfrm>
            <a:off x="2125381" y="1557857"/>
            <a:ext cx="4338051" cy="1556154"/>
          </a:xfrm>
          <a:custGeom>
            <a:avLst/>
            <a:gdLst>
              <a:gd name="connsiteX0" fmla="*/ 2168982 w 4338051"/>
              <a:gd name="connsiteY0" fmla="*/ 1556155 h 1556154"/>
              <a:gd name="connsiteX1" fmla="*/ 0 w 4338051"/>
              <a:gd name="connsiteY1" fmla="*/ 1556155 h 1556154"/>
              <a:gd name="connsiteX2" fmla="*/ 0 w 4338051"/>
              <a:gd name="connsiteY2" fmla="*/ 1391210 h 1556154"/>
              <a:gd name="connsiteX3" fmla="*/ 0 w 4338051"/>
              <a:gd name="connsiteY3" fmla="*/ 1391210 h 1556154"/>
              <a:gd name="connsiteX4" fmla="*/ 43113 w 4338051"/>
              <a:gd name="connsiteY4" fmla="*/ 1303938 h 1556154"/>
              <a:gd name="connsiteX5" fmla="*/ 48698 w 4338051"/>
              <a:gd name="connsiteY5" fmla="*/ 1299836 h 1556154"/>
              <a:gd name="connsiteX6" fmla="*/ 48698 w 4338051"/>
              <a:gd name="connsiteY6" fmla="*/ 1299836 h 1556154"/>
              <a:gd name="connsiteX7" fmla="*/ 2169418 w 4338051"/>
              <a:gd name="connsiteY7" fmla="*/ 0 h 1556154"/>
              <a:gd name="connsiteX8" fmla="*/ 2169418 w 4338051"/>
              <a:gd name="connsiteY8" fmla="*/ 0 h 1556154"/>
              <a:gd name="connsiteX9" fmla="*/ 4289441 w 4338051"/>
              <a:gd name="connsiteY9" fmla="*/ 1301494 h 1556154"/>
              <a:gd name="connsiteX10" fmla="*/ 4289441 w 4338051"/>
              <a:gd name="connsiteY10" fmla="*/ 1301494 h 1556154"/>
              <a:gd name="connsiteX11" fmla="*/ 4295026 w 4338051"/>
              <a:gd name="connsiteY11" fmla="*/ 1305683 h 1556154"/>
              <a:gd name="connsiteX12" fmla="*/ 4338051 w 4338051"/>
              <a:gd name="connsiteY12" fmla="*/ 1392955 h 1556154"/>
              <a:gd name="connsiteX13" fmla="*/ 4338051 w 4338051"/>
              <a:gd name="connsiteY13" fmla="*/ 1392955 h 1556154"/>
              <a:gd name="connsiteX14" fmla="*/ 4338051 w 4338051"/>
              <a:gd name="connsiteY14" fmla="*/ 1556155 h 155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8051" h="1556154">
                <a:moveTo>
                  <a:pt x="2168982" y="1556155"/>
                </a:moveTo>
                <a:lnTo>
                  <a:pt x="0" y="1556155"/>
                </a:lnTo>
                <a:lnTo>
                  <a:pt x="0" y="1391210"/>
                </a:lnTo>
                <a:lnTo>
                  <a:pt x="0" y="1391210"/>
                </a:lnTo>
                <a:cubicBezTo>
                  <a:pt x="79" y="1357008"/>
                  <a:pt x="16001" y="1324778"/>
                  <a:pt x="43113" y="1303938"/>
                </a:cubicBezTo>
                <a:lnTo>
                  <a:pt x="48698" y="1299836"/>
                </a:lnTo>
                <a:lnTo>
                  <a:pt x="48698" y="1299836"/>
                </a:lnTo>
                <a:lnTo>
                  <a:pt x="2169418" y="0"/>
                </a:lnTo>
                <a:lnTo>
                  <a:pt x="2169418" y="0"/>
                </a:lnTo>
                <a:lnTo>
                  <a:pt x="4289441" y="1301494"/>
                </a:lnTo>
                <a:lnTo>
                  <a:pt x="4289441" y="1301494"/>
                </a:lnTo>
                <a:lnTo>
                  <a:pt x="4295026" y="1305683"/>
                </a:lnTo>
                <a:cubicBezTo>
                  <a:pt x="4322150" y="1326506"/>
                  <a:pt x="4338051" y="1358762"/>
                  <a:pt x="4338051" y="1392955"/>
                </a:cubicBezTo>
                <a:lnTo>
                  <a:pt x="4338051" y="1392955"/>
                </a:lnTo>
                <a:lnTo>
                  <a:pt x="4338051" y="1556155"/>
                </a:lnTo>
                <a:close/>
              </a:path>
            </a:pathLst>
          </a:custGeom>
          <a:solidFill>
            <a:schemeClr val="bg1">
              <a:lumMod val="95000"/>
            </a:schemeClr>
          </a:solidFill>
          <a:ln w="87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52B3523D-E24F-9046-AA6E-472D60385177}"/>
              </a:ext>
            </a:extLst>
          </p:cNvPr>
          <p:cNvSpPr/>
          <p:nvPr/>
        </p:nvSpPr>
        <p:spPr>
          <a:xfrm>
            <a:off x="1718866" y="3114012"/>
            <a:ext cx="5133103" cy="2066087"/>
          </a:xfrm>
          <a:custGeom>
            <a:avLst/>
            <a:gdLst>
              <a:gd name="connsiteX0" fmla="*/ 0 w 5133103"/>
              <a:gd name="connsiteY0" fmla="*/ 0 h 2066087"/>
              <a:gd name="connsiteX1" fmla="*/ 0 w 5133103"/>
              <a:gd name="connsiteY1" fmla="*/ 194618 h 2066087"/>
              <a:gd name="connsiteX2" fmla="*/ 0 w 5133103"/>
              <a:gd name="connsiteY2" fmla="*/ 194618 h 2066087"/>
              <a:gd name="connsiteX3" fmla="*/ 50967 w 5133103"/>
              <a:gd name="connsiteY3" fmla="*/ 297861 h 2066087"/>
              <a:gd name="connsiteX4" fmla="*/ 57600 w 5133103"/>
              <a:gd name="connsiteY4" fmla="*/ 302748 h 2066087"/>
              <a:gd name="connsiteX5" fmla="*/ 57600 w 5133103"/>
              <a:gd name="connsiteY5" fmla="*/ 302748 h 2066087"/>
              <a:gd name="connsiteX6" fmla="*/ 2567468 w 5133103"/>
              <a:gd name="connsiteY6" fmla="*/ 2066088 h 2066087"/>
              <a:gd name="connsiteX7" fmla="*/ 2567468 w 5133103"/>
              <a:gd name="connsiteY7" fmla="*/ 2066088 h 2066087"/>
              <a:gd name="connsiteX8" fmla="*/ 5075591 w 5133103"/>
              <a:gd name="connsiteY8" fmla="*/ 300654 h 2066087"/>
              <a:gd name="connsiteX9" fmla="*/ 5075591 w 5133103"/>
              <a:gd name="connsiteY9" fmla="*/ 300654 h 2066087"/>
              <a:gd name="connsiteX10" fmla="*/ 5082223 w 5133103"/>
              <a:gd name="connsiteY10" fmla="*/ 295679 h 2066087"/>
              <a:gd name="connsiteX11" fmla="*/ 5133103 w 5133103"/>
              <a:gd name="connsiteY11" fmla="*/ 192436 h 2066087"/>
              <a:gd name="connsiteX12" fmla="*/ 5133103 w 5133103"/>
              <a:gd name="connsiteY12" fmla="*/ 192436 h 2066087"/>
              <a:gd name="connsiteX13" fmla="*/ 5133103 w 5133103"/>
              <a:gd name="connsiteY13" fmla="*/ 0 h 206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33103" h="2066087">
                <a:moveTo>
                  <a:pt x="0" y="0"/>
                </a:moveTo>
                <a:lnTo>
                  <a:pt x="0" y="194618"/>
                </a:lnTo>
                <a:lnTo>
                  <a:pt x="0" y="194618"/>
                </a:lnTo>
                <a:cubicBezTo>
                  <a:pt x="38" y="235077"/>
                  <a:pt x="18869" y="273224"/>
                  <a:pt x="50967" y="297861"/>
                </a:cubicBezTo>
                <a:lnTo>
                  <a:pt x="57600" y="302748"/>
                </a:lnTo>
                <a:lnTo>
                  <a:pt x="57600" y="302748"/>
                </a:lnTo>
                <a:lnTo>
                  <a:pt x="2567468" y="2066088"/>
                </a:lnTo>
                <a:lnTo>
                  <a:pt x="2567468" y="2066088"/>
                </a:lnTo>
                <a:lnTo>
                  <a:pt x="5075591" y="300654"/>
                </a:lnTo>
                <a:lnTo>
                  <a:pt x="5075591" y="300654"/>
                </a:lnTo>
                <a:lnTo>
                  <a:pt x="5082223" y="295679"/>
                </a:lnTo>
                <a:cubicBezTo>
                  <a:pt x="5114314" y="271042"/>
                  <a:pt x="5133112" y="232886"/>
                  <a:pt x="5133103" y="192436"/>
                </a:cubicBezTo>
                <a:lnTo>
                  <a:pt x="5133103" y="192436"/>
                </a:lnTo>
                <a:lnTo>
                  <a:pt x="5133103" y="0"/>
                </a:lnTo>
                <a:close/>
              </a:path>
            </a:pathLst>
          </a:custGeom>
          <a:pattFill prst="lgGrid">
            <a:fgClr>
              <a:schemeClr val="bg2"/>
            </a:fgClr>
            <a:bgClr>
              <a:schemeClr val="bg1"/>
            </a:bgClr>
          </a:pattFill>
          <a:ln w="87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ounded Rectangle 9">
            <a:extLst>
              <a:ext uri="{FF2B5EF4-FFF2-40B4-BE49-F238E27FC236}">
                <a16:creationId xmlns:a16="http://schemas.microsoft.com/office/drawing/2014/main" xmlns="" id="{78E6940C-9B1F-484D-8E8D-F48832720528}"/>
              </a:ext>
            </a:extLst>
          </p:cNvPr>
          <p:cNvSpPr/>
          <p:nvPr/>
        </p:nvSpPr>
        <p:spPr>
          <a:xfrm>
            <a:off x="4349868" y="1690598"/>
            <a:ext cx="1919993" cy="4180349"/>
          </a:xfrm>
          <a:prstGeom prst="roundRect">
            <a:avLst>
              <a:gd name="adj" fmla="val 9433"/>
            </a:avLst>
          </a:prstGeom>
          <a:solidFill>
            <a:schemeClr val="accent4"/>
          </a:solidFill>
          <a:ln w="8722" cap="flat">
            <a:noFill/>
            <a:prstDash val="solid"/>
            <a:miter/>
          </a:ln>
          <a:effectLst>
            <a:outerShdw blurRad="127000" dist="38100" dir="2700000" algn="tl" rotWithShape="0">
              <a:prstClr val="black">
                <a:alpha val="24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ounded Rectangle 12">
            <a:extLst>
              <a:ext uri="{FF2B5EF4-FFF2-40B4-BE49-F238E27FC236}">
                <a16:creationId xmlns:a16="http://schemas.microsoft.com/office/drawing/2014/main" xmlns="" id="{8B47DA62-C4DD-5A47-A8C5-1F76709805D3}"/>
              </a:ext>
            </a:extLst>
          </p:cNvPr>
          <p:cNvSpPr/>
          <p:nvPr/>
        </p:nvSpPr>
        <p:spPr>
          <a:xfrm>
            <a:off x="2298965" y="2057143"/>
            <a:ext cx="1919993" cy="4180349"/>
          </a:xfrm>
          <a:prstGeom prst="roundRect">
            <a:avLst>
              <a:gd name="adj" fmla="val 10638"/>
            </a:avLst>
          </a:prstGeom>
          <a:solidFill>
            <a:schemeClr val="accent2"/>
          </a:solidFill>
          <a:ln w="8722" cap="flat">
            <a:noFill/>
            <a:prstDash val="solid"/>
            <a:miter/>
          </a:ln>
          <a:effectLst>
            <a:outerShdw blurRad="127000" dist="38100" dir="2700000" algn="tl" rotWithShape="0">
              <a:prstClr val="black">
                <a:alpha val="24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ounded Rectangle 13">
            <a:extLst>
              <a:ext uri="{FF2B5EF4-FFF2-40B4-BE49-F238E27FC236}">
                <a16:creationId xmlns:a16="http://schemas.microsoft.com/office/drawing/2014/main" xmlns="" id="{CCD1E116-1694-2F47-84B2-BCCB2AAA8EDB}"/>
              </a:ext>
            </a:extLst>
          </p:cNvPr>
          <p:cNvSpPr/>
          <p:nvPr/>
        </p:nvSpPr>
        <p:spPr>
          <a:xfrm>
            <a:off x="3433507" y="3131467"/>
            <a:ext cx="1919993" cy="3726533"/>
          </a:xfrm>
          <a:prstGeom prst="roundRect">
            <a:avLst>
              <a:gd name="adj" fmla="val 8830"/>
            </a:avLst>
          </a:prstGeom>
          <a:solidFill>
            <a:schemeClr val="accent3"/>
          </a:solidFill>
          <a:ln w="8722" cap="flat">
            <a:noFill/>
            <a:prstDash val="solid"/>
            <a:miter/>
          </a:ln>
          <a:effectLst>
            <a:outerShdw blurRad="127000" dist="38100" dir="2700000" algn="tl" rotWithShape="0">
              <a:prstClr val="black">
                <a:alpha val="24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xmlns="" id="{2550113D-0F0B-9D4D-B5D0-F83A12089980}"/>
              </a:ext>
            </a:extLst>
          </p:cNvPr>
          <p:cNvSpPr/>
          <p:nvPr/>
        </p:nvSpPr>
        <p:spPr>
          <a:xfrm>
            <a:off x="1719302" y="3306448"/>
            <a:ext cx="5132666" cy="3355712"/>
          </a:xfrm>
          <a:custGeom>
            <a:avLst/>
            <a:gdLst>
              <a:gd name="connsiteX0" fmla="*/ 5081787 w 5132666"/>
              <a:gd name="connsiteY0" fmla="*/ 103243 h 3355712"/>
              <a:gd name="connsiteX1" fmla="*/ 5075154 w 5132666"/>
              <a:gd name="connsiteY1" fmla="*/ 108218 h 3355712"/>
              <a:gd name="connsiteX2" fmla="*/ 5075154 w 5132666"/>
              <a:gd name="connsiteY2" fmla="*/ 108218 h 3355712"/>
              <a:gd name="connsiteX3" fmla="*/ 2567032 w 5132666"/>
              <a:gd name="connsiteY3" fmla="*/ 1873652 h 3355712"/>
              <a:gd name="connsiteX4" fmla="*/ 2567032 w 5132666"/>
              <a:gd name="connsiteY4" fmla="*/ 1873652 h 3355712"/>
              <a:gd name="connsiteX5" fmla="*/ 57600 w 5132666"/>
              <a:gd name="connsiteY5" fmla="*/ 110312 h 3355712"/>
              <a:gd name="connsiteX6" fmla="*/ 57600 w 5132666"/>
              <a:gd name="connsiteY6" fmla="*/ 110312 h 3355712"/>
              <a:gd name="connsiteX7" fmla="*/ 50967 w 5132666"/>
              <a:gd name="connsiteY7" fmla="*/ 105425 h 3355712"/>
              <a:gd name="connsiteX8" fmla="*/ 0 w 5132666"/>
              <a:gd name="connsiteY8" fmla="*/ 2182 h 3355712"/>
              <a:gd name="connsiteX9" fmla="*/ 0 w 5132666"/>
              <a:gd name="connsiteY9" fmla="*/ 2182 h 3355712"/>
              <a:gd name="connsiteX10" fmla="*/ 0 w 5132666"/>
              <a:gd name="connsiteY10" fmla="*/ 3355713 h 3355712"/>
              <a:gd name="connsiteX11" fmla="*/ 5132667 w 5132666"/>
              <a:gd name="connsiteY11" fmla="*/ 3355713 h 3355712"/>
              <a:gd name="connsiteX12" fmla="*/ 5132667 w 5132666"/>
              <a:gd name="connsiteY12" fmla="*/ 0 h 3355712"/>
              <a:gd name="connsiteX13" fmla="*/ 5081787 w 5132666"/>
              <a:gd name="connsiteY13" fmla="*/ 103243 h 335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32666" h="3355712">
                <a:moveTo>
                  <a:pt x="5081787" y="103243"/>
                </a:moveTo>
                <a:lnTo>
                  <a:pt x="5075154" y="108218"/>
                </a:lnTo>
                <a:lnTo>
                  <a:pt x="5075154" y="108218"/>
                </a:lnTo>
                <a:lnTo>
                  <a:pt x="2567032" y="1873652"/>
                </a:lnTo>
                <a:lnTo>
                  <a:pt x="2567032" y="1873652"/>
                </a:lnTo>
                <a:lnTo>
                  <a:pt x="57600" y="110312"/>
                </a:lnTo>
                <a:lnTo>
                  <a:pt x="57600" y="110312"/>
                </a:lnTo>
                <a:lnTo>
                  <a:pt x="50967" y="105425"/>
                </a:lnTo>
                <a:cubicBezTo>
                  <a:pt x="18869" y="80788"/>
                  <a:pt x="38" y="42641"/>
                  <a:pt x="0" y="2182"/>
                </a:cubicBezTo>
                <a:lnTo>
                  <a:pt x="0" y="2182"/>
                </a:lnTo>
                <a:lnTo>
                  <a:pt x="0" y="3355713"/>
                </a:lnTo>
                <a:lnTo>
                  <a:pt x="5132667" y="3355713"/>
                </a:lnTo>
                <a:lnTo>
                  <a:pt x="5132667" y="0"/>
                </a:lnTo>
                <a:cubicBezTo>
                  <a:pt x="5132676" y="40451"/>
                  <a:pt x="5113877" y="78606"/>
                  <a:pt x="5081787" y="103243"/>
                </a:cubicBezTo>
                <a:close/>
              </a:path>
            </a:pathLst>
          </a:custGeom>
          <a:solidFill>
            <a:schemeClr val="bg1">
              <a:lumMod val="95000"/>
            </a:schemeClr>
          </a:solidFill>
          <a:ln w="8722" cap="flat">
            <a:noFill/>
            <a:prstDash val="solid"/>
            <a:miter/>
          </a:ln>
          <a:effectLst>
            <a:outerShdw blurRad="228600" sx="102000" sy="102000" algn="ctr" rotWithShape="0">
              <a:prstClr val="black">
                <a:alpha val="21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xmlns="" id="{E260FF8B-02CD-A943-8C6B-2EF6A0F7C218}"/>
              </a:ext>
            </a:extLst>
          </p:cNvPr>
          <p:cNvSpPr/>
          <p:nvPr/>
        </p:nvSpPr>
        <p:spPr>
          <a:xfrm>
            <a:off x="1718866" y="4791563"/>
            <a:ext cx="5133103" cy="2068007"/>
          </a:xfrm>
          <a:custGeom>
            <a:avLst/>
            <a:gdLst>
              <a:gd name="connsiteX0" fmla="*/ 2566508 w 5133103"/>
              <a:gd name="connsiteY0" fmla="*/ 2066873 h 2068007"/>
              <a:gd name="connsiteX1" fmla="*/ 2566508 w 5133103"/>
              <a:gd name="connsiteY1" fmla="*/ 2066873 h 2068007"/>
              <a:gd name="connsiteX2" fmla="*/ 0 w 5133103"/>
              <a:gd name="connsiteY2" fmla="*/ 2068008 h 2068007"/>
              <a:gd name="connsiteX3" fmla="*/ 0 w 5133103"/>
              <a:gd name="connsiteY3" fmla="*/ 1871034 h 2068007"/>
              <a:gd name="connsiteX4" fmla="*/ 0 w 5133103"/>
              <a:gd name="connsiteY4" fmla="*/ 1871034 h 2068007"/>
              <a:gd name="connsiteX5" fmla="*/ 50967 w 5133103"/>
              <a:gd name="connsiteY5" fmla="*/ 1767791 h 2068007"/>
              <a:gd name="connsiteX6" fmla="*/ 57600 w 5133103"/>
              <a:gd name="connsiteY6" fmla="*/ 1762903 h 2068007"/>
              <a:gd name="connsiteX7" fmla="*/ 57600 w 5133103"/>
              <a:gd name="connsiteY7" fmla="*/ 1762903 h 2068007"/>
              <a:gd name="connsiteX8" fmla="*/ 2567381 w 5133103"/>
              <a:gd name="connsiteY8" fmla="*/ 0 h 2068007"/>
              <a:gd name="connsiteX9" fmla="*/ 2567381 w 5133103"/>
              <a:gd name="connsiteY9" fmla="*/ 0 h 2068007"/>
              <a:gd name="connsiteX10" fmla="*/ 5075591 w 5133103"/>
              <a:gd name="connsiteY10" fmla="*/ 1764911 h 2068007"/>
              <a:gd name="connsiteX11" fmla="*/ 5075591 w 5133103"/>
              <a:gd name="connsiteY11" fmla="*/ 1764911 h 2068007"/>
              <a:gd name="connsiteX12" fmla="*/ 5082223 w 5133103"/>
              <a:gd name="connsiteY12" fmla="*/ 1769798 h 2068007"/>
              <a:gd name="connsiteX13" fmla="*/ 5133103 w 5133103"/>
              <a:gd name="connsiteY13" fmla="*/ 1873128 h 2068007"/>
              <a:gd name="connsiteX14" fmla="*/ 5133103 w 5133103"/>
              <a:gd name="connsiteY14" fmla="*/ 1873128 h 2068007"/>
              <a:gd name="connsiteX15" fmla="*/ 5133103 w 5133103"/>
              <a:gd name="connsiteY15" fmla="*/ 2067920 h 2068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33103" h="2068007">
                <a:moveTo>
                  <a:pt x="2566508" y="2066873"/>
                </a:moveTo>
                <a:lnTo>
                  <a:pt x="2566508" y="2066873"/>
                </a:lnTo>
                <a:lnTo>
                  <a:pt x="0" y="2068008"/>
                </a:lnTo>
                <a:lnTo>
                  <a:pt x="0" y="1871034"/>
                </a:lnTo>
                <a:lnTo>
                  <a:pt x="0" y="1871034"/>
                </a:lnTo>
                <a:cubicBezTo>
                  <a:pt x="130" y="1830592"/>
                  <a:pt x="18943" y="1792489"/>
                  <a:pt x="50967" y="1767791"/>
                </a:cubicBezTo>
                <a:lnTo>
                  <a:pt x="57600" y="1762903"/>
                </a:lnTo>
                <a:lnTo>
                  <a:pt x="57600" y="1762903"/>
                </a:lnTo>
                <a:lnTo>
                  <a:pt x="2567381" y="0"/>
                </a:lnTo>
                <a:lnTo>
                  <a:pt x="2567381" y="0"/>
                </a:lnTo>
                <a:lnTo>
                  <a:pt x="5075591" y="1764911"/>
                </a:lnTo>
                <a:lnTo>
                  <a:pt x="5075591" y="1764911"/>
                </a:lnTo>
                <a:lnTo>
                  <a:pt x="5082223" y="1769798"/>
                </a:lnTo>
                <a:cubicBezTo>
                  <a:pt x="5114305" y="1794479"/>
                  <a:pt x="5133103" y="1832651"/>
                  <a:pt x="5133103" y="1873128"/>
                </a:cubicBezTo>
                <a:lnTo>
                  <a:pt x="5133103" y="1873128"/>
                </a:lnTo>
                <a:lnTo>
                  <a:pt x="5133103" y="2067920"/>
                </a:lnTo>
                <a:close/>
              </a:path>
            </a:pathLst>
          </a:custGeom>
          <a:solidFill>
            <a:schemeClr val="bg1">
              <a:lumMod val="95000"/>
            </a:schemeClr>
          </a:solidFill>
          <a:ln w="8722" cap="flat">
            <a:noFill/>
            <a:prstDash val="solid"/>
            <a:miter/>
          </a:ln>
          <a:effectLst>
            <a:outerShdw blurRad="254000" sx="102000" sy="102000" algn="ctr" rotWithShape="0">
              <a:prstClr val="black">
                <a:alpha val="21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CuadroTexto 4">
            <a:extLst>
              <a:ext uri="{FF2B5EF4-FFF2-40B4-BE49-F238E27FC236}">
                <a16:creationId xmlns:a16="http://schemas.microsoft.com/office/drawing/2014/main" xmlns="" id="{160475D5-4EA4-4D41-8642-A2BB6ADFB84C}"/>
              </a:ext>
            </a:extLst>
          </p:cNvPr>
          <p:cNvSpPr txBox="1"/>
          <p:nvPr/>
        </p:nvSpPr>
        <p:spPr>
          <a:xfrm>
            <a:off x="2361832" y="2595335"/>
            <a:ext cx="181860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a:t>
            </a:r>
          </a:p>
        </p:txBody>
      </p:sp>
      <p:sp>
        <p:nvSpPr>
          <p:cNvPr id="18" name="CuadroTexto 238">
            <a:extLst>
              <a:ext uri="{FF2B5EF4-FFF2-40B4-BE49-F238E27FC236}">
                <a16:creationId xmlns:a16="http://schemas.microsoft.com/office/drawing/2014/main" xmlns="" id="{DE44840C-07C9-104E-A69E-A1BFA31A6239}"/>
              </a:ext>
            </a:extLst>
          </p:cNvPr>
          <p:cNvSpPr txBox="1"/>
          <p:nvPr/>
        </p:nvSpPr>
        <p:spPr>
          <a:xfrm>
            <a:off x="2446441" y="2318080"/>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a:t>
            </a:r>
          </a:p>
        </p:txBody>
      </p:sp>
      <p:sp>
        <p:nvSpPr>
          <p:cNvPr id="19" name="CuadroTexto 4">
            <a:extLst>
              <a:ext uri="{FF2B5EF4-FFF2-40B4-BE49-F238E27FC236}">
                <a16:creationId xmlns:a16="http://schemas.microsoft.com/office/drawing/2014/main" xmlns="" id="{E5D8B475-1768-FB42-AEFE-C4EB9009EAA4}"/>
              </a:ext>
            </a:extLst>
          </p:cNvPr>
          <p:cNvSpPr txBox="1"/>
          <p:nvPr/>
        </p:nvSpPr>
        <p:spPr>
          <a:xfrm>
            <a:off x="3488600" y="3668521"/>
            <a:ext cx="181860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a:t>
            </a:r>
          </a:p>
        </p:txBody>
      </p:sp>
      <p:sp>
        <p:nvSpPr>
          <p:cNvPr id="20" name="CuadroTexto 238">
            <a:extLst>
              <a:ext uri="{FF2B5EF4-FFF2-40B4-BE49-F238E27FC236}">
                <a16:creationId xmlns:a16="http://schemas.microsoft.com/office/drawing/2014/main" xmlns="" id="{72FF7415-C5A6-7944-BF83-86938CF65D11}"/>
              </a:ext>
            </a:extLst>
          </p:cNvPr>
          <p:cNvSpPr txBox="1"/>
          <p:nvPr/>
        </p:nvSpPr>
        <p:spPr>
          <a:xfrm>
            <a:off x="3573209" y="3391266"/>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a:t>
            </a:r>
          </a:p>
        </p:txBody>
      </p:sp>
      <p:sp>
        <p:nvSpPr>
          <p:cNvPr id="21" name="CuadroTexto 4">
            <a:extLst>
              <a:ext uri="{FF2B5EF4-FFF2-40B4-BE49-F238E27FC236}">
                <a16:creationId xmlns:a16="http://schemas.microsoft.com/office/drawing/2014/main" xmlns="" id="{1524F0CB-7785-1440-BBE7-7300F7C60135}"/>
              </a:ext>
            </a:extLst>
          </p:cNvPr>
          <p:cNvSpPr txBox="1"/>
          <p:nvPr/>
        </p:nvSpPr>
        <p:spPr>
          <a:xfrm>
            <a:off x="4392542" y="2256814"/>
            <a:ext cx="1818600" cy="4924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a:t>
            </a:r>
          </a:p>
        </p:txBody>
      </p:sp>
      <p:sp>
        <p:nvSpPr>
          <p:cNvPr id="22" name="CuadroTexto 238">
            <a:extLst>
              <a:ext uri="{FF2B5EF4-FFF2-40B4-BE49-F238E27FC236}">
                <a16:creationId xmlns:a16="http://schemas.microsoft.com/office/drawing/2014/main" xmlns="" id="{6D565968-C635-FD47-84FD-410B39E12B3B}"/>
              </a:ext>
            </a:extLst>
          </p:cNvPr>
          <p:cNvSpPr txBox="1"/>
          <p:nvPr/>
        </p:nvSpPr>
        <p:spPr>
          <a:xfrm>
            <a:off x="4477151" y="1979559"/>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a:t>
            </a:r>
          </a:p>
        </p:txBody>
      </p:sp>
      <p:sp>
        <p:nvSpPr>
          <p:cNvPr id="23" name="CuadroTexto 4">
            <a:extLst>
              <a:ext uri="{FF2B5EF4-FFF2-40B4-BE49-F238E27FC236}">
                <a16:creationId xmlns:a16="http://schemas.microsoft.com/office/drawing/2014/main" xmlns="" id="{03C7A908-9A88-D143-B691-E094C7484386}"/>
              </a:ext>
            </a:extLst>
          </p:cNvPr>
          <p:cNvSpPr txBox="1"/>
          <p:nvPr/>
        </p:nvSpPr>
        <p:spPr>
          <a:xfrm>
            <a:off x="7495010" y="2806739"/>
            <a:ext cx="3991749" cy="250870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a:t>
            </a:r>
          </a:p>
        </p:txBody>
      </p:sp>
      <p:sp>
        <p:nvSpPr>
          <p:cNvPr id="24" name="CuadroTexto 238">
            <a:extLst>
              <a:ext uri="{FF2B5EF4-FFF2-40B4-BE49-F238E27FC236}">
                <a16:creationId xmlns:a16="http://schemas.microsoft.com/office/drawing/2014/main" xmlns="" id="{0F21CCA5-9B3E-8E4F-A23A-E8117EE7F455}"/>
              </a:ext>
            </a:extLst>
          </p:cNvPr>
          <p:cNvSpPr txBox="1"/>
          <p:nvPr/>
        </p:nvSpPr>
        <p:spPr>
          <a:xfrm>
            <a:off x="8155353" y="2205240"/>
            <a:ext cx="2671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25" name="Oval 24">
            <a:extLst>
              <a:ext uri="{FF2B5EF4-FFF2-40B4-BE49-F238E27FC236}">
                <a16:creationId xmlns:a16="http://schemas.microsoft.com/office/drawing/2014/main" xmlns="" id="{620D4C5A-0961-1C40-9A42-0CFAB84B798B}"/>
              </a:ext>
            </a:extLst>
          </p:cNvPr>
          <p:cNvSpPr/>
          <p:nvPr/>
        </p:nvSpPr>
        <p:spPr>
          <a:xfrm>
            <a:off x="3040430" y="1862424"/>
            <a:ext cx="394390" cy="3943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26" name="Oval 25">
            <a:extLst>
              <a:ext uri="{FF2B5EF4-FFF2-40B4-BE49-F238E27FC236}">
                <a16:creationId xmlns:a16="http://schemas.microsoft.com/office/drawing/2014/main" xmlns="" id="{82BD049B-6F65-D148-8A4F-731912195347}"/>
              </a:ext>
            </a:extLst>
          </p:cNvPr>
          <p:cNvSpPr/>
          <p:nvPr/>
        </p:nvSpPr>
        <p:spPr>
          <a:xfrm>
            <a:off x="4152672" y="2927327"/>
            <a:ext cx="394390" cy="3943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27" name="Oval 26">
            <a:extLst>
              <a:ext uri="{FF2B5EF4-FFF2-40B4-BE49-F238E27FC236}">
                <a16:creationId xmlns:a16="http://schemas.microsoft.com/office/drawing/2014/main" xmlns="" id="{C371C38A-B806-3745-B332-A9F7013D2859}"/>
              </a:ext>
            </a:extLst>
          </p:cNvPr>
          <p:cNvSpPr/>
          <p:nvPr/>
        </p:nvSpPr>
        <p:spPr>
          <a:xfrm>
            <a:off x="5040146" y="1480706"/>
            <a:ext cx="394390" cy="39439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28" name="CuadroTexto 238">
            <a:extLst>
              <a:ext uri="{FF2B5EF4-FFF2-40B4-BE49-F238E27FC236}">
                <a16:creationId xmlns:a16="http://schemas.microsoft.com/office/drawing/2014/main" xmlns="" id="{820347D4-A98D-410B-B24D-D28C4F297D2E}"/>
              </a:ext>
            </a:extLst>
          </p:cNvPr>
          <p:cNvSpPr txBox="1"/>
          <p:nvPr/>
        </p:nvSpPr>
        <p:spPr>
          <a:xfrm>
            <a:off x="622719" y="343215"/>
            <a:ext cx="496802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letter Infographic</a:t>
            </a:r>
          </a:p>
        </p:txBody>
      </p:sp>
    </p:spTree>
    <p:extLst>
      <p:ext uri="{BB962C8B-B14F-4D97-AF65-F5344CB8AC3E}">
        <p14:creationId xmlns:p14="http://schemas.microsoft.com/office/powerpoint/2010/main" xmlns="" val="586329253"/>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8000">
                                          <p:cBhvr additive="base">
                                            <p:cTn id="7" dur="500" fill="hold"/>
                                            <p:tgtEl>
                                              <p:spTgt spid="28"/>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750"/>
                                            <p:tgtEl>
                                              <p:spTgt spid="16"/>
                                            </p:tgtEl>
                                          </p:cBhvr>
                                        </p:animEffect>
                                      </p:childTnLst>
                                    </p:cTn>
                                  </p:par>
                                  <p:par>
                                    <p:cTn id="24" presetID="2" presetClass="entr" presetSubtype="1" fill="hold" grpId="0" nodeType="withEffect">
                                      <p:stCondLst>
                                        <p:cond delay="125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25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25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125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ppt_x"/>
                                              </p:val>
                                            </p:tav>
                                            <p:tav tm="100000">
                                              <p:val>
                                                <p:strVal val="#ppt_x"/>
                                              </p:val>
                                            </p:tav>
                                          </p:tavLst>
                                        </p:anim>
                                        <p:anim calcmode="lin" valueType="num">
                                          <p:cBhvr additive="base">
                                            <p:cTn id="39" dur="500" fill="hold"/>
                                            <p:tgtEl>
                                              <p:spTgt spid="26"/>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125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125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125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125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0-#ppt_h/2"/>
                                              </p:val>
                                            </p:tav>
                                            <p:tav tm="100000">
                                              <p:val>
                                                <p:strVal val="#ppt_y"/>
                                              </p:val>
                                            </p:tav>
                                          </p:tavLst>
                                        </p:anim>
                                      </p:childTnLst>
                                    </p:cTn>
                                  </p:par>
                                  <p:par>
                                    <p:cTn id="56" presetID="2" presetClass="entr" presetSubtype="1" fill="hold" grpId="0" nodeType="withEffect">
                                      <p:stCondLst>
                                        <p:cond delay="125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125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125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125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ppt_x"/>
                                              </p:val>
                                            </p:tav>
                                            <p:tav tm="100000">
                                              <p:val>
                                                <p:strVal val="#ppt_x"/>
                                              </p:val>
                                            </p:tav>
                                          </p:tavLst>
                                        </p:anim>
                                        <p:anim calcmode="lin" valueType="num">
                                          <p:cBhvr additive="base">
                                            <p:cTn id="71" dur="500" fill="hold"/>
                                            <p:tgtEl>
                                              <p:spTgt spid="25"/>
                                            </p:tgtEl>
                                            <p:attrNameLst>
                                              <p:attrName>ppt_y</p:attrName>
                                            </p:attrNameLst>
                                          </p:cBhvr>
                                          <p:tavLst>
                                            <p:tav tm="0">
                                              <p:val>
                                                <p:strVal val="0-#ppt_h/2"/>
                                              </p:val>
                                            </p:tav>
                                            <p:tav tm="100000">
                                              <p:val>
                                                <p:strVal val="#ppt_y"/>
                                              </p:val>
                                            </p:tav>
                                          </p:tavLst>
                                        </p:anim>
                                      </p:childTnLst>
                                    </p:cTn>
                                  </p:par>
                                  <p:par>
                                    <p:cTn id="72" presetID="2" presetClass="entr" presetSubtype="2" fill="hold" grpId="0" nodeType="withEffect">
                                      <p:stCondLst>
                                        <p:cond delay="175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1+#ppt_w/2"/>
                                              </p:val>
                                            </p:tav>
                                            <p:tav tm="100000">
                                              <p:val>
                                                <p:strVal val="#ppt_x"/>
                                              </p:val>
                                            </p:tav>
                                          </p:tavLst>
                                        </p:anim>
                                        <p:anim calcmode="lin" valueType="num">
                                          <p:cBhvr additive="base">
                                            <p:cTn id="75" dur="500" fill="hold"/>
                                            <p:tgtEl>
                                              <p:spTgt spid="23"/>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175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1+#ppt_w/2"/>
                                              </p:val>
                                            </p:tav>
                                            <p:tav tm="100000">
                                              <p:val>
                                                <p:strVal val="#ppt_x"/>
                                              </p:val>
                                            </p:tav>
                                          </p:tavLst>
                                        </p:anim>
                                        <p:anim calcmode="lin" valueType="num">
                                          <p:cBhvr additive="base">
                                            <p:cTn id="7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animBg="1"/>
          <p:bldP spid="26" grpId="0" animBg="1"/>
          <p:bldP spid="27" grpId="0" animBg="1"/>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750"/>
                                            <p:tgtEl>
                                              <p:spTgt spid="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750"/>
                                            <p:tgtEl>
                                              <p:spTgt spid="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750"/>
                                            <p:tgtEl>
                                              <p:spTgt spid="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750"/>
                                            <p:tgtEl>
                                              <p:spTgt spid="15"/>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750"/>
                                            <p:tgtEl>
                                              <p:spTgt spid="16"/>
                                            </p:tgtEl>
                                          </p:cBhvr>
                                        </p:animEffect>
                                      </p:childTnLst>
                                    </p:cTn>
                                  </p:par>
                                  <p:par>
                                    <p:cTn id="24" presetID="2" presetClass="entr" presetSubtype="1" fill="hold" grpId="0" nodeType="withEffect">
                                      <p:stCondLst>
                                        <p:cond delay="125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ppt_x"/>
                                              </p:val>
                                            </p:tav>
                                            <p:tav tm="100000">
                                              <p:val>
                                                <p:strVal val="#ppt_x"/>
                                              </p:val>
                                            </p:tav>
                                          </p:tavLst>
                                        </p:anim>
                                        <p:anim calcmode="lin" valueType="num">
                                          <p:cBhvr additive="base">
                                            <p:cTn id="27" dur="500" fill="hold"/>
                                            <p:tgtEl>
                                              <p:spTgt spid="14"/>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125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125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0-#ppt_h/2"/>
                                              </p:val>
                                            </p:tav>
                                            <p:tav tm="100000">
                                              <p:val>
                                                <p:strVal val="#ppt_y"/>
                                              </p:val>
                                            </p:tav>
                                          </p:tavLst>
                                        </p:anim>
                                      </p:childTnLst>
                                    </p:cTn>
                                  </p:par>
                                  <p:par>
                                    <p:cTn id="36" presetID="2" presetClass="entr" presetSubtype="1" fill="hold" grpId="0" nodeType="withEffect">
                                      <p:stCondLst>
                                        <p:cond delay="1250"/>
                                      </p:stCondLst>
                                      <p:childTnLst>
                                        <p:set>
                                          <p:cBhvr>
                                            <p:cTn id="37" dur="1" fill="hold">
                                              <p:stCondLst>
                                                <p:cond delay="0"/>
                                              </p:stCondLst>
                                            </p:cTn>
                                            <p:tgtEl>
                                              <p:spTgt spid="26"/>
                                            </p:tgtEl>
                                            <p:attrNameLst>
                                              <p:attrName>style.visibility</p:attrName>
                                            </p:attrNameLst>
                                          </p:cBhvr>
                                          <p:to>
                                            <p:strVal val="visible"/>
                                          </p:to>
                                        </p:set>
                                        <p:anim calcmode="lin" valueType="num">
                                          <p:cBhvr additive="base">
                                            <p:cTn id="38" dur="500" fill="hold"/>
                                            <p:tgtEl>
                                              <p:spTgt spid="26"/>
                                            </p:tgtEl>
                                            <p:attrNameLst>
                                              <p:attrName>ppt_x</p:attrName>
                                            </p:attrNameLst>
                                          </p:cBhvr>
                                          <p:tavLst>
                                            <p:tav tm="0">
                                              <p:val>
                                                <p:strVal val="#ppt_x"/>
                                              </p:val>
                                            </p:tav>
                                            <p:tav tm="100000">
                                              <p:val>
                                                <p:strVal val="#ppt_x"/>
                                              </p:val>
                                            </p:tav>
                                          </p:tavLst>
                                        </p:anim>
                                        <p:anim calcmode="lin" valueType="num">
                                          <p:cBhvr additive="base">
                                            <p:cTn id="39" dur="500" fill="hold"/>
                                            <p:tgtEl>
                                              <p:spTgt spid="26"/>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125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ppt_x"/>
                                              </p:val>
                                            </p:tav>
                                            <p:tav tm="100000">
                                              <p:val>
                                                <p:strVal val="#ppt_x"/>
                                              </p:val>
                                            </p:tav>
                                          </p:tavLst>
                                        </p:anim>
                                        <p:anim calcmode="lin" valueType="num">
                                          <p:cBhvr additive="base">
                                            <p:cTn id="43" dur="500" fill="hold"/>
                                            <p:tgtEl>
                                              <p:spTgt spid="10"/>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125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125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0-#ppt_h/2"/>
                                              </p:val>
                                            </p:tav>
                                            <p:tav tm="100000">
                                              <p:val>
                                                <p:strVal val="#ppt_y"/>
                                              </p:val>
                                            </p:tav>
                                          </p:tavLst>
                                        </p:anim>
                                      </p:childTnLst>
                                    </p:cTn>
                                  </p:par>
                                  <p:par>
                                    <p:cTn id="52" presetID="2" presetClass="entr" presetSubtype="1" fill="hold" grpId="0" nodeType="withEffect">
                                      <p:stCondLst>
                                        <p:cond delay="125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500" fill="hold"/>
                                            <p:tgtEl>
                                              <p:spTgt spid="27"/>
                                            </p:tgtEl>
                                            <p:attrNameLst>
                                              <p:attrName>ppt_x</p:attrName>
                                            </p:attrNameLst>
                                          </p:cBhvr>
                                          <p:tavLst>
                                            <p:tav tm="0">
                                              <p:val>
                                                <p:strVal val="#ppt_x"/>
                                              </p:val>
                                            </p:tav>
                                            <p:tav tm="100000">
                                              <p:val>
                                                <p:strVal val="#ppt_x"/>
                                              </p:val>
                                            </p:tav>
                                          </p:tavLst>
                                        </p:anim>
                                        <p:anim calcmode="lin" valueType="num">
                                          <p:cBhvr additive="base">
                                            <p:cTn id="55" dur="500" fill="hold"/>
                                            <p:tgtEl>
                                              <p:spTgt spid="27"/>
                                            </p:tgtEl>
                                            <p:attrNameLst>
                                              <p:attrName>ppt_y</p:attrName>
                                            </p:attrNameLst>
                                          </p:cBhvr>
                                          <p:tavLst>
                                            <p:tav tm="0">
                                              <p:val>
                                                <p:strVal val="0-#ppt_h/2"/>
                                              </p:val>
                                            </p:tav>
                                            <p:tav tm="100000">
                                              <p:val>
                                                <p:strVal val="#ppt_y"/>
                                              </p:val>
                                            </p:tav>
                                          </p:tavLst>
                                        </p:anim>
                                      </p:childTnLst>
                                    </p:cTn>
                                  </p:par>
                                  <p:par>
                                    <p:cTn id="56" presetID="2" presetClass="entr" presetSubtype="1" fill="hold" grpId="0" nodeType="withEffect">
                                      <p:stCondLst>
                                        <p:cond delay="1250"/>
                                      </p:stCondLst>
                                      <p:childTnLst>
                                        <p:set>
                                          <p:cBhvr>
                                            <p:cTn id="57" dur="1" fill="hold">
                                              <p:stCondLst>
                                                <p:cond delay="0"/>
                                              </p:stCondLst>
                                            </p:cTn>
                                            <p:tgtEl>
                                              <p:spTgt spid="17"/>
                                            </p:tgtEl>
                                            <p:attrNameLst>
                                              <p:attrName>style.visibility</p:attrName>
                                            </p:attrNameLst>
                                          </p:cBhvr>
                                          <p:to>
                                            <p:strVal val="visible"/>
                                          </p:to>
                                        </p:set>
                                        <p:anim calcmode="lin" valueType="num">
                                          <p:cBhvr additive="base">
                                            <p:cTn id="58" dur="500" fill="hold"/>
                                            <p:tgtEl>
                                              <p:spTgt spid="17"/>
                                            </p:tgtEl>
                                            <p:attrNameLst>
                                              <p:attrName>ppt_x</p:attrName>
                                            </p:attrNameLst>
                                          </p:cBhvr>
                                          <p:tavLst>
                                            <p:tav tm="0">
                                              <p:val>
                                                <p:strVal val="#ppt_x"/>
                                              </p:val>
                                            </p:tav>
                                            <p:tav tm="100000">
                                              <p:val>
                                                <p:strVal val="#ppt_x"/>
                                              </p:val>
                                            </p:tav>
                                          </p:tavLst>
                                        </p:anim>
                                        <p:anim calcmode="lin" valueType="num">
                                          <p:cBhvr additive="base">
                                            <p:cTn id="59" dur="500" fill="hold"/>
                                            <p:tgtEl>
                                              <p:spTgt spid="17"/>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125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ppt_x"/>
                                              </p:val>
                                            </p:tav>
                                            <p:tav tm="100000">
                                              <p:val>
                                                <p:strVal val="#ppt_x"/>
                                              </p:val>
                                            </p:tav>
                                          </p:tavLst>
                                        </p:anim>
                                        <p:anim calcmode="lin" valueType="num">
                                          <p:cBhvr additive="base">
                                            <p:cTn id="63" dur="500" fill="hold"/>
                                            <p:tgtEl>
                                              <p:spTgt spid="13"/>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125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1250"/>
                                      </p:stCondLst>
                                      <p:childTnLst>
                                        <p:set>
                                          <p:cBhvr>
                                            <p:cTn id="69" dur="1" fill="hold">
                                              <p:stCondLst>
                                                <p:cond delay="0"/>
                                              </p:stCondLst>
                                            </p:cTn>
                                            <p:tgtEl>
                                              <p:spTgt spid="25"/>
                                            </p:tgtEl>
                                            <p:attrNameLst>
                                              <p:attrName>style.visibility</p:attrName>
                                            </p:attrNameLst>
                                          </p:cBhvr>
                                          <p:to>
                                            <p:strVal val="visible"/>
                                          </p:to>
                                        </p:set>
                                        <p:anim calcmode="lin" valueType="num">
                                          <p:cBhvr additive="base">
                                            <p:cTn id="70" dur="500" fill="hold"/>
                                            <p:tgtEl>
                                              <p:spTgt spid="25"/>
                                            </p:tgtEl>
                                            <p:attrNameLst>
                                              <p:attrName>ppt_x</p:attrName>
                                            </p:attrNameLst>
                                          </p:cBhvr>
                                          <p:tavLst>
                                            <p:tav tm="0">
                                              <p:val>
                                                <p:strVal val="#ppt_x"/>
                                              </p:val>
                                            </p:tav>
                                            <p:tav tm="100000">
                                              <p:val>
                                                <p:strVal val="#ppt_x"/>
                                              </p:val>
                                            </p:tav>
                                          </p:tavLst>
                                        </p:anim>
                                        <p:anim calcmode="lin" valueType="num">
                                          <p:cBhvr additive="base">
                                            <p:cTn id="71" dur="500" fill="hold"/>
                                            <p:tgtEl>
                                              <p:spTgt spid="25"/>
                                            </p:tgtEl>
                                            <p:attrNameLst>
                                              <p:attrName>ppt_y</p:attrName>
                                            </p:attrNameLst>
                                          </p:cBhvr>
                                          <p:tavLst>
                                            <p:tav tm="0">
                                              <p:val>
                                                <p:strVal val="0-#ppt_h/2"/>
                                              </p:val>
                                            </p:tav>
                                            <p:tav tm="100000">
                                              <p:val>
                                                <p:strVal val="#ppt_y"/>
                                              </p:val>
                                            </p:tav>
                                          </p:tavLst>
                                        </p:anim>
                                      </p:childTnLst>
                                    </p:cTn>
                                  </p:par>
                                  <p:par>
                                    <p:cTn id="72" presetID="2" presetClass="entr" presetSubtype="2" fill="hold" grpId="0" nodeType="withEffect">
                                      <p:stCondLst>
                                        <p:cond delay="175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1+#ppt_w/2"/>
                                              </p:val>
                                            </p:tav>
                                            <p:tav tm="100000">
                                              <p:val>
                                                <p:strVal val="#ppt_x"/>
                                              </p:val>
                                            </p:tav>
                                          </p:tavLst>
                                        </p:anim>
                                        <p:anim calcmode="lin" valueType="num">
                                          <p:cBhvr additive="base">
                                            <p:cTn id="75" dur="500" fill="hold"/>
                                            <p:tgtEl>
                                              <p:spTgt spid="23"/>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175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1+#ppt_w/2"/>
                                              </p:val>
                                            </p:tav>
                                            <p:tav tm="100000">
                                              <p:val>
                                                <p:strVal val="#ppt_x"/>
                                              </p:val>
                                            </p:tav>
                                          </p:tavLst>
                                        </p:anim>
                                        <p:anim calcmode="lin" valueType="num">
                                          <p:cBhvr additive="base">
                                            <p:cTn id="79"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animBg="1"/>
          <p:bldP spid="26" grpId="0" animBg="1"/>
          <p:bldP spid="27" grpId="0" animBg="1"/>
          <p:bldP spid="28"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a:extLst>
              <a:ext uri="{FF2B5EF4-FFF2-40B4-BE49-F238E27FC236}">
                <a16:creationId xmlns:a16="http://schemas.microsoft.com/office/drawing/2014/main" xmlns="" id="{94AE4DDA-101B-3349-8B80-391BB0A871C4}"/>
              </a:ext>
            </a:extLst>
          </p:cNvPr>
          <p:cNvSpPr/>
          <p:nvPr/>
        </p:nvSpPr>
        <p:spPr>
          <a:xfrm>
            <a:off x="0" y="1393902"/>
            <a:ext cx="12192000" cy="4662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xmlns="" id="{839B21D2-B734-1949-9322-B5B6384C56F9}"/>
              </a:ext>
            </a:extLst>
          </p:cNvPr>
          <p:cNvGrpSpPr/>
          <p:nvPr/>
        </p:nvGrpSpPr>
        <p:grpSpPr>
          <a:xfrm>
            <a:off x="2188605" y="1820722"/>
            <a:ext cx="3173676" cy="1857693"/>
            <a:chOff x="2188605" y="1820722"/>
            <a:chExt cx="3173676" cy="1857693"/>
          </a:xfrm>
        </p:grpSpPr>
        <p:sp>
          <p:nvSpPr>
            <p:cNvPr id="12" name="Freeform 11">
              <a:extLst>
                <a:ext uri="{FF2B5EF4-FFF2-40B4-BE49-F238E27FC236}">
                  <a16:creationId xmlns:a16="http://schemas.microsoft.com/office/drawing/2014/main" xmlns="" id="{77F7B641-674E-844C-89B3-5E39ECA9D9B6}"/>
                </a:ext>
              </a:extLst>
            </p:cNvPr>
            <p:cNvSpPr/>
            <p:nvPr/>
          </p:nvSpPr>
          <p:spPr>
            <a:xfrm rot="21316072">
              <a:off x="2188605" y="1820722"/>
              <a:ext cx="2934705" cy="364634"/>
            </a:xfrm>
            <a:custGeom>
              <a:avLst/>
              <a:gdLst>
                <a:gd name="connsiteX0" fmla="*/ 2160886 w 2160885"/>
                <a:gd name="connsiteY0" fmla="*/ 8571 h 268488"/>
                <a:gd name="connsiteX1" fmla="*/ 2158792 w 2160885"/>
                <a:gd name="connsiteY1" fmla="*/ 8571 h 268488"/>
                <a:gd name="connsiteX2" fmla="*/ 2155841 w 2160885"/>
                <a:gd name="connsiteY2" fmla="*/ 8571 h 268488"/>
                <a:gd name="connsiteX3" fmla="*/ 2151557 w 2160885"/>
                <a:gd name="connsiteY3" fmla="*/ 8571 h 268488"/>
                <a:gd name="connsiteX4" fmla="*/ 2145941 w 2160885"/>
                <a:gd name="connsiteY4" fmla="*/ 8571 h 268488"/>
                <a:gd name="connsiteX5" fmla="*/ 2138991 w 2160885"/>
                <a:gd name="connsiteY5" fmla="*/ 8571 h 268488"/>
                <a:gd name="connsiteX6" fmla="*/ 2130614 w 2160885"/>
                <a:gd name="connsiteY6" fmla="*/ 8571 h 268488"/>
                <a:gd name="connsiteX7" fmla="*/ 2121095 w 2160885"/>
                <a:gd name="connsiteY7" fmla="*/ 8571 h 268488"/>
                <a:gd name="connsiteX8" fmla="*/ 2109862 w 2160885"/>
                <a:gd name="connsiteY8" fmla="*/ 8571 h 268488"/>
                <a:gd name="connsiteX9" fmla="*/ 2097392 w 2160885"/>
                <a:gd name="connsiteY9" fmla="*/ 8571 h 268488"/>
                <a:gd name="connsiteX10" fmla="*/ 2083589 w 2160885"/>
                <a:gd name="connsiteY10" fmla="*/ 8571 h 268488"/>
                <a:gd name="connsiteX11" fmla="*/ 2068453 w 2160885"/>
                <a:gd name="connsiteY11" fmla="*/ 8571 h 268488"/>
                <a:gd name="connsiteX12" fmla="*/ 2052080 w 2160885"/>
                <a:gd name="connsiteY12" fmla="*/ 8571 h 268488"/>
                <a:gd name="connsiteX13" fmla="*/ 2034564 w 2160885"/>
                <a:gd name="connsiteY13" fmla="*/ 8571 h 268488"/>
                <a:gd name="connsiteX14" fmla="*/ 2015526 w 2160885"/>
                <a:gd name="connsiteY14" fmla="*/ 8571 h 268488"/>
                <a:gd name="connsiteX15" fmla="*/ 1995630 w 2160885"/>
                <a:gd name="connsiteY15" fmla="*/ 7429 h 268488"/>
                <a:gd name="connsiteX16" fmla="*/ 1974593 w 2160885"/>
                <a:gd name="connsiteY16" fmla="*/ 6383 h 268488"/>
                <a:gd name="connsiteX17" fmla="*/ 1798961 w 2160885"/>
                <a:gd name="connsiteY17" fmla="*/ 6383 h 268488"/>
                <a:gd name="connsiteX18" fmla="*/ 1770403 w 2160885"/>
                <a:gd name="connsiteY18" fmla="*/ 7429 h 268488"/>
                <a:gd name="connsiteX19" fmla="*/ 1740798 w 2160885"/>
                <a:gd name="connsiteY19" fmla="*/ 8000 h 268488"/>
                <a:gd name="connsiteX20" fmla="*/ 1710431 w 2160885"/>
                <a:gd name="connsiteY20" fmla="*/ 8000 h 268488"/>
                <a:gd name="connsiteX21" fmla="*/ 1679303 w 2160885"/>
                <a:gd name="connsiteY21" fmla="*/ 8000 h 268488"/>
                <a:gd name="connsiteX22" fmla="*/ 1647414 w 2160885"/>
                <a:gd name="connsiteY22" fmla="*/ 8000 h 268488"/>
                <a:gd name="connsiteX23" fmla="*/ 1614953 w 2160885"/>
                <a:gd name="connsiteY23" fmla="*/ 8000 h 268488"/>
                <a:gd name="connsiteX24" fmla="*/ 1581730 w 2160885"/>
                <a:gd name="connsiteY24" fmla="*/ 8000 h 268488"/>
                <a:gd name="connsiteX25" fmla="*/ 1547937 w 2160885"/>
                <a:gd name="connsiteY25" fmla="*/ 8000 h 268488"/>
                <a:gd name="connsiteX26" fmla="*/ 1513572 w 2160885"/>
                <a:gd name="connsiteY26" fmla="*/ 8000 h 268488"/>
                <a:gd name="connsiteX27" fmla="*/ 1478541 w 2160885"/>
                <a:gd name="connsiteY27" fmla="*/ 6859 h 268488"/>
                <a:gd name="connsiteX28" fmla="*/ 1443129 w 2160885"/>
                <a:gd name="connsiteY28" fmla="*/ 5812 h 268488"/>
                <a:gd name="connsiteX29" fmla="*/ 1228944 w 2160885"/>
                <a:gd name="connsiteY29" fmla="*/ 5812 h 268488"/>
                <a:gd name="connsiteX30" fmla="*/ 1198578 w 2160885"/>
                <a:gd name="connsiteY30" fmla="*/ 6859 h 268488"/>
                <a:gd name="connsiteX31" fmla="*/ 1168021 w 2160885"/>
                <a:gd name="connsiteY31" fmla="*/ 7429 h 268488"/>
                <a:gd name="connsiteX32" fmla="*/ 1106621 w 2160885"/>
                <a:gd name="connsiteY32" fmla="*/ 7429 h 268488"/>
                <a:gd name="connsiteX33" fmla="*/ 1075683 w 2160885"/>
                <a:gd name="connsiteY33" fmla="*/ 7429 h 268488"/>
                <a:gd name="connsiteX34" fmla="*/ 1044650 w 2160885"/>
                <a:gd name="connsiteY34" fmla="*/ 7429 h 268488"/>
                <a:gd name="connsiteX35" fmla="*/ 1013522 w 2160885"/>
                <a:gd name="connsiteY35" fmla="*/ 7429 h 268488"/>
                <a:gd name="connsiteX36" fmla="*/ 982299 w 2160885"/>
                <a:gd name="connsiteY36" fmla="*/ 7429 h 268488"/>
                <a:gd name="connsiteX37" fmla="*/ 951075 w 2160885"/>
                <a:gd name="connsiteY37" fmla="*/ 7429 h 268488"/>
                <a:gd name="connsiteX38" fmla="*/ 919757 w 2160885"/>
                <a:gd name="connsiteY38" fmla="*/ 7429 h 268488"/>
                <a:gd name="connsiteX39" fmla="*/ 888438 w 2160885"/>
                <a:gd name="connsiteY39" fmla="*/ 7429 h 268488"/>
                <a:gd name="connsiteX40" fmla="*/ 857120 w 2160885"/>
                <a:gd name="connsiteY40" fmla="*/ 7429 h 268488"/>
                <a:gd name="connsiteX41" fmla="*/ 825801 w 2160885"/>
                <a:gd name="connsiteY41" fmla="*/ 7429 h 268488"/>
                <a:gd name="connsiteX42" fmla="*/ 794578 w 2160885"/>
                <a:gd name="connsiteY42" fmla="*/ 7429 h 268488"/>
                <a:gd name="connsiteX43" fmla="*/ 763354 w 2160885"/>
                <a:gd name="connsiteY43" fmla="*/ 7429 h 268488"/>
                <a:gd name="connsiteX44" fmla="*/ 732131 w 2160885"/>
                <a:gd name="connsiteY44" fmla="*/ 7429 h 268488"/>
                <a:gd name="connsiteX45" fmla="*/ 701098 w 2160885"/>
                <a:gd name="connsiteY45" fmla="*/ 7429 h 268488"/>
                <a:gd name="connsiteX46" fmla="*/ 670065 w 2160885"/>
                <a:gd name="connsiteY46" fmla="*/ 7429 h 268488"/>
                <a:gd name="connsiteX47" fmla="*/ 639222 w 2160885"/>
                <a:gd name="connsiteY47" fmla="*/ 7429 h 268488"/>
                <a:gd name="connsiteX48" fmla="*/ 608380 w 2160885"/>
                <a:gd name="connsiteY48" fmla="*/ 7429 h 268488"/>
                <a:gd name="connsiteX49" fmla="*/ 577823 w 2160885"/>
                <a:gd name="connsiteY49" fmla="*/ 7429 h 268488"/>
                <a:gd name="connsiteX50" fmla="*/ 547361 w 2160885"/>
                <a:gd name="connsiteY50" fmla="*/ 7429 h 268488"/>
                <a:gd name="connsiteX51" fmla="*/ 517090 w 2160885"/>
                <a:gd name="connsiteY51" fmla="*/ 7429 h 268488"/>
                <a:gd name="connsiteX52" fmla="*/ 487008 w 2160885"/>
                <a:gd name="connsiteY52" fmla="*/ 7429 h 268488"/>
                <a:gd name="connsiteX53" fmla="*/ 457118 w 2160885"/>
                <a:gd name="connsiteY53" fmla="*/ 7429 h 268488"/>
                <a:gd name="connsiteX54" fmla="*/ 427513 w 2160885"/>
                <a:gd name="connsiteY54" fmla="*/ 7429 h 268488"/>
                <a:gd name="connsiteX55" fmla="*/ 398098 w 2160885"/>
                <a:gd name="connsiteY55" fmla="*/ 7429 h 268488"/>
                <a:gd name="connsiteX56" fmla="*/ 368874 w 2160885"/>
                <a:gd name="connsiteY56" fmla="*/ 7429 h 268488"/>
                <a:gd name="connsiteX57" fmla="*/ 340316 w 2160885"/>
                <a:gd name="connsiteY57" fmla="*/ 7429 h 268488"/>
                <a:gd name="connsiteX58" fmla="*/ 311758 w 2160885"/>
                <a:gd name="connsiteY58" fmla="*/ 6288 h 268488"/>
                <a:gd name="connsiteX59" fmla="*/ 283200 w 2160885"/>
                <a:gd name="connsiteY59" fmla="*/ 5241 h 268488"/>
                <a:gd name="connsiteX60" fmla="*/ 129558 w 2160885"/>
                <a:gd name="connsiteY60" fmla="*/ 5241 h 268488"/>
                <a:gd name="connsiteX61" fmla="*/ 112328 w 2160885"/>
                <a:gd name="connsiteY61" fmla="*/ 6288 h 268488"/>
                <a:gd name="connsiteX62" fmla="*/ 95288 w 2160885"/>
                <a:gd name="connsiteY62" fmla="*/ 6859 h 268488"/>
                <a:gd name="connsiteX63" fmla="*/ 78534 w 2160885"/>
                <a:gd name="connsiteY63" fmla="*/ 6859 h 268488"/>
                <a:gd name="connsiteX64" fmla="*/ 61876 w 2160885"/>
                <a:gd name="connsiteY64" fmla="*/ 6859 h 268488"/>
                <a:gd name="connsiteX65" fmla="*/ 45407 w 2160885"/>
                <a:gd name="connsiteY65" fmla="*/ 7810 h 268488"/>
                <a:gd name="connsiteX66" fmla="*/ 29224 w 2160885"/>
                <a:gd name="connsiteY66" fmla="*/ 5907 h 268488"/>
                <a:gd name="connsiteX67" fmla="*/ 14469 w 2160885"/>
                <a:gd name="connsiteY67" fmla="*/ 5907 h 268488"/>
                <a:gd name="connsiteX68" fmla="*/ 0 w 2160885"/>
                <a:gd name="connsiteY68" fmla="*/ 7525 h 268488"/>
                <a:gd name="connsiteX69" fmla="*/ 0 w 2160885"/>
                <a:gd name="connsiteY69" fmla="*/ 264383 h 268488"/>
                <a:gd name="connsiteX70" fmla="*/ 14374 w 2160885"/>
                <a:gd name="connsiteY70" fmla="*/ 262766 h 268488"/>
                <a:gd name="connsiteX71" fmla="*/ 29415 w 2160885"/>
                <a:gd name="connsiteY71" fmla="*/ 262005 h 268488"/>
                <a:gd name="connsiteX72" fmla="*/ 44741 w 2160885"/>
                <a:gd name="connsiteY72" fmla="*/ 264383 h 268488"/>
                <a:gd name="connsiteX73" fmla="*/ 60257 w 2160885"/>
                <a:gd name="connsiteY73" fmla="*/ 267808 h 268488"/>
                <a:gd name="connsiteX74" fmla="*/ 75869 w 2160885"/>
                <a:gd name="connsiteY74" fmla="*/ 266476 h 268488"/>
                <a:gd name="connsiteX75" fmla="*/ 91481 w 2160885"/>
                <a:gd name="connsiteY75" fmla="*/ 264383 h 268488"/>
                <a:gd name="connsiteX76" fmla="*/ 107092 w 2160885"/>
                <a:gd name="connsiteY76" fmla="*/ 264383 h 268488"/>
                <a:gd name="connsiteX77" fmla="*/ 122704 w 2160885"/>
                <a:gd name="connsiteY77" fmla="*/ 263146 h 268488"/>
                <a:gd name="connsiteX78" fmla="*/ 138411 w 2160885"/>
                <a:gd name="connsiteY78" fmla="*/ 261910 h 268488"/>
                <a:gd name="connsiteX79" fmla="*/ 467208 w 2160885"/>
                <a:gd name="connsiteY79" fmla="*/ 261910 h 268488"/>
                <a:gd name="connsiteX80" fmla="*/ 490721 w 2160885"/>
                <a:gd name="connsiteY80" fmla="*/ 262956 h 268488"/>
                <a:gd name="connsiteX81" fmla="*/ 514234 w 2160885"/>
                <a:gd name="connsiteY81" fmla="*/ 263527 h 268488"/>
                <a:gd name="connsiteX82" fmla="*/ 537651 w 2160885"/>
                <a:gd name="connsiteY82" fmla="*/ 262766 h 268488"/>
                <a:gd name="connsiteX83" fmla="*/ 561164 w 2160885"/>
                <a:gd name="connsiteY83" fmla="*/ 261910 h 268488"/>
                <a:gd name="connsiteX84" fmla="*/ 1923474 w 2160885"/>
                <a:gd name="connsiteY84" fmla="*/ 261910 h 268488"/>
                <a:gd name="connsiteX85" fmla="*/ 1939181 w 2160885"/>
                <a:gd name="connsiteY85" fmla="*/ 262956 h 268488"/>
                <a:gd name="connsiteX86" fmla="*/ 1954793 w 2160885"/>
                <a:gd name="connsiteY86" fmla="*/ 263527 h 268488"/>
                <a:gd name="connsiteX87" fmla="*/ 1962598 w 2160885"/>
                <a:gd name="connsiteY87" fmla="*/ 263527 h 268488"/>
                <a:gd name="connsiteX88" fmla="*/ 1970500 w 2160885"/>
                <a:gd name="connsiteY88" fmla="*/ 264098 h 268488"/>
                <a:gd name="connsiteX89" fmla="*/ 1978305 w 2160885"/>
                <a:gd name="connsiteY89" fmla="*/ 263432 h 268488"/>
                <a:gd name="connsiteX90" fmla="*/ 1986111 w 2160885"/>
                <a:gd name="connsiteY90" fmla="*/ 263432 h 268488"/>
                <a:gd name="connsiteX91" fmla="*/ 1993917 w 2160885"/>
                <a:gd name="connsiteY91" fmla="*/ 262195 h 268488"/>
                <a:gd name="connsiteX92" fmla="*/ 2001818 w 2160885"/>
                <a:gd name="connsiteY92" fmla="*/ 262956 h 268488"/>
                <a:gd name="connsiteX93" fmla="*/ 2009624 w 2160885"/>
                <a:gd name="connsiteY93" fmla="*/ 263527 h 268488"/>
                <a:gd name="connsiteX94" fmla="*/ 2017430 w 2160885"/>
                <a:gd name="connsiteY94" fmla="*/ 263527 h 268488"/>
                <a:gd name="connsiteX95" fmla="*/ 2025236 w 2160885"/>
                <a:gd name="connsiteY95" fmla="*/ 261720 h 268488"/>
                <a:gd name="connsiteX96" fmla="*/ 2033136 w 2160885"/>
                <a:gd name="connsiteY96" fmla="*/ 261720 h 268488"/>
                <a:gd name="connsiteX97" fmla="*/ 2040942 w 2160885"/>
                <a:gd name="connsiteY97" fmla="*/ 261720 h 268488"/>
                <a:gd name="connsiteX98" fmla="*/ 2048748 w 2160885"/>
                <a:gd name="connsiteY98" fmla="*/ 261720 h 268488"/>
                <a:gd name="connsiteX99" fmla="*/ 2056554 w 2160885"/>
                <a:gd name="connsiteY99" fmla="*/ 260578 h 268488"/>
                <a:gd name="connsiteX100" fmla="*/ 2064455 w 2160885"/>
                <a:gd name="connsiteY100" fmla="*/ 262481 h 268488"/>
                <a:gd name="connsiteX101" fmla="*/ 2072261 w 2160885"/>
                <a:gd name="connsiteY101" fmla="*/ 262481 h 268488"/>
                <a:gd name="connsiteX102" fmla="*/ 2080067 w 2160885"/>
                <a:gd name="connsiteY102" fmla="*/ 263051 h 268488"/>
                <a:gd name="connsiteX103" fmla="*/ 2087872 w 2160885"/>
                <a:gd name="connsiteY103" fmla="*/ 261244 h 268488"/>
                <a:gd name="connsiteX104" fmla="*/ 2095678 w 2160885"/>
                <a:gd name="connsiteY104" fmla="*/ 262956 h 268488"/>
                <a:gd name="connsiteX105" fmla="*/ 2111386 w 2160885"/>
                <a:gd name="connsiteY105" fmla="*/ 262956 h 268488"/>
                <a:gd name="connsiteX106" fmla="*/ 2126997 w 2160885"/>
                <a:gd name="connsiteY106" fmla="*/ 260483 h 268488"/>
                <a:gd name="connsiteX107" fmla="*/ 2143941 w 2160885"/>
                <a:gd name="connsiteY107" fmla="*/ 261434 h 268488"/>
                <a:gd name="connsiteX108" fmla="*/ 2160886 w 2160885"/>
                <a:gd name="connsiteY108" fmla="*/ 262956 h 268488"/>
                <a:gd name="connsiteX109" fmla="*/ 2160886 w 2160885"/>
                <a:gd name="connsiteY109" fmla="*/ 6098 h 26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60885" h="268488">
                  <a:moveTo>
                    <a:pt x="2160886" y="8571"/>
                  </a:moveTo>
                  <a:cubicBezTo>
                    <a:pt x="2160886" y="14089"/>
                    <a:pt x="2159363" y="8571"/>
                    <a:pt x="2158792" y="8571"/>
                  </a:cubicBezTo>
                  <a:cubicBezTo>
                    <a:pt x="2158220" y="8571"/>
                    <a:pt x="2156888" y="12852"/>
                    <a:pt x="2155841" y="8571"/>
                  </a:cubicBezTo>
                  <a:cubicBezTo>
                    <a:pt x="2154794" y="7810"/>
                    <a:pt x="2153175" y="8571"/>
                    <a:pt x="2151557" y="8571"/>
                  </a:cubicBezTo>
                  <a:cubicBezTo>
                    <a:pt x="2150034" y="12567"/>
                    <a:pt x="2148035" y="8571"/>
                    <a:pt x="2145941" y="8571"/>
                  </a:cubicBezTo>
                  <a:cubicBezTo>
                    <a:pt x="2143941" y="5622"/>
                    <a:pt x="2141562" y="13423"/>
                    <a:pt x="2138991" y="8571"/>
                  </a:cubicBezTo>
                  <a:cubicBezTo>
                    <a:pt x="2136421" y="1531"/>
                    <a:pt x="2133565" y="8000"/>
                    <a:pt x="2130614" y="8571"/>
                  </a:cubicBezTo>
                  <a:cubicBezTo>
                    <a:pt x="2127568" y="11710"/>
                    <a:pt x="2124236" y="7429"/>
                    <a:pt x="2121095" y="8571"/>
                  </a:cubicBezTo>
                  <a:cubicBezTo>
                    <a:pt x="2117544" y="6863"/>
                    <a:pt x="2113413" y="6863"/>
                    <a:pt x="2109862" y="8571"/>
                  </a:cubicBezTo>
                  <a:cubicBezTo>
                    <a:pt x="2105826" y="9970"/>
                    <a:pt x="2101428" y="9970"/>
                    <a:pt x="2097392" y="8571"/>
                  </a:cubicBezTo>
                  <a:cubicBezTo>
                    <a:pt x="2092889" y="9906"/>
                    <a:pt x="2088091" y="9906"/>
                    <a:pt x="2083589" y="8571"/>
                  </a:cubicBezTo>
                  <a:cubicBezTo>
                    <a:pt x="2078734" y="8571"/>
                    <a:pt x="2074069" y="10854"/>
                    <a:pt x="2068453" y="8571"/>
                  </a:cubicBezTo>
                  <a:cubicBezTo>
                    <a:pt x="2063122" y="6904"/>
                    <a:pt x="2057410" y="6904"/>
                    <a:pt x="2052080" y="8571"/>
                  </a:cubicBezTo>
                  <a:cubicBezTo>
                    <a:pt x="2046407" y="6621"/>
                    <a:pt x="2040238" y="6621"/>
                    <a:pt x="2034564" y="8571"/>
                  </a:cubicBezTo>
                  <a:cubicBezTo>
                    <a:pt x="2028472" y="10379"/>
                    <a:pt x="2022189" y="6763"/>
                    <a:pt x="2015526" y="8571"/>
                  </a:cubicBezTo>
                  <a:cubicBezTo>
                    <a:pt x="2008862" y="10379"/>
                    <a:pt x="2002389" y="1056"/>
                    <a:pt x="1995630" y="7429"/>
                  </a:cubicBezTo>
                  <a:cubicBezTo>
                    <a:pt x="1988605" y="8024"/>
                    <a:pt x="1981523" y="7672"/>
                    <a:pt x="1974593" y="6383"/>
                  </a:cubicBezTo>
                  <a:lnTo>
                    <a:pt x="1798961" y="6383"/>
                  </a:lnTo>
                  <a:cubicBezTo>
                    <a:pt x="1789442" y="6383"/>
                    <a:pt x="1779923" y="6383"/>
                    <a:pt x="1770403" y="7429"/>
                  </a:cubicBezTo>
                  <a:cubicBezTo>
                    <a:pt x="1760589" y="5682"/>
                    <a:pt x="1750536" y="5876"/>
                    <a:pt x="1740798" y="8000"/>
                  </a:cubicBezTo>
                  <a:cubicBezTo>
                    <a:pt x="1730774" y="10038"/>
                    <a:pt x="1720455" y="10038"/>
                    <a:pt x="1710431" y="8000"/>
                  </a:cubicBezTo>
                  <a:cubicBezTo>
                    <a:pt x="1700151" y="10949"/>
                    <a:pt x="1689775" y="6288"/>
                    <a:pt x="1679303" y="8000"/>
                  </a:cubicBezTo>
                  <a:cubicBezTo>
                    <a:pt x="1668708" y="9142"/>
                    <a:pt x="1658009" y="9142"/>
                    <a:pt x="1647414" y="8000"/>
                  </a:cubicBezTo>
                  <a:cubicBezTo>
                    <a:pt x="1636752" y="7429"/>
                    <a:pt x="1625900" y="8000"/>
                    <a:pt x="1614953" y="8000"/>
                  </a:cubicBezTo>
                  <a:cubicBezTo>
                    <a:pt x="1603977" y="10093"/>
                    <a:pt x="1592706" y="10093"/>
                    <a:pt x="1581730" y="8000"/>
                  </a:cubicBezTo>
                  <a:cubicBezTo>
                    <a:pt x="1570593" y="10427"/>
                    <a:pt x="1559074" y="10427"/>
                    <a:pt x="1547937" y="8000"/>
                  </a:cubicBezTo>
                  <a:cubicBezTo>
                    <a:pt x="1536599" y="10283"/>
                    <a:pt x="1524910" y="10283"/>
                    <a:pt x="1513572" y="8000"/>
                  </a:cubicBezTo>
                  <a:cubicBezTo>
                    <a:pt x="1501958" y="11044"/>
                    <a:pt x="1490345" y="6954"/>
                    <a:pt x="1478541" y="6859"/>
                  </a:cubicBezTo>
                  <a:cubicBezTo>
                    <a:pt x="1466832" y="12947"/>
                    <a:pt x="1455028" y="5812"/>
                    <a:pt x="1443129" y="5812"/>
                  </a:cubicBezTo>
                  <a:lnTo>
                    <a:pt x="1228944" y="5812"/>
                  </a:lnTo>
                  <a:cubicBezTo>
                    <a:pt x="1218854" y="5812"/>
                    <a:pt x="1208763" y="7334"/>
                    <a:pt x="1198578" y="6859"/>
                  </a:cubicBezTo>
                  <a:cubicBezTo>
                    <a:pt x="1188392" y="6383"/>
                    <a:pt x="1178302" y="6859"/>
                    <a:pt x="1168021" y="7429"/>
                  </a:cubicBezTo>
                  <a:cubicBezTo>
                    <a:pt x="1147554" y="7493"/>
                    <a:pt x="1127088" y="7493"/>
                    <a:pt x="1106621" y="7429"/>
                  </a:cubicBezTo>
                  <a:cubicBezTo>
                    <a:pt x="1096340" y="1626"/>
                    <a:pt x="1085964" y="13233"/>
                    <a:pt x="1075683" y="7429"/>
                  </a:cubicBezTo>
                  <a:cubicBezTo>
                    <a:pt x="1065431" y="5431"/>
                    <a:pt x="1054893" y="5431"/>
                    <a:pt x="1044650" y="7429"/>
                  </a:cubicBezTo>
                  <a:cubicBezTo>
                    <a:pt x="1034350" y="5669"/>
                    <a:pt x="1023822" y="5669"/>
                    <a:pt x="1013522" y="7429"/>
                  </a:cubicBezTo>
                  <a:cubicBezTo>
                    <a:pt x="1003194" y="9285"/>
                    <a:pt x="992627" y="9285"/>
                    <a:pt x="982299" y="7429"/>
                  </a:cubicBezTo>
                  <a:cubicBezTo>
                    <a:pt x="971923" y="3053"/>
                    <a:pt x="961451" y="7429"/>
                    <a:pt x="951075" y="7429"/>
                  </a:cubicBezTo>
                  <a:cubicBezTo>
                    <a:pt x="940604" y="4385"/>
                    <a:pt x="930228" y="-752"/>
                    <a:pt x="919757" y="7429"/>
                  </a:cubicBezTo>
                  <a:cubicBezTo>
                    <a:pt x="909381" y="5907"/>
                    <a:pt x="898909" y="10759"/>
                    <a:pt x="888438" y="7429"/>
                  </a:cubicBezTo>
                  <a:cubicBezTo>
                    <a:pt x="877967" y="4100"/>
                    <a:pt x="867591" y="10949"/>
                    <a:pt x="857120" y="7429"/>
                  </a:cubicBezTo>
                  <a:cubicBezTo>
                    <a:pt x="846744" y="13613"/>
                    <a:pt x="836272" y="7429"/>
                    <a:pt x="825801" y="7429"/>
                  </a:cubicBezTo>
                  <a:cubicBezTo>
                    <a:pt x="815606" y="10379"/>
                    <a:pt x="804773" y="10379"/>
                    <a:pt x="794578" y="7429"/>
                  </a:cubicBezTo>
                  <a:cubicBezTo>
                    <a:pt x="784106" y="6288"/>
                    <a:pt x="773730" y="14374"/>
                    <a:pt x="763354" y="7429"/>
                  </a:cubicBezTo>
                  <a:cubicBezTo>
                    <a:pt x="752978" y="8619"/>
                    <a:pt x="742507" y="8619"/>
                    <a:pt x="732131" y="7429"/>
                  </a:cubicBezTo>
                  <a:cubicBezTo>
                    <a:pt x="721755" y="1531"/>
                    <a:pt x="711379" y="6573"/>
                    <a:pt x="701098" y="7429"/>
                  </a:cubicBezTo>
                  <a:cubicBezTo>
                    <a:pt x="690722" y="12757"/>
                    <a:pt x="680346" y="7429"/>
                    <a:pt x="670065" y="7429"/>
                  </a:cubicBezTo>
                  <a:cubicBezTo>
                    <a:pt x="659879" y="9427"/>
                    <a:pt x="649408" y="9427"/>
                    <a:pt x="639222" y="7429"/>
                  </a:cubicBezTo>
                  <a:cubicBezTo>
                    <a:pt x="628942" y="14945"/>
                    <a:pt x="618661" y="10569"/>
                    <a:pt x="608380" y="7429"/>
                  </a:cubicBezTo>
                  <a:cubicBezTo>
                    <a:pt x="598099" y="4290"/>
                    <a:pt x="588008" y="11520"/>
                    <a:pt x="577823" y="7429"/>
                  </a:cubicBezTo>
                  <a:cubicBezTo>
                    <a:pt x="567637" y="-562"/>
                    <a:pt x="557451" y="4480"/>
                    <a:pt x="547361" y="7429"/>
                  </a:cubicBezTo>
                  <a:cubicBezTo>
                    <a:pt x="537280" y="6716"/>
                    <a:pt x="527170" y="6716"/>
                    <a:pt x="517090" y="7429"/>
                  </a:cubicBezTo>
                  <a:cubicBezTo>
                    <a:pt x="507465" y="3391"/>
                    <a:pt x="496632" y="3391"/>
                    <a:pt x="487008" y="7429"/>
                  </a:cubicBezTo>
                  <a:cubicBezTo>
                    <a:pt x="477717" y="2246"/>
                    <a:pt x="466409" y="2246"/>
                    <a:pt x="457118" y="7429"/>
                  </a:cubicBezTo>
                  <a:cubicBezTo>
                    <a:pt x="447598" y="3624"/>
                    <a:pt x="437318" y="9808"/>
                    <a:pt x="427513" y="7429"/>
                  </a:cubicBezTo>
                  <a:cubicBezTo>
                    <a:pt x="417993" y="3244"/>
                    <a:pt x="407808" y="6668"/>
                    <a:pt x="398098" y="7429"/>
                  </a:cubicBezTo>
                  <a:cubicBezTo>
                    <a:pt x="388579" y="1721"/>
                    <a:pt x="378583" y="7429"/>
                    <a:pt x="368874" y="7429"/>
                  </a:cubicBezTo>
                  <a:cubicBezTo>
                    <a:pt x="359383" y="6311"/>
                    <a:pt x="349807" y="6311"/>
                    <a:pt x="340316" y="7429"/>
                  </a:cubicBezTo>
                  <a:cubicBezTo>
                    <a:pt x="330796" y="-3511"/>
                    <a:pt x="321277" y="-1037"/>
                    <a:pt x="311758" y="6288"/>
                  </a:cubicBezTo>
                  <a:cubicBezTo>
                    <a:pt x="302238" y="6288"/>
                    <a:pt x="292719" y="5241"/>
                    <a:pt x="283200" y="5241"/>
                  </a:cubicBezTo>
                  <a:lnTo>
                    <a:pt x="129558" y="5241"/>
                  </a:lnTo>
                  <a:cubicBezTo>
                    <a:pt x="123856" y="6111"/>
                    <a:pt x="118087" y="6461"/>
                    <a:pt x="112328" y="6288"/>
                  </a:cubicBezTo>
                  <a:cubicBezTo>
                    <a:pt x="106617" y="9"/>
                    <a:pt x="101000" y="8190"/>
                    <a:pt x="95288" y="6859"/>
                  </a:cubicBezTo>
                  <a:cubicBezTo>
                    <a:pt x="89672" y="9427"/>
                    <a:pt x="84056" y="6002"/>
                    <a:pt x="78534" y="6859"/>
                  </a:cubicBezTo>
                  <a:cubicBezTo>
                    <a:pt x="72918" y="14469"/>
                    <a:pt x="67397" y="-2655"/>
                    <a:pt x="61876" y="6859"/>
                  </a:cubicBezTo>
                  <a:cubicBezTo>
                    <a:pt x="56355" y="-7126"/>
                    <a:pt x="50928" y="7525"/>
                    <a:pt x="45407" y="7810"/>
                  </a:cubicBezTo>
                  <a:cubicBezTo>
                    <a:pt x="39981" y="1246"/>
                    <a:pt x="34650" y="-1703"/>
                    <a:pt x="29224" y="5907"/>
                  </a:cubicBezTo>
                  <a:cubicBezTo>
                    <a:pt x="24312" y="5622"/>
                    <a:pt x="19381" y="5622"/>
                    <a:pt x="14469" y="5907"/>
                  </a:cubicBezTo>
                  <a:cubicBezTo>
                    <a:pt x="9605" y="5983"/>
                    <a:pt x="4760" y="6525"/>
                    <a:pt x="0" y="7525"/>
                  </a:cubicBezTo>
                  <a:lnTo>
                    <a:pt x="0" y="264383"/>
                  </a:lnTo>
                  <a:cubicBezTo>
                    <a:pt x="0" y="264383"/>
                    <a:pt x="9519" y="268093"/>
                    <a:pt x="14374" y="262766"/>
                  </a:cubicBezTo>
                  <a:cubicBezTo>
                    <a:pt x="19610" y="265049"/>
                    <a:pt x="23894" y="261434"/>
                    <a:pt x="29415" y="262005"/>
                  </a:cubicBezTo>
                  <a:cubicBezTo>
                    <a:pt x="34650" y="260197"/>
                    <a:pt x="39505" y="272374"/>
                    <a:pt x="44741" y="264383"/>
                  </a:cubicBezTo>
                  <a:cubicBezTo>
                    <a:pt x="48977" y="268125"/>
                    <a:pt x="54841" y="269420"/>
                    <a:pt x="60257" y="267808"/>
                  </a:cubicBezTo>
                  <a:cubicBezTo>
                    <a:pt x="65493" y="267808"/>
                    <a:pt x="70633" y="264288"/>
                    <a:pt x="75869" y="266476"/>
                  </a:cubicBezTo>
                  <a:cubicBezTo>
                    <a:pt x="80990" y="265266"/>
                    <a:pt x="86217" y="264565"/>
                    <a:pt x="91481" y="264383"/>
                  </a:cubicBezTo>
                  <a:cubicBezTo>
                    <a:pt x="96716" y="263337"/>
                    <a:pt x="101857" y="266571"/>
                    <a:pt x="107092" y="264383"/>
                  </a:cubicBezTo>
                  <a:cubicBezTo>
                    <a:pt x="112147" y="262846"/>
                    <a:pt x="117468" y="262424"/>
                    <a:pt x="122704" y="263146"/>
                  </a:cubicBezTo>
                  <a:cubicBezTo>
                    <a:pt x="127940" y="263146"/>
                    <a:pt x="133175" y="261910"/>
                    <a:pt x="138411" y="261910"/>
                  </a:cubicBezTo>
                  <a:lnTo>
                    <a:pt x="467208" y="261910"/>
                  </a:lnTo>
                  <a:cubicBezTo>
                    <a:pt x="475005" y="262922"/>
                    <a:pt x="482868" y="263272"/>
                    <a:pt x="490721" y="262956"/>
                  </a:cubicBezTo>
                  <a:cubicBezTo>
                    <a:pt x="498527" y="260197"/>
                    <a:pt x="506333" y="266381"/>
                    <a:pt x="514234" y="263527"/>
                  </a:cubicBezTo>
                  <a:cubicBezTo>
                    <a:pt x="522040" y="262195"/>
                    <a:pt x="529845" y="257248"/>
                    <a:pt x="537651" y="262766"/>
                  </a:cubicBezTo>
                  <a:cubicBezTo>
                    <a:pt x="545552" y="258485"/>
                    <a:pt x="553358" y="261910"/>
                    <a:pt x="561164" y="261910"/>
                  </a:cubicBezTo>
                  <a:lnTo>
                    <a:pt x="1923474" y="261910"/>
                  </a:lnTo>
                  <a:cubicBezTo>
                    <a:pt x="1928710" y="261910"/>
                    <a:pt x="1933945" y="262576"/>
                    <a:pt x="1939181" y="262956"/>
                  </a:cubicBezTo>
                  <a:cubicBezTo>
                    <a:pt x="1944226" y="264593"/>
                    <a:pt x="1949633" y="264790"/>
                    <a:pt x="1954793" y="263527"/>
                  </a:cubicBezTo>
                  <a:cubicBezTo>
                    <a:pt x="1957353" y="262862"/>
                    <a:pt x="1960038" y="262862"/>
                    <a:pt x="1962598" y="263527"/>
                  </a:cubicBezTo>
                  <a:cubicBezTo>
                    <a:pt x="1965187" y="264142"/>
                    <a:pt x="1967853" y="264335"/>
                    <a:pt x="1970500" y="264098"/>
                  </a:cubicBezTo>
                  <a:cubicBezTo>
                    <a:pt x="1973069" y="263589"/>
                    <a:pt x="1975688" y="263365"/>
                    <a:pt x="1978305" y="263432"/>
                  </a:cubicBezTo>
                  <a:cubicBezTo>
                    <a:pt x="1980875" y="263432"/>
                    <a:pt x="1983541" y="262671"/>
                    <a:pt x="1986111" y="263432"/>
                  </a:cubicBezTo>
                  <a:cubicBezTo>
                    <a:pt x="1988681" y="260388"/>
                    <a:pt x="1991347" y="260007"/>
                    <a:pt x="1993917" y="262195"/>
                  </a:cubicBezTo>
                  <a:cubicBezTo>
                    <a:pt x="1996582" y="256582"/>
                    <a:pt x="1999152" y="266762"/>
                    <a:pt x="2001818" y="262956"/>
                  </a:cubicBezTo>
                  <a:cubicBezTo>
                    <a:pt x="2004388" y="266191"/>
                    <a:pt x="2006958" y="261434"/>
                    <a:pt x="2009624" y="263527"/>
                  </a:cubicBezTo>
                  <a:cubicBezTo>
                    <a:pt x="2012194" y="261529"/>
                    <a:pt x="2014859" y="266000"/>
                    <a:pt x="2017430" y="263527"/>
                  </a:cubicBezTo>
                  <a:cubicBezTo>
                    <a:pt x="2020000" y="263527"/>
                    <a:pt x="2022665" y="261910"/>
                    <a:pt x="2025236" y="261720"/>
                  </a:cubicBezTo>
                  <a:cubicBezTo>
                    <a:pt x="2027901" y="265430"/>
                    <a:pt x="2030471" y="255251"/>
                    <a:pt x="2033136" y="261720"/>
                  </a:cubicBezTo>
                  <a:cubicBezTo>
                    <a:pt x="2035707" y="256487"/>
                    <a:pt x="2038277" y="261720"/>
                    <a:pt x="2040942" y="261720"/>
                  </a:cubicBezTo>
                  <a:cubicBezTo>
                    <a:pt x="2043513" y="266000"/>
                    <a:pt x="2046178" y="264764"/>
                    <a:pt x="2048748" y="261720"/>
                  </a:cubicBezTo>
                  <a:cubicBezTo>
                    <a:pt x="2051319" y="263432"/>
                    <a:pt x="2053984" y="267428"/>
                    <a:pt x="2056554" y="260578"/>
                  </a:cubicBezTo>
                  <a:cubicBezTo>
                    <a:pt x="2059219" y="260578"/>
                    <a:pt x="2061790" y="259246"/>
                    <a:pt x="2064455" y="262481"/>
                  </a:cubicBezTo>
                  <a:cubicBezTo>
                    <a:pt x="2067025" y="268569"/>
                    <a:pt x="2069596" y="267142"/>
                    <a:pt x="2072261" y="262481"/>
                  </a:cubicBezTo>
                  <a:cubicBezTo>
                    <a:pt x="2074831" y="264288"/>
                    <a:pt x="2077497" y="261339"/>
                    <a:pt x="2080067" y="263051"/>
                  </a:cubicBezTo>
                  <a:cubicBezTo>
                    <a:pt x="2082723" y="262721"/>
                    <a:pt x="2085340" y="262115"/>
                    <a:pt x="2087872" y="261244"/>
                  </a:cubicBezTo>
                  <a:cubicBezTo>
                    <a:pt x="2090586" y="260294"/>
                    <a:pt x="2093613" y="260958"/>
                    <a:pt x="2095678" y="262956"/>
                  </a:cubicBezTo>
                  <a:cubicBezTo>
                    <a:pt x="2100914" y="265715"/>
                    <a:pt x="2106150" y="262956"/>
                    <a:pt x="2111386" y="262956"/>
                  </a:cubicBezTo>
                  <a:cubicBezTo>
                    <a:pt x="2116716" y="263785"/>
                    <a:pt x="2122180" y="262919"/>
                    <a:pt x="2126997" y="260483"/>
                  </a:cubicBezTo>
                  <a:cubicBezTo>
                    <a:pt x="2132613" y="259077"/>
                    <a:pt x="2138525" y="259409"/>
                    <a:pt x="2143941" y="261434"/>
                  </a:cubicBezTo>
                  <a:cubicBezTo>
                    <a:pt x="2149634" y="261308"/>
                    <a:pt x="2155317" y="261818"/>
                    <a:pt x="2160886" y="262956"/>
                  </a:cubicBezTo>
                  <a:lnTo>
                    <a:pt x="2160886" y="6098"/>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7A801913-906E-BF49-A19D-97619ACBE7F7}"/>
                </a:ext>
              </a:extLst>
            </p:cNvPr>
            <p:cNvSpPr/>
            <p:nvPr/>
          </p:nvSpPr>
          <p:spPr>
            <a:xfrm rot="21316072">
              <a:off x="2364234" y="2070696"/>
              <a:ext cx="2701998" cy="356543"/>
            </a:xfrm>
            <a:custGeom>
              <a:avLst/>
              <a:gdLst>
                <a:gd name="connsiteX0" fmla="*/ 1989538 w 1989538"/>
                <a:gd name="connsiteY0" fmla="*/ 2279 h 262530"/>
                <a:gd name="connsiteX1" fmla="*/ 1986111 w 1989538"/>
                <a:gd name="connsiteY1" fmla="*/ 2279 h 262530"/>
                <a:gd name="connsiteX2" fmla="*/ 1979257 w 1989538"/>
                <a:gd name="connsiteY2" fmla="*/ 2279 h 262530"/>
                <a:gd name="connsiteX3" fmla="*/ 1968596 w 1989538"/>
                <a:gd name="connsiteY3" fmla="*/ 2279 h 262530"/>
                <a:gd name="connsiteX4" fmla="*/ 1961932 w 1989538"/>
                <a:gd name="connsiteY4" fmla="*/ 3515 h 262530"/>
                <a:gd name="connsiteX5" fmla="*/ 1954221 w 1989538"/>
                <a:gd name="connsiteY5" fmla="*/ 2279 h 262530"/>
                <a:gd name="connsiteX6" fmla="*/ 1945749 w 1989538"/>
                <a:gd name="connsiteY6" fmla="*/ 1327 h 262530"/>
                <a:gd name="connsiteX7" fmla="*/ 1936230 w 1989538"/>
                <a:gd name="connsiteY7" fmla="*/ 2279 h 262530"/>
                <a:gd name="connsiteX8" fmla="*/ 1925949 w 1989538"/>
                <a:gd name="connsiteY8" fmla="*/ 2279 h 262530"/>
                <a:gd name="connsiteX9" fmla="*/ 1914811 w 1989538"/>
                <a:gd name="connsiteY9" fmla="*/ 2279 h 262530"/>
                <a:gd name="connsiteX10" fmla="*/ 1902817 w 1989538"/>
                <a:gd name="connsiteY10" fmla="*/ 1327 h 262530"/>
                <a:gd name="connsiteX11" fmla="*/ 1890061 w 1989538"/>
                <a:gd name="connsiteY11" fmla="*/ 2279 h 262530"/>
                <a:gd name="connsiteX12" fmla="*/ 1876449 w 1989538"/>
                <a:gd name="connsiteY12" fmla="*/ 2279 h 262530"/>
                <a:gd name="connsiteX13" fmla="*/ 1861979 w 1989538"/>
                <a:gd name="connsiteY13" fmla="*/ 2279 h 262530"/>
                <a:gd name="connsiteX14" fmla="*/ 1848557 w 1989538"/>
                <a:gd name="connsiteY14" fmla="*/ 2279 h 262530"/>
                <a:gd name="connsiteX15" fmla="*/ 1834563 w 1989538"/>
                <a:gd name="connsiteY15" fmla="*/ 2279 h 262530"/>
                <a:gd name="connsiteX16" fmla="*/ 1819904 w 1989538"/>
                <a:gd name="connsiteY16" fmla="*/ 1137 h 262530"/>
                <a:gd name="connsiteX17" fmla="*/ 1804768 w 1989538"/>
                <a:gd name="connsiteY17" fmla="*/ 91 h 262530"/>
                <a:gd name="connsiteX18" fmla="*/ 0 w 1989538"/>
                <a:gd name="connsiteY18" fmla="*/ 91 h 262530"/>
                <a:gd name="connsiteX19" fmla="*/ 0 w 1989538"/>
                <a:gd name="connsiteY19" fmla="*/ 259137 h 262530"/>
                <a:gd name="connsiteX20" fmla="*/ 45026 w 1989538"/>
                <a:gd name="connsiteY20" fmla="*/ 257996 h 262530"/>
                <a:gd name="connsiteX21" fmla="*/ 90053 w 1989538"/>
                <a:gd name="connsiteY21" fmla="*/ 256949 h 262530"/>
                <a:gd name="connsiteX22" fmla="*/ 1771070 w 1989538"/>
                <a:gd name="connsiteY22" fmla="*/ 256949 h 262530"/>
                <a:gd name="connsiteX23" fmla="*/ 1786491 w 1989538"/>
                <a:gd name="connsiteY23" fmla="*/ 257996 h 262530"/>
                <a:gd name="connsiteX24" fmla="*/ 1801912 w 1989538"/>
                <a:gd name="connsiteY24" fmla="*/ 258567 h 262530"/>
                <a:gd name="connsiteX25" fmla="*/ 1817334 w 1989538"/>
                <a:gd name="connsiteY25" fmla="*/ 261135 h 262530"/>
                <a:gd name="connsiteX26" fmla="*/ 1832755 w 1989538"/>
                <a:gd name="connsiteY26" fmla="*/ 261135 h 262530"/>
                <a:gd name="connsiteX27" fmla="*/ 1848176 w 1989538"/>
                <a:gd name="connsiteY27" fmla="*/ 258567 h 262530"/>
                <a:gd name="connsiteX28" fmla="*/ 1863597 w 1989538"/>
                <a:gd name="connsiteY28" fmla="*/ 258567 h 262530"/>
                <a:gd name="connsiteX29" fmla="*/ 1879019 w 1989538"/>
                <a:gd name="connsiteY29" fmla="*/ 261040 h 262530"/>
                <a:gd name="connsiteX30" fmla="*/ 1894440 w 1989538"/>
                <a:gd name="connsiteY30" fmla="*/ 258757 h 262530"/>
                <a:gd name="connsiteX31" fmla="*/ 1909861 w 1989538"/>
                <a:gd name="connsiteY31" fmla="*/ 258757 h 262530"/>
                <a:gd name="connsiteX32" fmla="*/ 1925283 w 1989538"/>
                <a:gd name="connsiteY32" fmla="*/ 259708 h 262530"/>
                <a:gd name="connsiteX33" fmla="*/ 1940704 w 1989538"/>
                <a:gd name="connsiteY33" fmla="*/ 258852 h 262530"/>
                <a:gd name="connsiteX34" fmla="*/ 1956125 w 1989538"/>
                <a:gd name="connsiteY34" fmla="*/ 256854 h 262530"/>
                <a:gd name="connsiteX35" fmla="*/ 1972879 w 1989538"/>
                <a:gd name="connsiteY35" fmla="*/ 256854 h 262530"/>
                <a:gd name="connsiteX36" fmla="*/ 1989538 w 1989538"/>
                <a:gd name="connsiteY36" fmla="*/ 258471 h 262530"/>
                <a:gd name="connsiteX37" fmla="*/ 1989538 w 1989538"/>
                <a:gd name="connsiteY37" fmla="*/ 1613 h 26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89538" h="262530">
                  <a:moveTo>
                    <a:pt x="1989538" y="2279"/>
                  </a:moveTo>
                  <a:cubicBezTo>
                    <a:pt x="1989538" y="2279"/>
                    <a:pt x="1987539" y="2279"/>
                    <a:pt x="1986111" y="2279"/>
                  </a:cubicBezTo>
                  <a:cubicBezTo>
                    <a:pt x="1984683" y="2279"/>
                    <a:pt x="1982018" y="2279"/>
                    <a:pt x="1979257" y="2279"/>
                  </a:cubicBezTo>
                  <a:cubicBezTo>
                    <a:pt x="1976496" y="-956"/>
                    <a:pt x="1972689" y="5513"/>
                    <a:pt x="1968596" y="2279"/>
                  </a:cubicBezTo>
                  <a:cubicBezTo>
                    <a:pt x="1966596" y="2279"/>
                    <a:pt x="1964217" y="4847"/>
                    <a:pt x="1961932" y="3515"/>
                  </a:cubicBezTo>
                  <a:cubicBezTo>
                    <a:pt x="1959552" y="4942"/>
                    <a:pt x="1956886" y="2184"/>
                    <a:pt x="1954221" y="2279"/>
                  </a:cubicBezTo>
                  <a:cubicBezTo>
                    <a:pt x="1951556" y="-956"/>
                    <a:pt x="1948700" y="-5"/>
                    <a:pt x="1945749" y="1327"/>
                  </a:cubicBezTo>
                  <a:cubicBezTo>
                    <a:pt x="1942655" y="2190"/>
                    <a:pt x="1939438" y="2512"/>
                    <a:pt x="1936230" y="2279"/>
                  </a:cubicBezTo>
                  <a:cubicBezTo>
                    <a:pt x="1932851" y="3076"/>
                    <a:pt x="1929328" y="3076"/>
                    <a:pt x="1925949" y="2279"/>
                  </a:cubicBezTo>
                  <a:cubicBezTo>
                    <a:pt x="1922237" y="2524"/>
                    <a:pt x="1918524" y="2524"/>
                    <a:pt x="1914811" y="2279"/>
                  </a:cubicBezTo>
                  <a:cubicBezTo>
                    <a:pt x="1911004" y="1613"/>
                    <a:pt x="1907005" y="-670"/>
                    <a:pt x="1902817" y="1327"/>
                  </a:cubicBezTo>
                  <a:cubicBezTo>
                    <a:pt x="1898552" y="513"/>
                    <a:pt x="1894155" y="841"/>
                    <a:pt x="1890061" y="2279"/>
                  </a:cubicBezTo>
                  <a:cubicBezTo>
                    <a:pt x="1885682" y="-2288"/>
                    <a:pt x="1881113" y="4942"/>
                    <a:pt x="1876449" y="2279"/>
                  </a:cubicBezTo>
                  <a:cubicBezTo>
                    <a:pt x="1871689" y="1185"/>
                    <a:pt x="1866739" y="1185"/>
                    <a:pt x="1861979" y="2279"/>
                  </a:cubicBezTo>
                  <a:cubicBezTo>
                    <a:pt x="1857600" y="471"/>
                    <a:pt x="1853126" y="5989"/>
                    <a:pt x="1848557" y="2279"/>
                  </a:cubicBezTo>
                  <a:cubicBezTo>
                    <a:pt x="1843911" y="1706"/>
                    <a:pt x="1839209" y="1706"/>
                    <a:pt x="1834563" y="2279"/>
                  </a:cubicBezTo>
                  <a:cubicBezTo>
                    <a:pt x="1829804" y="3991"/>
                    <a:pt x="1825044" y="-1146"/>
                    <a:pt x="1819904" y="1137"/>
                  </a:cubicBezTo>
                  <a:cubicBezTo>
                    <a:pt x="1814925" y="167"/>
                    <a:pt x="1809842" y="-184"/>
                    <a:pt x="1804768" y="91"/>
                  </a:cubicBezTo>
                  <a:lnTo>
                    <a:pt x="0" y="91"/>
                  </a:lnTo>
                  <a:lnTo>
                    <a:pt x="0" y="259137"/>
                  </a:lnTo>
                  <a:cubicBezTo>
                    <a:pt x="14688" y="263989"/>
                    <a:pt x="30605" y="263590"/>
                    <a:pt x="45026" y="257996"/>
                  </a:cubicBezTo>
                  <a:cubicBezTo>
                    <a:pt x="60448" y="259042"/>
                    <a:pt x="74631" y="256949"/>
                    <a:pt x="90053" y="256949"/>
                  </a:cubicBezTo>
                  <a:lnTo>
                    <a:pt x="1771070" y="256949"/>
                  </a:lnTo>
                  <a:cubicBezTo>
                    <a:pt x="1776210" y="256949"/>
                    <a:pt x="1781350" y="253144"/>
                    <a:pt x="1786491" y="257996"/>
                  </a:cubicBezTo>
                  <a:cubicBezTo>
                    <a:pt x="1791507" y="259461"/>
                    <a:pt x="1796801" y="259661"/>
                    <a:pt x="1801912" y="258567"/>
                  </a:cubicBezTo>
                  <a:cubicBezTo>
                    <a:pt x="1807052" y="255808"/>
                    <a:pt x="1812193" y="261896"/>
                    <a:pt x="1817334" y="261135"/>
                  </a:cubicBezTo>
                  <a:cubicBezTo>
                    <a:pt x="1822474" y="264275"/>
                    <a:pt x="1827615" y="261135"/>
                    <a:pt x="1832755" y="261135"/>
                  </a:cubicBezTo>
                  <a:cubicBezTo>
                    <a:pt x="1837895" y="260089"/>
                    <a:pt x="1843036" y="251051"/>
                    <a:pt x="1848176" y="258567"/>
                  </a:cubicBezTo>
                  <a:cubicBezTo>
                    <a:pt x="1853317" y="262562"/>
                    <a:pt x="1858457" y="255142"/>
                    <a:pt x="1863597" y="258567"/>
                  </a:cubicBezTo>
                  <a:cubicBezTo>
                    <a:pt x="1868852" y="258319"/>
                    <a:pt x="1874107" y="259156"/>
                    <a:pt x="1879019" y="261040"/>
                  </a:cubicBezTo>
                  <a:cubicBezTo>
                    <a:pt x="1884159" y="263799"/>
                    <a:pt x="1889300" y="260279"/>
                    <a:pt x="1894440" y="258757"/>
                  </a:cubicBezTo>
                  <a:cubicBezTo>
                    <a:pt x="1899581" y="257235"/>
                    <a:pt x="1904721" y="261706"/>
                    <a:pt x="1909861" y="258757"/>
                  </a:cubicBezTo>
                  <a:cubicBezTo>
                    <a:pt x="1915002" y="260564"/>
                    <a:pt x="1920142" y="255808"/>
                    <a:pt x="1925283" y="259708"/>
                  </a:cubicBezTo>
                  <a:cubicBezTo>
                    <a:pt x="1930423" y="258852"/>
                    <a:pt x="1935563" y="263514"/>
                    <a:pt x="1940704" y="258852"/>
                  </a:cubicBezTo>
                  <a:cubicBezTo>
                    <a:pt x="1945759" y="261449"/>
                    <a:pt x="1951898" y="260650"/>
                    <a:pt x="1956125" y="256854"/>
                  </a:cubicBezTo>
                  <a:cubicBezTo>
                    <a:pt x="1961009" y="252906"/>
                    <a:pt x="1967996" y="252906"/>
                    <a:pt x="1972879" y="256854"/>
                  </a:cubicBezTo>
                  <a:cubicBezTo>
                    <a:pt x="1978020" y="264084"/>
                    <a:pt x="1980019" y="253810"/>
                    <a:pt x="1989538" y="258471"/>
                  </a:cubicBezTo>
                  <a:lnTo>
                    <a:pt x="1989538" y="1613"/>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ACF5DFF0-924B-9640-8E6B-6630C3C2A2FC}"/>
                </a:ext>
              </a:extLst>
            </p:cNvPr>
            <p:cNvSpPr/>
            <p:nvPr/>
          </p:nvSpPr>
          <p:spPr>
            <a:xfrm rot="21316072">
              <a:off x="2236024" y="2402622"/>
              <a:ext cx="2714926" cy="355591"/>
            </a:xfrm>
            <a:custGeom>
              <a:avLst/>
              <a:gdLst>
                <a:gd name="connsiteX0" fmla="*/ 1999058 w 1999057"/>
                <a:gd name="connsiteY0" fmla="*/ 3935 h 261829"/>
                <a:gd name="connsiteX1" fmla="*/ 1995630 w 1999057"/>
                <a:gd name="connsiteY1" fmla="*/ 3935 h 261829"/>
                <a:gd name="connsiteX2" fmla="*/ 1988681 w 1999057"/>
                <a:gd name="connsiteY2" fmla="*/ 3935 h 261829"/>
                <a:gd name="connsiteX3" fmla="*/ 1978020 w 1999057"/>
                <a:gd name="connsiteY3" fmla="*/ 3935 h 261829"/>
                <a:gd name="connsiteX4" fmla="*/ 1963645 w 1999057"/>
                <a:gd name="connsiteY4" fmla="*/ 3935 h 261829"/>
                <a:gd name="connsiteX5" fmla="*/ 1945654 w 1999057"/>
                <a:gd name="connsiteY5" fmla="*/ 2793 h 261829"/>
                <a:gd name="connsiteX6" fmla="*/ 1924045 w 1999057"/>
                <a:gd name="connsiteY6" fmla="*/ 1747 h 261829"/>
                <a:gd name="connsiteX7" fmla="*/ 253500 w 1999057"/>
                <a:gd name="connsiteY7" fmla="*/ 1747 h 261829"/>
                <a:gd name="connsiteX8" fmla="*/ 198859 w 1999057"/>
                <a:gd name="connsiteY8" fmla="*/ 2793 h 261829"/>
                <a:gd name="connsiteX9" fmla="*/ 145836 w 1999057"/>
                <a:gd name="connsiteY9" fmla="*/ 3364 h 261829"/>
                <a:gd name="connsiteX10" fmla="*/ 94432 w 1999057"/>
                <a:gd name="connsiteY10" fmla="*/ 3364 h 261829"/>
                <a:gd name="connsiteX11" fmla="*/ 46169 w 1999057"/>
                <a:gd name="connsiteY11" fmla="*/ 3364 h 261829"/>
                <a:gd name="connsiteX12" fmla="*/ 0 w 1999057"/>
                <a:gd name="connsiteY12" fmla="*/ 3364 h 261829"/>
                <a:gd name="connsiteX13" fmla="*/ 0 w 1999057"/>
                <a:gd name="connsiteY13" fmla="*/ 258986 h 261829"/>
                <a:gd name="connsiteX14" fmla="*/ 90338 w 1999057"/>
                <a:gd name="connsiteY14" fmla="*/ 258986 h 261829"/>
                <a:gd name="connsiteX15" fmla="*/ 136793 w 1999057"/>
                <a:gd name="connsiteY15" fmla="*/ 260032 h 261829"/>
                <a:gd name="connsiteX16" fmla="*/ 183152 w 1999057"/>
                <a:gd name="connsiteY16" fmla="*/ 260032 h 261829"/>
                <a:gd name="connsiteX17" fmla="*/ 229606 w 1999057"/>
                <a:gd name="connsiteY17" fmla="*/ 259461 h 261829"/>
                <a:gd name="connsiteX18" fmla="*/ 1999058 w 1999057"/>
                <a:gd name="connsiteY18" fmla="*/ 259461 h 261829"/>
                <a:gd name="connsiteX19" fmla="*/ 1999058 w 1999057"/>
                <a:gd name="connsiteY19" fmla="*/ 3935 h 26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99057" h="261829">
                  <a:moveTo>
                    <a:pt x="1999058" y="3935"/>
                  </a:moveTo>
                  <a:cubicBezTo>
                    <a:pt x="1999058" y="-1773"/>
                    <a:pt x="1997058" y="10118"/>
                    <a:pt x="1995630" y="3935"/>
                  </a:cubicBezTo>
                  <a:cubicBezTo>
                    <a:pt x="1994203" y="3078"/>
                    <a:pt x="1991537" y="-61"/>
                    <a:pt x="1988681" y="3935"/>
                  </a:cubicBezTo>
                  <a:cubicBezTo>
                    <a:pt x="1985921" y="985"/>
                    <a:pt x="1982113" y="3935"/>
                    <a:pt x="1978020" y="3935"/>
                  </a:cubicBezTo>
                  <a:cubicBezTo>
                    <a:pt x="1973926" y="5457"/>
                    <a:pt x="1969072" y="11450"/>
                    <a:pt x="1963645" y="3935"/>
                  </a:cubicBezTo>
                  <a:cubicBezTo>
                    <a:pt x="1958315" y="700"/>
                    <a:pt x="1952222" y="-2439"/>
                    <a:pt x="1945654" y="2793"/>
                  </a:cubicBezTo>
                  <a:cubicBezTo>
                    <a:pt x="1938543" y="1375"/>
                    <a:pt x="1931261" y="1014"/>
                    <a:pt x="1924045" y="1747"/>
                  </a:cubicBezTo>
                  <a:lnTo>
                    <a:pt x="253500" y="1747"/>
                  </a:lnTo>
                  <a:cubicBezTo>
                    <a:pt x="235032" y="1747"/>
                    <a:pt x="216850" y="1747"/>
                    <a:pt x="198859" y="2793"/>
                  </a:cubicBezTo>
                  <a:cubicBezTo>
                    <a:pt x="180962" y="5932"/>
                    <a:pt x="163256" y="1651"/>
                    <a:pt x="145836" y="3364"/>
                  </a:cubicBezTo>
                  <a:cubicBezTo>
                    <a:pt x="128778" y="1081"/>
                    <a:pt x="111490" y="1081"/>
                    <a:pt x="94432" y="3364"/>
                  </a:cubicBezTo>
                  <a:cubicBezTo>
                    <a:pt x="78392" y="5171"/>
                    <a:pt x="62209" y="5171"/>
                    <a:pt x="46169" y="3364"/>
                  </a:cubicBezTo>
                  <a:cubicBezTo>
                    <a:pt x="30804" y="2203"/>
                    <a:pt x="15364" y="2203"/>
                    <a:pt x="0" y="3364"/>
                  </a:cubicBezTo>
                  <a:lnTo>
                    <a:pt x="0" y="258986"/>
                  </a:lnTo>
                  <a:lnTo>
                    <a:pt x="90338" y="258986"/>
                  </a:lnTo>
                  <a:cubicBezTo>
                    <a:pt x="105760" y="258986"/>
                    <a:pt x="121276" y="260127"/>
                    <a:pt x="136793" y="260032"/>
                  </a:cubicBezTo>
                  <a:cubicBezTo>
                    <a:pt x="152214" y="265074"/>
                    <a:pt x="167730" y="257654"/>
                    <a:pt x="183152" y="260032"/>
                  </a:cubicBezTo>
                  <a:cubicBezTo>
                    <a:pt x="198573" y="258272"/>
                    <a:pt x="214137" y="258082"/>
                    <a:pt x="229606" y="259461"/>
                  </a:cubicBezTo>
                  <a:lnTo>
                    <a:pt x="1999058" y="259461"/>
                  </a:lnTo>
                  <a:lnTo>
                    <a:pt x="1999058" y="3935"/>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B2C211AD-89E6-8246-9B7F-77F7D1C32048}"/>
                </a:ext>
              </a:extLst>
            </p:cNvPr>
            <p:cNvSpPr/>
            <p:nvPr/>
          </p:nvSpPr>
          <p:spPr>
            <a:xfrm rot="21316072">
              <a:off x="2592532" y="2650315"/>
              <a:ext cx="2327596" cy="340649"/>
            </a:xfrm>
            <a:custGeom>
              <a:avLst/>
              <a:gdLst>
                <a:gd name="connsiteX0" fmla="*/ 1713478 w 1713858"/>
                <a:gd name="connsiteY0" fmla="*/ 2531 h 250827"/>
                <a:gd name="connsiteX1" fmla="*/ 1709765 w 1713858"/>
                <a:gd name="connsiteY1" fmla="*/ 2531 h 250827"/>
                <a:gd name="connsiteX2" fmla="*/ 1701769 w 1713858"/>
                <a:gd name="connsiteY2" fmla="*/ 2531 h 250827"/>
                <a:gd name="connsiteX3" fmla="*/ 1689584 w 1713858"/>
                <a:gd name="connsiteY3" fmla="*/ 2531 h 250827"/>
                <a:gd name="connsiteX4" fmla="*/ 1673116 w 1713858"/>
                <a:gd name="connsiteY4" fmla="*/ 1389 h 250827"/>
                <a:gd name="connsiteX5" fmla="*/ 1652459 w 1713858"/>
                <a:gd name="connsiteY5" fmla="*/ 342 h 250827"/>
                <a:gd name="connsiteX6" fmla="*/ 0 w 1713858"/>
                <a:gd name="connsiteY6" fmla="*/ 342 h 250827"/>
                <a:gd name="connsiteX7" fmla="*/ 0 w 1713858"/>
                <a:gd name="connsiteY7" fmla="*/ 249876 h 250827"/>
                <a:gd name="connsiteX8" fmla="*/ 43503 w 1713858"/>
                <a:gd name="connsiteY8" fmla="*/ 247688 h 250827"/>
                <a:gd name="connsiteX9" fmla="*/ 1665024 w 1713858"/>
                <a:gd name="connsiteY9" fmla="*/ 247688 h 250827"/>
                <a:gd name="connsiteX10" fmla="*/ 1713859 w 1713858"/>
                <a:gd name="connsiteY10" fmla="*/ 249876 h 250827"/>
                <a:gd name="connsiteX11" fmla="*/ 1713859 w 1713858"/>
                <a:gd name="connsiteY11" fmla="*/ 2531 h 25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3858" h="250827">
                  <a:moveTo>
                    <a:pt x="1713478" y="2531"/>
                  </a:moveTo>
                  <a:cubicBezTo>
                    <a:pt x="1713478" y="5955"/>
                    <a:pt x="1711383" y="2531"/>
                    <a:pt x="1709765" y="2531"/>
                  </a:cubicBezTo>
                  <a:cubicBezTo>
                    <a:pt x="1708052" y="-894"/>
                    <a:pt x="1705006" y="1389"/>
                    <a:pt x="1701769" y="2531"/>
                  </a:cubicBezTo>
                  <a:cubicBezTo>
                    <a:pt x="1698628" y="1960"/>
                    <a:pt x="1694344" y="4053"/>
                    <a:pt x="1689584" y="2531"/>
                  </a:cubicBezTo>
                  <a:cubicBezTo>
                    <a:pt x="1684825" y="3101"/>
                    <a:pt x="1679303" y="-2511"/>
                    <a:pt x="1673116" y="1389"/>
                  </a:cubicBezTo>
                  <a:cubicBezTo>
                    <a:pt x="1666214" y="1627"/>
                    <a:pt x="1659303" y="1275"/>
                    <a:pt x="1652459" y="342"/>
                  </a:cubicBezTo>
                  <a:lnTo>
                    <a:pt x="0" y="342"/>
                  </a:lnTo>
                  <a:lnTo>
                    <a:pt x="0" y="249876"/>
                  </a:lnTo>
                  <a:cubicBezTo>
                    <a:pt x="9519" y="252920"/>
                    <a:pt x="28558" y="247688"/>
                    <a:pt x="43503" y="247688"/>
                  </a:cubicBezTo>
                  <a:lnTo>
                    <a:pt x="1665024" y="247688"/>
                  </a:lnTo>
                  <a:cubicBezTo>
                    <a:pt x="1680446" y="247688"/>
                    <a:pt x="1694820" y="248639"/>
                    <a:pt x="1713859" y="249876"/>
                  </a:cubicBezTo>
                  <a:lnTo>
                    <a:pt x="1713859" y="253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41610617-EBD1-274C-BAF8-AD4146CEF027}"/>
                </a:ext>
              </a:extLst>
            </p:cNvPr>
            <p:cNvSpPr/>
            <p:nvPr/>
          </p:nvSpPr>
          <p:spPr>
            <a:xfrm rot="21316072">
              <a:off x="2498825" y="2919398"/>
              <a:ext cx="2572716" cy="349152"/>
            </a:xfrm>
            <a:custGeom>
              <a:avLst/>
              <a:gdLst>
                <a:gd name="connsiteX0" fmla="*/ 1894345 w 1894345"/>
                <a:gd name="connsiteY0" fmla="*/ 3111 h 257088"/>
                <a:gd name="connsiteX1" fmla="*/ 1890918 w 1894345"/>
                <a:gd name="connsiteY1" fmla="*/ 3111 h 257088"/>
                <a:gd name="connsiteX2" fmla="*/ 1883683 w 1894345"/>
                <a:gd name="connsiteY2" fmla="*/ 3111 h 257088"/>
                <a:gd name="connsiteX3" fmla="*/ 1872736 w 1894345"/>
                <a:gd name="connsiteY3" fmla="*/ 3111 h 257088"/>
                <a:gd name="connsiteX4" fmla="*/ 1857886 w 1894345"/>
                <a:gd name="connsiteY4" fmla="*/ 3111 h 257088"/>
                <a:gd name="connsiteX5" fmla="*/ 1838847 w 1894345"/>
                <a:gd name="connsiteY5" fmla="*/ 3111 h 257088"/>
                <a:gd name="connsiteX6" fmla="*/ 1816667 w 1894345"/>
                <a:gd name="connsiteY6" fmla="*/ 3111 h 257088"/>
                <a:gd name="connsiteX7" fmla="*/ 1790965 w 1894345"/>
                <a:gd name="connsiteY7" fmla="*/ 3111 h 257088"/>
                <a:gd name="connsiteX8" fmla="*/ 1762407 w 1894345"/>
                <a:gd name="connsiteY8" fmla="*/ 1969 h 257088"/>
                <a:gd name="connsiteX9" fmla="*/ 1730137 w 1894345"/>
                <a:gd name="connsiteY9" fmla="*/ 923 h 257088"/>
                <a:gd name="connsiteX10" fmla="*/ 0 w 1894345"/>
                <a:gd name="connsiteY10" fmla="*/ 923 h 257088"/>
                <a:gd name="connsiteX11" fmla="*/ 0 w 1894345"/>
                <a:gd name="connsiteY11" fmla="*/ 248268 h 257088"/>
                <a:gd name="connsiteX12" fmla="*/ 1799913 w 1894345"/>
                <a:gd name="connsiteY12" fmla="*/ 248268 h 257088"/>
                <a:gd name="connsiteX13" fmla="*/ 1822855 w 1894345"/>
                <a:gd name="connsiteY13" fmla="*/ 249124 h 257088"/>
                <a:gd name="connsiteX14" fmla="*/ 1845891 w 1894345"/>
                <a:gd name="connsiteY14" fmla="*/ 249885 h 257088"/>
                <a:gd name="connsiteX15" fmla="*/ 1870070 w 1894345"/>
                <a:gd name="connsiteY15" fmla="*/ 255498 h 257088"/>
                <a:gd name="connsiteX16" fmla="*/ 1894345 w 1894345"/>
                <a:gd name="connsiteY16" fmla="*/ 250456 h 257088"/>
                <a:gd name="connsiteX17" fmla="*/ 1894345 w 1894345"/>
                <a:gd name="connsiteY17" fmla="*/ 3111 h 25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94345" h="257088">
                  <a:moveTo>
                    <a:pt x="1894345" y="3111"/>
                  </a:moveTo>
                  <a:cubicBezTo>
                    <a:pt x="1894345" y="3111"/>
                    <a:pt x="1892346" y="5299"/>
                    <a:pt x="1890918" y="3111"/>
                  </a:cubicBezTo>
                  <a:cubicBezTo>
                    <a:pt x="1889395" y="4348"/>
                    <a:pt x="1886539" y="3111"/>
                    <a:pt x="1883683" y="3111"/>
                  </a:cubicBezTo>
                  <a:cubicBezTo>
                    <a:pt x="1880827" y="3111"/>
                    <a:pt x="1876925" y="257"/>
                    <a:pt x="1872736" y="3111"/>
                  </a:cubicBezTo>
                  <a:cubicBezTo>
                    <a:pt x="1868452" y="-1741"/>
                    <a:pt x="1863217" y="2255"/>
                    <a:pt x="1857886" y="3111"/>
                  </a:cubicBezTo>
                  <a:cubicBezTo>
                    <a:pt x="1852269" y="9199"/>
                    <a:pt x="1846082" y="8724"/>
                    <a:pt x="1838847" y="3111"/>
                  </a:cubicBezTo>
                  <a:cubicBezTo>
                    <a:pt x="1832088" y="1969"/>
                    <a:pt x="1824664" y="4538"/>
                    <a:pt x="1816667" y="3111"/>
                  </a:cubicBezTo>
                  <a:cubicBezTo>
                    <a:pt x="1808671" y="-3168"/>
                    <a:pt x="1800104" y="1779"/>
                    <a:pt x="1790965" y="3111"/>
                  </a:cubicBezTo>
                  <a:cubicBezTo>
                    <a:pt x="1781827" y="4443"/>
                    <a:pt x="1771926" y="-695"/>
                    <a:pt x="1762407" y="1969"/>
                  </a:cubicBezTo>
                  <a:cubicBezTo>
                    <a:pt x="1752126" y="1969"/>
                    <a:pt x="1741370" y="923"/>
                    <a:pt x="1730137" y="923"/>
                  </a:cubicBezTo>
                  <a:lnTo>
                    <a:pt x="0" y="923"/>
                  </a:lnTo>
                  <a:lnTo>
                    <a:pt x="0" y="248268"/>
                  </a:lnTo>
                  <a:lnTo>
                    <a:pt x="1799913" y="248268"/>
                  </a:lnTo>
                  <a:cubicBezTo>
                    <a:pt x="1807528" y="248268"/>
                    <a:pt x="1815240" y="248268"/>
                    <a:pt x="1822855" y="249124"/>
                  </a:cubicBezTo>
                  <a:cubicBezTo>
                    <a:pt x="1830489" y="250190"/>
                    <a:pt x="1838209" y="250437"/>
                    <a:pt x="1845891" y="249885"/>
                  </a:cubicBezTo>
                  <a:cubicBezTo>
                    <a:pt x="1851946" y="256687"/>
                    <a:pt x="1861636" y="258932"/>
                    <a:pt x="1870070" y="255498"/>
                  </a:cubicBezTo>
                  <a:cubicBezTo>
                    <a:pt x="1877781" y="235045"/>
                    <a:pt x="1884826" y="251217"/>
                    <a:pt x="1894345" y="250456"/>
                  </a:cubicBezTo>
                  <a:lnTo>
                    <a:pt x="1894345" y="311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885BFD28-A11B-1442-974B-7FC325882939}"/>
                </a:ext>
              </a:extLst>
            </p:cNvPr>
            <p:cNvSpPr/>
            <p:nvPr/>
          </p:nvSpPr>
          <p:spPr>
            <a:xfrm rot="21316072">
              <a:off x="2298293" y="3125172"/>
              <a:ext cx="3063988" cy="400521"/>
            </a:xfrm>
            <a:custGeom>
              <a:avLst/>
              <a:gdLst>
                <a:gd name="connsiteX0" fmla="*/ 2256079 w 2256079"/>
                <a:gd name="connsiteY0" fmla="*/ 20676 h 294912"/>
                <a:gd name="connsiteX1" fmla="*/ 2252842 w 2256079"/>
                <a:gd name="connsiteY1" fmla="*/ 20676 h 294912"/>
                <a:gd name="connsiteX2" fmla="*/ 2246560 w 2256079"/>
                <a:gd name="connsiteY2" fmla="*/ 20676 h 294912"/>
                <a:gd name="connsiteX3" fmla="*/ 2237041 w 2256079"/>
                <a:gd name="connsiteY3" fmla="*/ 20676 h 294912"/>
                <a:gd name="connsiteX4" fmla="*/ 2223999 w 2256079"/>
                <a:gd name="connsiteY4" fmla="*/ 20676 h 294912"/>
                <a:gd name="connsiteX5" fmla="*/ 2207530 w 2256079"/>
                <a:gd name="connsiteY5" fmla="*/ 20676 h 294912"/>
                <a:gd name="connsiteX6" fmla="*/ 2187825 w 2256079"/>
                <a:gd name="connsiteY6" fmla="*/ 20676 h 294912"/>
                <a:gd name="connsiteX7" fmla="*/ 2164884 w 2256079"/>
                <a:gd name="connsiteY7" fmla="*/ 20676 h 294912"/>
                <a:gd name="connsiteX8" fmla="*/ 2138991 w 2256079"/>
                <a:gd name="connsiteY8" fmla="*/ 20676 h 294912"/>
                <a:gd name="connsiteX9" fmla="*/ 2124903 w 2256079"/>
                <a:gd name="connsiteY9" fmla="*/ 26764 h 294912"/>
                <a:gd name="connsiteX10" fmla="*/ 2110053 w 2256079"/>
                <a:gd name="connsiteY10" fmla="*/ 20676 h 294912"/>
                <a:gd name="connsiteX11" fmla="*/ 2078448 w 2256079"/>
                <a:gd name="connsiteY11" fmla="*/ 20676 h 294912"/>
                <a:gd name="connsiteX12" fmla="*/ 2043989 w 2256079"/>
                <a:gd name="connsiteY12" fmla="*/ 20676 h 294912"/>
                <a:gd name="connsiteX13" fmla="*/ 2007054 w 2256079"/>
                <a:gd name="connsiteY13" fmla="*/ 20676 h 294912"/>
                <a:gd name="connsiteX14" fmla="*/ 1967739 w 2256079"/>
                <a:gd name="connsiteY14" fmla="*/ 19534 h 294912"/>
                <a:gd name="connsiteX15" fmla="*/ 1925949 w 2256079"/>
                <a:gd name="connsiteY15" fmla="*/ 18488 h 294912"/>
                <a:gd name="connsiteX16" fmla="*/ 254452 w 2256079"/>
                <a:gd name="connsiteY16" fmla="*/ 18488 h 294912"/>
                <a:gd name="connsiteX17" fmla="*/ 199810 w 2256079"/>
                <a:gd name="connsiteY17" fmla="*/ 19534 h 294912"/>
                <a:gd name="connsiteX18" fmla="*/ 146788 w 2256079"/>
                <a:gd name="connsiteY18" fmla="*/ 20105 h 294912"/>
                <a:gd name="connsiteX19" fmla="*/ 95193 w 2256079"/>
                <a:gd name="connsiteY19" fmla="*/ 19344 h 294912"/>
                <a:gd name="connsiteX20" fmla="*/ 45407 w 2256079"/>
                <a:gd name="connsiteY20" fmla="*/ 18488 h 294912"/>
                <a:gd name="connsiteX21" fmla="*/ 0 w 2256079"/>
                <a:gd name="connsiteY21" fmla="*/ 18488 h 294912"/>
                <a:gd name="connsiteX22" fmla="*/ 0 w 2256079"/>
                <a:gd name="connsiteY22" fmla="*/ 268021 h 294912"/>
                <a:gd name="connsiteX23" fmla="*/ 45788 w 2256079"/>
                <a:gd name="connsiteY23" fmla="*/ 268021 h 294912"/>
                <a:gd name="connsiteX24" fmla="*/ 92147 w 2256079"/>
                <a:gd name="connsiteY24" fmla="*/ 266879 h 294912"/>
                <a:gd name="connsiteX25" fmla="*/ 138506 w 2256079"/>
                <a:gd name="connsiteY25" fmla="*/ 265833 h 294912"/>
                <a:gd name="connsiteX26" fmla="*/ 1877496 w 2256079"/>
                <a:gd name="connsiteY26" fmla="*/ 265833 h 294912"/>
                <a:gd name="connsiteX27" fmla="*/ 1924521 w 2256079"/>
                <a:gd name="connsiteY27" fmla="*/ 265833 h 294912"/>
                <a:gd name="connsiteX28" fmla="*/ 1971547 w 2256079"/>
                <a:gd name="connsiteY28" fmla="*/ 265833 h 294912"/>
                <a:gd name="connsiteX29" fmla="*/ 2065502 w 2256079"/>
                <a:gd name="connsiteY29" fmla="*/ 265833 h 294912"/>
                <a:gd name="connsiteX30" fmla="*/ 2089015 w 2256079"/>
                <a:gd name="connsiteY30" fmla="*/ 265833 h 294912"/>
                <a:gd name="connsiteX31" fmla="*/ 2112528 w 2256079"/>
                <a:gd name="connsiteY31" fmla="*/ 267736 h 294912"/>
                <a:gd name="connsiteX32" fmla="*/ 2136040 w 2256079"/>
                <a:gd name="connsiteY32" fmla="*/ 269448 h 294912"/>
                <a:gd name="connsiteX33" fmla="*/ 2159553 w 2256079"/>
                <a:gd name="connsiteY33" fmla="*/ 268211 h 294912"/>
                <a:gd name="connsiteX34" fmla="*/ 2183066 w 2256079"/>
                <a:gd name="connsiteY34" fmla="*/ 270114 h 294912"/>
                <a:gd name="connsiteX35" fmla="*/ 2206579 w 2256079"/>
                <a:gd name="connsiteY35" fmla="*/ 268306 h 294912"/>
                <a:gd name="connsiteX36" fmla="*/ 2231329 w 2256079"/>
                <a:gd name="connsiteY36" fmla="*/ 268306 h 294912"/>
                <a:gd name="connsiteX37" fmla="*/ 2256079 w 2256079"/>
                <a:gd name="connsiteY37" fmla="*/ 268306 h 294912"/>
                <a:gd name="connsiteX38" fmla="*/ 2256079 w 2256079"/>
                <a:gd name="connsiteY38" fmla="*/ 20961 h 29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256079" h="294912">
                  <a:moveTo>
                    <a:pt x="2256079" y="20676"/>
                  </a:moveTo>
                  <a:cubicBezTo>
                    <a:pt x="2256079" y="29523"/>
                    <a:pt x="2254175" y="1649"/>
                    <a:pt x="2252842" y="20676"/>
                  </a:cubicBezTo>
                  <a:cubicBezTo>
                    <a:pt x="2251605" y="7262"/>
                    <a:pt x="2249035" y="29713"/>
                    <a:pt x="2246560" y="20676"/>
                  </a:cubicBezTo>
                  <a:cubicBezTo>
                    <a:pt x="2243990" y="32662"/>
                    <a:pt x="2240563" y="11162"/>
                    <a:pt x="2237041" y="20676"/>
                  </a:cubicBezTo>
                  <a:cubicBezTo>
                    <a:pt x="2233328" y="20676"/>
                    <a:pt x="2228854" y="-25844"/>
                    <a:pt x="2223999" y="20676"/>
                  </a:cubicBezTo>
                  <a:cubicBezTo>
                    <a:pt x="2219049" y="-5962"/>
                    <a:pt x="2213528" y="14968"/>
                    <a:pt x="2207530" y="20676"/>
                  </a:cubicBezTo>
                  <a:cubicBezTo>
                    <a:pt x="2201438" y="15348"/>
                    <a:pt x="2194870" y="30189"/>
                    <a:pt x="2187825" y="20676"/>
                  </a:cubicBezTo>
                  <a:cubicBezTo>
                    <a:pt x="2180686" y="-3774"/>
                    <a:pt x="2173071" y="77755"/>
                    <a:pt x="2164884" y="20676"/>
                  </a:cubicBezTo>
                  <a:cubicBezTo>
                    <a:pt x="2156792" y="5549"/>
                    <a:pt x="2148130" y="28952"/>
                    <a:pt x="2138991" y="20676"/>
                  </a:cubicBezTo>
                  <a:cubicBezTo>
                    <a:pt x="2134422" y="18297"/>
                    <a:pt x="2129472" y="23720"/>
                    <a:pt x="2124903" y="26764"/>
                  </a:cubicBezTo>
                  <a:cubicBezTo>
                    <a:pt x="2120048" y="31330"/>
                    <a:pt x="2115383" y="33899"/>
                    <a:pt x="2110053" y="20676"/>
                  </a:cubicBezTo>
                  <a:cubicBezTo>
                    <a:pt x="2099962" y="20676"/>
                    <a:pt x="2089396" y="32567"/>
                    <a:pt x="2078448" y="20676"/>
                  </a:cubicBezTo>
                  <a:cubicBezTo>
                    <a:pt x="2067406" y="13636"/>
                    <a:pt x="2055888" y="20676"/>
                    <a:pt x="2043989" y="20676"/>
                  </a:cubicBezTo>
                  <a:cubicBezTo>
                    <a:pt x="2031718" y="22055"/>
                    <a:pt x="2019324" y="22055"/>
                    <a:pt x="2007054" y="20676"/>
                  </a:cubicBezTo>
                  <a:cubicBezTo>
                    <a:pt x="1994393" y="17726"/>
                    <a:pt x="1981256" y="13826"/>
                    <a:pt x="1967739" y="19534"/>
                  </a:cubicBezTo>
                  <a:cubicBezTo>
                    <a:pt x="1953802" y="19933"/>
                    <a:pt x="1939847" y="19591"/>
                    <a:pt x="1925949" y="18488"/>
                  </a:cubicBezTo>
                  <a:lnTo>
                    <a:pt x="254452" y="18488"/>
                  </a:lnTo>
                  <a:cubicBezTo>
                    <a:pt x="235984" y="18488"/>
                    <a:pt x="217802" y="20961"/>
                    <a:pt x="199810" y="19534"/>
                  </a:cubicBezTo>
                  <a:cubicBezTo>
                    <a:pt x="181914" y="24291"/>
                    <a:pt x="164208" y="17251"/>
                    <a:pt x="146788" y="20105"/>
                  </a:cubicBezTo>
                  <a:cubicBezTo>
                    <a:pt x="129758" y="16908"/>
                    <a:pt x="112309" y="16651"/>
                    <a:pt x="95193" y="19344"/>
                  </a:cubicBezTo>
                  <a:cubicBezTo>
                    <a:pt x="78344" y="19344"/>
                    <a:pt x="61685" y="18488"/>
                    <a:pt x="45407" y="18488"/>
                  </a:cubicBezTo>
                  <a:lnTo>
                    <a:pt x="0" y="18488"/>
                  </a:lnTo>
                  <a:lnTo>
                    <a:pt x="0" y="268021"/>
                  </a:lnTo>
                  <a:cubicBezTo>
                    <a:pt x="14536" y="274652"/>
                    <a:pt x="31252" y="274652"/>
                    <a:pt x="45788" y="268021"/>
                  </a:cubicBezTo>
                  <a:cubicBezTo>
                    <a:pt x="61400" y="258508"/>
                    <a:pt x="76440" y="264406"/>
                    <a:pt x="92147" y="266879"/>
                  </a:cubicBezTo>
                  <a:cubicBezTo>
                    <a:pt x="107568" y="265719"/>
                    <a:pt x="123047" y="265376"/>
                    <a:pt x="138506" y="265833"/>
                  </a:cubicBezTo>
                  <a:lnTo>
                    <a:pt x="1877496" y="265833"/>
                  </a:lnTo>
                  <a:cubicBezTo>
                    <a:pt x="1893145" y="264501"/>
                    <a:pt x="1908872" y="264501"/>
                    <a:pt x="1924521" y="265833"/>
                  </a:cubicBezTo>
                  <a:cubicBezTo>
                    <a:pt x="1940228" y="264406"/>
                    <a:pt x="1955840" y="265833"/>
                    <a:pt x="1971547" y="265833"/>
                  </a:cubicBezTo>
                  <a:lnTo>
                    <a:pt x="2065502" y="265833"/>
                  </a:lnTo>
                  <a:cubicBezTo>
                    <a:pt x="2073403" y="265833"/>
                    <a:pt x="2081209" y="265833"/>
                    <a:pt x="2089015" y="265833"/>
                  </a:cubicBezTo>
                  <a:cubicBezTo>
                    <a:pt x="2096916" y="267355"/>
                    <a:pt x="2104722" y="260791"/>
                    <a:pt x="2112528" y="267736"/>
                  </a:cubicBezTo>
                  <a:cubicBezTo>
                    <a:pt x="2119029" y="273672"/>
                    <a:pt x="2128749" y="274376"/>
                    <a:pt x="2136040" y="269448"/>
                  </a:cubicBezTo>
                  <a:cubicBezTo>
                    <a:pt x="2143846" y="256034"/>
                    <a:pt x="2151747" y="281530"/>
                    <a:pt x="2159553" y="268211"/>
                  </a:cubicBezTo>
                  <a:cubicBezTo>
                    <a:pt x="2167359" y="237864"/>
                    <a:pt x="2175260" y="236532"/>
                    <a:pt x="2183066" y="270114"/>
                  </a:cubicBezTo>
                  <a:cubicBezTo>
                    <a:pt x="2190872" y="271826"/>
                    <a:pt x="2198678" y="279627"/>
                    <a:pt x="2206579" y="268306"/>
                  </a:cubicBezTo>
                  <a:cubicBezTo>
                    <a:pt x="2214385" y="285906"/>
                    <a:pt x="2223523" y="318156"/>
                    <a:pt x="2231329" y="268306"/>
                  </a:cubicBezTo>
                  <a:cubicBezTo>
                    <a:pt x="2239135" y="254512"/>
                    <a:pt x="2246560" y="277249"/>
                    <a:pt x="2256079" y="268306"/>
                  </a:cubicBezTo>
                  <a:lnTo>
                    <a:pt x="2256079" y="2096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E605DF16-F82A-7641-B737-CBD1EADD56F0}"/>
                </a:ext>
              </a:extLst>
            </p:cNvPr>
            <p:cNvSpPr/>
            <p:nvPr/>
          </p:nvSpPr>
          <p:spPr>
            <a:xfrm rot="21316072">
              <a:off x="2416271" y="3328315"/>
              <a:ext cx="2753710" cy="350100"/>
            </a:xfrm>
            <a:custGeom>
              <a:avLst/>
              <a:gdLst>
                <a:gd name="connsiteX0" fmla="*/ 2027616 w 2027615"/>
                <a:gd name="connsiteY0" fmla="*/ 6987 h 257786"/>
                <a:gd name="connsiteX1" fmla="*/ 2024283 w 2027615"/>
                <a:gd name="connsiteY1" fmla="*/ 6987 h 257786"/>
                <a:gd name="connsiteX2" fmla="*/ 2017525 w 2027615"/>
                <a:gd name="connsiteY2" fmla="*/ 6987 h 257786"/>
                <a:gd name="connsiteX3" fmla="*/ 2007244 w 2027615"/>
                <a:gd name="connsiteY3" fmla="*/ 6987 h 257786"/>
                <a:gd name="connsiteX4" fmla="*/ 1993250 w 2027615"/>
                <a:gd name="connsiteY4" fmla="*/ 6987 h 257786"/>
                <a:gd name="connsiteX5" fmla="*/ 1975830 w 2027615"/>
                <a:gd name="connsiteY5" fmla="*/ 6987 h 257786"/>
                <a:gd name="connsiteX6" fmla="*/ 1954888 w 2027615"/>
                <a:gd name="connsiteY6" fmla="*/ 5845 h 257786"/>
                <a:gd name="connsiteX7" fmla="*/ 1930708 w 2027615"/>
                <a:gd name="connsiteY7" fmla="*/ 4799 h 257786"/>
                <a:gd name="connsiteX8" fmla="*/ 44646 w 2027615"/>
                <a:gd name="connsiteY8" fmla="*/ 4799 h 257786"/>
                <a:gd name="connsiteX9" fmla="*/ 0 w 2027615"/>
                <a:gd name="connsiteY9" fmla="*/ 6987 h 257786"/>
                <a:gd name="connsiteX10" fmla="*/ 0 w 2027615"/>
                <a:gd name="connsiteY10" fmla="*/ 254332 h 257786"/>
                <a:gd name="connsiteX11" fmla="*/ 44931 w 2027615"/>
                <a:gd name="connsiteY11" fmla="*/ 254332 h 257786"/>
                <a:gd name="connsiteX12" fmla="*/ 90434 w 2027615"/>
                <a:gd name="connsiteY12" fmla="*/ 254332 h 257786"/>
                <a:gd name="connsiteX13" fmla="*/ 136221 w 2027615"/>
                <a:gd name="connsiteY13" fmla="*/ 253191 h 257786"/>
                <a:gd name="connsiteX14" fmla="*/ 182009 w 2027615"/>
                <a:gd name="connsiteY14" fmla="*/ 252144 h 257786"/>
                <a:gd name="connsiteX15" fmla="*/ 1679589 w 2027615"/>
                <a:gd name="connsiteY15" fmla="*/ 252144 h 257786"/>
                <a:gd name="connsiteX16" fmla="*/ 1748604 w 2027615"/>
                <a:gd name="connsiteY16" fmla="*/ 253191 h 257786"/>
                <a:gd name="connsiteX17" fmla="*/ 1817714 w 2027615"/>
                <a:gd name="connsiteY17" fmla="*/ 253761 h 257786"/>
                <a:gd name="connsiteX18" fmla="*/ 1886824 w 2027615"/>
                <a:gd name="connsiteY18" fmla="*/ 253761 h 257786"/>
                <a:gd name="connsiteX19" fmla="*/ 1957268 w 2027615"/>
                <a:gd name="connsiteY19" fmla="*/ 253761 h 257786"/>
                <a:gd name="connsiteX20" fmla="*/ 2027616 w 2027615"/>
                <a:gd name="connsiteY20" fmla="*/ 253761 h 257786"/>
                <a:gd name="connsiteX21" fmla="*/ 2027616 w 2027615"/>
                <a:gd name="connsiteY21" fmla="*/ 6416 h 25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27615" h="257786">
                  <a:moveTo>
                    <a:pt x="2027616" y="6987"/>
                  </a:moveTo>
                  <a:cubicBezTo>
                    <a:pt x="2027616" y="-9947"/>
                    <a:pt x="2025616" y="9555"/>
                    <a:pt x="2024283" y="6987"/>
                  </a:cubicBezTo>
                  <a:cubicBezTo>
                    <a:pt x="2022951" y="19735"/>
                    <a:pt x="2020190" y="-10042"/>
                    <a:pt x="2017525" y="6987"/>
                  </a:cubicBezTo>
                  <a:cubicBezTo>
                    <a:pt x="2014859" y="11553"/>
                    <a:pt x="2011147" y="-7759"/>
                    <a:pt x="2007244" y="6987"/>
                  </a:cubicBezTo>
                  <a:cubicBezTo>
                    <a:pt x="2003246" y="1469"/>
                    <a:pt x="1998486" y="18022"/>
                    <a:pt x="1993250" y="6987"/>
                  </a:cubicBezTo>
                  <a:cubicBezTo>
                    <a:pt x="1988110" y="16500"/>
                    <a:pt x="1982208" y="-2526"/>
                    <a:pt x="1975830" y="6987"/>
                  </a:cubicBezTo>
                  <a:cubicBezTo>
                    <a:pt x="1969452" y="14693"/>
                    <a:pt x="1962408" y="-5856"/>
                    <a:pt x="1954888" y="5845"/>
                  </a:cubicBezTo>
                  <a:cubicBezTo>
                    <a:pt x="1947367" y="-1100"/>
                    <a:pt x="1939276" y="14312"/>
                    <a:pt x="1930708" y="4799"/>
                  </a:cubicBezTo>
                  <a:lnTo>
                    <a:pt x="44646" y="4799"/>
                  </a:lnTo>
                  <a:cubicBezTo>
                    <a:pt x="28558" y="-4714"/>
                    <a:pt x="9519" y="2040"/>
                    <a:pt x="0" y="6987"/>
                  </a:cubicBezTo>
                  <a:lnTo>
                    <a:pt x="0" y="254332"/>
                  </a:lnTo>
                  <a:cubicBezTo>
                    <a:pt x="9519" y="255188"/>
                    <a:pt x="29510" y="253381"/>
                    <a:pt x="44931" y="254332"/>
                  </a:cubicBezTo>
                  <a:cubicBezTo>
                    <a:pt x="60048" y="252620"/>
                    <a:pt x="75317" y="252620"/>
                    <a:pt x="90434" y="254332"/>
                  </a:cubicBezTo>
                  <a:cubicBezTo>
                    <a:pt x="105760" y="246246"/>
                    <a:pt x="120800" y="254332"/>
                    <a:pt x="136221" y="253191"/>
                  </a:cubicBezTo>
                  <a:cubicBezTo>
                    <a:pt x="151643" y="253191"/>
                    <a:pt x="166683" y="252144"/>
                    <a:pt x="182009" y="252144"/>
                  </a:cubicBezTo>
                  <a:lnTo>
                    <a:pt x="1679589" y="252144"/>
                  </a:lnTo>
                  <a:cubicBezTo>
                    <a:pt x="1702626" y="242631"/>
                    <a:pt x="1725662" y="257662"/>
                    <a:pt x="1748604" y="253191"/>
                  </a:cubicBezTo>
                  <a:cubicBezTo>
                    <a:pt x="1771641" y="251383"/>
                    <a:pt x="1794677" y="263941"/>
                    <a:pt x="1817714" y="253761"/>
                  </a:cubicBezTo>
                  <a:cubicBezTo>
                    <a:pt x="1840751" y="245295"/>
                    <a:pt x="1863788" y="254998"/>
                    <a:pt x="1886824" y="253761"/>
                  </a:cubicBezTo>
                  <a:cubicBezTo>
                    <a:pt x="1909861" y="237589"/>
                    <a:pt x="1934421" y="255379"/>
                    <a:pt x="1957268" y="253761"/>
                  </a:cubicBezTo>
                  <a:cubicBezTo>
                    <a:pt x="1980304" y="258803"/>
                    <a:pt x="1999058" y="247863"/>
                    <a:pt x="2027616" y="253761"/>
                  </a:cubicBezTo>
                  <a:lnTo>
                    <a:pt x="2027616" y="6416"/>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xmlns="" id="{9F1A26BE-7D2A-684F-96D5-DCB3837BDF49}"/>
              </a:ext>
            </a:extLst>
          </p:cNvPr>
          <p:cNvGrpSpPr/>
          <p:nvPr/>
        </p:nvGrpSpPr>
        <p:grpSpPr>
          <a:xfrm rot="5233628">
            <a:off x="167445" y="2390990"/>
            <a:ext cx="3715052" cy="3114428"/>
            <a:chOff x="3435403" y="2139941"/>
            <a:chExt cx="3078168" cy="2580511"/>
          </a:xfrm>
          <a:effectLst>
            <a:outerShdw blurRad="254000" dist="38100" dir="8100000" algn="tr" rotWithShape="0">
              <a:prstClr val="black">
                <a:alpha val="27000"/>
              </a:prstClr>
            </a:outerShdw>
          </a:effectLst>
        </p:grpSpPr>
        <p:sp>
          <p:nvSpPr>
            <p:cNvPr id="34" name="Freeform 33">
              <a:extLst>
                <a:ext uri="{FF2B5EF4-FFF2-40B4-BE49-F238E27FC236}">
                  <a16:creationId xmlns:a16="http://schemas.microsoft.com/office/drawing/2014/main" xmlns="" id="{46F6013D-5881-544D-AA05-B13082A797AA}"/>
                </a:ext>
              </a:extLst>
            </p:cNvPr>
            <p:cNvSpPr/>
            <p:nvPr/>
          </p:nvSpPr>
          <p:spPr>
            <a:xfrm>
              <a:off x="5553208" y="2238750"/>
              <a:ext cx="849098" cy="839589"/>
            </a:xfrm>
            <a:custGeom>
              <a:avLst/>
              <a:gdLst>
                <a:gd name="connsiteX0" fmla="*/ 841698 w 849098"/>
                <a:gd name="connsiteY0" fmla="*/ 175658 h 839589"/>
                <a:gd name="connsiteX1" fmla="*/ 715282 w 849098"/>
                <a:gd name="connsiteY1" fmla="*/ 13171 h 839589"/>
                <a:gd name="connsiteX2" fmla="*/ 672635 w 849098"/>
                <a:gd name="connsiteY2" fmla="*/ 4799 h 839589"/>
                <a:gd name="connsiteX3" fmla="*/ 0 w 849098"/>
                <a:gd name="connsiteY3" fmla="*/ 178702 h 839589"/>
                <a:gd name="connsiteX4" fmla="*/ 514043 w 849098"/>
                <a:gd name="connsiteY4" fmla="*/ 839590 h 839589"/>
                <a:gd name="connsiteX5" fmla="*/ 839318 w 849098"/>
                <a:gd name="connsiteY5" fmla="*/ 219038 h 839589"/>
                <a:gd name="connsiteX6" fmla="*/ 841698 w 849098"/>
                <a:gd name="connsiteY6" fmla="*/ 175658 h 83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9098" h="839589">
                  <a:moveTo>
                    <a:pt x="841698" y="175658"/>
                  </a:moveTo>
                  <a:lnTo>
                    <a:pt x="715282" y="13171"/>
                  </a:lnTo>
                  <a:cubicBezTo>
                    <a:pt x="705467" y="-368"/>
                    <a:pt x="686848" y="-4022"/>
                    <a:pt x="672635" y="4799"/>
                  </a:cubicBezTo>
                  <a:cubicBezTo>
                    <a:pt x="453691" y="150162"/>
                    <a:pt x="268540" y="306941"/>
                    <a:pt x="0" y="178702"/>
                  </a:cubicBezTo>
                  <a:lnTo>
                    <a:pt x="514043" y="839590"/>
                  </a:lnTo>
                  <a:cubicBezTo>
                    <a:pt x="455976" y="548103"/>
                    <a:pt x="644268" y="395890"/>
                    <a:pt x="839318" y="219038"/>
                  </a:cubicBezTo>
                  <a:cubicBezTo>
                    <a:pt x="851379" y="207443"/>
                    <a:pt x="852417" y="188502"/>
                    <a:pt x="841698" y="175658"/>
                  </a:cubicBezTo>
                  <a:close/>
                </a:path>
              </a:pathLst>
            </a:custGeom>
            <a:no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E30C2478-5079-3246-924F-EB78A05D83FA}"/>
                </a:ext>
              </a:extLst>
            </p:cNvPr>
            <p:cNvSpPr/>
            <p:nvPr/>
          </p:nvSpPr>
          <p:spPr>
            <a:xfrm>
              <a:off x="5553208" y="2238750"/>
              <a:ext cx="849098" cy="839589"/>
            </a:xfrm>
            <a:custGeom>
              <a:avLst/>
              <a:gdLst>
                <a:gd name="connsiteX0" fmla="*/ 841698 w 849098"/>
                <a:gd name="connsiteY0" fmla="*/ 175658 h 839589"/>
                <a:gd name="connsiteX1" fmla="*/ 715282 w 849098"/>
                <a:gd name="connsiteY1" fmla="*/ 13171 h 839589"/>
                <a:gd name="connsiteX2" fmla="*/ 672635 w 849098"/>
                <a:gd name="connsiteY2" fmla="*/ 4799 h 839589"/>
                <a:gd name="connsiteX3" fmla="*/ 0 w 849098"/>
                <a:gd name="connsiteY3" fmla="*/ 178702 h 839589"/>
                <a:gd name="connsiteX4" fmla="*/ 514043 w 849098"/>
                <a:gd name="connsiteY4" fmla="*/ 839590 h 839589"/>
                <a:gd name="connsiteX5" fmla="*/ 839318 w 849098"/>
                <a:gd name="connsiteY5" fmla="*/ 219038 h 839589"/>
                <a:gd name="connsiteX6" fmla="*/ 841698 w 849098"/>
                <a:gd name="connsiteY6" fmla="*/ 175658 h 83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9098" h="839589">
                  <a:moveTo>
                    <a:pt x="841698" y="175658"/>
                  </a:moveTo>
                  <a:lnTo>
                    <a:pt x="715282" y="13171"/>
                  </a:lnTo>
                  <a:cubicBezTo>
                    <a:pt x="705467" y="-368"/>
                    <a:pt x="686848" y="-4022"/>
                    <a:pt x="672635" y="4799"/>
                  </a:cubicBezTo>
                  <a:cubicBezTo>
                    <a:pt x="453691" y="150162"/>
                    <a:pt x="268540" y="306941"/>
                    <a:pt x="0" y="178702"/>
                  </a:cubicBezTo>
                  <a:lnTo>
                    <a:pt x="514043" y="839590"/>
                  </a:lnTo>
                  <a:cubicBezTo>
                    <a:pt x="455976" y="548103"/>
                    <a:pt x="644268" y="395890"/>
                    <a:pt x="839318" y="219038"/>
                  </a:cubicBezTo>
                  <a:cubicBezTo>
                    <a:pt x="851379" y="207443"/>
                    <a:pt x="852417" y="188502"/>
                    <a:pt x="841698" y="175658"/>
                  </a:cubicBezTo>
                  <a:close/>
                </a:path>
              </a:pathLst>
            </a:custGeom>
            <a:no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74D2CFC0-72BE-604A-8013-2BE71A35C296}"/>
                </a:ext>
              </a:extLst>
            </p:cNvPr>
            <p:cNvSpPr/>
            <p:nvPr/>
          </p:nvSpPr>
          <p:spPr>
            <a:xfrm>
              <a:off x="6229175" y="2139941"/>
              <a:ext cx="284396" cy="328122"/>
            </a:xfrm>
            <a:custGeom>
              <a:avLst/>
              <a:gdLst>
                <a:gd name="connsiteX0" fmla="*/ 110995 w 284396"/>
                <a:gd name="connsiteY0" fmla="*/ 328122 h 328122"/>
                <a:gd name="connsiteX1" fmla="*/ 269206 w 284396"/>
                <a:gd name="connsiteY1" fmla="*/ 205211 h 328122"/>
                <a:gd name="connsiteX2" fmla="*/ 283295 w 284396"/>
                <a:gd name="connsiteY2" fmla="*/ 151556 h 328122"/>
                <a:gd name="connsiteX3" fmla="*/ 257783 w 284396"/>
                <a:gd name="connsiteY3" fmla="*/ 14279 h 328122"/>
                <a:gd name="connsiteX4" fmla="*/ 230368 w 284396"/>
                <a:gd name="connsiteY4" fmla="*/ 6478 h 328122"/>
                <a:gd name="connsiteX5" fmla="*/ 0 w 284396"/>
                <a:gd name="connsiteY5" fmla="*/ 185423 h 32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396" h="328122">
                  <a:moveTo>
                    <a:pt x="110995" y="328122"/>
                  </a:moveTo>
                  <a:lnTo>
                    <a:pt x="269206" y="205211"/>
                  </a:lnTo>
                  <a:cubicBezTo>
                    <a:pt x="282534" y="194936"/>
                    <a:pt x="286627" y="168014"/>
                    <a:pt x="283295" y="151556"/>
                  </a:cubicBezTo>
                  <a:lnTo>
                    <a:pt x="257783" y="14279"/>
                  </a:lnTo>
                  <a:cubicBezTo>
                    <a:pt x="254547" y="-2179"/>
                    <a:pt x="243695" y="-3891"/>
                    <a:pt x="230368" y="6478"/>
                  </a:cubicBezTo>
                  <a:lnTo>
                    <a:pt x="0" y="185423"/>
                  </a:lnTo>
                  <a:close/>
                </a:path>
              </a:pathLst>
            </a:custGeom>
            <a:solidFill>
              <a:schemeClr val="accent2"/>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BB47E8E9-8621-D941-8C33-BAAA30DBED54}"/>
                </a:ext>
              </a:extLst>
            </p:cNvPr>
            <p:cNvSpPr/>
            <p:nvPr/>
          </p:nvSpPr>
          <p:spPr>
            <a:xfrm>
              <a:off x="5558158" y="2256776"/>
              <a:ext cx="857987" cy="839354"/>
            </a:xfrm>
            <a:custGeom>
              <a:avLst/>
              <a:gdLst>
                <a:gd name="connsiteX0" fmla="*/ 724135 w 857987"/>
                <a:gd name="connsiteY0" fmla="*/ 12935 h 839354"/>
                <a:gd name="connsiteX1" fmla="*/ 850551 w 857987"/>
                <a:gd name="connsiteY1" fmla="*/ 175422 h 839354"/>
                <a:gd name="connsiteX2" fmla="*/ 848172 w 857987"/>
                <a:gd name="connsiteY2" fmla="*/ 218803 h 839354"/>
                <a:gd name="connsiteX3" fmla="*/ 522991 w 857987"/>
                <a:gd name="connsiteY3" fmla="*/ 839354 h 839354"/>
                <a:gd name="connsiteX4" fmla="*/ 0 w 857987"/>
                <a:gd name="connsiteY4" fmla="*/ 166384 h 839354"/>
                <a:gd name="connsiteX5" fmla="*/ 681964 w 857987"/>
                <a:gd name="connsiteY5" fmla="*/ 4659 h 839354"/>
                <a:gd name="connsiteX6" fmla="*/ 724135 w 857987"/>
                <a:gd name="connsiteY6" fmla="*/ 12935 h 83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987" h="839354">
                  <a:moveTo>
                    <a:pt x="724135" y="12935"/>
                  </a:moveTo>
                  <a:lnTo>
                    <a:pt x="850551" y="175422"/>
                  </a:lnTo>
                  <a:cubicBezTo>
                    <a:pt x="861318" y="188250"/>
                    <a:pt x="860280" y="207228"/>
                    <a:pt x="848172" y="218803"/>
                  </a:cubicBezTo>
                  <a:cubicBezTo>
                    <a:pt x="653120" y="395274"/>
                    <a:pt x="464828" y="547677"/>
                    <a:pt x="522991" y="839354"/>
                  </a:cubicBezTo>
                  <a:lnTo>
                    <a:pt x="0" y="166384"/>
                  </a:lnTo>
                  <a:cubicBezTo>
                    <a:pt x="268540" y="294624"/>
                    <a:pt x="462734" y="149926"/>
                    <a:pt x="681964" y="4659"/>
                  </a:cubicBezTo>
                  <a:cubicBezTo>
                    <a:pt x="696043" y="-3932"/>
                    <a:pt x="714358" y="-338"/>
                    <a:pt x="724135" y="12935"/>
                  </a:cubicBezTo>
                  <a:close/>
                </a:path>
              </a:pathLst>
            </a:custGeom>
            <a:solidFill>
              <a:srgbClr val="201F23"/>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1FB2756A-5C1A-5541-B23D-88EC128ED587}"/>
                </a:ext>
              </a:extLst>
            </p:cNvPr>
            <p:cNvSpPr/>
            <p:nvPr/>
          </p:nvSpPr>
          <p:spPr>
            <a:xfrm>
              <a:off x="5976947" y="2334116"/>
              <a:ext cx="454294" cy="760206"/>
            </a:xfrm>
            <a:custGeom>
              <a:avLst/>
              <a:gdLst>
                <a:gd name="connsiteX0" fmla="*/ 62413 w 454294"/>
                <a:gd name="connsiteY0" fmla="*/ 760207 h 760206"/>
                <a:gd name="connsiteX1" fmla="*/ 116483 w 454294"/>
                <a:gd name="connsiteY1" fmla="*/ 736043 h 760206"/>
                <a:gd name="connsiteX2" fmla="*/ 175122 w 454294"/>
                <a:gd name="connsiteY2" fmla="*/ 413638 h 760206"/>
                <a:gd name="connsiteX3" fmla="*/ 406441 w 454294"/>
                <a:gd name="connsiteY3" fmla="*/ 167339 h 760206"/>
                <a:gd name="connsiteX4" fmla="*/ 433666 w 454294"/>
                <a:gd name="connsiteY4" fmla="*/ 142699 h 760206"/>
                <a:gd name="connsiteX5" fmla="*/ 441091 w 454294"/>
                <a:gd name="connsiteY5" fmla="*/ 57080 h 760206"/>
                <a:gd name="connsiteX6" fmla="*/ 396636 w 454294"/>
                <a:gd name="connsiteY6" fmla="*/ 0 h 760206"/>
                <a:gd name="connsiteX7" fmla="*/ 348468 w 454294"/>
                <a:gd name="connsiteY7" fmla="*/ 37387 h 760206"/>
                <a:gd name="connsiteX8" fmla="*/ 324479 w 454294"/>
                <a:gd name="connsiteY8" fmla="*/ 56414 h 760206"/>
                <a:gd name="connsiteX9" fmla="*/ 319434 w 454294"/>
                <a:gd name="connsiteY9" fmla="*/ 63358 h 760206"/>
                <a:gd name="connsiteX10" fmla="*/ 74121 w 454294"/>
                <a:gd name="connsiteY10" fmla="*/ 327352 h 760206"/>
                <a:gd name="connsiteX11" fmla="*/ 10056 w 454294"/>
                <a:gd name="connsiteY11" fmla="*/ 688381 h 760206"/>
                <a:gd name="connsiteX12" fmla="*/ 11199 w 454294"/>
                <a:gd name="connsiteY12" fmla="*/ 695326 h 76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4294" h="760206">
                  <a:moveTo>
                    <a:pt x="62413" y="760207"/>
                  </a:moveTo>
                  <a:lnTo>
                    <a:pt x="116483" y="736043"/>
                  </a:lnTo>
                  <a:cubicBezTo>
                    <a:pt x="92208" y="603808"/>
                    <a:pt x="119243" y="502492"/>
                    <a:pt x="175122" y="413638"/>
                  </a:cubicBezTo>
                  <a:cubicBezTo>
                    <a:pt x="231000" y="324784"/>
                    <a:pt x="315627" y="248677"/>
                    <a:pt x="406441" y="167339"/>
                  </a:cubicBezTo>
                  <a:lnTo>
                    <a:pt x="433666" y="142699"/>
                  </a:lnTo>
                  <a:cubicBezTo>
                    <a:pt x="458007" y="120412"/>
                    <a:pt x="461225" y="83219"/>
                    <a:pt x="441091" y="57080"/>
                  </a:cubicBezTo>
                  <a:lnTo>
                    <a:pt x="396636" y="0"/>
                  </a:lnTo>
                  <a:lnTo>
                    <a:pt x="348468" y="37387"/>
                  </a:lnTo>
                  <a:lnTo>
                    <a:pt x="324479" y="56414"/>
                  </a:lnTo>
                  <a:lnTo>
                    <a:pt x="319434" y="63358"/>
                  </a:lnTo>
                  <a:cubicBezTo>
                    <a:pt x="225955" y="147551"/>
                    <a:pt x="134855" y="229365"/>
                    <a:pt x="74121" y="327352"/>
                  </a:cubicBezTo>
                  <a:cubicBezTo>
                    <a:pt x="13388" y="425339"/>
                    <a:pt x="-17264" y="539498"/>
                    <a:pt x="10056" y="688381"/>
                  </a:cubicBezTo>
                  <a:lnTo>
                    <a:pt x="11199" y="695326"/>
                  </a:lnTo>
                  <a:close/>
                </a:path>
              </a:pathLst>
            </a:custGeom>
            <a:solidFill>
              <a:srgbClr val="6D6E71">
                <a:alpha val="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xmlns="" id="{860586C3-65EE-934B-9FDA-BFE7AD041BFE}"/>
                </a:ext>
              </a:extLst>
            </p:cNvPr>
            <p:cNvSpPr/>
            <p:nvPr/>
          </p:nvSpPr>
          <p:spPr>
            <a:xfrm>
              <a:off x="5980933" y="2336684"/>
              <a:ext cx="446854" cy="756496"/>
            </a:xfrm>
            <a:custGeom>
              <a:avLst/>
              <a:gdLst>
                <a:gd name="connsiteX0" fmla="*/ 392745 w 446854"/>
                <a:gd name="connsiteY0" fmla="*/ 0 h 756496"/>
                <a:gd name="connsiteX1" fmla="*/ 414068 w 446854"/>
                <a:gd name="connsiteY1" fmla="*/ 27493 h 756496"/>
                <a:gd name="connsiteX2" fmla="*/ 435963 w 446854"/>
                <a:gd name="connsiteY2" fmla="*/ 57080 h 756496"/>
                <a:gd name="connsiteX3" fmla="*/ 444054 w 446854"/>
                <a:gd name="connsiteY3" fmla="*/ 73347 h 756496"/>
                <a:gd name="connsiteX4" fmla="*/ 425015 w 446854"/>
                <a:gd name="connsiteY4" fmla="*/ 141177 h 756496"/>
                <a:gd name="connsiteX5" fmla="*/ 397981 w 446854"/>
                <a:gd name="connsiteY5" fmla="*/ 165531 h 756496"/>
                <a:gd name="connsiteX6" fmla="*/ 320113 w 446854"/>
                <a:gd name="connsiteY6" fmla="*/ 236786 h 756496"/>
                <a:gd name="connsiteX7" fmla="*/ 184557 w 446854"/>
                <a:gd name="connsiteY7" fmla="*/ 387096 h 756496"/>
                <a:gd name="connsiteX8" fmla="*/ 168850 w 446854"/>
                <a:gd name="connsiteY8" fmla="*/ 410688 h 756496"/>
                <a:gd name="connsiteX9" fmla="*/ 107641 w 446854"/>
                <a:gd name="connsiteY9" fmla="*/ 566231 h 756496"/>
                <a:gd name="connsiteX10" fmla="*/ 110307 w 446854"/>
                <a:gd name="connsiteY10" fmla="*/ 730525 h 756496"/>
                <a:gd name="connsiteX11" fmla="*/ 60140 w 446854"/>
                <a:gd name="connsiteY11" fmla="*/ 756496 h 756496"/>
                <a:gd name="connsiteX12" fmla="*/ 38626 w 446854"/>
                <a:gd name="connsiteY12" fmla="*/ 728813 h 756496"/>
                <a:gd name="connsiteX13" fmla="*/ 10544 w 446854"/>
                <a:gd name="connsiteY13" fmla="*/ 690760 h 756496"/>
                <a:gd name="connsiteX14" fmla="*/ 9497 w 446854"/>
                <a:gd name="connsiteY14" fmla="*/ 683910 h 756496"/>
                <a:gd name="connsiteX15" fmla="*/ 4833 w 446854"/>
                <a:gd name="connsiteY15" fmla="*/ 511815 h 756496"/>
                <a:gd name="connsiteX16" fmla="*/ 74133 w 446854"/>
                <a:gd name="connsiteY16" fmla="*/ 326496 h 756496"/>
                <a:gd name="connsiteX17" fmla="*/ 197885 w 446854"/>
                <a:gd name="connsiteY17" fmla="*/ 175710 h 756496"/>
                <a:gd name="connsiteX18" fmla="*/ 317828 w 446854"/>
                <a:gd name="connsiteY18" fmla="*/ 64024 h 756496"/>
                <a:gd name="connsiteX19" fmla="*/ 322873 w 446854"/>
                <a:gd name="connsiteY19" fmla="*/ 57270 h 756496"/>
                <a:gd name="connsiteX20" fmla="*/ 346767 w 446854"/>
                <a:gd name="connsiteY20" fmla="*/ 38243 h 756496"/>
                <a:gd name="connsiteX21" fmla="*/ 352097 w 446854"/>
                <a:gd name="connsiteY21" fmla="*/ 34058 h 756496"/>
                <a:gd name="connsiteX22" fmla="*/ 392745 w 446854"/>
                <a:gd name="connsiteY22" fmla="*/ 0 h 75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6854" h="756496">
                  <a:moveTo>
                    <a:pt x="392745" y="0"/>
                  </a:moveTo>
                  <a:lnTo>
                    <a:pt x="414068" y="27493"/>
                  </a:lnTo>
                  <a:cubicBezTo>
                    <a:pt x="414068" y="28064"/>
                    <a:pt x="436153" y="56033"/>
                    <a:pt x="435963" y="57080"/>
                  </a:cubicBezTo>
                  <a:cubicBezTo>
                    <a:pt x="439466" y="62064"/>
                    <a:pt x="442188" y="67548"/>
                    <a:pt x="444054" y="73347"/>
                  </a:cubicBezTo>
                  <a:cubicBezTo>
                    <a:pt x="451413" y="97734"/>
                    <a:pt x="443997" y="124174"/>
                    <a:pt x="425015" y="141177"/>
                  </a:cubicBezTo>
                  <a:lnTo>
                    <a:pt x="397981" y="165531"/>
                  </a:lnTo>
                  <a:cubicBezTo>
                    <a:pt x="371327" y="189600"/>
                    <a:pt x="345148" y="213098"/>
                    <a:pt x="320113" y="236786"/>
                  </a:cubicBezTo>
                  <a:cubicBezTo>
                    <a:pt x="269955" y="282174"/>
                    <a:pt x="224539" y="332536"/>
                    <a:pt x="184557" y="387096"/>
                  </a:cubicBezTo>
                  <a:cubicBezTo>
                    <a:pt x="179131" y="394801"/>
                    <a:pt x="173896" y="402697"/>
                    <a:pt x="168850" y="410688"/>
                  </a:cubicBezTo>
                  <a:cubicBezTo>
                    <a:pt x="138389" y="457996"/>
                    <a:pt x="117580" y="510858"/>
                    <a:pt x="107641" y="566231"/>
                  </a:cubicBezTo>
                  <a:cubicBezTo>
                    <a:pt x="98817" y="620723"/>
                    <a:pt x="99721" y="676347"/>
                    <a:pt x="110307" y="730525"/>
                  </a:cubicBezTo>
                  <a:cubicBezTo>
                    <a:pt x="110307" y="731572"/>
                    <a:pt x="59949" y="755355"/>
                    <a:pt x="60140" y="756496"/>
                  </a:cubicBezTo>
                  <a:lnTo>
                    <a:pt x="38626" y="728813"/>
                  </a:lnTo>
                  <a:cubicBezTo>
                    <a:pt x="38626" y="727861"/>
                    <a:pt x="10639" y="691426"/>
                    <a:pt x="10544" y="690760"/>
                  </a:cubicBezTo>
                  <a:cubicBezTo>
                    <a:pt x="10449" y="690094"/>
                    <a:pt x="9497" y="684005"/>
                    <a:pt x="9497" y="683910"/>
                  </a:cubicBezTo>
                  <a:cubicBezTo>
                    <a:pt x="-1336" y="627172"/>
                    <a:pt x="-2916" y="569056"/>
                    <a:pt x="4833" y="511815"/>
                  </a:cubicBezTo>
                  <a:cubicBezTo>
                    <a:pt x="14618" y="445855"/>
                    <a:pt x="38236" y="382704"/>
                    <a:pt x="74133" y="326496"/>
                  </a:cubicBezTo>
                  <a:cubicBezTo>
                    <a:pt x="109507" y="271688"/>
                    <a:pt x="151021" y="221098"/>
                    <a:pt x="197885" y="175710"/>
                  </a:cubicBezTo>
                  <a:cubicBezTo>
                    <a:pt x="235962" y="137657"/>
                    <a:pt x="276514" y="101221"/>
                    <a:pt x="317828" y="64024"/>
                  </a:cubicBezTo>
                  <a:lnTo>
                    <a:pt x="322873" y="57270"/>
                  </a:lnTo>
                  <a:cubicBezTo>
                    <a:pt x="323825" y="56319"/>
                    <a:pt x="346291" y="38909"/>
                    <a:pt x="346767" y="38243"/>
                  </a:cubicBezTo>
                  <a:lnTo>
                    <a:pt x="352097" y="34058"/>
                  </a:lnTo>
                  <a:cubicBezTo>
                    <a:pt x="353240" y="33201"/>
                    <a:pt x="393411" y="856"/>
                    <a:pt x="392745" y="0"/>
                  </a:cubicBezTo>
                  <a:close/>
                </a:path>
              </a:pathLst>
            </a:custGeom>
            <a:solidFill>
              <a:srgbClr val="6D6E71">
                <a:alpha val="2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E927D331-807F-5849-9565-5DAC8ED26F50}"/>
                </a:ext>
              </a:extLst>
            </p:cNvPr>
            <p:cNvSpPr/>
            <p:nvPr/>
          </p:nvSpPr>
          <p:spPr>
            <a:xfrm>
              <a:off x="5984424" y="2339728"/>
              <a:ext cx="440107" cy="751834"/>
            </a:xfrm>
            <a:custGeom>
              <a:avLst/>
              <a:gdLst>
                <a:gd name="connsiteX0" fmla="*/ 389349 w 440107"/>
                <a:gd name="connsiteY0" fmla="*/ 0 h 751834"/>
                <a:gd name="connsiteX1" fmla="*/ 410577 w 440107"/>
                <a:gd name="connsiteY1" fmla="*/ 27208 h 751834"/>
                <a:gd name="connsiteX2" fmla="*/ 431234 w 440107"/>
                <a:gd name="connsiteY2" fmla="*/ 56985 h 751834"/>
                <a:gd name="connsiteX3" fmla="*/ 438183 w 440107"/>
                <a:gd name="connsiteY3" fmla="*/ 73062 h 751834"/>
                <a:gd name="connsiteX4" fmla="*/ 417527 w 440107"/>
                <a:gd name="connsiteY4" fmla="*/ 139655 h 751834"/>
                <a:gd name="connsiteX5" fmla="*/ 390682 w 440107"/>
                <a:gd name="connsiteY5" fmla="*/ 163914 h 751834"/>
                <a:gd name="connsiteX6" fmla="*/ 313480 w 440107"/>
                <a:gd name="connsiteY6" fmla="*/ 234598 h 751834"/>
                <a:gd name="connsiteX7" fmla="*/ 179163 w 440107"/>
                <a:gd name="connsiteY7" fmla="*/ 383956 h 751834"/>
                <a:gd name="connsiteX8" fmla="*/ 163646 w 440107"/>
                <a:gd name="connsiteY8" fmla="*/ 407454 h 751834"/>
                <a:gd name="connsiteX9" fmla="*/ 102723 w 440107"/>
                <a:gd name="connsiteY9" fmla="*/ 561284 h 751834"/>
                <a:gd name="connsiteX10" fmla="*/ 104341 w 440107"/>
                <a:gd name="connsiteY10" fmla="*/ 724246 h 751834"/>
                <a:gd name="connsiteX11" fmla="*/ 57982 w 440107"/>
                <a:gd name="connsiteY11" fmla="*/ 751835 h 751834"/>
                <a:gd name="connsiteX12" fmla="*/ 36659 w 440107"/>
                <a:gd name="connsiteY12" fmla="*/ 724437 h 751834"/>
                <a:gd name="connsiteX13" fmla="*/ 10004 w 440107"/>
                <a:gd name="connsiteY13" fmla="*/ 686383 h 751834"/>
                <a:gd name="connsiteX14" fmla="*/ 8957 w 440107"/>
                <a:gd name="connsiteY14" fmla="*/ 679534 h 751834"/>
                <a:gd name="connsiteX15" fmla="*/ 5150 w 440107"/>
                <a:gd name="connsiteY15" fmla="*/ 508961 h 751834"/>
                <a:gd name="connsiteX16" fmla="*/ 74545 w 440107"/>
                <a:gd name="connsiteY16" fmla="*/ 325164 h 751834"/>
                <a:gd name="connsiteX17" fmla="*/ 198296 w 440107"/>
                <a:gd name="connsiteY17" fmla="*/ 175425 h 751834"/>
                <a:gd name="connsiteX18" fmla="*/ 317574 w 440107"/>
                <a:gd name="connsiteY18" fmla="*/ 64405 h 751834"/>
                <a:gd name="connsiteX19" fmla="*/ 322714 w 440107"/>
                <a:gd name="connsiteY19" fmla="*/ 57650 h 751834"/>
                <a:gd name="connsiteX20" fmla="*/ 346322 w 440107"/>
                <a:gd name="connsiteY20" fmla="*/ 38624 h 751834"/>
                <a:gd name="connsiteX21" fmla="*/ 351653 w 440107"/>
                <a:gd name="connsiteY21" fmla="*/ 34438 h 751834"/>
                <a:gd name="connsiteX22" fmla="*/ 389349 w 440107"/>
                <a:gd name="connsiteY22" fmla="*/ 0 h 75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0107" h="751834">
                  <a:moveTo>
                    <a:pt x="389349" y="0"/>
                  </a:moveTo>
                  <a:lnTo>
                    <a:pt x="410577" y="27208"/>
                  </a:lnTo>
                  <a:cubicBezTo>
                    <a:pt x="411434" y="28350"/>
                    <a:pt x="431710" y="55748"/>
                    <a:pt x="431234" y="56985"/>
                  </a:cubicBezTo>
                  <a:cubicBezTo>
                    <a:pt x="434423" y="61923"/>
                    <a:pt x="436774" y="67356"/>
                    <a:pt x="438183" y="73062"/>
                  </a:cubicBezTo>
                  <a:cubicBezTo>
                    <a:pt x="444095" y="97368"/>
                    <a:pt x="436156" y="122952"/>
                    <a:pt x="417527" y="139655"/>
                  </a:cubicBezTo>
                  <a:lnTo>
                    <a:pt x="390682" y="163914"/>
                  </a:lnTo>
                  <a:cubicBezTo>
                    <a:pt x="364218" y="187792"/>
                    <a:pt x="338231" y="211480"/>
                    <a:pt x="313480" y="234598"/>
                  </a:cubicBezTo>
                  <a:cubicBezTo>
                    <a:pt x="263771" y="279721"/>
                    <a:pt x="218772" y="329763"/>
                    <a:pt x="179163" y="383956"/>
                  </a:cubicBezTo>
                  <a:cubicBezTo>
                    <a:pt x="173737" y="391757"/>
                    <a:pt x="168596" y="399558"/>
                    <a:pt x="163646" y="407454"/>
                  </a:cubicBezTo>
                  <a:cubicBezTo>
                    <a:pt x="133565" y="454305"/>
                    <a:pt x="112870" y="506549"/>
                    <a:pt x="102723" y="561284"/>
                  </a:cubicBezTo>
                  <a:cubicBezTo>
                    <a:pt x="93727" y="615281"/>
                    <a:pt x="94269" y="670438"/>
                    <a:pt x="104341" y="724246"/>
                  </a:cubicBezTo>
                  <a:cubicBezTo>
                    <a:pt x="104341" y="726339"/>
                    <a:pt x="57601" y="749647"/>
                    <a:pt x="57982" y="751835"/>
                  </a:cubicBezTo>
                  <a:lnTo>
                    <a:pt x="36659" y="724437"/>
                  </a:lnTo>
                  <a:cubicBezTo>
                    <a:pt x="36659" y="722629"/>
                    <a:pt x="10195" y="687715"/>
                    <a:pt x="10004" y="686383"/>
                  </a:cubicBezTo>
                  <a:cubicBezTo>
                    <a:pt x="9814" y="685052"/>
                    <a:pt x="8957" y="679819"/>
                    <a:pt x="8957" y="679534"/>
                  </a:cubicBezTo>
                  <a:cubicBezTo>
                    <a:pt x="-1533" y="623255"/>
                    <a:pt x="-2818" y="565650"/>
                    <a:pt x="5150" y="508961"/>
                  </a:cubicBezTo>
                  <a:cubicBezTo>
                    <a:pt x="15212" y="443531"/>
                    <a:pt x="38848" y="380926"/>
                    <a:pt x="74545" y="325164"/>
                  </a:cubicBezTo>
                  <a:cubicBezTo>
                    <a:pt x="109995" y="270733"/>
                    <a:pt x="151509" y="220498"/>
                    <a:pt x="198296" y="175425"/>
                  </a:cubicBezTo>
                  <a:cubicBezTo>
                    <a:pt x="236374" y="137848"/>
                    <a:pt x="276450" y="101412"/>
                    <a:pt x="317574" y="64405"/>
                  </a:cubicBezTo>
                  <a:lnTo>
                    <a:pt x="322714" y="57650"/>
                  </a:lnTo>
                  <a:cubicBezTo>
                    <a:pt x="324047" y="56414"/>
                    <a:pt x="345465" y="39766"/>
                    <a:pt x="346322" y="38624"/>
                  </a:cubicBezTo>
                  <a:lnTo>
                    <a:pt x="351653" y="34438"/>
                  </a:lnTo>
                  <a:cubicBezTo>
                    <a:pt x="353081" y="33392"/>
                    <a:pt x="390682" y="1903"/>
                    <a:pt x="389349" y="0"/>
                  </a:cubicBezTo>
                  <a:close/>
                </a:path>
              </a:pathLst>
            </a:custGeom>
            <a:solidFill>
              <a:srgbClr val="6D6E71">
                <a:alpha val="3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xmlns="" id="{9C4A7DA5-5F92-3D4E-BB56-71CC49BA90C1}"/>
                </a:ext>
              </a:extLst>
            </p:cNvPr>
            <p:cNvSpPr/>
            <p:nvPr/>
          </p:nvSpPr>
          <p:spPr>
            <a:xfrm>
              <a:off x="5988522" y="2343153"/>
              <a:ext cx="433146" cy="747648"/>
            </a:xfrm>
            <a:custGeom>
              <a:avLst/>
              <a:gdLst>
                <a:gd name="connsiteX0" fmla="*/ 385346 w 433146"/>
                <a:gd name="connsiteY0" fmla="*/ 0 h 747648"/>
                <a:gd name="connsiteX1" fmla="*/ 406384 w 433146"/>
                <a:gd name="connsiteY1" fmla="*/ 27018 h 747648"/>
                <a:gd name="connsiteX2" fmla="*/ 426374 w 433146"/>
                <a:gd name="connsiteY2" fmla="*/ 56794 h 747648"/>
                <a:gd name="connsiteX3" fmla="*/ 432181 w 433146"/>
                <a:gd name="connsiteY3" fmla="*/ 72777 h 747648"/>
                <a:gd name="connsiteX4" fmla="*/ 409430 w 433146"/>
                <a:gd name="connsiteY4" fmla="*/ 137372 h 747648"/>
                <a:gd name="connsiteX5" fmla="*/ 382776 w 433146"/>
                <a:gd name="connsiteY5" fmla="*/ 161440 h 747648"/>
                <a:gd name="connsiteX6" fmla="*/ 306621 w 433146"/>
                <a:gd name="connsiteY6" fmla="*/ 231744 h 747648"/>
                <a:gd name="connsiteX7" fmla="*/ 173351 w 433146"/>
                <a:gd name="connsiteY7" fmla="*/ 380151 h 747648"/>
                <a:gd name="connsiteX8" fmla="*/ 157929 w 433146"/>
                <a:gd name="connsiteY8" fmla="*/ 403458 h 747648"/>
                <a:gd name="connsiteX9" fmla="*/ 97387 w 433146"/>
                <a:gd name="connsiteY9" fmla="*/ 556622 h 747648"/>
                <a:gd name="connsiteX10" fmla="*/ 98339 w 433146"/>
                <a:gd name="connsiteY10" fmla="*/ 718348 h 747648"/>
                <a:gd name="connsiteX11" fmla="*/ 55787 w 433146"/>
                <a:gd name="connsiteY11" fmla="*/ 747649 h 747648"/>
                <a:gd name="connsiteX12" fmla="*/ 34654 w 433146"/>
                <a:gd name="connsiteY12" fmla="*/ 720441 h 747648"/>
                <a:gd name="connsiteX13" fmla="*/ 9428 w 433146"/>
                <a:gd name="connsiteY13" fmla="*/ 681817 h 747648"/>
                <a:gd name="connsiteX14" fmla="*/ 8476 w 433146"/>
                <a:gd name="connsiteY14" fmla="*/ 675063 h 747648"/>
                <a:gd name="connsiteX15" fmla="*/ 5430 w 433146"/>
                <a:gd name="connsiteY15" fmla="*/ 506012 h 747648"/>
                <a:gd name="connsiteX16" fmla="*/ 74159 w 433146"/>
                <a:gd name="connsiteY16" fmla="*/ 324022 h 747648"/>
                <a:gd name="connsiteX17" fmla="*/ 197911 w 433146"/>
                <a:gd name="connsiteY17" fmla="*/ 175235 h 747648"/>
                <a:gd name="connsiteX18" fmla="*/ 316521 w 433146"/>
                <a:gd name="connsiteY18" fmla="*/ 64785 h 747648"/>
                <a:gd name="connsiteX19" fmla="*/ 321662 w 433146"/>
                <a:gd name="connsiteY19" fmla="*/ 58221 h 747648"/>
                <a:gd name="connsiteX20" fmla="*/ 345079 w 433146"/>
                <a:gd name="connsiteY20" fmla="*/ 39195 h 747648"/>
                <a:gd name="connsiteX21" fmla="*/ 350315 w 433146"/>
                <a:gd name="connsiteY21" fmla="*/ 34914 h 747648"/>
                <a:gd name="connsiteX22" fmla="*/ 385346 w 433146"/>
                <a:gd name="connsiteY22" fmla="*/ 0 h 747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3146" h="747648">
                  <a:moveTo>
                    <a:pt x="385346" y="0"/>
                  </a:moveTo>
                  <a:lnTo>
                    <a:pt x="406384" y="27018"/>
                  </a:lnTo>
                  <a:cubicBezTo>
                    <a:pt x="413780" y="36429"/>
                    <a:pt x="420463" y="46383"/>
                    <a:pt x="426374" y="56794"/>
                  </a:cubicBezTo>
                  <a:cubicBezTo>
                    <a:pt x="429183" y="61763"/>
                    <a:pt x="431144" y="67165"/>
                    <a:pt x="432181" y="72777"/>
                  </a:cubicBezTo>
                  <a:cubicBezTo>
                    <a:pt x="436179" y="96782"/>
                    <a:pt x="427593" y="121163"/>
                    <a:pt x="409430" y="137372"/>
                  </a:cubicBezTo>
                  <a:lnTo>
                    <a:pt x="382776" y="161440"/>
                  </a:lnTo>
                  <a:cubicBezTo>
                    <a:pt x="356503" y="185129"/>
                    <a:pt x="330800" y="208436"/>
                    <a:pt x="306621" y="231744"/>
                  </a:cubicBezTo>
                  <a:cubicBezTo>
                    <a:pt x="257273" y="276564"/>
                    <a:pt x="212618" y="326289"/>
                    <a:pt x="173351" y="380151"/>
                  </a:cubicBezTo>
                  <a:cubicBezTo>
                    <a:pt x="167925" y="387857"/>
                    <a:pt x="162784" y="395562"/>
                    <a:pt x="157929" y="403458"/>
                  </a:cubicBezTo>
                  <a:cubicBezTo>
                    <a:pt x="128058" y="450136"/>
                    <a:pt x="107496" y="502145"/>
                    <a:pt x="97387" y="556622"/>
                  </a:cubicBezTo>
                  <a:cubicBezTo>
                    <a:pt x="88286" y="610175"/>
                    <a:pt x="88610" y="664905"/>
                    <a:pt x="98339" y="718348"/>
                  </a:cubicBezTo>
                  <a:cubicBezTo>
                    <a:pt x="98339" y="721487"/>
                    <a:pt x="55121" y="744319"/>
                    <a:pt x="55787" y="747649"/>
                  </a:cubicBezTo>
                  <a:lnTo>
                    <a:pt x="34654" y="720441"/>
                  </a:lnTo>
                  <a:cubicBezTo>
                    <a:pt x="34083" y="717777"/>
                    <a:pt x="9714" y="684386"/>
                    <a:pt x="9428" y="681817"/>
                  </a:cubicBezTo>
                  <a:cubicBezTo>
                    <a:pt x="9428" y="681817"/>
                    <a:pt x="8476" y="675443"/>
                    <a:pt x="8476" y="675063"/>
                  </a:cubicBezTo>
                  <a:cubicBezTo>
                    <a:pt x="-1690" y="619248"/>
                    <a:pt x="-2718" y="562155"/>
                    <a:pt x="5430" y="506012"/>
                  </a:cubicBezTo>
                  <a:cubicBezTo>
                    <a:pt x="15435" y="441235"/>
                    <a:pt x="38843" y="379255"/>
                    <a:pt x="74159" y="324022"/>
                  </a:cubicBezTo>
                  <a:cubicBezTo>
                    <a:pt x="109657" y="269919"/>
                    <a:pt x="151171" y="220005"/>
                    <a:pt x="197911" y="175235"/>
                  </a:cubicBezTo>
                  <a:cubicBezTo>
                    <a:pt x="235321" y="137847"/>
                    <a:pt x="275684" y="101602"/>
                    <a:pt x="316521" y="64785"/>
                  </a:cubicBezTo>
                  <a:cubicBezTo>
                    <a:pt x="316521" y="64785"/>
                    <a:pt x="321281" y="58507"/>
                    <a:pt x="321662" y="58221"/>
                  </a:cubicBezTo>
                  <a:cubicBezTo>
                    <a:pt x="322043" y="57936"/>
                    <a:pt x="343747" y="40717"/>
                    <a:pt x="345079" y="39195"/>
                  </a:cubicBezTo>
                  <a:lnTo>
                    <a:pt x="350315" y="34914"/>
                  </a:lnTo>
                  <a:cubicBezTo>
                    <a:pt x="352314" y="33201"/>
                    <a:pt x="387345" y="2473"/>
                    <a:pt x="385346" y="0"/>
                  </a:cubicBezTo>
                  <a:close/>
                </a:path>
              </a:pathLst>
            </a:custGeom>
            <a:solidFill>
              <a:srgbClr val="6D6E71">
                <a:alpha val="5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5AE869C9-283C-004C-8B4C-E1BDC9A3F54A}"/>
                </a:ext>
              </a:extLst>
            </p:cNvPr>
            <p:cNvSpPr/>
            <p:nvPr/>
          </p:nvSpPr>
          <p:spPr>
            <a:xfrm>
              <a:off x="5992028" y="2346388"/>
              <a:ext cx="426343" cy="744033"/>
            </a:xfrm>
            <a:custGeom>
              <a:avLst/>
              <a:gdLst>
                <a:gd name="connsiteX0" fmla="*/ 381936 w 426343"/>
                <a:gd name="connsiteY0" fmla="*/ 0 h 744033"/>
                <a:gd name="connsiteX1" fmla="*/ 402783 w 426343"/>
                <a:gd name="connsiteY1" fmla="*/ 26827 h 744033"/>
                <a:gd name="connsiteX2" fmla="*/ 421251 w 426343"/>
                <a:gd name="connsiteY2" fmla="*/ 56699 h 744033"/>
                <a:gd name="connsiteX3" fmla="*/ 426010 w 426343"/>
                <a:gd name="connsiteY3" fmla="*/ 72396 h 744033"/>
                <a:gd name="connsiteX4" fmla="*/ 401165 w 426343"/>
                <a:gd name="connsiteY4" fmla="*/ 136040 h 744033"/>
                <a:gd name="connsiteX5" fmla="*/ 374701 w 426343"/>
                <a:gd name="connsiteY5" fmla="*/ 159918 h 744033"/>
                <a:gd name="connsiteX6" fmla="*/ 298547 w 426343"/>
                <a:gd name="connsiteY6" fmla="*/ 229651 h 744033"/>
                <a:gd name="connsiteX7" fmla="*/ 166894 w 426343"/>
                <a:gd name="connsiteY7" fmla="*/ 377107 h 744033"/>
                <a:gd name="connsiteX8" fmla="*/ 151664 w 426343"/>
                <a:gd name="connsiteY8" fmla="*/ 400319 h 744033"/>
                <a:gd name="connsiteX9" fmla="*/ 91501 w 426343"/>
                <a:gd name="connsiteY9" fmla="*/ 552532 h 744033"/>
                <a:gd name="connsiteX10" fmla="*/ 91501 w 426343"/>
                <a:gd name="connsiteY10" fmla="*/ 713021 h 744033"/>
                <a:gd name="connsiteX11" fmla="*/ 52853 w 426343"/>
                <a:gd name="connsiteY11" fmla="*/ 744034 h 744033"/>
                <a:gd name="connsiteX12" fmla="*/ 32577 w 426343"/>
                <a:gd name="connsiteY12" fmla="*/ 716350 h 744033"/>
                <a:gd name="connsiteX13" fmla="*/ 8874 w 426343"/>
                <a:gd name="connsiteY13" fmla="*/ 677536 h 744033"/>
                <a:gd name="connsiteX14" fmla="*/ 7922 w 426343"/>
                <a:gd name="connsiteY14" fmla="*/ 670877 h 744033"/>
                <a:gd name="connsiteX15" fmla="*/ 5732 w 426343"/>
                <a:gd name="connsiteY15" fmla="*/ 503253 h 744033"/>
                <a:gd name="connsiteX16" fmla="*/ 75128 w 426343"/>
                <a:gd name="connsiteY16" fmla="*/ 323071 h 744033"/>
                <a:gd name="connsiteX17" fmla="*/ 197642 w 426343"/>
                <a:gd name="connsiteY17" fmla="*/ 175235 h 744033"/>
                <a:gd name="connsiteX18" fmla="*/ 315586 w 426343"/>
                <a:gd name="connsiteY18" fmla="*/ 65547 h 744033"/>
                <a:gd name="connsiteX19" fmla="*/ 320727 w 426343"/>
                <a:gd name="connsiteY19" fmla="*/ 58982 h 744033"/>
                <a:gd name="connsiteX20" fmla="*/ 343954 w 426343"/>
                <a:gd name="connsiteY20" fmla="*/ 39956 h 744033"/>
                <a:gd name="connsiteX21" fmla="*/ 349190 w 426343"/>
                <a:gd name="connsiteY21" fmla="*/ 35770 h 744033"/>
                <a:gd name="connsiteX22" fmla="*/ 381936 w 426343"/>
                <a:gd name="connsiteY22" fmla="*/ 0 h 744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6343" h="744033">
                  <a:moveTo>
                    <a:pt x="381936" y="0"/>
                  </a:moveTo>
                  <a:lnTo>
                    <a:pt x="402783" y="26827"/>
                  </a:lnTo>
                  <a:cubicBezTo>
                    <a:pt x="409942" y="36131"/>
                    <a:pt x="416129" y="46140"/>
                    <a:pt x="421251" y="56699"/>
                  </a:cubicBezTo>
                  <a:cubicBezTo>
                    <a:pt x="423716" y="61626"/>
                    <a:pt x="425325" y="66933"/>
                    <a:pt x="426010" y="72396"/>
                  </a:cubicBezTo>
                  <a:cubicBezTo>
                    <a:pt x="428257" y="96342"/>
                    <a:pt x="419042" y="119941"/>
                    <a:pt x="401165" y="136040"/>
                  </a:cubicBezTo>
                  <a:lnTo>
                    <a:pt x="374701" y="159918"/>
                  </a:lnTo>
                  <a:cubicBezTo>
                    <a:pt x="348713" y="183416"/>
                    <a:pt x="323297" y="206533"/>
                    <a:pt x="298547" y="229651"/>
                  </a:cubicBezTo>
                  <a:cubicBezTo>
                    <a:pt x="249789" y="274225"/>
                    <a:pt x="205676" y="323631"/>
                    <a:pt x="166894" y="377107"/>
                  </a:cubicBezTo>
                  <a:cubicBezTo>
                    <a:pt x="161564" y="384812"/>
                    <a:pt x="156518" y="392518"/>
                    <a:pt x="151664" y="400319"/>
                  </a:cubicBezTo>
                  <a:cubicBezTo>
                    <a:pt x="122068" y="446750"/>
                    <a:pt x="101640" y="498419"/>
                    <a:pt x="91501" y="552532"/>
                  </a:cubicBezTo>
                  <a:cubicBezTo>
                    <a:pt x="82249" y="605629"/>
                    <a:pt x="82249" y="659923"/>
                    <a:pt x="91501" y="713021"/>
                  </a:cubicBezTo>
                  <a:cubicBezTo>
                    <a:pt x="91501" y="717111"/>
                    <a:pt x="51996" y="739563"/>
                    <a:pt x="52853" y="744034"/>
                  </a:cubicBezTo>
                  <a:lnTo>
                    <a:pt x="32577" y="716350"/>
                  </a:lnTo>
                  <a:cubicBezTo>
                    <a:pt x="32006" y="712830"/>
                    <a:pt x="9254" y="680961"/>
                    <a:pt x="8874" y="677536"/>
                  </a:cubicBezTo>
                  <a:cubicBezTo>
                    <a:pt x="8874" y="677536"/>
                    <a:pt x="8017" y="671352"/>
                    <a:pt x="7922" y="670877"/>
                  </a:cubicBezTo>
                  <a:cubicBezTo>
                    <a:pt x="-1845" y="615486"/>
                    <a:pt x="-2588" y="558880"/>
                    <a:pt x="5732" y="503253"/>
                  </a:cubicBezTo>
                  <a:cubicBezTo>
                    <a:pt x="16204" y="439058"/>
                    <a:pt x="39830" y="377717"/>
                    <a:pt x="75128" y="323071"/>
                  </a:cubicBezTo>
                  <a:cubicBezTo>
                    <a:pt x="110311" y="269371"/>
                    <a:pt x="151407" y="219782"/>
                    <a:pt x="197642" y="175235"/>
                  </a:cubicBezTo>
                  <a:cubicBezTo>
                    <a:pt x="234862" y="138133"/>
                    <a:pt x="274939" y="102078"/>
                    <a:pt x="315586" y="65547"/>
                  </a:cubicBezTo>
                  <a:cubicBezTo>
                    <a:pt x="316062" y="65547"/>
                    <a:pt x="320251" y="59458"/>
                    <a:pt x="320727" y="58982"/>
                  </a:cubicBezTo>
                  <a:cubicBezTo>
                    <a:pt x="322916" y="57080"/>
                    <a:pt x="342240" y="41954"/>
                    <a:pt x="343954" y="39956"/>
                  </a:cubicBezTo>
                  <a:lnTo>
                    <a:pt x="349190" y="35770"/>
                  </a:lnTo>
                  <a:cubicBezTo>
                    <a:pt x="352140" y="33201"/>
                    <a:pt x="384792" y="3330"/>
                    <a:pt x="381936" y="0"/>
                  </a:cubicBezTo>
                  <a:close/>
                </a:path>
              </a:pathLst>
            </a:custGeom>
            <a:solidFill>
              <a:srgbClr val="6D6E71">
                <a:alpha val="6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xmlns="" id="{97213007-4FB0-6F4E-BEA4-D219383BDF03}"/>
                </a:ext>
              </a:extLst>
            </p:cNvPr>
            <p:cNvSpPr/>
            <p:nvPr/>
          </p:nvSpPr>
          <p:spPr>
            <a:xfrm>
              <a:off x="5995439" y="2349242"/>
              <a:ext cx="420236" cy="739182"/>
            </a:xfrm>
            <a:custGeom>
              <a:avLst/>
              <a:gdLst>
                <a:gd name="connsiteX0" fmla="*/ 378716 w 420236"/>
                <a:gd name="connsiteY0" fmla="*/ 0 h 739182"/>
                <a:gd name="connsiteX1" fmla="*/ 399277 w 420236"/>
                <a:gd name="connsiteY1" fmla="*/ 26542 h 739182"/>
                <a:gd name="connsiteX2" fmla="*/ 416698 w 420236"/>
                <a:gd name="connsiteY2" fmla="*/ 56604 h 739182"/>
                <a:gd name="connsiteX3" fmla="*/ 420220 w 420236"/>
                <a:gd name="connsiteY3" fmla="*/ 72111 h 739182"/>
                <a:gd name="connsiteX4" fmla="*/ 393375 w 420236"/>
                <a:gd name="connsiteY4" fmla="*/ 133662 h 739182"/>
                <a:gd name="connsiteX5" fmla="*/ 367197 w 420236"/>
                <a:gd name="connsiteY5" fmla="*/ 157350 h 739182"/>
                <a:gd name="connsiteX6" fmla="*/ 291994 w 420236"/>
                <a:gd name="connsiteY6" fmla="*/ 226702 h 739182"/>
                <a:gd name="connsiteX7" fmla="*/ 161675 w 420236"/>
                <a:gd name="connsiteY7" fmla="*/ 373206 h 739182"/>
                <a:gd name="connsiteX8" fmla="*/ 146634 w 420236"/>
                <a:gd name="connsiteY8" fmla="*/ 396228 h 739182"/>
                <a:gd name="connsiteX9" fmla="*/ 86853 w 420236"/>
                <a:gd name="connsiteY9" fmla="*/ 546919 h 739182"/>
                <a:gd name="connsiteX10" fmla="*/ 86282 w 420236"/>
                <a:gd name="connsiteY10" fmla="*/ 706457 h 739182"/>
                <a:gd name="connsiteX11" fmla="*/ 51346 w 420236"/>
                <a:gd name="connsiteY11" fmla="*/ 739182 h 739182"/>
                <a:gd name="connsiteX12" fmla="*/ 30594 w 420236"/>
                <a:gd name="connsiteY12" fmla="*/ 712545 h 739182"/>
                <a:gd name="connsiteX13" fmla="*/ 8319 w 420236"/>
                <a:gd name="connsiteY13" fmla="*/ 673541 h 739182"/>
                <a:gd name="connsiteX14" fmla="*/ 7462 w 420236"/>
                <a:gd name="connsiteY14" fmla="*/ 666881 h 739182"/>
                <a:gd name="connsiteX15" fmla="*/ 6034 w 420236"/>
                <a:gd name="connsiteY15" fmla="*/ 500779 h 739182"/>
                <a:gd name="connsiteX16" fmla="*/ 75430 w 420236"/>
                <a:gd name="connsiteY16" fmla="*/ 322405 h 739182"/>
                <a:gd name="connsiteX17" fmla="*/ 197373 w 420236"/>
                <a:gd name="connsiteY17" fmla="*/ 175520 h 739182"/>
                <a:gd name="connsiteX18" fmla="*/ 314650 w 420236"/>
                <a:gd name="connsiteY18" fmla="*/ 66403 h 739182"/>
                <a:gd name="connsiteX19" fmla="*/ 319886 w 420236"/>
                <a:gd name="connsiteY19" fmla="*/ 60029 h 739182"/>
                <a:gd name="connsiteX20" fmla="*/ 342828 w 420236"/>
                <a:gd name="connsiteY20" fmla="*/ 41002 h 739182"/>
                <a:gd name="connsiteX21" fmla="*/ 348063 w 420236"/>
                <a:gd name="connsiteY21" fmla="*/ 36721 h 739182"/>
                <a:gd name="connsiteX22" fmla="*/ 378716 w 420236"/>
                <a:gd name="connsiteY22" fmla="*/ 0 h 739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20236" h="739182">
                  <a:moveTo>
                    <a:pt x="378716" y="0"/>
                  </a:moveTo>
                  <a:lnTo>
                    <a:pt x="399277" y="26542"/>
                  </a:lnTo>
                  <a:cubicBezTo>
                    <a:pt x="401467" y="29396"/>
                    <a:pt x="417745" y="53370"/>
                    <a:pt x="416698" y="56604"/>
                  </a:cubicBezTo>
                  <a:cubicBezTo>
                    <a:pt x="418821" y="61511"/>
                    <a:pt x="420020" y="66769"/>
                    <a:pt x="420220" y="72111"/>
                  </a:cubicBezTo>
                  <a:cubicBezTo>
                    <a:pt x="420696" y="95561"/>
                    <a:pt x="410891" y="118048"/>
                    <a:pt x="393375" y="133662"/>
                  </a:cubicBezTo>
                  <a:lnTo>
                    <a:pt x="367197" y="157350"/>
                  </a:lnTo>
                  <a:cubicBezTo>
                    <a:pt x="341400" y="180657"/>
                    <a:pt x="316174" y="203584"/>
                    <a:pt x="291994" y="226702"/>
                  </a:cubicBezTo>
                  <a:cubicBezTo>
                    <a:pt x="243722" y="271015"/>
                    <a:pt x="200057" y="320100"/>
                    <a:pt x="161675" y="373206"/>
                  </a:cubicBezTo>
                  <a:cubicBezTo>
                    <a:pt x="156439" y="380817"/>
                    <a:pt x="151394" y="388427"/>
                    <a:pt x="146634" y="396228"/>
                  </a:cubicBezTo>
                  <a:cubicBezTo>
                    <a:pt x="117306" y="442207"/>
                    <a:pt x="97020" y="493349"/>
                    <a:pt x="86853" y="546919"/>
                  </a:cubicBezTo>
                  <a:cubicBezTo>
                    <a:pt x="77448" y="599666"/>
                    <a:pt x="77248" y="653644"/>
                    <a:pt x="86282" y="706457"/>
                  </a:cubicBezTo>
                  <a:cubicBezTo>
                    <a:pt x="86758" y="711689"/>
                    <a:pt x="50394" y="733665"/>
                    <a:pt x="51346" y="739182"/>
                  </a:cubicBezTo>
                  <a:lnTo>
                    <a:pt x="30594" y="712545"/>
                  </a:lnTo>
                  <a:cubicBezTo>
                    <a:pt x="29833" y="708074"/>
                    <a:pt x="8795" y="677726"/>
                    <a:pt x="8319" y="673541"/>
                  </a:cubicBezTo>
                  <a:cubicBezTo>
                    <a:pt x="8319" y="672875"/>
                    <a:pt x="7462" y="667547"/>
                    <a:pt x="7462" y="666881"/>
                  </a:cubicBezTo>
                  <a:cubicBezTo>
                    <a:pt x="-1981" y="611953"/>
                    <a:pt x="-2467" y="555860"/>
                    <a:pt x="6034" y="500779"/>
                  </a:cubicBezTo>
                  <a:cubicBezTo>
                    <a:pt x="16658" y="437189"/>
                    <a:pt x="40285" y="376468"/>
                    <a:pt x="75430" y="322405"/>
                  </a:cubicBezTo>
                  <a:cubicBezTo>
                    <a:pt x="110480" y="269059"/>
                    <a:pt x="151375" y="219791"/>
                    <a:pt x="197373" y="175520"/>
                  </a:cubicBezTo>
                  <a:cubicBezTo>
                    <a:pt x="234403" y="138704"/>
                    <a:pt x="274193" y="102839"/>
                    <a:pt x="314650" y="66403"/>
                  </a:cubicBezTo>
                  <a:cubicBezTo>
                    <a:pt x="315222" y="65832"/>
                    <a:pt x="319220" y="60600"/>
                    <a:pt x="319886" y="60029"/>
                  </a:cubicBezTo>
                  <a:cubicBezTo>
                    <a:pt x="322361" y="57746"/>
                    <a:pt x="340638" y="43285"/>
                    <a:pt x="342828" y="41002"/>
                  </a:cubicBezTo>
                  <a:lnTo>
                    <a:pt x="348063" y="36721"/>
                  </a:lnTo>
                  <a:cubicBezTo>
                    <a:pt x="352062" y="33582"/>
                    <a:pt x="381952" y="4566"/>
                    <a:pt x="378716" y="0"/>
                  </a:cubicBezTo>
                  <a:close/>
                </a:path>
              </a:pathLst>
            </a:custGeom>
            <a:solidFill>
              <a:srgbClr val="6D6E71">
                <a:alpha val="8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18957950-D2BD-A346-ADB8-53FFDAFBEC72}"/>
                </a:ext>
              </a:extLst>
            </p:cNvPr>
            <p:cNvSpPr/>
            <p:nvPr/>
          </p:nvSpPr>
          <p:spPr>
            <a:xfrm>
              <a:off x="5999554" y="2352857"/>
              <a:ext cx="413837" cy="734425"/>
            </a:xfrm>
            <a:custGeom>
              <a:avLst/>
              <a:gdLst>
                <a:gd name="connsiteX0" fmla="*/ 374696 w 413837"/>
                <a:gd name="connsiteY0" fmla="*/ 0 h 734425"/>
                <a:gd name="connsiteX1" fmla="*/ 395162 w 413837"/>
                <a:gd name="connsiteY1" fmla="*/ 26352 h 734425"/>
                <a:gd name="connsiteX2" fmla="*/ 411345 w 413837"/>
                <a:gd name="connsiteY2" fmla="*/ 56414 h 734425"/>
                <a:gd name="connsiteX3" fmla="*/ 413820 w 413837"/>
                <a:gd name="connsiteY3" fmla="*/ 71825 h 734425"/>
                <a:gd name="connsiteX4" fmla="*/ 385262 w 413837"/>
                <a:gd name="connsiteY4" fmla="*/ 131854 h 734425"/>
                <a:gd name="connsiteX5" fmla="*/ 359274 w 413837"/>
                <a:gd name="connsiteY5" fmla="*/ 155352 h 734425"/>
                <a:gd name="connsiteX6" fmla="*/ 284833 w 413837"/>
                <a:gd name="connsiteY6" fmla="*/ 224133 h 734425"/>
                <a:gd name="connsiteX7" fmla="*/ 155751 w 413837"/>
                <a:gd name="connsiteY7" fmla="*/ 369781 h 734425"/>
                <a:gd name="connsiteX8" fmla="*/ 140806 w 413837"/>
                <a:gd name="connsiteY8" fmla="*/ 392613 h 734425"/>
                <a:gd name="connsiteX9" fmla="*/ 81500 w 413837"/>
                <a:gd name="connsiteY9" fmla="*/ 542067 h 734425"/>
                <a:gd name="connsiteX10" fmla="*/ 80263 w 413837"/>
                <a:gd name="connsiteY10" fmla="*/ 699987 h 734425"/>
                <a:gd name="connsiteX11" fmla="*/ 49230 w 413837"/>
                <a:gd name="connsiteY11" fmla="*/ 734426 h 734425"/>
                <a:gd name="connsiteX12" fmla="*/ 28668 w 413837"/>
                <a:gd name="connsiteY12" fmla="*/ 707979 h 734425"/>
                <a:gd name="connsiteX13" fmla="*/ 7916 w 413837"/>
                <a:gd name="connsiteY13" fmla="*/ 668784 h 734425"/>
                <a:gd name="connsiteX14" fmla="*/ 6964 w 413837"/>
                <a:gd name="connsiteY14" fmla="*/ 662220 h 734425"/>
                <a:gd name="connsiteX15" fmla="*/ 6393 w 413837"/>
                <a:gd name="connsiteY15" fmla="*/ 497640 h 734425"/>
                <a:gd name="connsiteX16" fmla="*/ 75694 w 413837"/>
                <a:gd name="connsiteY16" fmla="*/ 321073 h 734425"/>
                <a:gd name="connsiteX17" fmla="*/ 196399 w 413837"/>
                <a:gd name="connsiteY17" fmla="*/ 175140 h 734425"/>
                <a:gd name="connsiteX18" fmla="*/ 312915 w 413837"/>
                <a:gd name="connsiteY18" fmla="*/ 66593 h 734425"/>
                <a:gd name="connsiteX19" fmla="*/ 318246 w 413837"/>
                <a:gd name="connsiteY19" fmla="*/ 60314 h 734425"/>
                <a:gd name="connsiteX20" fmla="*/ 340997 w 413837"/>
                <a:gd name="connsiteY20" fmla="*/ 41288 h 734425"/>
                <a:gd name="connsiteX21" fmla="*/ 346138 w 413837"/>
                <a:gd name="connsiteY21" fmla="*/ 37102 h 734425"/>
                <a:gd name="connsiteX22" fmla="*/ 374696 w 413837"/>
                <a:gd name="connsiteY22" fmla="*/ 0 h 734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13837" h="734425">
                  <a:moveTo>
                    <a:pt x="374696" y="0"/>
                  </a:moveTo>
                  <a:lnTo>
                    <a:pt x="395162" y="26352"/>
                  </a:lnTo>
                  <a:cubicBezTo>
                    <a:pt x="397732" y="29681"/>
                    <a:pt x="412678" y="52608"/>
                    <a:pt x="411345" y="56414"/>
                  </a:cubicBezTo>
                  <a:cubicBezTo>
                    <a:pt x="413125" y="61350"/>
                    <a:pt x="413972" y="66579"/>
                    <a:pt x="413820" y="71825"/>
                  </a:cubicBezTo>
                  <a:cubicBezTo>
                    <a:pt x="412601" y="94817"/>
                    <a:pt x="402340" y="116395"/>
                    <a:pt x="385262" y="131854"/>
                  </a:cubicBezTo>
                  <a:lnTo>
                    <a:pt x="359274" y="155352"/>
                  </a:lnTo>
                  <a:cubicBezTo>
                    <a:pt x="333762" y="178469"/>
                    <a:pt x="308726" y="201206"/>
                    <a:pt x="284833" y="224133"/>
                  </a:cubicBezTo>
                  <a:cubicBezTo>
                    <a:pt x="236989" y="268193"/>
                    <a:pt x="193733" y="316992"/>
                    <a:pt x="155751" y="369781"/>
                  </a:cubicBezTo>
                  <a:cubicBezTo>
                    <a:pt x="150611" y="377297"/>
                    <a:pt x="145661" y="384908"/>
                    <a:pt x="140806" y="392613"/>
                  </a:cubicBezTo>
                  <a:cubicBezTo>
                    <a:pt x="111867" y="438293"/>
                    <a:pt x="91753" y="488985"/>
                    <a:pt x="81500" y="542067"/>
                  </a:cubicBezTo>
                  <a:cubicBezTo>
                    <a:pt x="72086" y="594252"/>
                    <a:pt x="71667" y="647662"/>
                    <a:pt x="80263" y="699987"/>
                  </a:cubicBezTo>
                  <a:cubicBezTo>
                    <a:pt x="80929" y="706266"/>
                    <a:pt x="47992" y="727766"/>
                    <a:pt x="49230" y="734426"/>
                  </a:cubicBezTo>
                  <a:lnTo>
                    <a:pt x="28668" y="707979"/>
                  </a:lnTo>
                  <a:cubicBezTo>
                    <a:pt x="27716" y="702746"/>
                    <a:pt x="8487" y="673826"/>
                    <a:pt x="7916" y="668784"/>
                  </a:cubicBezTo>
                  <a:cubicBezTo>
                    <a:pt x="7916" y="668023"/>
                    <a:pt x="7059" y="662981"/>
                    <a:pt x="6964" y="662220"/>
                  </a:cubicBezTo>
                  <a:cubicBezTo>
                    <a:pt x="-2127" y="607751"/>
                    <a:pt x="-2317" y="552170"/>
                    <a:pt x="6393" y="497640"/>
                  </a:cubicBezTo>
                  <a:cubicBezTo>
                    <a:pt x="17254" y="434692"/>
                    <a:pt x="40834" y="374615"/>
                    <a:pt x="75694" y="321073"/>
                  </a:cubicBezTo>
                  <a:cubicBezTo>
                    <a:pt x="110439" y="268142"/>
                    <a:pt x="150915" y="219202"/>
                    <a:pt x="196399" y="175140"/>
                  </a:cubicBezTo>
                  <a:cubicBezTo>
                    <a:pt x="233143" y="138513"/>
                    <a:pt x="272553" y="102839"/>
                    <a:pt x="312915" y="66593"/>
                  </a:cubicBezTo>
                  <a:cubicBezTo>
                    <a:pt x="313677" y="66022"/>
                    <a:pt x="317484" y="60980"/>
                    <a:pt x="318246" y="60314"/>
                  </a:cubicBezTo>
                  <a:cubicBezTo>
                    <a:pt x="321197" y="57746"/>
                    <a:pt x="338427" y="44047"/>
                    <a:pt x="340997" y="41288"/>
                  </a:cubicBezTo>
                  <a:lnTo>
                    <a:pt x="346138" y="37102"/>
                  </a:lnTo>
                  <a:cubicBezTo>
                    <a:pt x="351278" y="33201"/>
                    <a:pt x="378503" y="5042"/>
                    <a:pt x="374696" y="0"/>
                  </a:cubicBezTo>
                  <a:close/>
                </a:path>
              </a:pathLst>
            </a:custGeom>
            <a:solidFill>
              <a:srgbClr val="6D6E71">
                <a:alpha val="9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xmlns="" id="{F09D0B15-EECE-B347-B7F2-D9D516A15339}"/>
                </a:ext>
              </a:extLst>
            </p:cNvPr>
            <p:cNvSpPr/>
            <p:nvPr/>
          </p:nvSpPr>
          <p:spPr>
            <a:xfrm>
              <a:off x="6003034" y="2356186"/>
              <a:ext cx="408248" cy="729954"/>
            </a:xfrm>
            <a:custGeom>
              <a:avLst/>
              <a:gdLst>
                <a:gd name="connsiteX0" fmla="*/ 371310 w 408248"/>
                <a:gd name="connsiteY0" fmla="*/ 0 h 729954"/>
                <a:gd name="connsiteX1" fmla="*/ 391587 w 408248"/>
                <a:gd name="connsiteY1" fmla="*/ 26066 h 729954"/>
                <a:gd name="connsiteX2" fmla="*/ 406722 w 408248"/>
                <a:gd name="connsiteY2" fmla="*/ 56224 h 729954"/>
                <a:gd name="connsiteX3" fmla="*/ 408055 w 408248"/>
                <a:gd name="connsiteY3" fmla="*/ 71350 h 729954"/>
                <a:gd name="connsiteX4" fmla="*/ 377022 w 408248"/>
                <a:gd name="connsiteY4" fmla="*/ 129856 h 729954"/>
                <a:gd name="connsiteX5" fmla="*/ 351320 w 408248"/>
                <a:gd name="connsiteY5" fmla="*/ 153164 h 729954"/>
                <a:gd name="connsiteX6" fmla="*/ 277450 w 408248"/>
                <a:gd name="connsiteY6" fmla="*/ 221469 h 729954"/>
                <a:gd name="connsiteX7" fmla="*/ 149796 w 408248"/>
                <a:gd name="connsiteY7" fmla="*/ 366166 h 729954"/>
                <a:gd name="connsiteX8" fmla="*/ 134946 w 408248"/>
                <a:gd name="connsiteY8" fmla="*/ 388903 h 729954"/>
                <a:gd name="connsiteX9" fmla="*/ 75926 w 408248"/>
                <a:gd name="connsiteY9" fmla="*/ 537120 h 729954"/>
                <a:gd name="connsiteX10" fmla="*/ 74117 w 408248"/>
                <a:gd name="connsiteY10" fmla="*/ 693804 h 729954"/>
                <a:gd name="connsiteX11" fmla="*/ 46892 w 408248"/>
                <a:gd name="connsiteY11" fmla="*/ 729954 h 729954"/>
                <a:gd name="connsiteX12" fmla="*/ 26521 w 408248"/>
                <a:gd name="connsiteY12" fmla="*/ 703698 h 729954"/>
                <a:gd name="connsiteX13" fmla="*/ 7482 w 408248"/>
                <a:gd name="connsiteY13" fmla="*/ 664313 h 729954"/>
                <a:gd name="connsiteX14" fmla="*/ 6625 w 408248"/>
                <a:gd name="connsiteY14" fmla="*/ 657844 h 729954"/>
                <a:gd name="connsiteX15" fmla="*/ 6625 w 408248"/>
                <a:gd name="connsiteY15" fmla="*/ 494691 h 729954"/>
                <a:gd name="connsiteX16" fmla="*/ 75926 w 408248"/>
                <a:gd name="connsiteY16" fmla="*/ 319932 h 729954"/>
                <a:gd name="connsiteX17" fmla="*/ 196821 w 408248"/>
                <a:gd name="connsiteY17" fmla="*/ 174949 h 729954"/>
                <a:gd name="connsiteX18" fmla="*/ 312671 w 408248"/>
                <a:gd name="connsiteY18" fmla="*/ 67164 h 729954"/>
                <a:gd name="connsiteX19" fmla="*/ 318002 w 408248"/>
                <a:gd name="connsiteY19" fmla="*/ 60980 h 729954"/>
                <a:gd name="connsiteX20" fmla="*/ 340563 w 408248"/>
                <a:gd name="connsiteY20" fmla="*/ 41954 h 729954"/>
                <a:gd name="connsiteX21" fmla="*/ 345703 w 408248"/>
                <a:gd name="connsiteY21" fmla="*/ 37673 h 729954"/>
                <a:gd name="connsiteX22" fmla="*/ 371310 w 408248"/>
                <a:gd name="connsiteY22" fmla="*/ 0 h 7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8248" h="729954">
                  <a:moveTo>
                    <a:pt x="371310" y="0"/>
                  </a:moveTo>
                  <a:lnTo>
                    <a:pt x="391587" y="26066"/>
                  </a:lnTo>
                  <a:cubicBezTo>
                    <a:pt x="394633" y="29967"/>
                    <a:pt x="408245" y="51752"/>
                    <a:pt x="406722" y="56224"/>
                  </a:cubicBezTo>
                  <a:cubicBezTo>
                    <a:pt x="408093" y="61140"/>
                    <a:pt x="408550" y="66269"/>
                    <a:pt x="408055" y="71350"/>
                  </a:cubicBezTo>
                  <a:cubicBezTo>
                    <a:pt x="404990" y="93916"/>
                    <a:pt x="393986" y="114655"/>
                    <a:pt x="377022" y="129856"/>
                  </a:cubicBezTo>
                  <a:lnTo>
                    <a:pt x="351320" y="153164"/>
                  </a:lnTo>
                  <a:cubicBezTo>
                    <a:pt x="325903" y="176091"/>
                    <a:pt x="301153" y="198733"/>
                    <a:pt x="277450" y="221469"/>
                  </a:cubicBezTo>
                  <a:cubicBezTo>
                    <a:pt x="230091" y="265240"/>
                    <a:pt x="187312" y="313723"/>
                    <a:pt x="149796" y="366166"/>
                  </a:cubicBezTo>
                  <a:cubicBezTo>
                    <a:pt x="144655" y="373682"/>
                    <a:pt x="139706" y="381197"/>
                    <a:pt x="134946" y="388903"/>
                  </a:cubicBezTo>
                  <a:cubicBezTo>
                    <a:pt x="106283" y="434244"/>
                    <a:pt x="86273" y="484497"/>
                    <a:pt x="75926" y="537120"/>
                  </a:cubicBezTo>
                  <a:cubicBezTo>
                    <a:pt x="66492" y="588873"/>
                    <a:pt x="65883" y="641847"/>
                    <a:pt x="74117" y="693804"/>
                  </a:cubicBezTo>
                  <a:cubicBezTo>
                    <a:pt x="74784" y="701129"/>
                    <a:pt x="45559" y="722344"/>
                    <a:pt x="46892" y="729954"/>
                  </a:cubicBezTo>
                  <a:lnTo>
                    <a:pt x="26521" y="703698"/>
                  </a:lnTo>
                  <a:cubicBezTo>
                    <a:pt x="25378" y="697609"/>
                    <a:pt x="7482" y="670211"/>
                    <a:pt x="7482" y="664313"/>
                  </a:cubicBezTo>
                  <a:cubicBezTo>
                    <a:pt x="7482" y="663456"/>
                    <a:pt x="6625" y="658700"/>
                    <a:pt x="6625" y="657844"/>
                  </a:cubicBezTo>
                  <a:cubicBezTo>
                    <a:pt x="-2208" y="603818"/>
                    <a:pt x="-2208" y="548717"/>
                    <a:pt x="6625" y="494691"/>
                  </a:cubicBezTo>
                  <a:cubicBezTo>
                    <a:pt x="17677" y="432357"/>
                    <a:pt x="41247" y="372907"/>
                    <a:pt x="75926" y="319932"/>
                  </a:cubicBezTo>
                  <a:cubicBezTo>
                    <a:pt x="110776" y="267313"/>
                    <a:pt x="151319" y="218691"/>
                    <a:pt x="196821" y="174949"/>
                  </a:cubicBezTo>
                  <a:cubicBezTo>
                    <a:pt x="233376" y="138609"/>
                    <a:pt x="272976" y="103124"/>
                    <a:pt x="312671" y="67164"/>
                  </a:cubicBezTo>
                  <a:cubicBezTo>
                    <a:pt x="313528" y="66403"/>
                    <a:pt x="317145" y="61741"/>
                    <a:pt x="318002" y="60980"/>
                  </a:cubicBezTo>
                  <a:cubicBezTo>
                    <a:pt x="321334" y="57936"/>
                    <a:pt x="337517" y="45093"/>
                    <a:pt x="340563" y="41954"/>
                  </a:cubicBezTo>
                  <a:cubicBezTo>
                    <a:pt x="341229" y="41288"/>
                    <a:pt x="345037" y="38339"/>
                    <a:pt x="345703" y="37673"/>
                  </a:cubicBezTo>
                  <a:cubicBezTo>
                    <a:pt x="351034" y="33106"/>
                    <a:pt x="375785" y="5803"/>
                    <a:pt x="371310" y="0"/>
                  </a:cubicBezTo>
                  <a:close/>
                </a:path>
              </a:pathLst>
            </a:custGeom>
            <a:solidFill>
              <a:srgbClr val="6D6E71">
                <a:alpha val="11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xmlns="" id="{AAB0C24C-56DD-A041-9531-6DD8BE3D9721}"/>
                </a:ext>
              </a:extLst>
            </p:cNvPr>
            <p:cNvSpPr/>
            <p:nvPr/>
          </p:nvSpPr>
          <p:spPr>
            <a:xfrm>
              <a:off x="6006485" y="2359421"/>
              <a:ext cx="402819" cy="725483"/>
            </a:xfrm>
            <a:custGeom>
              <a:avLst/>
              <a:gdLst>
                <a:gd name="connsiteX0" fmla="*/ 367955 w 402819"/>
                <a:gd name="connsiteY0" fmla="*/ 0 h 725483"/>
                <a:gd name="connsiteX1" fmla="*/ 388040 w 402819"/>
                <a:gd name="connsiteY1" fmla="*/ 25781 h 725483"/>
                <a:gd name="connsiteX2" fmla="*/ 402034 w 402819"/>
                <a:gd name="connsiteY2" fmla="*/ 56128 h 725483"/>
                <a:gd name="connsiteX3" fmla="*/ 402034 w 402819"/>
                <a:gd name="connsiteY3" fmla="*/ 71064 h 725483"/>
                <a:gd name="connsiteX4" fmla="*/ 369097 w 402819"/>
                <a:gd name="connsiteY4" fmla="*/ 128144 h 725483"/>
                <a:gd name="connsiteX5" fmla="*/ 343681 w 402819"/>
                <a:gd name="connsiteY5" fmla="*/ 151547 h 725483"/>
                <a:gd name="connsiteX6" fmla="*/ 270572 w 402819"/>
                <a:gd name="connsiteY6" fmla="*/ 219471 h 725483"/>
                <a:gd name="connsiteX7" fmla="*/ 144156 w 402819"/>
                <a:gd name="connsiteY7" fmla="*/ 362742 h 725483"/>
                <a:gd name="connsiteX8" fmla="*/ 129496 w 402819"/>
                <a:gd name="connsiteY8" fmla="*/ 385288 h 725483"/>
                <a:gd name="connsiteX9" fmla="*/ 70857 w 402819"/>
                <a:gd name="connsiteY9" fmla="*/ 532078 h 725483"/>
                <a:gd name="connsiteX10" fmla="*/ 68382 w 402819"/>
                <a:gd name="connsiteY10" fmla="*/ 687430 h 725483"/>
                <a:gd name="connsiteX11" fmla="*/ 44964 w 402819"/>
                <a:gd name="connsiteY11" fmla="*/ 725483 h 725483"/>
                <a:gd name="connsiteX12" fmla="*/ 24688 w 402819"/>
                <a:gd name="connsiteY12" fmla="*/ 699512 h 725483"/>
                <a:gd name="connsiteX13" fmla="*/ 6887 w 402819"/>
                <a:gd name="connsiteY13" fmla="*/ 659841 h 725483"/>
                <a:gd name="connsiteX14" fmla="*/ 6030 w 402819"/>
                <a:gd name="connsiteY14" fmla="*/ 653468 h 725483"/>
                <a:gd name="connsiteX15" fmla="*/ 7077 w 402819"/>
                <a:gd name="connsiteY15" fmla="*/ 491742 h 725483"/>
                <a:gd name="connsiteX16" fmla="*/ 76378 w 402819"/>
                <a:gd name="connsiteY16" fmla="*/ 318790 h 725483"/>
                <a:gd name="connsiteX17" fmla="*/ 196702 w 402819"/>
                <a:gd name="connsiteY17" fmla="*/ 174759 h 725483"/>
                <a:gd name="connsiteX18" fmla="*/ 311886 w 402819"/>
                <a:gd name="connsiteY18" fmla="*/ 67544 h 725483"/>
                <a:gd name="connsiteX19" fmla="*/ 317312 w 402819"/>
                <a:gd name="connsiteY19" fmla="*/ 61551 h 725483"/>
                <a:gd name="connsiteX20" fmla="*/ 339587 w 402819"/>
                <a:gd name="connsiteY20" fmla="*/ 42524 h 725483"/>
                <a:gd name="connsiteX21" fmla="*/ 344728 w 402819"/>
                <a:gd name="connsiteY21" fmla="*/ 38243 h 725483"/>
                <a:gd name="connsiteX22" fmla="*/ 367955 w 402819"/>
                <a:gd name="connsiteY22" fmla="*/ 0 h 72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2819" h="725483">
                  <a:moveTo>
                    <a:pt x="367955" y="0"/>
                  </a:moveTo>
                  <a:lnTo>
                    <a:pt x="388040" y="25781"/>
                  </a:lnTo>
                  <a:cubicBezTo>
                    <a:pt x="391563" y="30252"/>
                    <a:pt x="403748" y="50991"/>
                    <a:pt x="402034" y="56128"/>
                  </a:cubicBezTo>
                  <a:cubicBezTo>
                    <a:pt x="403081" y="61052"/>
                    <a:pt x="403081" y="66140"/>
                    <a:pt x="402034" y="71064"/>
                  </a:cubicBezTo>
                  <a:cubicBezTo>
                    <a:pt x="397313" y="93072"/>
                    <a:pt x="385794" y="113040"/>
                    <a:pt x="369097" y="128144"/>
                  </a:cubicBezTo>
                  <a:lnTo>
                    <a:pt x="343681" y="151547"/>
                  </a:lnTo>
                  <a:cubicBezTo>
                    <a:pt x="318550" y="174379"/>
                    <a:pt x="293990" y="196830"/>
                    <a:pt x="270572" y="219471"/>
                  </a:cubicBezTo>
                  <a:cubicBezTo>
                    <a:pt x="223642" y="262785"/>
                    <a:pt x="181281" y="310792"/>
                    <a:pt x="144156" y="362742"/>
                  </a:cubicBezTo>
                  <a:cubicBezTo>
                    <a:pt x="139110" y="370162"/>
                    <a:pt x="134160" y="377677"/>
                    <a:pt x="129496" y="385288"/>
                  </a:cubicBezTo>
                  <a:cubicBezTo>
                    <a:pt x="101176" y="430243"/>
                    <a:pt x="81299" y="479989"/>
                    <a:pt x="70857" y="532078"/>
                  </a:cubicBezTo>
                  <a:cubicBezTo>
                    <a:pt x="61280" y="583353"/>
                    <a:pt x="60443" y="635876"/>
                    <a:pt x="68382" y="687430"/>
                  </a:cubicBezTo>
                  <a:cubicBezTo>
                    <a:pt x="69143" y="695706"/>
                    <a:pt x="43346" y="715970"/>
                    <a:pt x="44964" y="725483"/>
                  </a:cubicBezTo>
                  <a:lnTo>
                    <a:pt x="24688" y="699512"/>
                  </a:lnTo>
                  <a:cubicBezTo>
                    <a:pt x="23451" y="692472"/>
                    <a:pt x="7649" y="666596"/>
                    <a:pt x="6887" y="659841"/>
                  </a:cubicBezTo>
                  <a:cubicBezTo>
                    <a:pt x="6887" y="658890"/>
                    <a:pt x="6125" y="654419"/>
                    <a:pt x="6030" y="653468"/>
                  </a:cubicBezTo>
                  <a:cubicBezTo>
                    <a:pt x="-2347" y="599855"/>
                    <a:pt x="-1995" y="545242"/>
                    <a:pt x="7077" y="491742"/>
                  </a:cubicBezTo>
                  <a:cubicBezTo>
                    <a:pt x="18339" y="430031"/>
                    <a:pt x="41909" y="371214"/>
                    <a:pt x="76378" y="318790"/>
                  </a:cubicBezTo>
                  <a:cubicBezTo>
                    <a:pt x="111123" y="266548"/>
                    <a:pt x="151466" y="218251"/>
                    <a:pt x="196702" y="174759"/>
                  </a:cubicBezTo>
                  <a:cubicBezTo>
                    <a:pt x="232971" y="138609"/>
                    <a:pt x="272095" y="103409"/>
                    <a:pt x="311886" y="67544"/>
                  </a:cubicBezTo>
                  <a:cubicBezTo>
                    <a:pt x="312838" y="66688"/>
                    <a:pt x="316360" y="62407"/>
                    <a:pt x="317312" y="61551"/>
                  </a:cubicBezTo>
                  <a:cubicBezTo>
                    <a:pt x="321025" y="58126"/>
                    <a:pt x="336351" y="45949"/>
                    <a:pt x="339587" y="42524"/>
                  </a:cubicBezTo>
                  <a:cubicBezTo>
                    <a:pt x="340349" y="41763"/>
                    <a:pt x="343871" y="38909"/>
                    <a:pt x="344728" y="38243"/>
                  </a:cubicBezTo>
                  <a:cubicBezTo>
                    <a:pt x="351296" y="33201"/>
                    <a:pt x="373095" y="6564"/>
                    <a:pt x="367955" y="0"/>
                  </a:cubicBezTo>
                  <a:close/>
                </a:path>
              </a:pathLst>
            </a:custGeom>
            <a:solidFill>
              <a:srgbClr val="6D6E71">
                <a:alpha val="13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xmlns="" id="{3034777E-538C-2D44-8D28-06780E21A819}"/>
                </a:ext>
              </a:extLst>
            </p:cNvPr>
            <p:cNvSpPr/>
            <p:nvPr/>
          </p:nvSpPr>
          <p:spPr>
            <a:xfrm>
              <a:off x="6010316" y="2362655"/>
              <a:ext cx="397424" cy="721106"/>
            </a:xfrm>
            <a:custGeom>
              <a:avLst/>
              <a:gdLst>
                <a:gd name="connsiteX0" fmla="*/ 364219 w 397424"/>
                <a:gd name="connsiteY0" fmla="*/ 0 h 721106"/>
                <a:gd name="connsiteX1" fmla="*/ 384209 w 397424"/>
                <a:gd name="connsiteY1" fmla="*/ 25591 h 721106"/>
                <a:gd name="connsiteX2" fmla="*/ 396965 w 397424"/>
                <a:gd name="connsiteY2" fmla="*/ 55938 h 721106"/>
                <a:gd name="connsiteX3" fmla="*/ 396108 w 397424"/>
                <a:gd name="connsiteY3" fmla="*/ 70779 h 721106"/>
                <a:gd name="connsiteX4" fmla="*/ 361077 w 397424"/>
                <a:gd name="connsiteY4" fmla="*/ 126146 h 721106"/>
                <a:gd name="connsiteX5" fmla="*/ 335661 w 397424"/>
                <a:gd name="connsiteY5" fmla="*/ 149073 h 721106"/>
                <a:gd name="connsiteX6" fmla="*/ 263218 w 397424"/>
                <a:gd name="connsiteY6" fmla="*/ 216427 h 721106"/>
                <a:gd name="connsiteX7" fmla="*/ 138135 w 397424"/>
                <a:gd name="connsiteY7" fmla="*/ 359126 h 721106"/>
                <a:gd name="connsiteX8" fmla="*/ 123665 w 397424"/>
                <a:gd name="connsiteY8" fmla="*/ 381388 h 721106"/>
                <a:gd name="connsiteX9" fmla="*/ 65407 w 397424"/>
                <a:gd name="connsiteY9" fmla="*/ 527321 h 721106"/>
                <a:gd name="connsiteX10" fmla="*/ 61885 w 397424"/>
                <a:gd name="connsiteY10" fmla="*/ 681532 h 721106"/>
                <a:gd name="connsiteX11" fmla="*/ 42846 w 397424"/>
                <a:gd name="connsiteY11" fmla="*/ 721107 h 721106"/>
                <a:gd name="connsiteX12" fmla="*/ 22761 w 397424"/>
                <a:gd name="connsiteY12" fmla="*/ 695421 h 721106"/>
                <a:gd name="connsiteX13" fmla="*/ 6387 w 397424"/>
                <a:gd name="connsiteY13" fmla="*/ 655560 h 721106"/>
                <a:gd name="connsiteX14" fmla="*/ 5530 w 397424"/>
                <a:gd name="connsiteY14" fmla="*/ 649282 h 721106"/>
                <a:gd name="connsiteX15" fmla="*/ 7434 w 397424"/>
                <a:gd name="connsiteY15" fmla="*/ 489173 h 721106"/>
                <a:gd name="connsiteX16" fmla="*/ 76735 w 397424"/>
                <a:gd name="connsiteY16" fmla="*/ 317934 h 721106"/>
                <a:gd name="connsiteX17" fmla="*/ 196488 w 397424"/>
                <a:gd name="connsiteY17" fmla="*/ 175235 h 721106"/>
                <a:gd name="connsiteX18" fmla="*/ 310720 w 397424"/>
                <a:gd name="connsiteY18" fmla="*/ 68591 h 721106"/>
                <a:gd name="connsiteX19" fmla="*/ 316146 w 397424"/>
                <a:gd name="connsiteY19" fmla="*/ 62693 h 721106"/>
                <a:gd name="connsiteX20" fmla="*/ 338231 w 397424"/>
                <a:gd name="connsiteY20" fmla="*/ 43666 h 721106"/>
                <a:gd name="connsiteX21" fmla="*/ 343276 w 397424"/>
                <a:gd name="connsiteY21" fmla="*/ 39385 h 721106"/>
                <a:gd name="connsiteX22" fmla="*/ 364219 w 397424"/>
                <a:gd name="connsiteY22" fmla="*/ 0 h 721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424" h="721106">
                  <a:moveTo>
                    <a:pt x="364219" y="0"/>
                  </a:moveTo>
                  <a:lnTo>
                    <a:pt x="384209" y="25591"/>
                  </a:lnTo>
                  <a:cubicBezTo>
                    <a:pt x="388112" y="30633"/>
                    <a:pt x="398964" y="50230"/>
                    <a:pt x="396965" y="55938"/>
                  </a:cubicBezTo>
                  <a:cubicBezTo>
                    <a:pt x="397793" y="60887"/>
                    <a:pt x="397498" y="65958"/>
                    <a:pt x="396108" y="70779"/>
                  </a:cubicBezTo>
                  <a:cubicBezTo>
                    <a:pt x="389625" y="92046"/>
                    <a:pt x="377526" y="111172"/>
                    <a:pt x="361077" y="126146"/>
                  </a:cubicBezTo>
                  <a:lnTo>
                    <a:pt x="335661" y="149073"/>
                  </a:lnTo>
                  <a:cubicBezTo>
                    <a:pt x="310815" y="171620"/>
                    <a:pt x="286446" y="193976"/>
                    <a:pt x="263218" y="216427"/>
                  </a:cubicBezTo>
                  <a:cubicBezTo>
                    <a:pt x="216783" y="259626"/>
                    <a:pt x="174870" y="307439"/>
                    <a:pt x="138135" y="359126"/>
                  </a:cubicBezTo>
                  <a:cubicBezTo>
                    <a:pt x="133184" y="366452"/>
                    <a:pt x="128615" y="373872"/>
                    <a:pt x="123665" y="381388"/>
                  </a:cubicBezTo>
                  <a:cubicBezTo>
                    <a:pt x="95593" y="426121"/>
                    <a:pt x="75859" y="475562"/>
                    <a:pt x="65407" y="527321"/>
                  </a:cubicBezTo>
                  <a:cubicBezTo>
                    <a:pt x="55631" y="578168"/>
                    <a:pt x="54441" y="630292"/>
                    <a:pt x="61885" y="681532"/>
                  </a:cubicBezTo>
                  <a:cubicBezTo>
                    <a:pt x="62742" y="691045"/>
                    <a:pt x="40466" y="711213"/>
                    <a:pt x="42846" y="721107"/>
                  </a:cubicBezTo>
                  <a:lnTo>
                    <a:pt x="22761" y="695421"/>
                  </a:lnTo>
                  <a:cubicBezTo>
                    <a:pt x="21332" y="687525"/>
                    <a:pt x="7244" y="663171"/>
                    <a:pt x="6387" y="655560"/>
                  </a:cubicBezTo>
                  <a:cubicBezTo>
                    <a:pt x="6387" y="654514"/>
                    <a:pt x="5721" y="650423"/>
                    <a:pt x="5530" y="649282"/>
                  </a:cubicBezTo>
                  <a:cubicBezTo>
                    <a:pt x="-2437" y="596156"/>
                    <a:pt x="-1790" y="542095"/>
                    <a:pt x="7434" y="489173"/>
                  </a:cubicBezTo>
                  <a:cubicBezTo>
                    <a:pt x="18943" y="428065"/>
                    <a:pt x="42503" y="369856"/>
                    <a:pt x="76735" y="317934"/>
                  </a:cubicBezTo>
                  <a:cubicBezTo>
                    <a:pt x="111357" y="266172"/>
                    <a:pt x="151519" y="218324"/>
                    <a:pt x="196488" y="175235"/>
                  </a:cubicBezTo>
                  <a:cubicBezTo>
                    <a:pt x="232566" y="139274"/>
                    <a:pt x="271405" y="104266"/>
                    <a:pt x="310720" y="68591"/>
                  </a:cubicBezTo>
                  <a:cubicBezTo>
                    <a:pt x="311767" y="67639"/>
                    <a:pt x="315099" y="63644"/>
                    <a:pt x="316146" y="62693"/>
                  </a:cubicBezTo>
                  <a:cubicBezTo>
                    <a:pt x="320239" y="58982"/>
                    <a:pt x="334423" y="47566"/>
                    <a:pt x="338231" y="43666"/>
                  </a:cubicBezTo>
                  <a:cubicBezTo>
                    <a:pt x="339183" y="42905"/>
                    <a:pt x="342419" y="40241"/>
                    <a:pt x="343276" y="39385"/>
                  </a:cubicBezTo>
                  <a:cubicBezTo>
                    <a:pt x="350415" y="33201"/>
                    <a:pt x="370025" y="7420"/>
                    <a:pt x="364219" y="0"/>
                  </a:cubicBezTo>
                  <a:close/>
                </a:path>
              </a:pathLst>
            </a:custGeom>
            <a:solidFill>
              <a:srgbClr val="6D6E71">
                <a:alpha val="14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7">
              <a:extLst>
                <a:ext uri="{FF2B5EF4-FFF2-40B4-BE49-F238E27FC236}">
                  <a16:creationId xmlns:a16="http://schemas.microsoft.com/office/drawing/2014/main" xmlns="" id="{21FFF40C-936D-8F4B-813D-49EA14CC31BB}"/>
                </a:ext>
              </a:extLst>
            </p:cNvPr>
            <p:cNvSpPr/>
            <p:nvPr/>
          </p:nvSpPr>
          <p:spPr>
            <a:xfrm>
              <a:off x="6013731" y="2365890"/>
              <a:ext cx="392727" cy="716350"/>
            </a:xfrm>
            <a:custGeom>
              <a:avLst/>
              <a:gdLst>
                <a:gd name="connsiteX0" fmla="*/ 360899 w 392727"/>
                <a:gd name="connsiteY0" fmla="*/ 0 h 716350"/>
                <a:gd name="connsiteX1" fmla="*/ 380699 w 392727"/>
                <a:gd name="connsiteY1" fmla="*/ 25400 h 716350"/>
                <a:gd name="connsiteX2" fmla="*/ 392408 w 392727"/>
                <a:gd name="connsiteY2" fmla="*/ 55843 h 716350"/>
                <a:gd name="connsiteX3" fmla="*/ 390409 w 392727"/>
                <a:gd name="connsiteY3" fmla="*/ 70493 h 716350"/>
                <a:gd name="connsiteX4" fmla="*/ 353284 w 392727"/>
                <a:gd name="connsiteY4" fmla="*/ 124244 h 716350"/>
                <a:gd name="connsiteX5" fmla="*/ 328153 w 392727"/>
                <a:gd name="connsiteY5" fmla="*/ 146980 h 716350"/>
                <a:gd name="connsiteX6" fmla="*/ 256377 w 392727"/>
                <a:gd name="connsiteY6" fmla="*/ 213573 h 716350"/>
                <a:gd name="connsiteX7" fmla="*/ 132626 w 392727"/>
                <a:gd name="connsiteY7" fmla="*/ 355416 h 716350"/>
                <a:gd name="connsiteX8" fmla="*/ 118252 w 392727"/>
                <a:gd name="connsiteY8" fmla="*/ 377582 h 716350"/>
                <a:gd name="connsiteX9" fmla="*/ 60374 w 392727"/>
                <a:gd name="connsiteY9" fmla="*/ 522279 h 716350"/>
                <a:gd name="connsiteX10" fmla="*/ 56471 w 392727"/>
                <a:gd name="connsiteY10" fmla="*/ 675063 h 716350"/>
                <a:gd name="connsiteX11" fmla="*/ 40669 w 392727"/>
                <a:gd name="connsiteY11" fmla="*/ 716350 h 716350"/>
                <a:gd name="connsiteX12" fmla="*/ 20869 w 392727"/>
                <a:gd name="connsiteY12" fmla="*/ 690855 h 716350"/>
                <a:gd name="connsiteX13" fmla="*/ 5924 w 392727"/>
                <a:gd name="connsiteY13" fmla="*/ 650899 h 716350"/>
                <a:gd name="connsiteX14" fmla="*/ 5162 w 392727"/>
                <a:gd name="connsiteY14" fmla="*/ 644620 h 716350"/>
                <a:gd name="connsiteX15" fmla="*/ 7828 w 392727"/>
                <a:gd name="connsiteY15" fmla="*/ 485939 h 716350"/>
                <a:gd name="connsiteX16" fmla="*/ 77509 w 392727"/>
                <a:gd name="connsiteY16" fmla="*/ 316983 h 716350"/>
                <a:gd name="connsiteX17" fmla="*/ 196691 w 392727"/>
                <a:gd name="connsiteY17" fmla="*/ 174854 h 716350"/>
                <a:gd name="connsiteX18" fmla="*/ 310923 w 392727"/>
                <a:gd name="connsiteY18" fmla="*/ 68971 h 716350"/>
                <a:gd name="connsiteX19" fmla="*/ 316349 w 392727"/>
                <a:gd name="connsiteY19" fmla="*/ 63168 h 716350"/>
                <a:gd name="connsiteX20" fmla="*/ 338243 w 392727"/>
                <a:gd name="connsiteY20" fmla="*/ 44142 h 716350"/>
                <a:gd name="connsiteX21" fmla="*/ 343289 w 392727"/>
                <a:gd name="connsiteY21" fmla="*/ 39861 h 716350"/>
                <a:gd name="connsiteX22" fmla="*/ 360899 w 392727"/>
                <a:gd name="connsiteY22" fmla="*/ 0 h 716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2727" h="716350">
                  <a:moveTo>
                    <a:pt x="360899" y="0"/>
                  </a:moveTo>
                  <a:lnTo>
                    <a:pt x="380699" y="25400"/>
                  </a:lnTo>
                  <a:cubicBezTo>
                    <a:pt x="384983" y="30918"/>
                    <a:pt x="394598" y="49469"/>
                    <a:pt x="392408" y="55843"/>
                  </a:cubicBezTo>
                  <a:cubicBezTo>
                    <a:pt x="392817" y="60814"/>
                    <a:pt x="392132" y="65814"/>
                    <a:pt x="390409" y="70493"/>
                  </a:cubicBezTo>
                  <a:cubicBezTo>
                    <a:pt x="382270" y="90993"/>
                    <a:pt x="369581" y="109373"/>
                    <a:pt x="353284" y="124244"/>
                  </a:cubicBezTo>
                  <a:lnTo>
                    <a:pt x="328153" y="146980"/>
                  </a:lnTo>
                  <a:cubicBezTo>
                    <a:pt x="303498" y="169432"/>
                    <a:pt x="279414" y="191598"/>
                    <a:pt x="256377" y="213573"/>
                  </a:cubicBezTo>
                  <a:cubicBezTo>
                    <a:pt x="210389" y="256511"/>
                    <a:pt x="168923" y="304040"/>
                    <a:pt x="132626" y="355416"/>
                  </a:cubicBezTo>
                  <a:cubicBezTo>
                    <a:pt x="127581" y="362742"/>
                    <a:pt x="123107" y="370162"/>
                    <a:pt x="118252" y="377582"/>
                  </a:cubicBezTo>
                  <a:cubicBezTo>
                    <a:pt x="90494" y="421987"/>
                    <a:pt x="70893" y="470988"/>
                    <a:pt x="60374" y="522279"/>
                  </a:cubicBezTo>
                  <a:cubicBezTo>
                    <a:pt x="50617" y="572640"/>
                    <a:pt x="49303" y="624270"/>
                    <a:pt x="56471" y="675063"/>
                  </a:cubicBezTo>
                  <a:cubicBezTo>
                    <a:pt x="57423" y="685527"/>
                    <a:pt x="38670" y="705315"/>
                    <a:pt x="40669" y="716350"/>
                  </a:cubicBezTo>
                  <a:lnTo>
                    <a:pt x="20869" y="690855"/>
                  </a:lnTo>
                  <a:cubicBezTo>
                    <a:pt x="19251" y="682102"/>
                    <a:pt x="6876" y="659271"/>
                    <a:pt x="5924" y="650899"/>
                  </a:cubicBezTo>
                  <a:cubicBezTo>
                    <a:pt x="5924" y="649662"/>
                    <a:pt x="5257" y="645857"/>
                    <a:pt x="5162" y="644620"/>
                  </a:cubicBezTo>
                  <a:cubicBezTo>
                    <a:pt x="-2520" y="591929"/>
                    <a:pt x="-1625" y="538343"/>
                    <a:pt x="7828" y="485939"/>
                  </a:cubicBezTo>
                  <a:cubicBezTo>
                    <a:pt x="19708" y="425588"/>
                    <a:pt x="43392" y="368173"/>
                    <a:pt x="77509" y="316983"/>
                  </a:cubicBezTo>
                  <a:cubicBezTo>
                    <a:pt x="112045" y="265489"/>
                    <a:pt x="151998" y="217841"/>
                    <a:pt x="196691" y="174854"/>
                  </a:cubicBezTo>
                  <a:cubicBezTo>
                    <a:pt x="232674" y="139179"/>
                    <a:pt x="271322" y="104361"/>
                    <a:pt x="310923" y="68971"/>
                  </a:cubicBezTo>
                  <a:cubicBezTo>
                    <a:pt x="312065" y="67830"/>
                    <a:pt x="315206" y="64215"/>
                    <a:pt x="316349" y="63168"/>
                  </a:cubicBezTo>
                  <a:cubicBezTo>
                    <a:pt x="320918" y="59077"/>
                    <a:pt x="333960" y="48423"/>
                    <a:pt x="338243" y="44142"/>
                  </a:cubicBezTo>
                  <a:lnTo>
                    <a:pt x="343289" y="39861"/>
                  </a:lnTo>
                  <a:cubicBezTo>
                    <a:pt x="350333" y="33201"/>
                    <a:pt x="367372" y="8277"/>
                    <a:pt x="360899" y="0"/>
                  </a:cubicBezTo>
                  <a:close/>
                </a:path>
              </a:pathLst>
            </a:custGeom>
            <a:solidFill>
              <a:srgbClr val="6D6E71">
                <a:alpha val="16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xmlns="" id="{0870339F-66CF-A14F-AB80-47B9BB846048}"/>
                </a:ext>
              </a:extLst>
            </p:cNvPr>
            <p:cNvSpPr/>
            <p:nvPr/>
          </p:nvSpPr>
          <p:spPr>
            <a:xfrm>
              <a:off x="6017111" y="2369125"/>
              <a:ext cx="387766" cy="712354"/>
            </a:xfrm>
            <a:custGeom>
              <a:avLst/>
              <a:gdLst>
                <a:gd name="connsiteX0" fmla="*/ 357710 w 387766"/>
                <a:gd name="connsiteY0" fmla="*/ 0 h 712354"/>
                <a:gd name="connsiteX1" fmla="*/ 376749 w 387766"/>
                <a:gd name="connsiteY1" fmla="*/ 25210 h 712354"/>
                <a:gd name="connsiteX2" fmla="*/ 387315 w 387766"/>
                <a:gd name="connsiteY2" fmla="*/ 55748 h 712354"/>
                <a:gd name="connsiteX3" fmla="*/ 384174 w 387766"/>
                <a:gd name="connsiteY3" fmla="*/ 70113 h 712354"/>
                <a:gd name="connsiteX4" fmla="*/ 345049 w 387766"/>
                <a:gd name="connsiteY4" fmla="*/ 122436 h 712354"/>
                <a:gd name="connsiteX5" fmla="*/ 320108 w 387766"/>
                <a:gd name="connsiteY5" fmla="*/ 144982 h 712354"/>
                <a:gd name="connsiteX6" fmla="*/ 248999 w 387766"/>
                <a:gd name="connsiteY6" fmla="*/ 211575 h 712354"/>
                <a:gd name="connsiteX7" fmla="*/ 126581 w 387766"/>
                <a:gd name="connsiteY7" fmla="*/ 352562 h 712354"/>
                <a:gd name="connsiteX8" fmla="*/ 112397 w 387766"/>
                <a:gd name="connsiteY8" fmla="*/ 374538 h 712354"/>
                <a:gd name="connsiteX9" fmla="*/ 55091 w 387766"/>
                <a:gd name="connsiteY9" fmla="*/ 517808 h 712354"/>
                <a:gd name="connsiteX10" fmla="*/ 50521 w 387766"/>
                <a:gd name="connsiteY10" fmla="*/ 669355 h 712354"/>
                <a:gd name="connsiteX11" fmla="*/ 38622 w 387766"/>
                <a:gd name="connsiteY11" fmla="*/ 712355 h 712354"/>
                <a:gd name="connsiteX12" fmla="*/ 19012 w 387766"/>
                <a:gd name="connsiteY12" fmla="*/ 687049 h 712354"/>
                <a:gd name="connsiteX13" fmla="*/ 5495 w 387766"/>
                <a:gd name="connsiteY13" fmla="*/ 646903 h 712354"/>
                <a:gd name="connsiteX14" fmla="*/ 4733 w 387766"/>
                <a:gd name="connsiteY14" fmla="*/ 640720 h 712354"/>
                <a:gd name="connsiteX15" fmla="*/ 8255 w 387766"/>
                <a:gd name="connsiteY15" fmla="*/ 483560 h 712354"/>
                <a:gd name="connsiteX16" fmla="*/ 77461 w 387766"/>
                <a:gd name="connsiteY16" fmla="*/ 316031 h 712354"/>
                <a:gd name="connsiteX17" fmla="*/ 196072 w 387766"/>
                <a:gd name="connsiteY17" fmla="*/ 174854 h 712354"/>
                <a:gd name="connsiteX18" fmla="*/ 309352 w 387766"/>
                <a:gd name="connsiteY18" fmla="*/ 69542 h 712354"/>
                <a:gd name="connsiteX19" fmla="*/ 314873 w 387766"/>
                <a:gd name="connsiteY19" fmla="*/ 63834 h 712354"/>
                <a:gd name="connsiteX20" fmla="*/ 336482 w 387766"/>
                <a:gd name="connsiteY20" fmla="*/ 45283 h 712354"/>
                <a:gd name="connsiteX21" fmla="*/ 341527 w 387766"/>
                <a:gd name="connsiteY21" fmla="*/ 40907 h 712354"/>
                <a:gd name="connsiteX22" fmla="*/ 357710 w 387766"/>
                <a:gd name="connsiteY22" fmla="*/ 0 h 71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7766" h="712354">
                  <a:moveTo>
                    <a:pt x="357710" y="0"/>
                  </a:moveTo>
                  <a:lnTo>
                    <a:pt x="376749" y="25210"/>
                  </a:lnTo>
                  <a:cubicBezTo>
                    <a:pt x="381508" y="31299"/>
                    <a:pt x="389790" y="48708"/>
                    <a:pt x="387315" y="55748"/>
                  </a:cubicBezTo>
                  <a:cubicBezTo>
                    <a:pt x="387439" y="60719"/>
                    <a:pt x="386363" y="65648"/>
                    <a:pt x="384174" y="70113"/>
                  </a:cubicBezTo>
                  <a:cubicBezTo>
                    <a:pt x="374511" y="89839"/>
                    <a:pt x="361242" y="107585"/>
                    <a:pt x="345049" y="122436"/>
                  </a:cubicBezTo>
                  <a:lnTo>
                    <a:pt x="320108" y="144982"/>
                  </a:lnTo>
                  <a:cubicBezTo>
                    <a:pt x="295644" y="167148"/>
                    <a:pt x="271845" y="189219"/>
                    <a:pt x="248999" y="211575"/>
                  </a:cubicBezTo>
                  <a:cubicBezTo>
                    <a:pt x="203525" y="254309"/>
                    <a:pt x="162507" y="301547"/>
                    <a:pt x="126581" y="352562"/>
                  </a:cubicBezTo>
                  <a:cubicBezTo>
                    <a:pt x="121631" y="359792"/>
                    <a:pt x="117061" y="367118"/>
                    <a:pt x="112397" y="374538"/>
                  </a:cubicBezTo>
                  <a:cubicBezTo>
                    <a:pt x="85048" y="418575"/>
                    <a:pt x="65657" y="467067"/>
                    <a:pt x="55091" y="517808"/>
                  </a:cubicBezTo>
                  <a:cubicBezTo>
                    <a:pt x="45333" y="567740"/>
                    <a:pt x="43791" y="618927"/>
                    <a:pt x="50521" y="669355"/>
                  </a:cubicBezTo>
                  <a:cubicBezTo>
                    <a:pt x="51664" y="680771"/>
                    <a:pt x="36433" y="700178"/>
                    <a:pt x="38622" y="712355"/>
                  </a:cubicBezTo>
                  <a:lnTo>
                    <a:pt x="19012" y="687049"/>
                  </a:lnTo>
                  <a:cubicBezTo>
                    <a:pt x="17204" y="677536"/>
                    <a:pt x="6542" y="656131"/>
                    <a:pt x="5495" y="646903"/>
                  </a:cubicBezTo>
                  <a:cubicBezTo>
                    <a:pt x="5495" y="645571"/>
                    <a:pt x="4924" y="642052"/>
                    <a:pt x="4733" y="640720"/>
                  </a:cubicBezTo>
                  <a:cubicBezTo>
                    <a:pt x="-2596" y="588487"/>
                    <a:pt x="-1407" y="535412"/>
                    <a:pt x="8255" y="483560"/>
                  </a:cubicBezTo>
                  <a:cubicBezTo>
                    <a:pt x="20155" y="423738"/>
                    <a:pt x="43667" y="366823"/>
                    <a:pt x="77461" y="316031"/>
                  </a:cubicBezTo>
                  <a:cubicBezTo>
                    <a:pt x="111864" y="264892"/>
                    <a:pt x="151626" y="217565"/>
                    <a:pt x="196072" y="174854"/>
                  </a:cubicBezTo>
                  <a:cubicBezTo>
                    <a:pt x="231769" y="139465"/>
                    <a:pt x="270227" y="104836"/>
                    <a:pt x="309352" y="69542"/>
                  </a:cubicBezTo>
                  <a:cubicBezTo>
                    <a:pt x="310684" y="68401"/>
                    <a:pt x="313540" y="65071"/>
                    <a:pt x="314873" y="63834"/>
                  </a:cubicBezTo>
                  <a:cubicBezTo>
                    <a:pt x="319728" y="59458"/>
                    <a:pt x="331817" y="49469"/>
                    <a:pt x="336482" y="45283"/>
                  </a:cubicBezTo>
                  <a:lnTo>
                    <a:pt x="341527" y="40907"/>
                  </a:lnTo>
                  <a:cubicBezTo>
                    <a:pt x="350190" y="33201"/>
                    <a:pt x="364754" y="9133"/>
                    <a:pt x="357710" y="0"/>
                  </a:cubicBezTo>
                  <a:close/>
                </a:path>
              </a:pathLst>
            </a:custGeom>
            <a:solidFill>
              <a:srgbClr val="6D6E71">
                <a:alpha val="17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xmlns="" id="{15BA2441-A5F3-954D-921C-6E67BFA614A2}"/>
                </a:ext>
              </a:extLst>
            </p:cNvPr>
            <p:cNvSpPr/>
            <p:nvPr/>
          </p:nvSpPr>
          <p:spPr>
            <a:xfrm>
              <a:off x="6021047" y="2372359"/>
              <a:ext cx="382948" cy="707978"/>
            </a:xfrm>
            <a:custGeom>
              <a:avLst/>
              <a:gdLst>
                <a:gd name="connsiteX0" fmla="*/ 353868 w 382948"/>
                <a:gd name="connsiteY0" fmla="*/ 0 h 707978"/>
                <a:gd name="connsiteX1" fmla="*/ 372907 w 382948"/>
                <a:gd name="connsiteY1" fmla="*/ 24925 h 707978"/>
                <a:gd name="connsiteX2" fmla="*/ 382426 w 382948"/>
                <a:gd name="connsiteY2" fmla="*/ 55558 h 707978"/>
                <a:gd name="connsiteX3" fmla="*/ 378143 w 382948"/>
                <a:gd name="connsiteY3" fmla="*/ 69828 h 707978"/>
                <a:gd name="connsiteX4" fmla="*/ 336924 w 382948"/>
                <a:gd name="connsiteY4" fmla="*/ 120533 h 707978"/>
                <a:gd name="connsiteX5" fmla="*/ 312269 w 382948"/>
                <a:gd name="connsiteY5" fmla="*/ 142890 h 707978"/>
                <a:gd name="connsiteX6" fmla="*/ 241731 w 382948"/>
                <a:gd name="connsiteY6" fmla="*/ 208817 h 707978"/>
                <a:gd name="connsiteX7" fmla="*/ 120645 w 382948"/>
                <a:gd name="connsiteY7" fmla="*/ 348947 h 707978"/>
                <a:gd name="connsiteX8" fmla="*/ 106651 w 382948"/>
                <a:gd name="connsiteY8" fmla="*/ 370733 h 707978"/>
                <a:gd name="connsiteX9" fmla="*/ 49536 w 382948"/>
                <a:gd name="connsiteY9" fmla="*/ 512956 h 707978"/>
                <a:gd name="connsiteX10" fmla="*/ 44300 w 382948"/>
                <a:gd name="connsiteY10" fmla="*/ 663171 h 707978"/>
                <a:gd name="connsiteX11" fmla="*/ 36209 w 382948"/>
                <a:gd name="connsiteY11" fmla="*/ 707979 h 707978"/>
                <a:gd name="connsiteX12" fmla="*/ 17170 w 382948"/>
                <a:gd name="connsiteY12" fmla="*/ 682959 h 707978"/>
                <a:gd name="connsiteX13" fmla="*/ 5176 w 382948"/>
                <a:gd name="connsiteY13" fmla="*/ 642527 h 707978"/>
                <a:gd name="connsiteX14" fmla="*/ 4414 w 382948"/>
                <a:gd name="connsiteY14" fmla="*/ 636439 h 707978"/>
                <a:gd name="connsiteX15" fmla="*/ 8507 w 382948"/>
                <a:gd name="connsiteY15" fmla="*/ 481087 h 707978"/>
                <a:gd name="connsiteX16" fmla="*/ 77713 w 382948"/>
                <a:gd name="connsiteY16" fmla="*/ 315270 h 707978"/>
                <a:gd name="connsiteX17" fmla="*/ 195752 w 382948"/>
                <a:gd name="connsiteY17" fmla="*/ 175140 h 707978"/>
                <a:gd name="connsiteX18" fmla="*/ 308366 w 382948"/>
                <a:gd name="connsiteY18" fmla="*/ 70493 h 707978"/>
                <a:gd name="connsiteX19" fmla="*/ 313887 w 382948"/>
                <a:gd name="connsiteY19" fmla="*/ 64881 h 707978"/>
                <a:gd name="connsiteX20" fmla="*/ 335306 w 382948"/>
                <a:gd name="connsiteY20" fmla="*/ 45854 h 707978"/>
                <a:gd name="connsiteX21" fmla="*/ 340256 w 382948"/>
                <a:gd name="connsiteY21" fmla="*/ 41573 h 707978"/>
                <a:gd name="connsiteX22" fmla="*/ 353868 w 382948"/>
                <a:gd name="connsiteY22" fmla="*/ 0 h 70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2948" h="707978">
                  <a:moveTo>
                    <a:pt x="353868" y="0"/>
                  </a:moveTo>
                  <a:lnTo>
                    <a:pt x="372907" y="24925"/>
                  </a:lnTo>
                  <a:cubicBezTo>
                    <a:pt x="378047" y="31584"/>
                    <a:pt x="384901" y="47947"/>
                    <a:pt x="382426" y="55558"/>
                  </a:cubicBezTo>
                  <a:cubicBezTo>
                    <a:pt x="382141" y="60584"/>
                    <a:pt x="380675" y="65473"/>
                    <a:pt x="378143" y="69828"/>
                  </a:cubicBezTo>
                  <a:cubicBezTo>
                    <a:pt x="366938" y="88640"/>
                    <a:pt x="353050" y="105721"/>
                    <a:pt x="336924" y="120533"/>
                  </a:cubicBezTo>
                  <a:lnTo>
                    <a:pt x="312269" y="142890"/>
                  </a:lnTo>
                  <a:cubicBezTo>
                    <a:pt x="287995" y="164960"/>
                    <a:pt x="264672" y="186841"/>
                    <a:pt x="241731" y="208817"/>
                  </a:cubicBezTo>
                  <a:cubicBezTo>
                    <a:pt x="196743" y="251325"/>
                    <a:pt x="156171" y="298274"/>
                    <a:pt x="120645" y="348947"/>
                  </a:cubicBezTo>
                  <a:cubicBezTo>
                    <a:pt x="115790" y="356082"/>
                    <a:pt x="111126" y="363407"/>
                    <a:pt x="106651" y="370733"/>
                  </a:cubicBezTo>
                  <a:cubicBezTo>
                    <a:pt x="79541" y="414489"/>
                    <a:pt x="60216" y="462608"/>
                    <a:pt x="49536" y="512956"/>
                  </a:cubicBezTo>
                  <a:cubicBezTo>
                    <a:pt x="39636" y="562411"/>
                    <a:pt x="37875" y="613147"/>
                    <a:pt x="44300" y="663171"/>
                  </a:cubicBezTo>
                  <a:cubicBezTo>
                    <a:pt x="45442" y="675729"/>
                    <a:pt x="33734" y="694660"/>
                    <a:pt x="36209" y="707979"/>
                  </a:cubicBezTo>
                  <a:lnTo>
                    <a:pt x="17170" y="682959"/>
                  </a:lnTo>
                  <a:cubicBezTo>
                    <a:pt x="15171" y="672399"/>
                    <a:pt x="6318" y="652611"/>
                    <a:pt x="5176" y="642527"/>
                  </a:cubicBezTo>
                  <a:cubicBezTo>
                    <a:pt x="5176" y="641100"/>
                    <a:pt x="4509" y="637866"/>
                    <a:pt x="4414" y="636439"/>
                  </a:cubicBezTo>
                  <a:cubicBezTo>
                    <a:pt x="-2621" y="584774"/>
                    <a:pt x="-1240" y="532310"/>
                    <a:pt x="8507" y="481087"/>
                  </a:cubicBezTo>
                  <a:cubicBezTo>
                    <a:pt x="20597" y="421853"/>
                    <a:pt x="44100" y="365535"/>
                    <a:pt x="77713" y="315270"/>
                  </a:cubicBezTo>
                  <a:cubicBezTo>
                    <a:pt x="112011" y="264534"/>
                    <a:pt x="151573" y="217563"/>
                    <a:pt x="195752" y="175140"/>
                  </a:cubicBezTo>
                  <a:cubicBezTo>
                    <a:pt x="231260" y="139940"/>
                    <a:pt x="269432" y="105502"/>
                    <a:pt x="308366" y="70493"/>
                  </a:cubicBezTo>
                  <a:cubicBezTo>
                    <a:pt x="309794" y="69162"/>
                    <a:pt x="312459" y="66117"/>
                    <a:pt x="313887" y="64881"/>
                  </a:cubicBezTo>
                  <a:cubicBezTo>
                    <a:pt x="319123" y="60124"/>
                    <a:pt x="330165" y="50896"/>
                    <a:pt x="335306" y="45854"/>
                  </a:cubicBezTo>
                  <a:lnTo>
                    <a:pt x="340256" y="41573"/>
                  </a:lnTo>
                  <a:cubicBezTo>
                    <a:pt x="349680" y="33201"/>
                    <a:pt x="361579" y="9989"/>
                    <a:pt x="353868" y="0"/>
                  </a:cubicBezTo>
                  <a:close/>
                </a:path>
              </a:pathLst>
            </a:custGeom>
            <a:solidFill>
              <a:srgbClr val="6D6E71">
                <a:alpha val="19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50">
              <a:extLst>
                <a:ext uri="{FF2B5EF4-FFF2-40B4-BE49-F238E27FC236}">
                  <a16:creationId xmlns:a16="http://schemas.microsoft.com/office/drawing/2014/main" xmlns="" id="{1AC2C8BC-717E-F940-827C-77B89204FE74}"/>
                </a:ext>
              </a:extLst>
            </p:cNvPr>
            <p:cNvSpPr/>
            <p:nvPr/>
          </p:nvSpPr>
          <p:spPr>
            <a:xfrm>
              <a:off x="6024483" y="2375594"/>
              <a:ext cx="378205" cy="703507"/>
            </a:xfrm>
            <a:custGeom>
              <a:avLst/>
              <a:gdLst>
                <a:gd name="connsiteX0" fmla="*/ 350527 w 378205"/>
                <a:gd name="connsiteY0" fmla="*/ 0 h 703507"/>
                <a:gd name="connsiteX1" fmla="*/ 369566 w 378205"/>
                <a:gd name="connsiteY1" fmla="*/ 24735 h 703507"/>
                <a:gd name="connsiteX2" fmla="*/ 377848 w 378205"/>
                <a:gd name="connsiteY2" fmla="*/ 55462 h 703507"/>
                <a:gd name="connsiteX3" fmla="*/ 372422 w 378205"/>
                <a:gd name="connsiteY3" fmla="*/ 69542 h 703507"/>
                <a:gd name="connsiteX4" fmla="*/ 329204 w 378205"/>
                <a:gd name="connsiteY4" fmla="*/ 118631 h 703507"/>
                <a:gd name="connsiteX5" fmla="*/ 304740 w 378205"/>
                <a:gd name="connsiteY5" fmla="*/ 140892 h 703507"/>
                <a:gd name="connsiteX6" fmla="*/ 234963 w 378205"/>
                <a:gd name="connsiteY6" fmla="*/ 206343 h 703507"/>
                <a:gd name="connsiteX7" fmla="*/ 115305 w 378205"/>
                <a:gd name="connsiteY7" fmla="*/ 345427 h 703507"/>
                <a:gd name="connsiteX8" fmla="*/ 101502 w 378205"/>
                <a:gd name="connsiteY8" fmla="*/ 367118 h 703507"/>
                <a:gd name="connsiteX9" fmla="*/ 44386 w 378205"/>
                <a:gd name="connsiteY9" fmla="*/ 508105 h 703507"/>
                <a:gd name="connsiteX10" fmla="*/ 38484 w 378205"/>
                <a:gd name="connsiteY10" fmla="*/ 657083 h 703507"/>
                <a:gd name="connsiteX11" fmla="*/ 34200 w 378205"/>
                <a:gd name="connsiteY11" fmla="*/ 703507 h 703507"/>
                <a:gd name="connsiteX12" fmla="*/ 15162 w 378205"/>
                <a:gd name="connsiteY12" fmla="*/ 678773 h 703507"/>
                <a:gd name="connsiteX13" fmla="*/ 4691 w 378205"/>
                <a:gd name="connsiteY13" fmla="*/ 638151 h 703507"/>
                <a:gd name="connsiteX14" fmla="*/ 3929 w 378205"/>
                <a:gd name="connsiteY14" fmla="*/ 632158 h 703507"/>
                <a:gd name="connsiteX15" fmla="*/ 9069 w 378205"/>
                <a:gd name="connsiteY15" fmla="*/ 477852 h 703507"/>
                <a:gd name="connsiteX16" fmla="*/ 78275 w 378205"/>
                <a:gd name="connsiteY16" fmla="*/ 313938 h 703507"/>
                <a:gd name="connsiteX17" fmla="*/ 195743 w 378205"/>
                <a:gd name="connsiteY17" fmla="*/ 174664 h 703507"/>
                <a:gd name="connsiteX18" fmla="*/ 307595 w 378205"/>
                <a:gd name="connsiteY18" fmla="*/ 70684 h 703507"/>
                <a:gd name="connsiteX19" fmla="*/ 313212 w 378205"/>
                <a:gd name="connsiteY19" fmla="*/ 65166 h 703507"/>
                <a:gd name="connsiteX20" fmla="*/ 334440 w 378205"/>
                <a:gd name="connsiteY20" fmla="*/ 46615 h 703507"/>
                <a:gd name="connsiteX21" fmla="*/ 339390 w 378205"/>
                <a:gd name="connsiteY21" fmla="*/ 42334 h 703507"/>
                <a:gd name="connsiteX22" fmla="*/ 350527 w 378205"/>
                <a:gd name="connsiteY22" fmla="*/ 0 h 70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8205" h="703507">
                  <a:moveTo>
                    <a:pt x="350527" y="0"/>
                  </a:moveTo>
                  <a:lnTo>
                    <a:pt x="369566" y="24735"/>
                  </a:lnTo>
                  <a:cubicBezTo>
                    <a:pt x="376315" y="33465"/>
                    <a:pt x="379295" y="44526"/>
                    <a:pt x="377848" y="55462"/>
                  </a:cubicBezTo>
                  <a:cubicBezTo>
                    <a:pt x="377201" y="60524"/>
                    <a:pt x="375344" y="65356"/>
                    <a:pt x="372422" y="69542"/>
                  </a:cubicBezTo>
                  <a:cubicBezTo>
                    <a:pt x="359895" y="87463"/>
                    <a:pt x="345396" y="103929"/>
                    <a:pt x="329204" y="118631"/>
                  </a:cubicBezTo>
                  <a:lnTo>
                    <a:pt x="304740" y="140892"/>
                  </a:lnTo>
                  <a:cubicBezTo>
                    <a:pt x="280751" y="162677"/>
                    <a:pt x="257143" y="184463"/>
                    <a:pt x="234963" y="206343"/>
                  </a:cubicBezTo>
                  <a:cubicBezTo>
                    <a:pt x="190450" y="248518"/>
                    <a:pt x="150355" y="295121"/>
                    <a:pt x="115305" y="345427"/>
                  </a:cubicBezTo>
                  <a:cubicBezTo>
                    <a:pt x="110545" y="352562"/>
                    <a:pt x="105786" y="359792"/>
                    <a:pt x="101502" y="367118"/>
                  </a:cubicBezTo>
                  <a:cubicBezTo>
                    <a:pt x="74524" y="410495"/>
                    <a:pt x="55200" y="458185"/>
                    <a:pt x="44386" y="508105"/>
                  </a:cubicBezTo>
                  <a:cubicBezTo>
                    <a:pt x="34400" y="557122"/>
                    <a:pt x="32401" y="607430"/>
                    <a:pt x="38484" y="657083"/>
                  </a:cubicBezTo>
                  <a:cubicBezTo>
                    <a:pt x="39722" y="670687"/>
                    <a:pt x="31535" y="689142"/>
                    <a:pt x="34200" y="703507"/>
                  </a:cubicBezTo>
                  <a:lnTo>
                    <a:pt x="15162" y="678773"/>
                  </a:lnTo>
                  <a:cubicBezTo>
                    <a:pt x="13067" y="667357"/>
                    <a:pt x="5642" y="649091"/>
                    <a:pt x="4691" y="638151"/>
                  </a:cubicBezTo>
                  <a:lnTo>
                    <a:pt x="3929" y="632158"/>
                  </a:lnTo>
                  <a:cubicBezTo>
                    <a:pt x="-2677" y="580781"/>
                    <a:pt x="-945" y="528675"/>
                    <a:pt x="9069" y="477852"/>
                  </a:cubicBezTo>
                  <a:cubicBezTo>
                    <a:pt x="21397" y="419281"/>
                    <a:pt x="44891" y="363630"/>
                    <a:pt x="78275" y="313938"/>
                  </a:cubicBezTo>
                  <a:cubicBezTo>
                    <a:pt x="112468" y="263548"/>
                    <a:pt x="151840" y="216871"/>
                    <a:pt x="195743" y="174664"/>
                  </a:cubicBezTo>
                  <a:cubicBezTo>
                    <a:pt x="231060" y="139750"/>
                    <a:pt x="268947" y="105502"/>
                    <a:pt x="307595" y="70684"/>
                  </a:cubicBezTo>
                  <a:cubicBezTo>
                    <a:pt x="309214" y="69257"/>
                    <a:pt x="311689" y="66593"/>
                    <a:pt x="313212" y="65166"/>
                  </a:cubicBezTo>
                  <a:cubicBezTo>
                    <a:pt x="318923" y="60029"/>
                    <a:pt x="328919" y="51657"/>
                    <a:pt x="334440" y="46615"/>
                  </a:cubicBezTo>
                  <a:lnTo>
                    <a:pt x="339390" y="42334"/>
                  </a:lnTo>
                  <a:cubicBezTo>
                    <a:pt x="349575" y="33201"/>
                    <a:pt x="358904" y="10750"/>
                    <a:pt x="350527" y="0"/>
                  </a:cubicBezTo>
                  <a:close/>
                </a:path>
              </a:pathLst>
            </a:custGeom>
            <a:solidFill>
              <a:srgbClr val="6D6E71">
                <a:alpha val="20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51">
              <a:extLst>
                <a:ext uri="{FF2B5EF4-FFF2-40B4-BE49-F238E27FC236}">
                  <a16:creationId xmlns:a16="http://schemas.microsoft.com/office/drawing/2014/main" xmlns="" id="{1724B9A1-A13D-4448-BB64-08FB2525BFC2}"/>
                </a:ext>
              </a:extLst>
            </p:cNvPr>
            <p:cNvSpPr/>
            <p:nvPr/>
          </p:nvSpPr>
          <p:spPr>
            <a:xfrm>
              <a:off x="6028107" y="2378828"/>
              <a:ext cx="374020" cy="698940"/>
            </a:xfrm>
            <a:custGeom>
              <a:avLst/>
              <a:gdLst>
                <a:gd name="connsiteX0" fmla="*/ 346999 w 374020"/>
                <a:gd name="connsiteY0" fmla="*/ 0 h 698940"/>
                <a:gd name="connsiteX1" fmla="*/ 366038 w 374020"/>
                <a:gd name="connsiteY1" fmla="*/ 24544 h 698940"/>
                <a:gd name="connsiteX2" fmla="*/ 373272 w 374020"/>
                <a:gd name="connsiteY2" fmla="*/ 55367 h 698940"/>
                <a:gd name="connsiteX3" fmla="*/ 366704 w 374020"/>
                <a:gd name="connsiteY3" fmla="*/ 69162 h 698940"/>
                <a:gd name="connsiteX4" fmla="*/ 321392 w 374020"/>
                <a:gd name="connsiteY4" fmla="*/ 116728 h 698940"/>
                <a:gd name="connsiteX5" fmla="*/ 297118 w 374020"/>
                <a:gd name="connsiteY5" fmla="*/ 138704 h 698940"/>
                <a:gd name="connsiteX6" fmla="*/ 228008 w 374020"/>
                <a:gd name="connsiteY6" fmla="*/ 203679 h 698940"/>
                <a:gd name="connsiteX7" fmla="*/ 109587 w 374020"/>
                <a:gd name="connsiteY7" fmla="*/ 341907 h 698940"/>
                <a:gd name="connsiteX8" fmla="*/ 95880 w 374020"/>
                <a:gd name="connsiteY8" fmla="*/ 363407 h 698940"/>
                <a:gd name="connsiteX9" fmla="*/ 39430 w 374020"/>
                <a:gd name="connsiteY9" fmla="*/ 503158 h 698940"/>
                <a:gd name="connsiteX10" fmla="*/ 32766 w 374020"/>
                <a:gd name="connsiteY10" fmla="*/ 650804 h 698940"/>
                <a:gd name="connsiteX11" fmla="*/ 32291 w 374020"/>
                <a:gd name="connsiteY11" fmla="*/ 698941 h 698940"/>
                <a:gd name="connsiteX12" fmla="*/ 13252 w 374020"/>
                <a:gd name="connsiteY12" fmla="*/ 674397 h 698940"/>
                <a:gd name="connsiteX13" fmla="*/ 4208 w 374020"/>
                <a:gd name="connsiteY13" fmla="*/ 633585 h 698940"/>
                <a:gd name="connsiteX14" fmla="*/ 3542 w 374020"/>
                <a:gd name="connsiteY14" fmla="*/ 627686 h 698940"/>
                <a:gd name="connsiteX15" fmla="*/ 9444 w 374020"/>
                <a:gd name="connsiteY15" fmla="*/ 475474 h 698940"/>
                <a:gd name="connsiteX16" fmla="*/ 78554 w 374020"/>
                <a:gd name="connsiteY16" fmla="*/ 313748 h 698940"/>
                <a:gd name="connsiteX17" fmla="*/ 195547 w 374020"/>
                <a:gd name="connsiteY17" fmla="*/ 175425 h 698940"/>
                <a:gd name="connsiteX18" fmla="*/ 306732 w 374020"/>
                <a:gd name="connsiteY18" fmla="*/ 72016 h 698940"/>
                <a:gd name="connsiteX19" fmla="*/ 312444 w 374020"/>
                <a:gd name="connsiteY19" fmla="*/ 66688 h 698940"/>
                <a:gd name="connsiteX20" fmla="*/ 333482 w 374020"/>
                <a:gd name="connsiteY20" fmla="*/ 47662 h 698940"/>
                <a:gd name="connsiteX21" fmla="*/ 338337 w 374020"/>
                <a:gd name="connsiteY21" fmla="*/ 43381 h 698940"/>
                <a:gd name="connsiteX22" fmla="*/ 346999 w 374020"/>
                <a:gd name="connsiteY22" fmla="*/ 0 h 69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74020" h="698940">
                  <a:moveTo>
                    <a:pt x="346999" y="0"/>
                  </a:moveTo>
                  <a:lnTo>
                    <a:pt x="366038" y="24544"/>
                  </a:lnTo>
                  <a:cubicBezTo>
                    <a:pt x="372816" y="33280"/>
                    <a:pt x="375452" y="44531"/>
                    <a:pt x="373272" y="55367"/>
                  </a:cubicBezTo>
                  <a:cubicBezTo>
                    <a:pt x="372254" y="60434"/>
                    <a:pt x="369998" y="65172"/>
                    <a:pt x="366704" y="69162"/>
                  </a:cubicBezTo>
                  <a:cubicBezTo>
                    <a:pt x="352758" y="86077"/>
                    <a:pt x="337613" y="101973"/>
                    <a:pt x="321392" y="116728"/>
                  </a:cubicBezTo>
                  <a:lnTo>
                    <a:pt x="297118" y="138704"/>
                  </a:lnTo>
                  <a:cubicBezTo>
                    <a:pt x="273415" y="160394"/>
                    <a:pt x="250188" y="181894"/>
                    <a:pt x="228008" y="203679"/>
                  </a:cubicBezTo>
                  <a:cubicBezTo>
                    <a:pt x="183914" y="245592"/>
                    <a:pt x="144238" y="291910"/>
                    <a:pt x="109587" y="341907"/>
                  </a:cubicBezTo>
                  <a:cubicBezTo>
                    <a:pt x="104828" y="348947"/>
                    <a:pt x="100068" y="356177"/>
                    <a:pt x="95880" y="363407"/>
                  </a:cubicBezTo>
                  <a:cubicBezTo>
                    <a:pt x="69311" y="406476"/>
                    <a:pt x="50225" y="453726"/>
                    <a:pt x="39430" y="503158"/>
                  </a:cubicBezTo>
                  <a:cubicBezTo>
                    <a:pt x="29368" y="551706"/>
                    <a:pt x="27122" y="601548"/>
                    <a:pt x="32766" y="650804"/>
                  </a:cubicBezTo>
                  <a:cubicBezTo>
                    <a:pt x="34194" y="665359"/>
                    <a:pt x="29530" y="683434"/>
                    <a:pt x="32291" y="698941"/>
                  </a:cubicBezTo>
                  <a:lnTo>
                    <a:pt x="13252" y="674397"/>
                  </a:lnTo>
                  <a:cubicBezTo>
                    <a:pt x="10967" y="662125"/>
                    <a:pt x="5541" y="645857"/>
                    <a:pt x="4208" y="633585"/>
                  </a:cubicBezTo>
                  <a:lnTo>
                    <a:pt x="3542" y="627686"/>
                  </a:lnTo>
                  <a:cubicBezTo>
                    <a:pt x="-2684" y="576962"/>
                    <a:pt x="-694" y="525565"/>
                    <a:pt x="9444" y="475474"/>
                  </a:cubicBezTo>
                  <a:cubicBezTo>
                    <a:pt x="21991" y="417667"/>
                    <a:pt x="45446" y="362780"/>
                    <a:pt x="78554" y="313748"/>
                  </a:cubicBezTo>
                  <a:cubicBezTo>
                    <a:pt x="112643" y="263711"/>
                    <a:pt x="151853" y="217355"/>
                    <a:pt x="195547" y="175425"/>
                  </a:cubicBezTo>
                  <a:cubicBezTo>
                    <a:pt x="230578" y="140701"/>
                    <a:pt x="268274" y="106739"/>
                    <a:pt x="306732" y="72016"/>
                  </a:cubicBezTo>
                  <a:lnTo>
                    <a:pt x="312444" y="66688"/>
                  </a:lnTo>
                  <a:cubicBezTo>
                    <a:pt x="318441" y="61170"/>
                    <a:pt x="327389" y="53560"/>
                    <a:pt x="333482" y="47662"/>
                  </a:cubicBezTo>
                  <a:lnTo>
                    <a:pt x="338337" y="43381"/>
                  </a:lnTo>
                  <a:cubicBezTo>
                    <a:pt x="349188" y="33201"/>
                    <a:pt x="356042" y="11606"/>
                    <a:pt x="346999" y="0"/>
                  </a:cubicBezTo>
                  <a:close/>
                </a:path>
              </a:pathLst>
            </a:custGeom>
            <a:solidFill>
              <a:srgbClr val="6D6E71">
                <a:alpha val="22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xmlns="" id="{9F60AB01-3DE6-514F-A8DB-ED7FEE8ACE5E}"/>
                </a:ext>
              </a:extLst>
            </p:cNvPr>
            <p:cNvSpPr/>
            <p:nvPr/>
          </p:nvSpPr>
          <p:spPr>
            <a:xfrm>
              <a:off x="6031205" y="2382063"/>
              <a:ext cx="370409" cy="694374"/>
            </a:xfrm>
            <a:custGeom>
              <a:avLst/>
              <a:gdLst>
                <a:gd name="connsiteX0" fmla="*/ 343996 w 370409"/>
                <a:gd name="connsiteY0" fmla="*/ 0 h 694374"/>
                <a:gd name="connsiteX1" fmla="*/ 363035 w 370409"/>
                <a:gd name="connsiteY1" fmla="*/ 24259 h 694374"/>
                <a:gd name="connsiteX2" fmla="*/ 369128 w 370409"/>
                <a:gd name="connsiteY2" fmla="*/ 55177 h 694374"/>
                <a:gd name="connsiteX3" fmla="*/ 361512 w 370409"/>
                <a:gd name="connsiteY3" fmla="*/ 68876 h 694374"/>
                <a:gd name="connsiteX4" fmla="*/ 313916 w 370409"/>
                <a:gd name="connsiteY4" fmla="*/ 114920 h 694374"/>
                <a:gd name="connsiteX5" fmla="*/ 289832 w 370409"/>
                <a:gd name="connsiteY5" fmla="*/ 136801 h 694374"/>
                <a:gd name="connsiteX6" fmla="*/ 221388 w 370409"/>
                <a:gd name="connsiteY6" fmla="*/ 201301 h 694374"/>
                <a:gd name="connsiteX7" fmla="*/ 104300 w 370409"/>
                <a:gd name="connsiteY7" fmla="*/ 338197 h 694374"/>
                <a:gd name="connsiteX8" fmla="*/ 90783 w 370409"/>
                <a:gd name="connsiteY8" fmla="*/ 359507 h 694374"/>
                <a:gd name="connsiteX9" fmla="*/ 34619 w 370409"/>
                <a:gd name="connsiteY9" fmla="*/ 498116 h 694374"/>
                <a:gd name="connsiteX10" fmla="*/ 27384 w 370409"/>
                <a:gd name="connsiteY10" fmla="*/ 644525 h 694374"/>
                <a:gd name="connsiteX11" fmla="*/ 30716 w 370409"/>
                <a:gd name="connsiteY11" fmla="*/ 694375 h 694374"/>
                <a:gd name="connsiteX12" fmla="*/ 11677 w 370409"/>
                <a:gd name="connsiteY12" fmla="*/ 670116 h 694374"/>
                <a:gd name="connsiteX13" fmla="*/ 4062 w 370409"/>
                <a:gd name="connsiteY13" fmla="*/ 629018 h 694374"/>
                <a:gd name="connsiteX14" fmla="*/ 3395 w 370409"/>
                <a:gd name="connsiteY14" fmla="*/ 623215 h 694374"/>
                <a:gd name="connsiteX15" fmla="*/ 79550 w 370409"/>
                <a:gd name="connsiteY15" fmla="*/ 311655 h 694374"/>
                <a:gd name="connsiteX16" fmla="*/ 195971 w 370409"/>
                <a:gd name="connsiteY16" fmla="*/ 174378 h 694374"/>
                <a:gd name="connsiteX17" fmla="*/ 306491 w 370409"/>
                <a:gd name="connsiteY17" fmla="*/ 71635 h 694374"/>
                <a:gd name="connsiteX18" fmla="*/ 312202 w 370409"/>
                <a:gd name="connsiteY18" fmla="*/ 66308 h 694374"/>
                <a:gd name="connsiteX19" fmla="*/ 333049 w 370409"/>
                <a:gd name="connsiteY19" fmla="*/ 47757 h 694374"/>
                <a:gd name="connsiteX20" fmla="*/ 337809 w 370409"/>
                <a:gd name="connsiteY20" fmla="*/ 43476 h 694374"/>
                <a:gd name="connsiteX21" fmla="*/ 343996 w 370409"/>
                <a:gd name="connsiteY21" fmla="*/ 0 h 694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0409" h="694374">
                  <a:moveTo>
                    <a:pt x="343996" y="0"/>
                  </a:moveTo>
                  <a:lnTo>
                    <a:pt x="363035" y="24259"/>
                  </a:lnTo>
                  <a:cubicBezTo>
                    <a:pt x="369842" y="33023"/>
                    <a:pt x="372098" y="44488"/>
                    <a:pt x="369128" y="55177"/>
                  </a:cubicBezTo>
                  <a:cubicBezTo>
                    <a:pt x="367824" y="60328"/>
                    <a:pt x="365196" y="65050"/>
                    <a:pt x="361512" y="68876"/>
                  </a:cubicBezTo>
                  <a:cubicBezTo>
                    <a:pt x="346472" y="84383"/>
                    <a:pt x="330669" y="100080"/>
                    <a:pt x="313916" y="114920"/>
                  </a:cubicBezTo>
                  <a:lnTo>
                    <a:pt x="289832" y="136801"/>
                  </a:lnTo>
                  <a:cubicBezTo>
                    <a:pt x="266319" y="158301"/>
                    <a:pt x="243282" y="179611"/>
                    <a:pt x="221388" y="201301"/>
                  </a:cubicBezTo>
                  <a:cubicBezTo>
                    <a:pt x="177780" y="242815"/>
                    <a:pt x="138550" y="288687"/>
                    <a:pt x="104300" y="338197"/>
                  </a:cubicBezTo>
                  <a:cubicBezTo>
                    <a:pt x="99636" y="345237"/>
                    <a:pt x="94781" y="352277"/>
                    <a:pt x="90783" y="359507"/>
                  </a:cubicBezTo>
                  <a:cubicBezTo>
                    <a:pt x="64490" y="402275"/>
                    <a:pt x="45518" y="449118"/>
                    <a:pt x="34619" y="498116"/>
                  </a:cubicBezTo>
                  <a:cubicBezTo>
                    <a:pt x="24500" y="546232"/>
                    <a:pt x="22053" y="595646"/>
                    <a:pt x="27384" y="644525"/>
                  </a:cubicBezTo>
                  <a:cubicBezTo>
                    <a:pt x="28812" y="660127"/>
                    <a:pt x="27384" y="677726"/>
                    <a:pt x="30716" y="694375"/>
                  </a:cubicBezTo>
                  <a:lnTo>
                    <a:pt x="11677" y="670116"/>
                  </a:lnTo>
                  <a:cubicBezTo>
                    <a:pt x="9297" y="656892"/>
                    <a:pt x="5489" y="641576"/>
                    <a:pt x="4062" y="629018"/>
                  </a:cubicBezTo>
                  <a:cubicBezTo>
                    <a:pt x="4062" y="627211"/>
                    <a:pt x="3586" y="625023"/>
                    <a:pt x="3395" y="623215"/>
                  </a:cubicBezTo>
                  <a:cubicBezTo>
                    <a:pt x="-10113" y="513555"/>
                    <a:pt x="16970" y="402743"/>
                    <a:pt x="79550" y="311655"/>
                  </a:cubicBezTo>
                  <a:cubicBezTo>
                    <a:pt x="113534" y="262022"/>
                    <a:pt x="152553" y="216021"/>
                    <a:pt x="195971" y="174378"/>
                  </a:cubicBezTo>
                  <a:cubicBezTo>
                    <a:pt x="230812" y="139845"/>
                    <a:pt x="268223" y="106073"/>
                    <a:pt x="306491" y="71635"/>
                  </a:cubicBezTo>
                  <a:lnTo>
                    <a:pt x="312202" y="66308"/>
                  </a:lnTo>
                  <a:lnTo>
                    <a:pt x="333049" y="47757"/>
                  </a:lnTo>
                  <a:lnTo>
                    <a:pt x="337809" y="43476"/>
                  </a:lnTo>
                  <a:cubicBezTo>
                    <a:pt x="350013" y="32329"/>
                    <a:pt x="352602" y="14105"/>
                    <a:pt x="343996" y="0"/>
                  </a:cubicBezTo>
                  <a:close/>
                </a:path>
              </a:pathLst>
            </a:custGeom>
            <a:solidFill>
              <a:srgbClr val="6D6E71">
                <a:alpha val="23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xmlns="" id="{F2AC796A-9D63-E343-9082-E612C4D0B232}"/>
                </a:ext>
              </a:extLst>
            </p:cNvPr>
            <p:cNvSpPr/>
            <p:nvPr/>
          </p:nvSpPr>
          <p:spPr>
            <a:xfrm>
              <a:off x="6034840" y="2385297"/>
              <a:ext cx="366073" cy="690188"/>
            </a:xfrm>
            <a:custGeom>
              <a:avLst/>
              <a:gdLst>
                <a:gd name="connsiteX0" fmla="*/ 336649 w 366073"/>
                <a:gd name="connsiteY0" fmla="*/ 44522 h 690188"/>
                <a:gd name="connsiteX1" fmla="*/ 340456 w 366073"/>
                <a:gd name="connsiteY1" fmla="*/ 0 h 690188"/>
                <a:gd name="connsiteX2" fmla="*/ 359495 w 366073"/>
                <a:gd name="connsiteY2" fmla="*/ 24069 h 690188"/>
                <a:gd name="connsiteX3" fmla="*/ 355306 w 366073"/>
                <a:gd name="connsiteY3" fmla="*/ 68591 h 690188"/>
                <a:gd name="connsiteX4" fmla="*/ 214325 w 366073"/>
                <a:gd name="connsiteY4" fmla="*/ 198733 h 690188"/>
                <a:gd name="connsiteX5" fmla="*/ 98475 w 366073"/>
                <a:gd name="connsiteY5" fmla="*/ 334963 h 690188"/>
                <a:gd name="connsiteX6" fmla="*/ 29365 w 366073"/>
                <a:gd name="connsiteY6" fmla="*/ 493549 h 690188"/>
                <a:gd name="connsiteX7" fmla="*/ 28603 w 366073"/>
                <a:gd name="connsiteY7" fmla="*/ 690189 h 690188"/>
                <a:gd name="connsiteX8" fmla="*/ 9565 w 366073"/>
                <a:gd name="connsiteY8" fmla="*/ 666215 h 690188"/>
                <a:gd name="connsiteX9" fmla="*/ 10326 w 366073"/>
                <a:gd name="connsiteY9" fmla="*/ 469481 h 690188"/>
                <a:gd name="connsiteX10" fmla="*/ 79437 w 366073"/>
                <a:gd name="connsiteY10" fmla="*/ 310989 h 690188"/>
                <a:gd name="connsiteX11" fmla="*/ 195287 w 366073"/>
                <a:gd name="connsiteY11" fmla="*/ 174569 h 690188"/>
                <a:gd name="connsiteX12" fmla="*/ 336649 w 366073"/>
                <a:gd name="connsiteY12" fmla="*/ 44522 h 69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073" h="690188">
                  <a:moveTo>
                    <a:pt x="336649" y="44522"/>
                  </a:moveTo>
                  <a:cubicBezTo>
                    <a:pt x="349176" y="32863"/>
                    <a:pt x="350823" y="13614"/>
                    <a:pt x="340456" y="0"/>
                  </a:cubicBezTo>
                  <a:lnTo>
                    <a:pt x="359495" y="24069"/>
                  </a:lnTo>
                  <a:cubicBezTo>
                    <a:pt x="369671" y="37803"/>
                    <a:pt x="367862" y="56992"/>
                    <a:pt x="355306" y="68591"/>
                  </a:cubicBezTo>
                  <a:cubicBezTo>
                    <a:pt x="306567" y="112732"/>
                    <a:pt x="258400" y="155162"/>
                    <a:pt x="214325" y="198733"/>
                  </a:cubicBezTo>
                  <a:cubicBezTo>
                    <a:pt x="171203" y="240117"/>
                    <a:pt x="132393" y="285760"/>
                    <a:pt x="98475" y="334963"/>
                  </a:cubicBezTo>
                  <a:cubicBezTo>
                    <a:pt x="65767" y="383069"/>
                    <a:pt x="42330" y="436851"/>
                    <a:pt x="29365" y="493549"/>
                  </a:cubicBezTo>
                  <a:cubicBezTo>
                    <a:pt x="15857" y="558375"/>
                    <a:pt x="15600" y="625261"/>
                    <a:pt x="28603" y="690189"/>
                  </a:cubicBezTo>
                  <a:lnTo>
                    <a:pt x="9565" y="666215"/>
                  </a:lnTo>
                  <a:cubicBezTo>
                    <a:pt x="-3439" y="601255"/>
                    <a:pt x="-3182" y="534338"/>
                    <a:pt x="10326" y="469481"/>
                  </a:cubicBezTo>
                  <a:cubicBezTo>
                    <a:pt x="23234" y="412792"/>
                    <a:pt x="46671" y="359030"/>
                    <a:pt x="79437" y="310989"/>
                  </a:cubicBezTo>
                  <a:cubicBezTo>
                    <a:pt x="113287" y="261680"/>
                    <a:pt x="152107" y="215968"/>
                    <a:pt x="195287" y="174569"/>
                  </a:cubicBezTo>
                  <a:cubicBezTo>
                    <a:pt x="239647" y="131188"/>
                    <a:pt x="287910" y="88664"/>
                    <a:pt x="336649" y="44522"/>
                  </a:cubicBezTo>
                  <a:close/>
                </a:path>
              </a:pathLst>
            </a:custGeom>
            <a:solidFill>
              <a:srgbClr val="6D6E71">
                <a:alpha val="25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xmlns="" id="{D981DF3D-AE27-AF4C-9221-435A8E8C2564}"/>
                </a:ext>
              </a:extLst>
            </p:cNvPr>
            <p:cNvSpPr/>
            <p:nvPr/>
          </p:nvSpPr>
          <p:spPr>
            <a:xfrm>
              <a:off x="5553303" y="2251856"/>
              <a:ext cx="811236" cy="335328"/>
            </a:xfrm>
            <a:custGeom>
              <a:avLst/>
              <a:gdLst>
                <a:gd name="connsiteX0" fmla="*/ 51119 w 811236"/>
                <a:gd name="connsiteY0" fmla="*/ 283275 h 335328"/>
                <a:gd name="connsiteX1" fmla="*/ 57877 w 811236"/>
                <a:gd name="connsiteY1" fmla="*/ 286414 h 335328"/>
                <a:gd name="connsiteX2" fmla="*/ 419612 w 811236"/>
                <a:gd name="connsiteY2" fmla="*/ 308295 h 335328"/>
                <a:gd name="connsiteX3" fmla="*/ 732131 w 811236"/>
                <a:gd name="connsiteY3" fmla="*/ 130682 h 335328"/>
                <a:gd name="connsiteX4" fmla="*/ 761546 w 811236"/>
                <a:gd name="connsiteY4" fmla="*/ 108992 h 335328"/>
                <a:gd name="connsiteX5" fmla="*/ 763640 w 811236"/>
                <a:gd name="connsiteY5" fmla="*/ 108135 h 335328"/>
                <a:gd name="connsiteX6" fmla="*/ 811236 w 811236"/>
                <a:gd name="connsiteY6" fmla="*/ 70748 h 335328"/>
                <a:gd name="connsiteX7" fmla="*/ 775920 w 811236"/>
                <a:gd name="connsiteY7" fmla="*/ 24418 h 335328"/>
                <a:gd name="connsiteX8" fmla="*/ 690912 w 811236"/>
                <a:gd name="connsiteY8" fmla="*/ 10434 h 335328"/>
                <a:gd name="connsiteX9" fmla="*/ 660165 w 811236"/>
                <a:gd name="connsiteY9" fmla="*/ 30792 h 335328"/>
                <a:gd name="connsiteX10" fmla="*/ 363828 w 811236"/>
                <a:gd name="connsiteY10" fmla="*/ 193945 h 335328"/>
                <a:gd name="connsiteX11" fmla="*/ 36745 w 811236"/>
                <a:gd name="connsiteY11" fmla="*/ 171208 h 335328"/>
                <a:gd name="connsiteX12" fmla="*/ 0 w 811236"/>
                <a:gd name="connsiteY12" fmla="*/ 217538 h 335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236" h="335328">
                  <a:moveTo>
                    <a:pt x="51119" y="283275"/>
                  </a:moveTo>
                  <a:lnTo>
                    <a:pt x="57877" y="286414"/>
                  </a:lnTo>
                  <a:cubicBezTo>
                    <a:pt x="195527" y="349583"/>
                    <a:pt x="311758" y="345587"/>
                    <a:pt x="419612" y="308295"/>
                  </a:cubicBezTo>
                  <a:cubicBezTo>
                    <a:pt x="527465" y="271003"/>
                    <a:pt x="627418" y="200509"/>
                    <a:pt x="732131" y="130682"/>
                  </a:cubicBezTo>
                  <a:lnTo>
                    <a:pt x="761546" y="108992"/>
                  </a:lnTo>
                  <a:cubicBezTo>
                    <a:pt x="762202" y="108614"/>
                    <a:pt x="762907" y="108326"/>
                    <a:pt x="763640" y="108135"/>
                  </a:cubicBezTo>
                  <a:lnTo>
                    <a:pt x="811236" y="70748"/>
                  </a:lnTo>
                  <a:lnTo>
                    <a:pt x="775920" y="24418"/>
                  </a:lnTo>
                  <a:cubicBezTo>
                    <a:pt x="755539" y="-1637"/>
                    <a:pt x="718576" y="-7719"/>
                    <a:pt x="690912" y="10434"/>
                  </a:cubicBezTo>
                  <a:lnTo>
                    <a:pt x="660165" y="30792"/>
                  </a:lnTo>
                  <a:cubicBezTo>
                    <a:pt x="558499" y="98527"/>
                    <a:pt x="463686" y="161695"/>
                    <a:pt x="363828" y="193945"/>
                  </a:cubicBezTo>
                  <a:cubicBezTo>
                    <a:pt x="263971" y="226195"/>
                    <a:pt x="158973" y="227337"/>
                    <a:pt x="36745" y="171208"/>
                  </a:cubicBezTo>
                  <a:lnTo>
                    <a:pt x="0" y="217538"/>
                  </a:lnTo>
                  <a:close/>
                </a:path>
              </a:pathLst>
            </a:custGeom>
            <a:solidFill>
              <a:srgbClr val="939598">
                <a:alpha val="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xmlns="" id="{E55AAFEA-F7FC-BA4F-85AF-8F0812EBB9DD}"/>
                </a:ext>
              </a:extLst>
            </p:cNvPr>
            <p:cNvSpPr/>
            <p:nvPr/>
          </p:nvSpPr>
          <p:spPr>
            <a:xfrm>
              <a:off x="5560133" y="2253984"/>
              <a:ext cx="798330" cy="329564"/>
            </a:xfrm>
            <a:custGeom>
              <a:avLst/>
              <a:gdLst>
                <a:gd name="connsiteX0" fmla="*/ 767377 w 798330"/>
                <a:gd name="connsiteY0" fmla="*/ 23432 h 329564"/>
                <a:gd name="connsiteX1" fmla="*/ 778609 w 798330"/>
                <a:gd name="connsiteY1" fmla="*/ 38178 h 329564"/>
                <a:gd name="connsiteX2" fmla="*/ 792317 w 798330"/>
                <a:gd name="connsiteY2" fmla="*/ 58917 h 329564"/>
                <a:gd name="connsiteX3" fmla="*/ 798314 w 798330"/>
                <a:gd name="connsiteY3" fmla="*/ 68430 h 329564"/>
                <a:gd name="connsiteX4" fmla="*/ 747862 w 798330"/>
                <a:gd name="connsiteY4" fmla="*/ 106959 h 329564"/>
                <a:gd name="connsiteX5" fmla="*/ 745673 w 798330"/>
                <a:gd name="connsiteY5" fmla="*/ 107910 h 329564"/>
                <a:gd name="connsiteX6" fmla="*/ 714830 w 798330"/>
                <a:gd name="connsiteY6" fmla="*/ 130362 h 329564"/>
                <a:gd name="connsiteX7" fmla="*/ 531107 w 798330"/>
                <a:gd name="connsiteY7" fmla="*/ 247470 h 329564"/>
                <a:gd name="connsiteX8" fmla="*/ 405262 w 798330"/>
                <a:gd name="connsiteY8" fmla="*/ 304550 h 329564"/>
                <a:gd name="connsiteX9" fmla="*/ 98073 w 798330"/>
                <a:gd name="connsiteY9" fmla="*/ 300554 h 329564"/>
                <a:gd name="connsiteX10" fmla="*/ 64565 w 798330"/>
                <a:gd name="connsiteY10" fmla="*/ 286475 h 329564"/>
                <a:gd name="connsiteX11" fmla="*/ 49905 w 798330"/>
                <a:gd name="connsiteY11" fmla="*/ 280006 h 329564"/>
                <a:gd name="connsiteX12" fmla="*/ 44003 w 798330"/>
                <a:gd name="connsiteY12" fmla="*/ 277247 h 329564"/>
                <a:gd name="connsiteX13" fmla="*/ 24 w 798330"/>
                <a:gd name="connsiteY13" fmla="*/ 217028 h 329564"/>
                <a:gd name="connsiteX14" fmla="*/ 37435 w 798330"/>
                <a:gd name="connsiteY14" fmla="*/ 174218 h 329564"/>
                <a:gd name="connsiteX15" fmla="*/ 316732 w 798330"/>
                <a:gd name="connsiteY15" fmla="*/ 205612 h 329564"/>
                <a:gd name="connsiteX16" fmla="*/ 360711 w 798330"/>
                <a:gd name="connsiteY16" fmla="*/ 193340 h 329564"/>
                <a:gd name="connsiteX17" fmla="*/ 516067 w 798330"/>
                <a:gd name="connsiteY17" fmla="*/ 119992 h 329564"/>
                <a:gd name="connsiteX18" fmla="*/ 653430 w 798330"/>
                <a:gd name="connsiteY18" fmla="*/ 31804 h 329564"/>
                <a:gd name="connsiteX19" fmla="*/ 683416 w 798330"/>
                <a:gd name="connsiteY19" fmla="*/ 10875 h 329564"/>
                <a:gd name="connsiteX20" fmla="*/ 715496 w 798330"/>
                <a:gd name="connsiteY20" fmla="*/ 125 h 329564"/>
                <a:gd name="connsiteX21" fmla="*/ 767377 w 798330"/>
                <a:gd name="connsiteY21" fmla="*/ 23432 h 329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98330" h="329564">
                  <a:moveTo>
                    <a:pt x="767377" y="23432"/>
                  </a:moveTo>
                  <a:lnTo>
                    <a:pt x="778609" y="38178"/>
                  </a:lnTo>
                  <a:cubicBezTo>
                    <a:pt x="783569" y="44825"/>
                    <a:pt x="788148" y="51749"/>
                    <a:pt x="792317" y="58917"/>
                  </a:cubicBezTo>
                  <a:cubicBezTo>
                    <a:pt x="792317" y="58917"/>
                    <a:pt x="798695" y="68430"/>
                    <a:pt x="798314" y="68430"/>
                  </a:cubicBezTo>
                  <a:cubicBezTo>
                    <a:pt x="797934" y="68430"/>
                    <a:pt x="749576" y="105817"/>
                    <a:pt x="747862" y="106959"/>
                  </a:cubicBezTo>
                  <a:lnTo>
                    <a:pt x="745673" y="107910"/>
                  </a:lnTo>
                  <a:cubicBezTo>
                    <a:pt x="744530" y="108671"/>
                    <a:pt x="715877" y="129696"/>
                    <a:pt x="714830" y="130362"/>
                  </a:cubicBezTo>
                  <a:cubicBezTo>
                    <a:pt x="652859" y="171840"/>
                    <a:pt x="592412" y="213032"/>
                    <a:pt x="531107" y="247470"/>
                  </a:cubicBezTo>
                  <a:cubicBezTo>
                    <a:pt x="491012" y="270339"/>
                    <a:pt x="448879" y="289448"/>
                    <a:pt x="405262" y="304550"/>
                  </a:cubicBezTo>
                  <a:cubicBezTo>
                    <a:pt x="305556" y="339225"/>
                    <a:pt x="196836" y="337810"/>
                    <a:pt x="98073" y="300554"/>
                  </a:cubicBezTo>
                  <a:cubicBezTo>
                    <a:pt x="87412" y="296844"/>
                    <a:pt x="75512" y="291041"/>
                    <a:pt x="64565" y="286475"/>
                  </a:cubicBezTo>
                  <a:cubicBezTo>
                    <a:pt x="59710" y="284382"/>
                    <a:pt x="55046" y="282289"/>
                    <a:pt x="49905" y="280006"/>
                  </a:cubicBezTo>
                  <a:lnTo>
                    <a:pt x="44003" y="277247"/>
                  </a:lnTo>
                  <a:cubicBezTo>
                    <a:pt x="45336" y="277818"/>
                    <a:pt x="-1213" y="216647"/>
                    <a:pt x="24" y="217028"/>
                  </a:cubicBezTo>
                  <a:cubicBezTo>
                    <a:pt x="1262" y="217408"/>
                    <a:pt x="36483" y="174123"/>
                    <a:pt x="37435" y="174218"/>
                  </a:cubicBezTo>
                  <a:cubicBezTo>
                    <a:pt x="140244" y="219977"/>
                    <a:pt x="230963" y="225114"/>
                    <a:pt x="316732" y="205612"/>
                  </a:cubicBezTo>
                  <a:cubicBezTo>
                    <a:pt x="331582" y="202187"/>
                    <a:pt x="346242" y="198096"/>
                    <a:pt x="360711" y="193340"/>
                  </a:cubicBezTo>
                  <a:cubicBezTo>
                    <a:pt x="415000" y="174572"/>
                    <a:pt x="467090" y="149979"/>
                    <a:pt x="516067" y="119992"/>
                  </a:cubicBezTo>
                  <a:cubicBezTo>
                    <a:pt x="561188" y="93260"/>
                    <a:pt x="606595" y="62913"/>
                    <a:pt x="653430" y="31804"/>
                  </a:cubicBezTo>
                  <a:lnTo>
                    <a:pt x="683416" y="10875"/>
                  </a:lnTo>
                  <a:cubicBezTo>
                    <a:pt x="692955" y="4488"/>
                    <a:pt x="704035" y="775"/>
                    <a:pt x="715496" y="125"/>
                  </a:cubicBezTo>
                  <a:cubicBezTo>
                    <a:pt x="735582" y="-1162"/>
                    <a:pt x="755011" y="7563"/>
                    <a:pt x="767377" y="23432"/>
                  </a:cubicBezTo>
                  <a:close/>
                </a:path>
              </a:pathLst>
            </a:custGeom>
            <a:solidFill>
              <a:srgbClr val="939598">
                <a:alpha val="2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xmlns="" id="{328774D2-9115-6D46-BA08-740098175276}"/>
                </a:ext>
              </a:extLst>
            </p:cNvPr>
            <p:cNvSpPr/>
            <p:nvPr/>
          </p:nvSpPr>
          <p:spPr>
            <a:xfrm>
              <a:off x="5566223" y="2256088"/>
              <a:ext cx="785699" cy="322595"/>
            </a:xfrm>
            <a:custGeom>
              <a:avLst/>
              <a:gdLst>
                <a:gd name="connsiteX0" fmla="*/ 759859 w 785699"/>
                <a:gd name="connsiteY0" fmla="*/ 22470 h 322595"/>
                <a:gd name="connsiteX1" fmla="*/ 771663 w 785699"/>
                <a:gd name="connsiteY1" fmla="*/ 37692 h 322595"/>
                <a:gd name="connsiteX2" fmla="*/ 781182 w 785699"/>
                <a:gd name="connsiteY2" fmla="*/ 56718 h 322595"/>
                <a:gd name="connsiteX3" fmla="*/ 785656 w 785699"/>
                <a:gd name="connsiteY3" fmla="*/ 66707 h 322595"/>
                <a:gd name="connsiteX4" fmla="*/ 732633 w 785699"/>
                <a:gd name="connsiteY4" fmla="*/ 106568 h 322595"/>
                <a:gd name="connsiteX5" fmla="*/ 730444 w 785699"/>
                <a:gd name="connsiteY5" fmla="*/ 107614 h 322595"/>
                <a:gd name="connsiteX6" fmla="*/ 698078 w 785699"/>
                <a:gd name="connsiteY6" fmla="*/ 130732 h 322595"/>
                <a:gd name="connsiteX7" fmla="*/ 515498 w 785699"/>
                <a:gd name="connsiteY7" fmla="*/ 244891 h 322595"/>
                <a:gd name="connsiteX8" fmla="*/ 390699 w 785699"/>
                <a:gd name="connsiteY8" fmla="*/ 299497 h 322595"/>
                <a:gd name="connsiteX9" fmla="*/ 87319 w 785699"/>
                <a:gd name="connsiteY9" fmla="*/ 292743 h 322595"/>
                <a:gd name="connsiteX10" fmla="*/ 54763 w 785699"/>
                <a:gd name="connsiteY10" fmla="*/ 277997 h 322595"/>
                <a:gd name="connsiteX11" fmla="*/ 42007 w 785699"/>
                <a:gd name="connsiteY11" fmla="*/ 272289 h 322595"/>
                <a:gd name="connsiteX12" fmla="*/ 36771 w 785699"/>
                <a:gd name="connsiteY12" fmla="*/ 269911 h 322595"/>
                <a:gd name="connsiteX13" fmla="*/ 122 w 785699"/>
                <a:gd name="connsiteY13" fmla="*/ 215210 h 322595"/>
                <a:gd name="connsiteX14" fmla="*/ 38199 w 785699"/>
                <a:gd name="connsiteY14" fmla="*/ 176015 h 322595"/>
                <a:gd name="connsiteX15" fmla="*/ 314259 w 785699"/>
                <a:gd name="connsiteY15" fmla="*/ 203794 h 322595"/>
                <a:gd name="connsiteX16" fmla="*/ 357667 w 785699"/>
                <a:gd name="connsiteY16" fmla="*/ 191521 h 322595"/>
                <a:gd name="connsiteX17" fmla="*/ 510928 w 785699"/>
                <a:gd name="connsiteY17" fmla="*/ 118650 h 322595"/>
                <a:gd name="connsiteX18" fmla="*/ 646769 w 785699"/>
                <a:gd name="connsiteY18" fmla="*/ 31508 h 322595"/>
                <a:gd name="connsiteX19" fmla="*/ 677326 w 785699"/>
                <a:gd name="connsiteY19" fmla="*/ 11340 h 322595"/>
                <a:gd name="connsiteX20" fmla="*/ 708645 w 785699"/>
                <a:gd name="connsiteY20" fmla="*/ 209 h 322595"/>
                <a:gd name="connsiteX21" fmla="*/ 759859 w 785699"/>
                <a:gd name="connsiteY21" fmla="*/ 22470 h 32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699" h="322595">
                  <a:moveTo>
                    <a:pt x="759859" y="22470"/>
                  </a:moveTo>
                  <a:lnTo>
                    <a:pt x="771663" y="37692"/>
                  </a:lnTo>
                  <a:cubicBezTo>
                    <a:pt x="770425" y="36074"/>
                    <a:pt x="783276" y="55482"/>
                    <a:pt x="781182" y="56718"/>
                  </a:cubicBezTo>
                  <a:cubicBezTo>
                    <a:pt x="779088" y="57955"/>
                    <a:pt x="786322" y="66232"/>
                    <a:pt x="785656" y="66707"/>
                  </a:cubicBezTo>
                  <a:cubicBezTo>
                    <a:pt x="781943" y="69181"/>
                    <a:pt x="736251" y="104285"/>
                    <a:pt x="732633" y="106568"/>
                  </a:cubicBezTo>
                  <a:cubicBezTo>
                    <a:pt x="731881" y="106869"/>
                    <a:pt x="731148" y="107220"/>
                    <a:pt x="730444" y="107614"/>
                  </a:cubicBezTo>
                  <a:cubicBezTo>
                    <a:pt x="728159" y="109041"/>
                    <a:pt x="700268" y="129400"/>
                    <a:pt x="698078" y="130732"/>
                  </a:cubicBezTo>
                  <a:cubicBezTo>
                    <a:pt x="636583" y="171258"/>
                    <a:pt x="576612" y="211595"/>
                    <a:pt x="515498" y="244891"/>
                  </a:cubicBezTo>
                  <a:cubicBezTo>
                    <a:pt x="475688" y="266938"/>
                    <a:pt x="433907" y="285220"/>
                    <a:pt x="390699" y="299497"/>
                  </a:cubicBezTo>
                  <a:cubicBezTo>
                    <a:pt x="291851" y="332467"/>
                    <a:pt x="184606" y="330079"/>
                    <a:pt x="87319" y="292743"/>
                  </a:cubicBezTo>
                  <a:cubicBezTo>
                    <a:pt x="77323" y="289223"/>
                    <a:pt x="64948" y="282278"/>
                    <a:pt x="54763" y="277997"/>
                  </a:cubicBezTo>
                  <a:lnTo>
                    <a:pt x="42007" y="272289"/>
                  </a:lnTo>
                  <a:lnTo>
                    <a:pt x="36771" y="269911"/>
                  </a:lnTo>
                  <a:cubicBezTo>
                    <a:pt x="39532" y="271053"/>
                    <a:pt x="-2544" y="214448"/>
                    <a:pt x="122" y="215210"/>
                  </a:cubicBezTo>
                  <a:cubicBezTo>
                    <a:pt x="2787" y="215971"/>
                    <a:pt x="36200" y="175634"/>
                    <a:pt x="38199" y="176015"/>
                  </a:cubicBezTo>
                  <a:cubicBezTo>
                    <a:pt x="139675" y="219681"/>
                    <a:pt x="229442" y="223581"/>
                    <a:pt x="314259" y="203794"/>
                  </a:cubicBezTo>
                  <a:cubicBezTo>
                    <a:pt x="328852" y="200369"/>
                    <a:pt x="343322" y="196278"/>
                    <a:pt x="357667" y="191521"/>
                  </a:cubicBezTo>
                  <a:cubicBezTo>
                    <a:pt x="411185" y="172701"/>
                    <a:pt x="462561" y="148275"/>
                    <a:pt x="510928" y="118650"/>
                  </a:cubicBezTo>
                  <a:cubicBezTo>
                    <a:pt x="555574" y="92298"/>
                    <a:pt x="600505" y="62426"/>
                    <a:pt x="646769" y="31508"/>
                  </a:cubicBezTo>
                  <a:lnTo>
                    <a:pt x="677326" y="11340"/>
                  </a:lnTo>
                  <a:cubicBezTo>
                    <a:pt x="686674" y="5086"/>
                    <a:pt x="697440" y="1261"/>
                    <a:pt x="708645" y="209"/>
                  </a:cubicBezTo>
                  <a:cubicBezTo>
                    <a:pt x="728378" y="-1457"/>
                    <a:pt x="747626" y="6909"/>
                    <a:pt x="759859" y="22470"/>
                  </a:cubicBezTo>
                  <a:close/>
                </a:path>
              </a:pathLst>
            </a:custGeom>
            <a:solidFill>
              <a:srgbClr val="939598">
                <a:alpha val="3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xmlns="" id="{84F4DBA7-FEB1-694C-A9A5-5E4AB39BBC8B}"/>
                </a:ext>
              </a:extLst>
            </p:cNvPr>
            <p:cNvSpPr/>
            <p:nvPr/>
          </p:nvSpPr>
          <p:spPr>
            <a:xfrm>
              <a:off x="5573104" y="2258194"/>
              <a:ext cx="772798" cy="315662"/>
            </a:xfrm>
            <a:custGeom>
              <a:avLst/>
              <a:gdLst>
                <a:gd name="connsiteX0" fmla="*/ 751455 w 772798"/>
                <a:gd name="connsiteY0" fmla="*/ 21505 h 315662"/>
                <a:gd name="connsiteX1" fmla="*/ 763735 w 772798"/>
                <a:gd name="connsiteY1" fmla="*/ 37392 h 315662"/>
                <a:gd name="connsiteX2" fmla="*/ 769827 w 772798"/>
                <a:gd name="connsiteY2" fmla="*/ 54421 h 315662"/>
                <a:gd name="connsiteX3" fmla="*/ 772683 w 772798"/>
                <a:gd name="connsiteY3" fmla="*/ 64600 h 315662"/>
                <a:gd name="connsiteX4" fmla="*/ 717281 w 772798"/>
                <a:gd name="connsiteY4" fmla="*/ 105698 h 315662"/>
                <a:gd name="connsiteX5" fmla="*/ 714901 w 772798"/>
                <a:gd name="connsiteY5" fmla="*/ 106839 h 315662"/>
                <a:gd name="connsiteX6" fmla="*/ 681202 w 772798"/>
                <a:gd name="connsiteY6" fmla="*/ 130623 h 315662"/>
                <a:gd name="connsiteX7" fmla="*/ 500335 w 772798"/>
                <a:gd name="connsiteY7" fmla="*/ 241928 h 315662"/>
                <a:gd name="connsiteX8" fmla="*/ 376584 w 772798"/>
                <a:gd name="connsiteY8" fmla="*/ 294441 h 315662"/>
                <a:gd name="connsiteX9" fmla="*/ 76916 w 772798"/>
                <a:gd name="connsiteY9" fmla="*/ 284928 h 315662"/>
                <a:gd name="connsiteX10" fmla="*/ 45407 w 772798"/>
                <a:gd name="connsiteY10" fmla="*/ 269421 h 315662"/>
                <a:gd name="connsiteX11" fmla="*/ 34460 w 772798"/>
                <a:gd name="connsiteY11" fmla="*/ 264665 h 315662"/>
                <a:gd name="connsiteX12" fmla="*/ 29795 w 772798"/>
                <a:gd name="connsiteY12" fmla="*/ 262287 h 315662"/>
                <a:gd name="connsiteX13" fmla="*/ 285 w 772798"/>
                <a:gd name="connsiteY13" fmla="*/ 213103 h 315662"/>
                <a:gd name="connsiteX14" fmla="*/ 38934 w 772798"/>
                <a:gd name="connsiteY14" fmla="*/ 177428 h 315662"/>
                <a:gd name="connsiteX15" fmla="*/ 311948 w 772798"/>
                <a:gd name="connsiteY15" fmla="*/ 201687 h 315662"/>
                <a:gd name="connsiteX16" fmla="*/ 354689 w 772798"/>
                <a:gd name="connsiteY16" fmla="*/ 189320 h 315662"/>
                <a:gd name="connsiteX17" fmla="*/ 506047 w 772798"/>
                <a:gd name="connsiteY17" fmla="*/ 117019 h 315662"/>
                <a:gd name="connsiteX18" fmla="*/ 640269 w 772798"/>
                <a:gd name="connsiteY18" fmla="*/ 31399 h 315662"/>
                <a:gd name="connsiteX19" fmla="*/ 669684 w 772798"/>
                <a:gd name="connsiteY19" fmla="*/ 11802 h 315662"/>
                <a:gd name="connsiteX20" fmla="*/ 700526 w 772798"/>
                <a:gd name="connsiteY20" fmla="*/ 386 h 315662"/>
                <a:gd name="connsiteX21" fmla="*/ 751455 w 772798"/>
                <a:gd name="connsiteY21" fmla="*/ 21505 h 315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2798" h="315662">
                  <a:moveTo>
                    <a:pt x="751455" y="21505"/>
                  </a:moveTo>
                  <a:lnTo>
                    <a:pt x="763735" y="37392"/>
                  </a:lnTo>
                  <a:cubicBezTo>
                    <a:pt x="761831" y="34919"/>
                    <a:pt x="772397" y="52709"/>
                    <a:pt x="769827" y="54421"/>
                  </a:cubicBezTo>
                  <a:cubicBezTo>
                    <a:pt x="767257" y="56134"/>
                    <a:pt x="773730" y="63935"/>
                    <a:pt x="772683" y="64600"/>
                  </a:cubicBezTo>
                  <a:cubicBezTo>
                    <a:pt x="767162" y="68215"/>
                    <a:pt x="722611" y="102654"/>
                    <a:pt x="717281" y="105698"/>
                  </a:cubicBezTo>
                  <a:cubicBezTo>
                    <a:pt x="716452" y="105992"/>
                    <a:pt x="715653" y="106374"/>
                    <a:pt x="714901" y="106839"/>
                  </a:cubicBezTo>
                  <a:cubicBezTo>
                    <a:pt x="711664" y="108932"/>
                    <a:pt x="684439" y="128625"/>
                    <a:pt x="681202" y="130623"/>
                  </a:cubicBezTo>
                  <a:cubicBezTo>
                    <a:pt x="620279" y="170578"/>
                    <a:pt x="560783" y="209963"/>
                    <a:pt x="500335" y="241928"/>
                  </a:cubicBezTo>
                  <a:cubicBezTo>
                    <a:pt x="460887" y="263396"/>
                    <a:pt x="419440" y="280983"/>
                    <a:pt x="376584" y="294441"/>
                  </a:cubicBezTo>
                  <a:cubicBezTo>
                    <a:pt x="278554" y="325699"/>
                    <a:pt x="172756" y="322340"/>
                    <a:pt x="76916" y="284928"/>
                  </a:cubicBezTo>
                  <a:cubicBezTo>
                    <a:pt x="67396" y="281598"/>
                    <a:pt x="54831" y="273512"/>
                    <a:pt x="45407" y="269421"/>
                  </a:cubicBezTo>
                  <a:cubicBezTo>
                    <a:pt x="41790" y="267994"/>
                    <a:pt x="38172" y="266377"/>
                    <a:pt x="34460" y="264665"/>
                  </a:cubicBezTo>
                  <a:lnTo>
                    <a:pt x="29795" y="262287"/>
                  </a:lnTo>
                  <a:cubicBezTo>
                    <a:pt x="33888" y="263999"/>
                    <a:pt x="-3618" y="211961"/>
                    <a:pt x="285" y="213103"/>
                  </a:cubicBezTo>
                  <a:cubicBezTo>
                    <a:pt x="4188" y="214244"/>
                    <a:pt x="36078" y="176952"/>
                    <a:pt x="38934" y="177428"/>
                  </a:cubicBezTo>
                  <a:cubicBezTo>
                    <a:pt x="139077" y="219001"/>
                    <a:pt x="227797" y="222045"/>
                    <a:pt x="311948" y="201687"/>
                  </a:cubicBezTo>
                  <a:cubicBezTo>
                    <a:pt x="326322" y="198262"/>
                    <a:pt x="340506" y="194076"/>
                    <a:pt x="354689" y="189320"/>
                  </a:cubicBezTo>
                  <a:cubicBezTo>
                    <a:pt x="407541" y="170603"/>
                    <a:pt x="458279" y="146369"/>
                    <a:pt x="506047" y="117019"/>
                  </a:cubicBezTo>
                  <a:cubicBezTo>
                    <a:pt x="550216" y="90952"/>
                    <a:pt x="594576" y="61461"/>
                    <a:pt x="640269" y="31399"/>
                  </a:cubicBezTo>
                  <a:lnTo>
                    <a:pt x="669684" y="11802"/>
                  </a:lnTo>
                  <a:cubicBezTo>
                    <a:pt x="678937" y="5659"/>
                    <a:pt x="689503" y="1751"/>
                    <a:pt x="700526" y="386"/>
                  </a:cubicBezTo>
                  <a:cubicBezTo>
                    <a:pt x="720022" y="-1902"/>
                    <a:pt x="739308" y="6095"/>
                    <a:pt x="751455" y="21505"/>
                  </a:cubicBezTo>
                  <a:close/>
                </a:path>
              </a:pathLst>
            </a:custGeom>
            <a:solidFill>
              <a:srgbClr val="939598">
                <a:alpha val="5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xmlns="" id="{F7EDB113-5EFE-4B4F-B9B7-2CC9A46E23E4}"/>
                </a:ext>
              </a:extLst>
            </p:cNvPr>
            <p:cNvSpPr/>
            <p:nvPr/>
          </p:nvSpPr>
          <p:spPr>
            <a:xfrm>
              <a:off x="5579107" y="2260471"/>
              <a:ext cx="760508" cy="309071"/>
            </a:xfrm>
            <a:custGeom>
              <a:avLst/>
              <a:gdLst>
                <a:gd name="connsiteX0" fmla="*/ 743929 w 760508"/>
                <a:gd name="connsiteY0" fmla="*/ 20466 h 309071"/>
                <a:gd name="connsiteX1" fmla="*/ 756780 w 760508"/>
                <a:gd name="connsiteY1" fmla="*/ 36924 h 309071"/>
                <a:gd name="connsiteX2" fmla="*/ 758969 w 760508"/>
                <a:gd name="connsiteY2" fmla="*/ 52050 h 309071"/>
                <a:gd name="connsiteX3" fmla="*/ 760207 w 760508"/>
                <a:gd name="connsiteY3" fmla="*/ 62324 h 309071"/>
                <a:gd name="connsiteX4" fmla="*/ 702424 w 760508"/>
                <a:gd name="connsiteY4" fmla="*/ 104753 h 309071"/>
                <a:gd name="connsiteX5" fmla="*/ 699949 w 760508"/>
                <a:gd name="connsiteY5" fmla="*/ 105895 h 309071"/>
                <a:gd name="connsiteX6" fmla="*/ 664728 w 760508"/>
                <a:gd name="connsiteY6" fmla="*/ 130439 h 309071"/>
                <a:gd name="connsiteX7" fmla="*/ 485289 w 760508"/>
                <a:gd name="connsiteY7" fmla="*/ 239271 h 309071"/>
                <a:gd name="connsiteX8" fmla="*/ 362489 w 760508"/>
                <a:gd name="connsiteY8" fmla="*/ 289692 h 309071"/>
                <a:gd name="connsiteX9" fmla="*/ 66534 w 760508"/>
                <a:gd name="connsiteY9" fmla="*/ 277419 h 309071"/>
                <a:gd name="connsiteX10" fmla="*/ 35977 w 760508"/>
                <a:gd name="connsiteY10" fmla="*/ 261342 h 309071"/>
                <a:gd name="connsiteX11" fmla="*/ 26457 w 760508"/>
                <a:gd name="connsiteY11" fmla="*/ 257346 h 309071"/>
                <a:gd name="connsiteX12" fmla="*/ 22840 w 760508"/>
                <a:gd name="connsiteY12" fmla="*/ 255634 h 309071"/>
                <a:gd name="connsiteX13" fmla="*/ 565 w 760508"/>
                <a:gd name="connsiteY13" fmla="*/ 211968 h 309071"/>
                <a:gd name="connsiteX14" fmla="*/ 39880 w 760508"/>
                <a:gd name="connsiteY14" fmla="*/ 179908 h 309071"/>
                <a:gd name="connsiteX15" fmla="*/ 309657 w 760508"/>
                <a:gd name="connsiteY15" fmla="*/ 200647 h 309071"/>
                <a:gd name="connsiteX16" fmla="*/ 351923 w 760508"/>
                <a:gd name="connsiteY16" fmla="*/ 188185 h 309071"/>
                <a:gd name="connsiteX17" fmla="*/ 501281 w 760508"/>
                <a:gd name="connsiteY17" fmla="*/ 116455 h 309071"/>
                <a:gd name="connsiteX18" fmla="*/ 633790 w 760508"/>
                <a:gd name="connsiteY18" fmla="*/ 31406 h 309071"/>
                <a:gd name="connsiteX19" fmla="*/ 662919 w 760508"/>
                <a:gd name="connsiteY19" fmla="*/ 12379 h 309071"/>
                <a:gd name="connsiteX20" fmla="*/ 693190 w 760508"/>
                <a:gd name="connsiteY20" fmla="*/ 678 h 309071"/>
                <a:gd name="connsiteX21" fmla="*/ 743929 w 760508"/>
                <a:gd name="connsiteY21" fmla="*/ 20466 h 30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60508" h="309071">
                  <a:moveTo>
                    <a:pt x="743929" y="20466"/>
                  </a:moveTo>
                  <a:lnTo>
                    <a:pt x="756780" y="36924"/>
                  </a:lnTo>
                  <a:cubicBezTo>
                    <a:pt x="754209" y="33594"/>
                    <a:pt x="762396" y="49766"/>
                    <a:pt x="758969" y="52050"/>
                  </a:cubicBezTo>
                  <a:cubicBezTo>
                    <a:pt x="757446" y="53096"/>
                    <a:pt x="761634" y="61563"/>
                    <a:pt x="760207" y="62324"/>
                  </a:cubicBezTo>
                  <a:cubicBezTo>
                    <a:pt x="752877" y="67271"/>
                    <a:pt x="709564" y="100377"/>
                    <a:pt x="702424" y="104753"/>
                  </a:cubicBezTo>
                  <a:cubicBezTo>
                    <a:pt x="702424" y="104753"/>
                    <a:pt x="700711" y="105419"/>
                    <a:pt x="699949" y="105895"/>
                  </a:cubicBezTo>
                  <a:cubicBezTo>
                    <a:pt x="695570" y="108749"/>
                    <a:pt x="669107" y="127775"/>
                    <a:pt x="664728" y="130439"/>
                  </a:cubicBezTo>
                  <a:cubicBezTo>
                    <a:pt x="604375" y="169729"/>
                    <a:pt x="545451" y="208258"/>
                    <a:pt x="485289" y="239271"/>
                  </a:cubicBezTo>
                  <a:cubicBezTo>
                    <a:pt x="446088" y="260019"/>
                    <a:pt x="404965" y="276905"/>
                    <a:pt x="362489" y="289692"/>
                  </a:cubicBezTo>
                  <a:cubicBezTo>
                    <a:pt x="265297" y="319226"/>
                    <a:pt x="160946" y="314899"/>
                    <a:pt x="66534" y="277419"/>
                  </a:cubicBezTo>
                  <a:cubicBezTo>
                    <a:pt x="57966" y="274470"/>
                    <a:pt x="44734" y="265052"/>
                    <a:pt x="35977" y="261342"/>
                  </a:cubicBezTo>
                  <a:lnTo>
                    <a:pt x="26457" y="257346"/>
                  </a:lnTo>
                  <a:lnTo>
                    <a:pt x="22840" y="255634"/>
                  </a:lnTo>
                  <a:cubicBezTo>
                    <a:pt x="28361" y="257917"/>
                    <a:pt x="-4671" y="210541"/>
                    <a:pt x="565" y="211968"/>
                  </a:cubicBezTo>
                  <a:cubicBezTo>
                    <a:pt x="5800" y="213395"/>
                    <a:pt x="36072" y="179242"/>
                    <a:pt x="39880" y="179908"/>
                  </a:cubicBezTo>
                  <a:cubicBezTo>
                    <a:pt x="125135" y="216060"/>
                    <a:pt x="219880" y="223344"/>
                    <a:pt x="309657" y="200647"/>
                  </a:cubicBezTo>
                  <a:cubicBezTo>
                    <a:pt x="323841" y="197127"/>
                    <a:pt x="338215" y="192941"/>
                    <a:pt x="351923" y="188185"/>
                  </a:cubicBezTo>
                  <a:cubicBezTo>
                    <a:pt x="404013" y="169393"/>
                    <a:pt x="454056" y="145360"/>
                    <a:pt x="501281" y="116455"/>
                  </a:cubicBezTo>
                  <a:cubicBezTo>
                    <a:pt x="544880" y="90578"/>
                    <a:pt x="588669" y="61468"/>
                    <a:pt x="633790" y="31406"/>
                  </a:cubicBezTo>
                  <a:lnTo>
                    <a:pt x="662919" y="12379"/>
                  </a:lnTo>
                  <a:cubicBezTo>
                    <a:pt x="672048" y="6351"/>
                    <a:pt x="682377" y="2359"/>
                    <a:pt x="693190" y="678"/>
                  </a:cubicBezTo>
                  <a:cubicBezTo>
                    <a:pt x="712439" y="-2404"/>
                    <a:pt x="731858" y="5167"/>
                    <a:pt x="743929" y="20466"/>
                  </a:cubicBezTo>
                  <a:close/>
                </a:path>
              </a:pathLst>
            </a:custGeom>
            <a:solidFill>
              <a:srgbClr val="939598">
                <a:alpha val="6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xmlns="" id="{F52C3B5F-CB2A-FF4B-BDC6-1D3250D06FE7}"/>
                </a:ext>
              </a:extLst>
            </p:cNvPr>
            <p:cNvSpPr/>
            <p:nvPr/>
          </p:nvSpPr>
          <p:spPr>
            <a:xfrm>
              <a:off x="5586036" y="2262290"/>
              <a:ext cx="748802" cy="302984"/>
            </a:xfrm>
            <a:custGeom>
              <a:avLst/>
              <a:gdLst>
                <a:gd name="connsiteX0" fmla="*/ 735476 w 748802"/>
                <a:gd name="connsiteY0" fmla="*/ 19788 h 302984"/>
                <a:gd name="connsiteX1" fmla="*/ 748803 w 748802"/>
                <a:gd name="connsiteY1" fmla="*/ 36912 h 302984"/>
                <a:gd name="connsiteX2" fmla="*/ 747089 w 748802"/>
                <a:gd name="connsiteY2" fmla="*/ 50231 h 302984"/>
                <a:gd name="connsiteX3" fmla="*/ 747089 w 748802"/>
                <a:gd name="connsiteY3" fmla="*/ 60600 h 302984"/>
                <a:gd name="connsiteX4" fmla="*/ 686832 w 748802"/>
                <a:gd name="connsiteY4" fmla="*/ 104171 h 302984"/>
                <a:gd name="connsiteX5" fmla="*/ 684357 w 748802"/>
                <a:gd name="connsiteY5" fmla="*/ 105503 h 302984"/>
                <a:gd name="connsiteX6" fmla="*/ 647612 w 748802"/>
                <a:gd name="connsiteY6" fmla="*/ 130713 h 302984"/>
                <a:gd name="connsiteX7" fmla="*/ 469696 w 748802"/>
                <a:gd name="connsiteY7" fmla="*/ 237071 h 302984"/>
                <a:gd name="connsiteX8" fmla="*/ 347944 w 748802"/>
                <a:gd name="connsiteY8" fmla="*/ 285399 h 302984"/>
                <a:gd name="connsiteX9" fmla="*/ 55701 w 748802"/>
                <a:gd name="connsiteY9" fmla="*/ 270368 h 302984"/>
                <a:gd name="connsiteX10" fmla="*/ 26191 w 748802"/>
                <a:gd name="connsiteY10" fmla="*/ 253625 h 302984"/>
                <a:gd name="connsiteX11" fmla="*/ 18957 w 748802"/>
                <a:gd name="connsiteY11" fmla="*/ 250390 h 302984"/>
                <a:gd name="connsiteX12" fmla="*/ 16101 w 748802"/>
                <a:gd name="connsiteY12" fmla="*/ 249058 h 302984"/>
                <a:gd name="connsiteX13" fmla="*/ 965 w 748802"/>
                <a:gd name="connsiteY13" fmla="*/ 211005 h 302984"/>
                <a:gd name="connsiteX14" fmla="*/ 40946 w 748802"/>
                <a:gd name="connsiteY14" fmla="*/ 182465 h 302984"/>
                <a:gd name="connsiteX15" fmla="*/ 307487 w 748802"/>
                <a:gd name="connsiteY15" fmla="*/ 199684 h 302984"/>
                <a:gd name="connsiteX16" fmla="*/ 349087 w 748802"/>
                <a:gd name="connsiteY16" fmla="*/ 187127 h 302984"/>
                <a:gd name="connsiteX17" fmla="*/ 496351 w 748802"/>
                <a:gd name="connsiteY17" fmla="*/ 115492 h 302984"/>
                <a:gd name="connsiteX18" fmla="*/ 627241 w 748802"/>
                <a:gd name="connsiteY18" fmla="*/ 31489 h 302984"/>
                <a:gd name="connsiteX19" fmla="*/ 655799 w 748802"/>
                <a:gd name="connsiteY19" fmla="*/ 12463 h 302984"/>
                <a:gd name="connsiteX20" fmla="*/ 686071 w 748802"/>
                <a:gd name="connsiteY20" fmla="*/ 762 h 302984"/>
                <a:gd name="connsiteX21" fmla="*/ 735476 w 748802"/>
                <a:gd name="connsiteY21" fmla="*/ 19788 h 3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8802" h="302984">
                  <a:moveTo>
                    <a:pt x="735476" y="19788"/>
                  </a:moveTo>
                  <a:lnTo>
                    <a:pt x="748803" y="36912"/>
                  </a:lnTo>
                  <a:cubicBezTo>
                    <a:pt x="745566" y="32726"/>
                    <a:pt x="751468" y="47281"/>
                    <a:pt x="747089" y="50231"/>
                  </a:cubicBezTo>
                  <a:cubicBezTo>
                    <a:pt x="745281" y="51372"/>
                    <a:pt x="748708" y="59744"/>
                    <a:pt x="747089" y="60600"/>
                  </a:cubicBezTo>
                  <a:cubicBezTo>
                    <a:pt x="737570" y="66689"/>
                    <a:pt x="695875" y="98653"/>
                    <a:pt x="686832" y="104171"/>
                  </a:cubicBezTo>
                  <a:cubicBezTo>
                    <a:pt x="686832" y="104171"/>
                    <a:pt x="685214" y="104932"/>
                    <a:pt x="684357" y="105503"/>
                  </a:cubicBezTo>
                  <a:cubicBezTo>
                    <a:pt x="678836" y="109023"/>
                    <a:pt x="653134" y="127383"/>
                    <a:pt x="647612" y="130713"/>
                  </a:cubicBezTo>
                  <a:cubicBezTo>
                    <a:pt x="590268" y="169349"/>
                    <a:pt x="530877" y="204854"/>
                    <a:pt x="469696" y="237071"/>
                  </a:cubicBezTo>
                  <a:cubicBezTo>
                    <a:pt x="430781" y="257109"/>
                    <a:pt x="390010" y="273295"/>
                    <a:pt x="347944" y="285399"/>
                  </a:cubicBezTo>
                  <a:cubicBezTo>
                    <a:pt x="251590" y="313208"/>
                    <a:pt x="148686" y="307915"/>
                    <a:pt x="55701" y="270368"/>
                  </a:cubicBezTo>
                  <a:cubicBezTo>
                    <a:pt x="47895" y="267609"/>
                    <a:pt x="34188" y="257049"/>
                    <a:pt x="26191" y="253625"/>
                  </a:cubicBezTo>
                  <a:cubicBezTo>
                    <a:pt x="23811" y="252673"/>
                    <a:pt x="21336" y="251532"/>
                    <a:pt x="18957" y="250390"/>
                  </a:cubicBezTo>
                  <a:lnTo>
                    <a:pt x="16101" y="249058"/>
                  </a:lnTo>
                  <a:cubicBezTo>
                    <a:pt x="22955" y="251912"/>
                    <a:pt x="-5508" y="209102"/>
                    <a:pt x="965" y="211005"/>
                  </a:cubicBezTo>
                  <a:cubicBezTo>
                    <a:pt x="6010" y="212432"/>
                    <a:pt x="36187" y="181609"/>
                    <a:pt x="40946" y="182465"/>
                  </a:cubicBezTo>
                  <a:cubicBezTo>
                    <a:pt x="125621" y="216753"/>
                    <a:pt x="219100" y="222792"/>
                    <a:pt x="307487" y="199684"/>
                  </a:cubicBezTo>
                  <a:cubicBezTo>
                    <a:pt x="321481" y="196164"/>
                    <a:pt x="335284" y="191883"/>
                    <a:pt x="349087" y="187127"/>
                  </a:cubicBezTo>
                  <a:cubicBezTo>
                    <a:pt x="400453" y="168235"/>
                    <a:pt x="449782" y="144237"/>
                    <a:pt x="496351" y="115492"/>
                  </a:cubicBezTo>
                  <a:cubicBezTo>
                    <a:pt x="539378" y="89901"/>
                    <a:pt x="582691" y="61171"/>
                    <a:pt x="627241" y="31489"/>
                  </a:cubicBezTo>
                  <a:lnTo>
                    <a:pt x="655799" y="12463"/>
                  </a:lnTo>
                  <a:cubicBezTo>
                    <a:pt x="664976" y="6521"/>
                    <a:pt x="675285" y="2537"/>
                    <a:pt x="686071" y="762"/>
                  </a:cubicBezTo>
                  <a:cubicBezTo>
                    <a:pt x="704786" y="-2490"/>
                    <a:pt x="723777" y="4824"/>
                    <a:pt x="735476" y="19788"/>
                  </a:cubicBezTo>
                  <a:close/>
                </a:path>
              </a:pathLst>
            </a:custGeom>
            <a:solidFill>
              <a:srgbClr val="939598">
                <a:alpha val="8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xmlns="" id="{A1317209-BC0B-C54A-A923-6D4670014355}"/>
                </a:ext>
              </a:extLst>
            </p:cNvPr>
            <p:cNvSpPr/>
            <p:nvPr/>
          </p:nvSpPr>
          <p:spPr>
            <a:xfrm>
              <a:off x="5591663" y="2264141"/>
              <a:ext cx="741843" cy="296885"/>
            </a:xfrm>
            <a:custGeom>
              <a:avLst/>
              <a:gdLst>
                <a:gd name="connsiteX0" fmla="*/ 728040 w 741843"/>
                <a:gd name="connsiteY0" fmla="*/ 19079 h 296885"/>
                <a:gd name="connsiteX1" fmla="*/ 741844 w 741843"/>
                <a:gd name="connsiteY1" fmla="*/ 36868 h 296885"/>
                <a:gd name="connsiteX2" fmla="*/ 736322 w 741843"/>
                <a:gd name="connsiteY2" fmla="*/ 48284 h 296885"/>
                <a:gd name="connsiteX3" fmla="*/ 734514 w 741843"/>
                <a:gd name="connsiteY3" fmla="*/ 58749 h 296885"/>
                <a:gd name="connsiteX4" fmla="*/ 671781 w 741843"/>
                <a:gd name="connsiteY4" fmla="*/ 103652 h 296885"/>
                <a:gd name="connsiteX5" fmla="*/ 669211 w 741843"/>
                <a:gd name="connsiteY5" fmla="*/ 104984 h 296885"/>
                <a:gd name="connsiteX6" fmla="*/ 631134 w 741843"/>
                <a:gd name="connsiteY6" fmla="*/ 130955 h 296885"/>
                <a:gd name="connsiteX7" fmla="*/ 454741 w 741843"/>
                <a:gd name="connsiteY7" fmla="*/ 234745 h 296885"/>
                <a:gd name="connsiteX8" fmla="*/ 333941 w 741843"/>
                <a:gd name="connsiteY8" fmla="*/ 281074 h 296885"/>
                <a:gd name="connsiteX9" fmla="*/ 45505 w 741843"/>
                <a:gd name="connsiteY9" fmla="*/ 263285 h 296885"/>
                <a:gd name="connsiteX10" fmla="*/ 16947 w 741843"/>
                <a:gd name="connsiteY10" fmla="*/ 245875 h 296885"/>
                <a:gd name="connsiteX11" fmla="*/ 11521 w 741843"/>
                <a:gd name="connsiteY11" fmla="*/ 243497 h 296885"/>
                <a:gd name="connsiteX12" fmla="*/ 9427 w 741843"/>
                <a:gd name="connsiteY12" fmla="*/ 242451 h 296885"/>
                <a:gd name="connsiteX13" fmla="*/ 1621 w 741843"/>
                <a:gd name="connsiteY13" fmla="*/ 209820 h 296885"/>
                <a:gd name="connsiteX14" fmla="*/ 42173 w 741843"/>
                <a:gd name="connsiteY14" fmla="*/ 184895 h 296885"/>
                <a:gd name="connsiteX15" fmla="*/ 305668 w 741843"/>
                <a:gd name="connsiteY15" fmla="*/ 198499 h 296885"/>
                <a:gd name="connsiteX16" fmla="*/ 346601 w 741843"/>
                <a:gd name="connsiteY16" fmla="*/ 185942 h 296885"/>
                <a:gd name="connsiteX17" fmla="*/ 492056 w 741843"/>
                <a:gd name="connsiteY17" fmla="*/ 115258 h 296885"/>
                <a:gd name="connsiteX18" fmla="*/ 621424 w 741843"/>
                <a:gd name="connsiteY18" fmla="*/ 32397 h 296885"/>
                <a:gd name="connsiteX19" fmla="*/ 649982 w 741843"/>
                <a:gd name="connsiteY19" fmla="*/ 13371 h 296885"/>
                <a:gd name="connsiteX20" fmla="*/ 679016 w 741843"/>
                <a:gd name="connsiteY20" fmla="*/ 1003 h 296885"/>
                <a:gd name="connsiteX21" fmla="*/ 728040 w 741843"/>
                <a:gd name="connsiteY21" fmla="*/ 19079 h 29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1843" h="296885">
                  <a:moveTo>
                    <a:pt x="728040" y="19079"/>
                  </a:moveTo>
                  <a:lnTo>
                    <a:pt x="741844" y="36868"/>
                  </a:lnTo>
                  <a:cubicBezTo>
                    <a:pt x="738036" y="31922"/>
                    <a:pt x="741844" y="44765"/>
                    <a:pt x="736322" y="48284"/>
                  </a:cubicBezTo>
                  <a:cubicBezTo>
                    <a:pt x="734133" y="49711"/>
                    <a:pt x="736322" y="57322"/>
                    <a:pt x="734514" y="58749"/>
                  </a:cubicBezTo>
                  <a:cubicBezTo>
                    <a:pt x="723471" y="66074"/>
                    <a:pt x="682538" y="96802"/>
                    <a:pt x="671781" y="103652"/>
                  </a:cubicBezTo>
                  <a:lnTo>
                    <a:pt x="669211" y="104984"/>
                  </a:lnTo>
                  <a:cubicBezTo>
                    <a:pt x="662547" y="109265"/>
                    <a:pt x="637607" y="126959"/>
                    <a:pt x="631134" y="130955"/>
                  </a:cubicBezTo>
                  <a:cubicBezTo>
                    <a:pt x="574408" y="168956"/>
                    <a:pt x="515512" y="203612"/>
                    <a:pt x="454741" y="234745"/>
                  </a:cubicBezTo>
                  <a:cubicBezTo>
                    <a:pt x="416111" y="254158"/>
                    <a:pt x="375645" y="269678"/>
                    <a:pt x="333941" y="281074"/>
                  </a:cubicBezTo>
                  <a:cubicBezTo>
                    <a:pt x="238462" y="307113"/>
                    <a:pt x="137053" y="300858"/>
                    <a:pt x="45505" y="263285"/>
                  </a:cubicBezTo>
                  <a:cubicBezTo>
                    <a:pt x="38461" y="260716"/>
                    <a:pt x="24182" y="248920"/>
                    <a:pt x="16947" y="245875"/>
                  </a:cubicBezTo>
                  <a:lnTo>
                    <a:pt x="11521" y="243497"/>
                  </a:lnTo>
                  <a:cubicBezTo>
                    <a:pt x="12283" y="243497"/>
                    <a:pt x="8761" y="242165"/>
                    <a:pt x="9427" y="242451"/>
                  </a:cubicBezTo>
                  <a:cubicBezTo>
                    <a:pt x="17709" y="245875"/>
                    <a:pt x="-6280" y="207632"/>
                    <a:pt x="1621" y="209820"/>
                  </a:cubicBezTo>
                  <a:cubicBezTo>
                    <a:pt x="7523" y="211437"/>
                    <a:pt x="36462" y="183849"/>
                    <a:pt x="42173" y="184895"/>
                  </a:cubicBezTo>
                  <a:cubicBezTo>
                    <a:pt x="126315" y="217374"/>
                    <a:pt x="218633" y="222140"/>
                    <a:pt x="305668" y="198499"/>
                  </a:cubicBezTo>
                  <a:cubicBezTo>
                    <a:pt x="319471" y="194979"/>
                    <a:pt x="333084" y="190698"/>
                    <a:pt x="346601" y="185942"/>
                  </a:cubicBezTo>
                  <a:cubicBezTo>
                    <a:pt x="397282" y="167183"/>
                    <a:pt x="445993" y="143510"/>
                    <a:pt x="492056" y="115258"/>
                  </a:cubicBezTo>
                  <a:cubicBezTo>
                    <a:pt x="534703" y="90048"/>
                    <a:pt x="577730" y="61603"/>
                    <a:pt x="621424" y="32397"/>
                  </a:cubicBezTo>
                  <a:lnTo>
                    <a:pt x="649982" y="13371"/>
                  </a:lnTo>
                  <a:cubicBezTo>
                    <a:pt x="658826" y="7517"/>
                    <a:pt x="668668" y="3327"/>
                    <a:pt x="679016" y="1003"/>
                  </a:cubicBezTo>
                  <a:cubicBezTo>
                    <a:pt x="697464" y="-2761"/>
                    <a:pt x="716455" y="4241"/>
                    <a:pt x="728040" y="19079"/>
                  </a:cubicBezTo>
                  <a:close/>
                </a:path>
              </a:pathLst>
            </a:custGeom>
            <a:solidFill>
              <a:srgbClr val="939598">
                <a:alpha val="9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xmlns="" id="{BB46E768-2934-2B48-943D-6D49E0C8127C}"/>
                </a:ext>
              </a:extLst>
            </p:cNvPr>
            <p:cNvSpPr/>
            <p:nvPr/>
          </p:nvSpPr>
          <p:spPr>
            <a:xfrm>
              <a:off x="5597626" y="2265741"/>
              <a:ext cx="735213" cy="291079"/>
            </a:xfrm>
            <a:custGeom>
              <a:avLst/>
              <a:gdLst>
                <a:gd name="connsiteX0" fmla="*/ 720935 w 735213"/>
                <a:gd name="connsiteY0" fmla="*/ 18620 h 291079"/>
                <a:gd name="connsiteX1" fmla="*/ 735214 w 735213"/>
                <a:gd name="connsiteY1" fmla="*/ 37076 h 291079"/>
                <a:gd name="connsiteX2" fmla="*/ 725695 w 735213"/>
                <a:gd name="connsiteY2" fmla="*/ 46589 h 291079"/>
                <a:gd name="connsiteX3" fmla="*/ 722267 w 735213"/>
                <a:gd name="connsiteY3" fmla="*/ 57244 h 291079"/>
                <a:gd name="connsiteX4" fmla="*/ 657155 w 735213"/>
                <a:gd name="connsiteY4" fmla="*/ 103383 h 291079"/>
                <a:gd name="connsiteX5" fmla="*/ 654490 w 735213"/>
                <a:gd name="connsiteY5" fmla="*/ 104810 h 291079"/>
                <a:gd name="connsiteX6" fmla="*/ 614795 w 735213"/>
                <a:gd name="connsiteY6" fmla="*/ 131448 h 291079"/>
                <a:gd name="connsiteX7" fmla="*/ 440020 w 735213"/>
                <a:gd name="connsiteY7" fmla="*/ 232764 h 291079"/>
                <a:gd name="connsiteX8" fmla="*/ 320267 w 735213"/>
                <a:gd name="connsiteY8" fmla="*/ 277001 h 291079"/>
                <a:gd name="connsiteX9" fmla="*/ 35544 w 735213"/>
                <a:gd name="connsiteY9" fmla="*/ 256357 h 291079"/>
                <a:gd name="connsiteX10" fmla="*/ 7938 w 735213"/>
                <a:gd name="connsiteY10" fmla="*/ 238282 h 291079"/>
                <a:gd name="connsiteX11" fmla="*/ 4320 w 735213"/>
                <a:gd name="connsiteY11" fmla="*/ 236760 h 291079"/>
                <a:gd name="connsiteX12" fmla="*/ 3083 w 735213"/>
                <a:gd name="connsiteY12" fmla="*/ 236094 h 291079"/>
                <a:gd name="connsiteX13" fmla="*/ 2416 w 735213"/>
                <a:gd name="connsiteY13" fmla="*/ 208981 h 291079"/>
                <a:gd name="connsiteX14" fmla="*/ 43635 w 735213"/>
                <a:gd name="connsiteY14" fmla="*/ 187576 h 291079"/>
                <a:gd name="connsiteX15" fmla="*/ 303988 w 735213"/>
                <a:gd name="connsiteY15" fmla="*/ 197660 h 291079"/>
                <a:gd name="connsiteX16" fmla="*/ 344446 w 735213"/>
                <a:gd name="connsiteY16" fmla="*/ 184912 h 291079"/>
                <a:gd name="connsiteX17" fmla="*/ 487902 w 735213"/>
                <a:gd name="connsiteY17" fmla="*/ 114894 h 291079"/>
                <a:gd name="connsiteX18" fmla="*/ 615556 w 735213"/>
                <a:gd name="connsiteY18" fmla="*/ 32985 h 291079"/>
                <a:gd name="connsiteX19" fmla="*/ 643543 w 735213"/>
                <a:gd name="connsiteY19" fmla="*/ 13959 h 291079"/>
                <a:gd name="connsiteX20" fmla="*/ 672101 w 735213"/>
                <a:gd name="connsiteY20" fmla="*/ 1306 h 291079"/>
                <a:gd name="connsiteX21" fmla="*/ 720935 w 735213"/>
                <a:gd name="connsiteY21" fmla="*/ 18620 h 291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5213" h="291079">
                  <a:moveTo>
                    <a:pt x="720935" y="18620"/>
                  </a:moveTo>
                  <a:lnTo>
                    <a:pt x="735214" y="37076"/>
                  </a:lnTo>
                  <a:cubicBezTo>
                    <a:pt x="730644" y="31273"/>
                    <a:pt x="731882" y="42498"/>
                    <a:pt x="725695" y="46589"/>
                  </a:cubicBezTo>
                  <a:cubicBezTo>
                    <a:pt x="723124" y="48302"/>
                    <a:pt x="724838" y="55532"/>
                    <a:pt x="722267" y="57244"/>
                  </a:cubicBezTo>
                  <a:cubicBezTo>
                    <a:pt x="709417" y="65806"/>
                    <a:pt x="669721" y="95297"/>
                    <a:pt x="657155" y="103383"/>
                  </a:cubicBezTo>
                  <a:cubicBezTo>
                    <a:pt x="656242" y="103807"/>
                    <a:pt x="655347" y="104283"/>
                    <a:pt x="654490" y="104810"/>
                  </a:cubicBezTo>
                  <a:cubicBezTo>
                    <a:pt x="646779" y="109757"/>
                    <a:pt x="622505" y="126881"/>
                    <a:pt x="614795" y="131448"/>
                  </a:cubicBezTo>
                  <a:cubicBezTo>
                    <a:pt x="558678" y="168774"/>
                    <a:pt x="500306" y="202611"/>
                    <a:pt x="440020" y="232764"/>
                  </a:cubicBezTo>
                  <a:cubicBezTo>
                    <a:pt x="401676" y="251450"/>
                    <a:pt x="361552" y="266269"/>
                    <a:pt x="320267" y="277001"/>
                  </a:cubicBezTo>
                  <a:cubicBezTo>
                    <a:pt x="225645" y="301269"/>
                    <a:pt x="125673" y="294021"/>
                    <a:pt x="35544" y="256357"/>
                  </a:cubicBezTo>
                  <a:cubicBezTo>
                    <a:pt x="29166" y="254169"/>
                    <a:pt x="14506" y="241136"/>
                    <a:pt x="7938" y="238282"/>
                  </a:cubicBezTo>
                  <a:cubicBezTo>
                    <a:pt x="6710" y="237838"/>
                    <a:pt x="5501" y="237330"/>
                    <a:pt x="4320" y="236760"/>
                  </a:cubicBezTo>
                  <a:lnTo>
                    <a:pt x="3083" y="236094"/>
                  </a:lnTo>
                  <a:cubicBezTo>
                    <a:pt x="12602" y="240089"/>
                    <a:pt x="-6436" y="206412"/>
                    <a:pt x="2416" y="208981"/>
                  </a:cubicBezTo>
                  <a:cubicBezTo>
                    <a:pt x="9366" y="210884"/>
                    <a:pt x="36876" y="186434"/>
                    <a:pt x="43635" y="187576"/>
                  </a:cubicBezTo>
                  <a:cubicBezTo>
                    <a:pt x="127215" y="218156"/>
                    <a:pt x="218296" y="221684"/>
                    <a:pt x="303988" y="197660"/>
                  </a:cubicBezTo>
                  <a:cubicBezTo>
                    <a:pt x="317601" y="193950"/>
                    <a:pt x="331024" y="189764"/>
                    <a:pt x="344446" y="184912"/>
                  </a:cubicBezTo>
                  <a:cubicBezTo>
                    <a:pt x="394384" y="166194"/>
                    <a:pt x="442428" y="142748"/>
                    <a:pt x="487902" y="114894"/>
                  </a:cubicBezTo>
                  <a:cubicBezTo>
                    <a:pt x="529977" y="89875"/>
                    <a:pt x="572243" y="61810"/>
                    <a:pt x="615556" y="32985"/>
                  </a:cubicBezTo>
                  <a:lnTo>
                    <a:pt x="643543" y="13959"/>
                  </a:lnTo>
                  <a:cubicBezTo>
                    <a:pt x="652281" y="8159"/>
                    <a:pt x="661934" y="3881"/>
                    <a:pt x="672101" y="1306"/>
                  </a:cubicBezTo>
                  <a:cubicBezTo>
                    <a:pt x="690368" y="-3060"/>
                    <a:pt x="709502" y="3723"/>
                    <a:pt x="720935" y="18620"/>
                  </a:cubicBezTo>
                  <a:close/>
                </a:path>
              </a:pathLst>
            </a:custGeom>
            <a:solidFill>
              <a:srgbClr val="939598">
                <a:alpha val="11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xmlns="" id="{E3370083-C9DE-DB44-A02F-D87DD84DB5B7}"/>
                </a:ext>
              </a:extLst>
            </p:cNvPr>
            <p:cNvSpPr/>
            <p:nvPr/>
          </p:nvSpPr>
          <p:spPr>
            <a:xfrm>
              <a:off x="5600621" y="2268239"/>
              <a:ext cx="731171" cy="284515"/>
            </a:xfrm>
            <a:custGeom>
              <a:avLst/>
              <a:gdLst>
                <a:gd name="connsiteX0" fmla="*/ 716417 w 731171"/>
                <a:gd name="connsiteY0" fmla="*/ 17359 h 284515"/>
                <a:gd name="connsiteX1" fmla="*/ 731172 w 731171"/>
                <a:gd name="connsiteY1" fmla="*/ 36386 h 284515"/>
                <a:gd name="connsiteX2" fmla="*/ 717940 w 731171"/>
                <a:gd name="connsiteY2" fmla="*/ 43996 h 284515"/>
                <a:gd name="connsiteX3" fmla="*/ 712895 w 731171"/>
                <a:gd name="connsiteY3" fmla="*/ 54746 h 284515"/>
                <a:gd name="connsiteX4" fmla="*/ 645308 w 731171"/>
                <a:gd name="connsiteY4" fmla="*/ 102313 h 284515"/>
                <a:gd name="connsiteX5" fmla="*/ 642642 w 731171"/>
                <a:gd name="connsiteY5" fmla="*/ 103835 h 284515"/>
                <a:gd name="connsiteX6" fmla="*/ 601424 w 731171"/>
                <a:gd name="connsiteY6" fmla="*/ 131138 h 284515"/>
                <a:gd name="connsiteX7" fmla="*/ 428172 w 731171"/>
                <a:gd name="connsiteY7" fmla="*/ 229886 h 284515"/>
                <a:gd name="connsiteX8" fmla="*/ 309752 w 731171"/>
                <a:gd name="connsiteY8" fmla="*/ 271935 h 284515"/>
                <a:gd name="connsiteX9" fmla="*/ 28741 w 731171"/>
                <a:gd name="connsiteY9" fmla="*/ 248627 h 284515"/>
                <a:gd name="connsiteX10" fmla="*/ 2182 w 731171"/>
                <a:gd name="connsiteY10" fmla="*/ 229601 h 284515"/>
                <a:gd name="connsiteX11" fmla="*/ 469 w 731171"/>
                <a:gd name="connsiteY11" fmla="*/ 228840 h 284515"/>
                <a:gd name="connsiteX12" fmla="*/ 469 w 731171"/>
                <a:gd name="connsiteY12" fmla="*/ 228840 h 284515"/>
                <a:gd name="connsiteX13" fmla="*/ 6942 w 731171"/>
                <a:gd name="connsiteY13" fmla="*/ 207244 h 284515"/>
                <a:gd name="connsiteX14" fmla="*/ 48827 w 731171"/>
                <a:gd name="connsiteY14" fmla="*/ 189359 h 284515"/>
                <a:gd name="connsiteX15" fmla="*/ 305849 w 731171"/>
                <a:gd name="connsiteY15" fmla="*/ 196019 h 284515"/>
                <a:gd name="connsiteX16" fmla="*/ 345639 w 731171"/>
                <a:gd name="connsiteY16" fmla="*/ 183271 h 284515"/>
                <a:gd name="connsiteX17" fmla="*/ 487192 w 731171"/>
                <a:gd name="connsiteY17" fmla="*/ 113729 h 284515"/>
                <a:gd name="connsiteX18" fmla="*/ 613228 w 731171"/>
                <a:gd name="connsiteY18" fmla="*/ 32866 h 284515"/>
                <a:gd name="connsiteX19" fmla="*/ 640834 w 731171"/>
                <a:gd name="connsiteY19" fmla="*/ 14505 h 284515"/>
                <a:gd name="connsiteX20" fmla="*/ 668820 w 731171"/>
                <a:gd name="connsiteY20" fmla="*/ 1567 h 284515"/>
                <a:gd name="connsiteX21" fmla="*/ 716417 w 731171"/>
                <a:gd name="connsiteY21" fmla="*/ 17359 h 284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1171" h="284515">
                  <a:moveTo>
                    <a:pt x="716417" y="17359"/>
                  </a:moveTo>
                  <a:lnTo>
                    <a:pt x="731172" y="36386"/>
                  </a:lnTo>
                  <a:cubicBezTo>
                    <a:pt x="726032" y="29727"/>
                    <a:pt x="724889" y="39335"/>
                    <a:pt x="717940" y="43996"/>
                  </a:cubicBezTo>
                  <a:cubicBezTo>
                    <a:pt x="714989" y="45994"/>
                    <a:pt x="715846" y="52844"/>
                    <a:pt x="712895" y="54746"/>
                  </a:cubicBezTo>
                  <a:cubicBezTo>
                    <a:pt x="698235" y="64260"/>
                    <a:pt x="659682" y="92800"/>
                    <a:pt x="645308" y="102313"/>
                  </a:cubicBezTo>
                  <a:lnTo>
                    <a:pt x="642642" y="103835"/>
                  </a:lnTo>
                  <a:cubicBezTo>
                    <a:pt x="633789" y="109448"/>
                    <a:pt x="610277" y="125906"/>
                    <a:pt x="601424" y="131138"/>
                  </a:cubicBezTo>
                  <a:cubicBezTo>
                    <a:pt x="545926" y="167854"/>
                    <a:pt x="488049" y="200843"/>
                    <a:pt x="428172" y="229886"/>
                  </a:cubicBezTo>
                  <a:cubicBezTo>
                    <a:pt x="390257" y="247944"/>
                    <a:pt x="350570" y="262035"/>
                    <a:pt x="309752" y="271935"/>
                  </a:cubicBezTo>
                  <a:cubicBezTo>
                    <a:pt x="224078" y="292388"/>
                    <a:pt x="132407" y="290105"/>
                    <a:pt x="28741" y="248627"/>
                  </a:cubicBezTo>
                  <a:cubicBezTo>
                    <a:pt x="23125" y="246629"/>
                    <a:pt x="7989" y="232360"/>
                    <a:pt x="2182" y="229601"/>
                  </a:cubicBezTo>
                  <a:cubicBezTo>
                    <a:pt x="1583" y="229428"/>
                    <a:pt x="1002" y="229172"/>
                    <a:pt x="469" y="228840"/>
                  </a:cubicBezTo>
                  <a:cubicBezTo>
                    <a:pt x="1421" y="228840"/>
                    <a:pt x="-959" y="228174"/>
                    <a:pt x="469" y="228840"/>
                  </a:cubicBezTo>
                  <a:cubicBezTo>
                    <a:pt x="11416" y="233406"/>
                    <a:pt x="-3529" y="204295"/>
                    <a:pt x="6942" y="207244"/>
                  </a:cubicBezTo>
                  <a:cubicBezTo>
                    <a:pt x="14938" y="209432"/>
                    <a:pt x="41116" y="188218"/>
                    <a:pt x="48827" y="189359"/>
                  </a:cubicBezTo>
                  <a:cubicBezTo>
                    <a:pt x="131750" y="218092"/>
                    <a:pt x="221546" y="220419"/>
                    <a:pt x="305849" y="196019"/>
                  </a:cubicBezTo>
                  <a:cubicBezTo>
                    <a:pt x="319271" y="192309"/>
                    <a:pt x="332503" y="188028"/>
                    <a:pt x="345639" y="183271"/>
                  </a:cubicBezTo>
                  <a:cubicBezTo>
                    <a:pt x="394873" y="164505"/>
                    <a:pt x="442261" y="141225"/>
                    <a:pt x="487192" y="113729"/>
                  </a:cubicBezTo>
                  <a:cubicBezTo>
                    <a:pt x="528696" y="88994"/>
                    <a:pt x="570486" y="61406"/>
                    <a:pt x="613228" y="32866"/>
                  </a:cubicBezTo>
                  <a:lnTo>
                    <a:pt x="640834" y="14505"/>
                  </a:lnTo>
                  <a:cubicBezTo>
                    <a:pt x="649439" y="8780"/>
                    <a:pt x="658882" y="4416"/>
                    <a:pt x="668820" y="1567"/>
                  </a:cubicBezTo>
                  <a:cubicBezTo>
                    <a:pt x="686422" y="-3170"/>
                    <a:pt x="705146" y="3044"/>
                    <a:pt x="716417" y="17359"/>
                  </a:cubicBezTo>
                  <a:close/>
                </a:path>
              </a:pathLst>
            </a:custGeom>
            <a:solidFill>
              <a:srgbClr val="939598">
                <a:alpha val="13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xmlns="" id="{10829E50-70D8-A440-954F-5F86668B5BD2}"/>
                </a:ext>
              </a:extLst>
            </p:cNvPr>
            <p:cNvSpPr/>
            <p:nvPr/>
          </p:nvSpPr>
          <p:spPr>
            <a:xfrm>
              <a:off x="5599572" y="2270156"/>
              <a:ext cx="731174" cy="278594"/>
            </a:xfrm>
            <a:custGeom>
              <a:avLst/>
              <a:gdLst>
                <a:gd name="connsiteX0" fmla="*/ 715943 w 731174"/>
                <a:gd name="connsiteY0" fmla="*/ 16584 h 278594"/>
                <a:gd name="connsiteX1" fmla="*/ 731174 w 731174"/>
                <a:gd name="connsiteY1" fmla="*/ 36276 h 278594"/>
                <a:gd name="connsiteX2" fmla="*/ 714135 w 731174"/>
                <a:gd name="connsiteY2" fmla="*/ 41984 h 278594"/>
                <a:gd name="connsiteX3" fmla="*/ 707471 w 731174"/>
                <a:gd name="connsiteY3" fmla="*/ 52925 h 278594"/>
                <a:gd name="connsiteX4" fmla="*/ 637504 w 731174"/>
                <a:gd name="connsiteY4" fmla="*/ 101633 h 278594"/>
                <a:gd name="connsiteX5" fmla="*/ 634743 w 731174"/>
                <a:gd name="connsiteY5" fmla="*/ 103155 h 278594"/>
                <a:gd name="connsiteX6" fmla="*/ 592097 w 731174"/>
                <a:gd name="connsiteY6" fmla="*/ 131219 h 278594"/>
                <a:gd name="connsiteX7" fmla="*/ 420749 w 731174"/>
                <a:gd name="connsiteY7" fmla="*/ 227493 h 278594"/>
                <a:gd name="connsiteX8" fmla="*/ 302995 w 731174"/>
                <a:gd name="connsiteY8" fmla="*/ 267544 h 278594"/>
                <a:gd name="connsiteX9" fmla="*/ 25793 w 731174"/>
                <a:gd name="connsiteY9" fmla="*/ 241478 h 278594"/>
                <a:gd name="connsiteX10" fmla="*/ 186 w 731174"/>
                <a:gd name="connsiteY10" fmla="*/ 222451 h 278594"/>
                <a:gd name="connsiteX11" fmla="*/ 186 w 731174"/>
                <a:gd name="connsiteY11" fmla="*/ 222451 h 278594"/>
                <a:gd name="connsiteX12" fmla="*/ 186 w 731174"/>
                <a:gd name="connsiteY12" fmla="*/ 222451 h 278594"/>
                <a:gd name="connsiteX13" fmla="*/ 13989 w 731174"/>
                <a:gd name="connsiteY13" fmla="*/ 206374 h 278594"/>
                <a:gd name="connsiteX14" fmla="*/ 56445 w 731174"/>
                <a:gd name="connsiteY14" fmla="*/ 192104 h 278594"/>
                <a:gd name="connsiteX15" fmla="*/ 310420 w 731174"/>
                <a:gd name="connsiteY15" fmla="*/ 195243 h 278594"/>
                <a:gd name="connsiteX16" fmla="*/ 349640 w 731174"/>
                <a:gd name="connsiteY16" fmla="*/ 182305 h 278594"/>
                <a:gd name="connsiteX17" fmla="*/ 489193 w 731174"/>
                <a:gd name="connsiteY17" fmla="*/ 113334 h 278594"/>
                <a:gd name="connsiteX18" fmla="*/ 613515 w 731174"/>
                <a:gd name="connsiteY18" fmla="*/ 33613 h 278594"/>
                <a:gd name="connsiteX19" fmla="*/ 640836 w 731174"/>
                <a:gd name="connsiteY19" fmla="*/ 15442 h 278594"/>
                <a:gd name="connsiteX20" fmla="*/ 668156 w 731174"/>
                <a:gd name="connsiteY20" fmla="*/ 2124 h 278594"/>
                <a:gd name="connsiteX21" fmla="*/ 715943 w 731174"/>
                <a:gd name="connsiteY21" fmla="*/ 16584 h 27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1174" h="278594">
                  <a:moveTo>
                    <a:pt x="715943" y="16584"/>
                  </a:moveTo>
                  <a:lnTo>
                    <a:pt x="731174" y="36276"/>
                  </a:lnTo>
                  <a:cubicBezTo>
                    <a:pt x="725463" y="28761"/>
                    <a:pt x="721655" y="36847"/>
                    <a:pt x="714135" y="41984"/>
                  </a:cubicBezTo>
                  <a:cubicBezTo>
                    <a:pt x="710803" y="44267"/>
                    <a:pt x="710803" y="50736"/>
                    <a:pt x="707471" y="52925"/>
                  </a:cubicBezTo>
                  <a:cubicBezTo>
                    <a:pt x="691003" y="63960"/>
                    <a:pt x="653687" y="90978"/>
                    <a:pt x="637504" y="101633"/>
                  </a:cubicBezTo>
                  <a:cubicBezTo>
                    <a:pt x="636838" y="101633"/>
                    <a:pt x="635600" y="102584"/>
                    <a:pt x="634743" y="103155"/>
                  </a:cubicBezTo>
                  <a:cubicBezTo>
                    <a:pt x="625224" y="109624"/>
                    <a:pt x="601997" y="125321"/>
                    <a:pt x="592097" y="131219"/>
                  </a:cubicBezTo>
                  <a:cubicBezTo>
                    <a:pt x="537285" y="167249"/>
                    <a:pt x="480036" y="199420"/>
                    <a:pt x="420749" y="227493"/>
                  </a:cubicBezTo>
                  <a:cubicBezTo>
                    <a:pt x="383005" y="244905"/>
                    <a:pt x="343538" y="258329"/>
                    <a:pt x="302995" y="267544"/>
                  </a:cubicBezTo>
                  <a:cubicBezTo>
                    <a:pt x="218273" y="286571"/>
                    <a:pt x="127840" y="282956"/>
                    <a:pt x="25793" y="241478"/>
                  </a:cubicBezTo>
                  <a:cubicBezTo>
                    <a:pt x="20842" y="239670"/>
                    <a:pt x="5231" y="224259"/>
                    <a:pt x="186" y="222451"/>
                  </a:cubicBezTo>
                  <a:lnTo>
                    <a:pt x="186" y="222451"/>
                  </a:lnTo>
                  <a:cubicBezTo>
                    <a:pt x="1328" y="222451"/>
                    <a:pt x="-576" y="222451"/>
                    <a:pt x="186" y="222451"/>
                  </a:cubicBezTo>
                  <a:cubicBezTo>
                    <a:pt x="12561" y="227588"/>
                    <a:pt x="2185" y="203425"/>
                    <a:pt x="13989" y="206374"/>
                  </a:cubicBezTo>
                  <a:cubicBezTo>
                    <a:pt x="22937" y="208847"/>
                    <a:pt x="47782" y="190582"/>
                    <a:pt x="56445" y="192104"/>
                  </a:cubicBezTo>
                  <a:cubicBezTo>
                    <a:pt x="138806" y="218960"/>
                    <a:pt x="227412" y="220055"/>
                    <a:pt x="310420" y="195243"/>
                  </a:cubicBezTo>
                  <a:cubicBezTo>
                    <a:pt x="323557" y="191438"/>
                    <a:pt x="336598" y="187157"/>
                    <a:pt x="349640" y="182305"/>
                  </a:cubicBezTo>
                  <a:cubicBezTo>
                    <a:pt x="398169" y="163624"/>
                    <a:pt x="444881" y="140537"/>
                    <a:pt x="489193" y="113334"/>
                  </a:cubicBezTo>
                  <a:cubicBezTo>
                    <a:pt x="530221" y="88885"/>
                    <a:pt x="571345" y="61677"/>
                    <a:pt x="613515" y="33613"/>
                  </a:cubicBezTo>
                  <a:lnTo>
                    <a:pt x="640836" y="15442"/>
                  </a:lnTo>
                  <a:cubicBezTo>
                    <a:pt x="649327" y="9833"/>
                    <a:pt x="658504" y="5356"/>
                    <a:pt x="668156" y="2124"/>
                  </a:cubicBezTo>
                  <a:cubicBezTo>
                    <a:pt x="685548" y="-3493"/>
                    <a:pt x="704596" y="2271"/>
                    <a:pt x="715943" y="16584"/>
                  </a:cubicBezTo>
                  <a:close/>
                </a:path>
              </a:pathLst>
            </a:custGeom>
            <a:solidFill>
              <a:srgbClr val="939598">
                <a:alpha val="14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xmlns="" id="{E86F889A-190C-534C-BCE6-4435AB554314}"/>
                </a:ext>
              </a:extLst>
            </p:cNvPr>
            <p:cNvSpPr/>
            <p:nvPr/>
          </p:nvSpPr>
          <p:spPr>
            <a:xfrm>
              <a:off x="5596235" y="2271975"/>
              <a:ext cx="733558" cy="272606"/>
            </a:xfrm>
            <a:custGeom>
              <a:avLst/>
              <a:gdLst>
                <a:gd name="connsiteX0" fmla="*/ 717757 w 733558"/>
                <a:gd name="connsiteY0" fmla="*/ 15906 h 272606"/>
                <a:gd name="connsiteX1" fmla="*/ 733559 w 733558"/>
                <a:gd name="connsiteY1" fmla="*/ 36169 h 272606"/>
                <a:gd name="connsiteX2" fmla="*/ 712616 w 733558"/>
                <a:gd name="connsiteY2" fmla="*/ 40165 h 272606"/>
                <a:gd name="connsiteX3" fmla="*/ 704430 w 733558"/>
                <a:gd name="connsiteY3" fmla="*/ 51105 h 272606"/>
                <a:gd name="connsiteX4" fmla="*/ 631988 w 733558"/>
                <a:gd name="connsiteY4" fmla="*/ 101050 h 272606"/>
                <a:gd name="connsiteX5" fmla="*/ 629132 w 733558"/>
                <a:gd name="connsiteY5" fmla="*/ 102762 h 272606"/>
                <a:gd name="connsiteX6" fmla="*/ 584962 w 733558"/>
                <a:gd name="connsiteY6" fmla="*/ 131302 h 272606"/>
                <a:gd name="connsiteX7" fmla="*/ 414852 w 733558"/>
                <a:gd name="connsiteY7" fmla="*/ 225008 h 272606"/>
                <a:gd name="connsiteX8" fmla="*/ 298145 w 733558"/>
                <a:gd name="connsiteY8" fmla="*/ 263061 h 272606"/>
                <a:gd name="connsiteX9" fmla="*/ 24560 w 733558"/>
                <a:gd name="connsiteY9" fmla="*/ 234521 h 272606"/>
                <a:gd name="connsiteX10" fmla="*/ 0 w 733558"/>
                <a:gd name="connsiteY10" fmla="*/ 214448 h 272606"/>
                <a:gd name="connsiteX11" fmla="*/ 1904 w 733558"/>
                <a:gd name="connsiteY11" fmla="*/ 215399 h 272606"/>
                <a:gd name="connsiteX12" fmla="*/ 3046 w 733558"/>
                <a:gd name="connsiteY12" fmla="*/ 215399 h 272606"/>
                <a:gd name="connsiteX13" fmla="*/ 23989 w 733558"/>
                <a:gd name="connsiteY13" fmla="*/ 204839 h 272606"/>
                <a:gd name="connsiteX14" fmla="*/ 67111 w 733558"/>
                <a:gd name="connsiteY14" fmla="*/ 194089 h 272606"/>
                <a:gd name="connsiteX15" fmla="*/ 317945 w 733558"/>
                <a:gd name="connsiteY15" fmla="*/ 194089 h 272606"/>
                <a:gd name="connsiteX16" fmla="*/ 356499 w 733558"/>
                <a:gd name="connsiteY16" fmla="*/ 181151 h 272606"/>
                <a:gd name="connsiteX17" fmla="*/ 494053 w 733558"/>
                <a:gd name="connsiteY17" fmla="*/ 112751 h 272606"/>
                <a:gd name="connsiteX18" fmla="*/ 616852 w 733558"/>
                <a:gd name="connsiteY18" fmla="*/ 33981 h 272606"/>
                <a:gd name="connsiteX19" fmla="*/ 643792 w 733558"/>
                <a:gd name="connsiteY19" fmla="*/ 16001 h 272606"/>
                <a:gd name="connsiteX20" fmla="*/ 670541 w 733558"/>
                <a:gd name="connsiteY20" fmla="*/ 2492 h 272606"/>
                <a:gd name="connsiteX21" fmla="*/ 717757 w 733558"/>
                <a:gd name="connsiteY21" fmla="*/ 15906 h 27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3558" h="272606">
                  <a:moveTo>
                    <a:pt x="717757" y="15906"/>
                  </a:moveTo>
                  <a:lnTo>
                    <a:pt x="733559" y="36169"/>
                  </a:lnTo>
                  <a:cubicBezTo>
                    <a:pt x="727086" y="27892"/>
                    <a:pt x="721374" y="34361"/>
                    <a:pt x="712616" y="40165"/>
                  </a:cubicBezTo>
                  <a:cubicBezTo>
                    <a:pt x="708904" y="42543"/>
                    <a:pt x="708047" y="48726"/>
                    <a:pt x="704430" y="51105"/>
                  </a:cubicBezTo>
                  <a:cubicBezTo>
                    <a:pt x="686058" y="63377"/>
                    <a:pt x="649884" y="89158"/>
                    <a:pt x="631988" y="101050"/>
                  </a:cubicBezTo>
                  <a:cubicBezTo>
                    <a:pt x="631007" y="101571"/>
                    <a:pt x="630055" y="102143"/>
                    <a:pt x="629132" y="102762"/>
                  </a:cubicBezTo>
                  <a:cubicBezTo>
                    <a:pt x="617994" y="109897"/>
                    <a:pt x="596005" y="124928"/>
                    <a:pt x="584962" y="131302"/>
                  </a:cubicBezTo>
                  <a:cubicBezTo>
                    <a:pt x="530683" y="166742"/>
                    <a:pt x="473815" y="198064"/>
                    <a:pt x="414852" y="225008"/>
                  </a:cubicBezTo>
                  <a:cubicBezTo>
                    <a:pt x="377413" y="241792"/>
                    <a:pt x="338288" y="254547"/>
                    <a:pt x="298145" y="263061"/>
                  </a:cubicBezTo>
                  <a:cubicBezTo>
                    <a:pt x="214375" y="280470"/>
                    <a:pt x="125179" y="275809"/>
                    <a:pt x="24560" y="234521"/>
                  </a:cubicBezTo>
                  <a:cubicBezTo>
                    <a:pt x="20371" y="233094"/>
                    <a:pt x="4379" y="216351"/>
                    <a:pt x="0" y="214448"/>
                  </a:cubicBezTo>
                  <a:lnTo>
                    <a:pt x="1904" y="215399"/>
                  </a:lnTo>
                  <a:cubicBezTo>
                    <a:pt x="3141" y="215399"/>
                    <a:pt x="1904" y="215399"/>
                    <a:pt x="3046" y="215399"/>
                  </a:cubicBezTo>
                  <a:cubicBezTo>
                    <a:pt x="16754" y="221107"/>
                    <a:pt x="10947" y="201129"/>
                    <a:pt x="23989" y="204839"/>
                  </a:cubicBezTo>
                  <a:cubicBezTo>
                    <a:pt x="33508" y="207598"/>
                    <a:pt x="57497" y="192472"/>
                    <a:pt x="67111" y="194089"/>
                  </a:cubicBezTo>
                  <a:cubicBezTo>
                    <a:pt x="148844" y="219154"/>
                    <a:pt x="236212" y="219154"/>
                    <a:pt x="317945" y="194089"/>
                  </a:cubicBezTo>
                  <a:cubicBezTo>
                    <a:pt x="330892" y="190284"/>
                    <a:pt x="343743" y="185908"/>
                    <a:pt x="356499" y="181151"/>
                  </a:cubicBezTo>
                  <a:cubicBezTo>
                    <a:pt x="404276" y="162437"/>
                    <a:pt x="450302" y="139549"/>
                    <a:pt x="494053" y="112751"/>
                  </a:cubicBezTo>
                  <a:cubicBezTo>
                    <a:pt x="534605" y="88587"/>
                    <a:pt x="575252" y="61665"/>
                    <a:pt x="616852" y="33981"/>
                  </a:cubicBezTo>
                  <a:lnTo>
                    <a:pt x="643792" y="16001"/>
                  </a:lnTo>
                  <a:cubicBezTo>
                    <a:pt x="652159" y="10489"/>
                    <a:pt x="661136" y="5956"/>
                    <a:pt x="670541" y="2492"/>
                  </a:cubicBezTo>
                  <a:cubicBezTo>
                    <a:pt x="687533" y="-3625"/>
                    <a:pt x="706534" y="1773"/>
                    <a:pt x="717757" y="15906"/>
                  </a:cubicBezTo>
                  <a:close/>
                </a:path>
              </a:pathLst>
            </a:custGeom>
            <a:solidFill>
              <a:srgbClr val="939598">
                <a:alpha val="16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xmlns="" id="{A74A7956-A114-B54D-98DA-835C0D76B00A}"/>
                </a:ext>
              </a:extLst>
            </p:cNvPr>
            <p:cNvSpPr/>
            <p:nvPr/>
          </p:nvSpPr>
          <p:spPr>
            <a:xfrm>
              <a:off x="5593094" y="2273988"/>
              <a:ext cx="736129" cy="267056"/>
            </a:xfrm>
            <a:custGeom>
              <a:avLst/>
              <a:gdLst>
                <a:gd name="connsiteX0" fmla="*/ 719375 w 736129"/>
                <a:gd name="connsiteY0" fmla="*/ 15130 h 267056"/>
                <a:gd name="connsiteX1" fmla="*/ 736129 w 736129"/>
                <a:gd name="connsiteY1" fmla="*/ 35964 h 267056"/>
                <a:gd name="connsiteX2" fmla="*/ 711284 w 736129"/>
                <a:gd name="connsiteY2" fmla="*/ 38057 h 267056"/>
                <a:gd name="connsiteX3" fmla="*/ 701764 w 736129"/>
                <a:gd name="connsiteY3" fmla="*/ 49187 h 267056"/>
                <a:gd name="connsiteX4" fmla="*/ 626847 w 736129"/>
                <a:gd name="connsiteY4" fmla="*/ 100369 h 267056"/>
                <a:gd name="connsiteX5" fmla="*/ 623896 w 736129"/>
                <a:gd name="connsiteY5" fmla="*/ 102081 h 267056"/>
                <a:gd name="connsiteX6" fmla="*/ 578394 w 736129"/>
                <a:gd name="connsiteY6" fmla="*/ 131667 h 267056"/>
                <a:gd name="connsiteX7" fmla="*/ 409807 w 736129"/>
                <a:gd name="connsiteY7" fmla="*/ 222805 h 267056"/>
                <a:gd name="connsiteX8" fmla="*/ 294052 w 736129"/>
                <a:gd name="connsiteY8" fmla="*/ 258765 h 267056"/>
                <a:gd name="connsiteX9" fmla="*/ 23608 w 736129"/>
                <a:gd name="connsiteY9" fmla="*/ 227466 h 267056"/>
                <a:gd name="connsiteX10" fmla="*/ 0 w 736129"/>
                <a:gd name="connsiteY10" fmla="*/ 206727 h 267056"/>
                <a:gd name="connsiteX11" fmla="*/ 3808 w 736129"/>
                <a:gd name="connsiteY11" fmla="*/ 208439 h 267056"/>
                <a:gd name="connsiteX12" fmla="*/ 5616 w 736129"/>
                <a:gd name="connsiteY12" fmla="*/ 209201 h 267056"/>
                <a:gd name="connsiteX13" fmla="*/ 34174 w 736129"/>
                <a:gd name="connsiteY13" fmla="*/ 204159 h 267056"/>
                <a:gd name="connsiteX14" fmla="*/ 77963 w 736129"/>
                <a:gd name="connsiteY14" fmla="*/ 197024 h 267056"/>
                <a:gd name="connsiteX15" fmla="*/ 325465 w 736129"/>
                <a:gd name="connsiteY15" fmla="*/ 193028 h 267056"/>
                <a:gd name="connsiteX16" fmla="*/ 363543 w 736129"/>
                <a:gd name="connsiteY16" fmla="*/ 179995 h 267056"/>
                <a:gd name="connsiteX17" fmla="*/ 499098 w 736129"/>
                <a:gd name="connsiteY17" fmla="*/ 112165 h 267056"/>
                <a:gd name="connsiteX18" fmla="*/ 620279 w 736129"/>
                <a:gd name="connsiteY18" fmla="*/ 34442 h 267056"/>
                <a:gd name="connsiteX19" fmla="*/ 646838 w 736129"/>
                <a:gd name="connsiteY19" fmla="*/ 16747 h 267056"/>
                <a:gd name="connsiteX20" fmla="*/ 673016 w 736129"/>
                <a:gd name="connsiteY20" fmla="*/ 2857 h 267056"/>
                <a:gd name="connsiteX21" fmla="*/ 719375 w 736129"/>
                <a:gd name="connsiteY21" fmla="*/ 15130 h 26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6129" h="267056">
                  <a:moveTo>
                    <a:pt x="719375" y="15130"/>
                  </a:moveTo>
                  <a:lnTo>
                    <a:pt x="736129" y="35964"/>
                  </a:lnTo>
                  <a:cubicBezTo>
                    <a:pt x="729085" y="26450"/>
                    <a:pt x="720993" y="31683"/>
                    <a:pt x="711284" y="38057"/>
                  </a:cubicBezTo>
                  <a:cubicBezTo>
                    <a:pt x="707286" y="40720"/>
                    <a:pt x="705572" y="46523"/>
                    <a:pt x="701764" y="49187"/>
                  </a:cubicBezTo>
                  <a:cubicBezTo>
                    <a:pt x="681583" y="62601"/>
                    <a:pt x="646648" y="87240"/>
                    <a:pt x="626847" y="100369"/>
                  </a:cubicBezTo>
                  <a:lnTo>
                    <a:pt x="623896" y="102081"/>
                  </a:lnTo>
                  <a:cubicBezTo>
                    <a:pt x="611807" y="109977"/>
                    <a:pt x="590484" y="124342"/>
                    <a:pt x="578394" y="131667"/>
                  </a:cubicBezTo>
                  <a:cubicBezTo>
                    <a:pt x="524638" y="166357"/>
                    <a:pt x="468274" y="196827"/>
                    <a:pt x="409807" y="222805"/>
                  </a:cubicBezTo>
                  <a:cubicBezTo>
                    <a:pt x="372615" y="238873"/>
                    <a:pt x="333804" y="250929"/>
                    <a:pt x="294052" y="258765"/>
                  </a:cubicBezTo>
                  <a:cubicBezTo>
                    <a:pt x="210758" y="275032"/>
                    <a:pt x="122609" y="268754"/>
                    <a:pt x="23608" y="227466"/>
                  </a:cubicBezTo>
                  <a:cubicBezTo>
                    <a:pt x="20086" y="226229"/>
                    <a:pt x="3617" y="208439"/>
                    <a:pt x="0" y="206727"/>
                  </a:cubicBezTo>
                  <a:cubicBezTo>
                    <a:pt x="1228" y="207377"/>
                    <a:pt x="2504" y="207949"/>
                    <a:pt x="3808" y="208439"/>
                  </a:cubicBezTo>
                  <a:lnTo>
                    <a:pt x="5616" y="209201"/>
                  </a:lnTo>
                  <a:cubicBezTo>
                    <a:pt x="20752" y="215479"/>
                    <a:pt x="19419" y="199687"/>
                    <a:pt x="34174" y="204159"/>
                  </a:cubicBezTo>
                  <a:cubicBezTo>
                    <a:pt x="45122" y="207203"/>
                    <a:pt x="67397" y="195121"/>
                    <a:pt x="77963" y="197024"/>
                  </a:cubicBezTo>
                  <a:cubicBezTo>
                    <a:pt x="159058" y="220061"/>
                    <a:pt x="245161" y="218671"/>
                    <a:pt x="325465" y="193028"/>
                  </a:cubicBezTo>
                  <a:cubicBezTo>
                    <a:pt x="338222" y="189223"/>
                    <a:pt x="350882" y="184847"/>
                    <a:pt x="363543" y="179995"/>
                  </a:cubicBezTo>
                  <a:cubicBezTo>
                    <a:pt x="410597" y="161327"/>
                    <a:pt x="455947" y="138632"/>
                    <a:pt x="499098" y="112165"/>
                  </a:cubicBezTo>
                  <a:cubicBezTo>
                    <a:pt x="539174" y="88287"/>
                    <a:pt x="579251" y="61745"/>
                    <a:pt x="620279" y="34442"/>
                  </a:cubicBezTo>
                  <a:lnTo>
                    <a:pt x="646838" y="16747"/>
                  </a:lnTo>
                  <a:cubicBezTo>
                    <a:pt x="655082" y="11268"/>
                    <a:pt x="663858" y="6616"/>
                    <a:pt x="673016" y="2857"/>
                  </a:cubicBezTo>
                  <a:cubicBezTo>
                    <a:pt x="689484" y="-3697"/>
                    <a:pt x="708314" y="1286"/>
                    <a:pt x="719375" y="15130"/>
                  </a:cubicBezTo>
                  <a:close/>
                </a:path>
              </a:pathLst>
            </a:custGeom>
            <a:solidFill>
              <a:srgbClr val="939598">
                <a:alpha val="17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xmlns="" id="{9804D997-03BF-C342-A64F-6D6CBED3FD6F}"/>
                </a:ext>
              </a:extLst>
            </p:cNvPr>
            <p:cNvSpPr/>
            <p:nvPr/>
          </p:nvSpPr>
          <p:spPr>
            <a:xfrm>
              <a:off x="5590619" y="2275353"/>
              <a:ext cx="737176" cy="261510"/>
            </a:xfrm>
            <a:custGeom>
              <a:avLst/>
              <a:gdLst>
                <a:gd name="connsiteX0" fmla="*/ 720422 w 737176"/>
                <a:gd name="connsiteY0" fmla="*/ 14907 h 261510"/>
                <a:gd name="connsiteX1" fmla="*/ 737176 w 737176"/>
                <a:gd name="connsiteY1" fmla="*/ 36407 h 261510"/>
                <a:gd name="connsiteX2" fmla="*/ 708618 w 737176"/>
                <a:gd name="connsiteY2" fmla="*/ 36407 h 261510"/>
                <a:gd name="connsiteX3" fmla="*/ 697290 w 737176"/>
                <a:gd name="connsiteY3" fmla="*/ 47633 h 261510"/>
                <a:gd name="connsiteX4" fmla="*/ 619993 w 737176"/>
                <a:gd name="connsiteY4" fmla="*/ 100146 h 261510"/>
                <a:gd name="connsiteX5" fmla="*/ 616947 w 737176"/>
                <a:gd name="connsiteY5" fmla="*/ 101953 h 261510"/>
                <a:gd name="connsiteX6" fmla="*/ 569922 w 737176"/>
                <a:gd name="connsiteY6" fmla="*/ 132206 h 261510"/>
                <a:gd name="connsiteX7" fmla="*/ 402858 w 737176"/>
                <a:gd name="connsiteY7" fmla="*/ 220869 h 261510"/>
                <a:gd name="connsiteX8" fmla="*/ 288626 w 737176"/>
                <a:gd name="connsiteY8" fmla="*/ 254737 h 261510"/>
                <a:gd name="connsiteX9" fmla="*/ 22656 w 737176"/>
                <a:gd name="connsiteY9" fmla="*/ 220299 h 261510"/>
                <a:gd name="connsiteX10" fmla="*/ 0 w 737176"/>
                <a:gd name="connsiteY10" fmla="*/ 198894 h 261510"/>
                <a:gd name="connsiteX11" fmla="*/ 5616 w 737176"/>
                <a:gd name="connsiteY11" fmla="*/ 201367 h 261510"/>
                <a:gd name="connsiteX12" fmla="*/ 8282 w 737176"/>
                <a:gd name="connsiteY12" fmla="*/ 202509 h 261510"/>
                <a:gd name="connsiteX13" fmla="*/ 43599 w 737176"/>
                <a:gd name="connsiteY13" fmla="*/ 202985 h 261510"/>
                <a:gd name="connsiteX14" fmla="*/ 88054 w 737176"/>
                <a:gd name="connsiteY14" fmla="*/ 199369 h 261510"/>
                <a:gd name="connsiteX15" fmla="*/ 332510 w 737176"/>
                <a:gd name="connsiteY15" fmla="*/ 191949 h 261510"/>
                <a:gd name="connsiteX16" fmla="*/ 369921 w 737176"/>
                <a:gd name="connsiteY16" fmla="*/ 178821 h 261510"/>
                <a:gd name="connsiteX17" fmla="*/ 503191 w 737176"/>
                <a:gd name="connsiteY17" fmla="*/ 111467 h 261510"/>
                <a:gd name="connsiteX18" fmla="*/ 622659 w 737176"/>
                <a:gd name="connsiteY18" fmla="*/ 34790 h 261510"/>
                <a:gd name="connsiteX19" fmla="*/ 648837 w 737176"/>
                <a:gd name="connsiteY19" fmla="*/ 17380 h 261510"/>
                <a:gd name="connsiteX20" fmla="*/ 674444 w 737176"/>
                <a:gd name="connsiteY20" fmla="*/ 3206 h 261510"/>
                <a:gd name="connsiteX21" fmla="*/ 720422 w 737176"/>
                <a:gd name="connsiteY21" fmla="*/ 14907 h 261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7176" h="261510">
                  <a:moveTo>
                    <a:pt x="720422" y="14907"/>
                  </a:moveTo>
                  <a:lnTo>
                    <a:pt x="737176" y="36407"/>
                  </a:lnTo>
                  <a:cubicBezTo>
                    <a:pt x="729370" y="26894"/>
                    <a:pt x="718994" y="29652"/>
                    <a:pt x="708618" y="36407"/>
                  </a:cubicBezTo>
                  <a:cubicBezTo>
                    <a:pt x="704239" y="39356"/>
                    <a:pt x="701669" y="44779"/>
                    <a:pt x="697290" y="47633"/>
                  </a:cubicBezTo>
                  <a:cubicBezTo>
                    <a:pt x="675301" y="62378"/>
                    <a:pt x="641507" y="86257"/>
                    <a:pt x="619993" y="100146"/>
                  </a:cubicBezTo>
                  <a:lnTo>
                    <a:pt x="616947" y="101953"/>
                  </a:lnTo>
                  <a:cubicBezTo>
                    <a:pt x="603715" y="110515"/>
                    <a:pt x="583154" y="124215"/>
                    <a:pt x="569922" y="132206"/>
                  </a:cubicBezTo>
                  <a:cubicBezTo>
                    <a:pt x="516775" y="166306"/>
                    <a:pt x="460897" y="195962"/>
                    <a:pt x="402858" y="220869"/>
                  </a:cubicBezTo>
                  <a:cubicBezTo>
                    <a:pt x="366103" y="236214"/>
                    <a:pt x="327807" y="247569"/>
                    <a:pt x="288626" y="254737"/>
                  </a:cubicBezTo>
                  <a:cubicBezTo>
                    <a:pt x="207045" y="269102"/>
                    <a:pt x="120134" y="261967"/>
                    <a:pt x="22656" y="220299"/>
                  </a:cubicBezTo>
                  <a:cubicBezTo>
                    <a:pt x="19800" y="219252"/>
                    <a:pt x="2856" y="200131"/>
                    <a:pt x="0" y="198894"/>
                  </a:cubicBezTo>
                  <a:cubicBezTo>
                    <a:pt x="1904" y="199845"/>
                    <a:pt x="3808" y="200606"/>
                    <a:pt x="5616" y="201367"/>
                  </a:cubicBezTo>
                  <a:lnTo>
                    <a:pt x="8282" y="202509"/>
                  </a:lnTo>
                  <a:cubicBezTo>
                    <a:pt x="24655" y="209358"/>
                    <a:pt x="27987" y="198513"/>
                    <a:pt x="43599" y="202985"/>
                  </a:cubicBezTo>
                  <a:cubicBezTo>
                    <a:pt x="55593" y="206314"/>
                    <a:pt x="76535" y="197372"/>
                    <a:pt x="88054" y="199369"/>
                  </a:cubicBezTo>
                  <a:cubicBezTo>
                    <a:pt x="168559" y="220438"/>
                    <a:pt x="253433" y="217861"/>
                    <a:pt x="332510" y="191949"/>
                  </a:cubicBezTo>
                  <a:cubicBezTo>
                    <a:pt x="345199" y="188080"/>
                    <a:pt x="357669" y="183704"/>
                    <a:pt x="369921" y="178821"/>
                  </a:cubicBezTo>
                  <a:cubicBezTo>
                    <a:pt x="416127" y="160089"/>
                    <a:pt x="460707" y="137561"/>
                    <a:pt x="503191" y="111467"/>
                  </a:cubicBezTo>
                  <a:cubicBezTo>
                    <a:pt x="542697" y="87874"/>
                    <a:pt x="582297" y="61712"/>
                    <a:pt x="622659" y="34790"/>
                  </a:cubicBezTo>
                  <a:lnTo>
                    <a:pt x="648837" y="17380"/>
                  </a:lnTo>
                  <a:cubicBezTo>
                    <a:pt x="656966" y="11963"/>
                    <a:pt x="665534" y="7223"/>
                    <a:pt x="674444" y="3206"/>
                  </a:cubicBezTo>
                  <a:cubicBezTo>
                    <a:pt x="690646" y="-3825"/>
                    <a:pt x="709561" y="988"/>
                    <a:pt x="720422" y="14907"/>
                  </a:cubicBezTo>
                  <a:close/>
                </a:path>
              </a:pathLst>
            </a:custGeom>
            <a:solidFill>
              <a:srgbClr val="939598">
                <a:alpha val="19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xmlns="" id="{18B43460-9BA7-5E4D-8226-87A915732DF5}"/>
                </a:ext>
              </a:extLst>
            </p:cNvPr>
            <p:cNvSpPr/>
            <p:nvPr/>
          </p:nvSpPr>
          <p:spPr>
            <a:xfrm>
              <a:off x="5586811" y="2277388"/>
              <a:ext cx="739936" cy="255930"/>
            </a:xfrm>
            <a:custGeom>
              <a:avLst/>
              <a:gdLst>
                <a:gd name="connsiteX0" fmla="*/ 722707 w 739936"/>
                <a:gd name="connsiteY0" fmla="*/ 14013 h 255930"/>
                <a:gd name="connsiteX1" fmla="*/ 739937 w 739936"/>
                <a:gd name="connsiteY1" fmla="*/ 36179 h 255930"/>
                <a:gd name="connsiteX2" fmla="*/ 707381 w 739936"/>
                <a:gd name="connsiteY2" fmla="*/ 34467 h 255930"/>
                <a:gd name="connsiteX3" fmla="*/ 694434 w 739936"/>
                <a:gd name="connsiteY3" fmla="*/ 45883 h 255930"/>
                <a:gd name="connsiteX4" fmla="*/ 614758 w 739936"/>
                <a:gd name="connsiteY4" fmla="*/ 99633 h 255930"/>
                <a:gd name="connsiteX5" fmla="*/ 611617 w 739936"/>
                <a:gd name="connsiteY5" fmla="*/ 101535 h 255930"/>
                <a:gd name="connsiteX6" fmla="*/ 563068 w 739936"/>
                <a:gd name="connsiteY6" fmla="*/ 132453 h 255930"/>
                <a:gd name="connsiteX7" fmla="*/ 397622 w 739936"/>
                <a:gd name="connsiteY7" fmla="*/ 218549 h 255930"/>
                <a:gd name="connsiteX8" fmla="*/ 283961 w 739936"/>
                <a:gd name="connsiteY8" fmla="*/ 250323 h 255930"/>
                <a:gd name="connsiteX9" fmla="*/ 21609 w 739936"/>
                <a:gd name="connsiteY9" fmla="*/ 213126 h 255930"/>
                <a:gd name="connsiteX10" fmla="*/ 0 w 739936"/>
                <a:gd name="connsiteY10" fmla="*/ 191150 h 255930"/>
                <a:gd name="connsiteX11" fmla="*/ 7425 w 739936"/>
                <a:gd name="connsiteY11" fmla="*/ 194480 h 255930"/>
                <a:gd name="connsiteX12" fmla="*/ 10947 w 739936"/>
                <a:gd name="connsiteY12" fmla="*/ 195907 h 255930"/>
                <a:gd name="connsiteX13" fmla="*/ 53499 w 739936"/>
                <a:gd name="connsiteY13" fmla="*/ 201900 h 255930"/>
                <a:gd name="connsiteX14" fmla="*/ 98525 w 739936"/>
                <a:gd name="connsiteY14" fmla="*/ 201900 h 255930"/>
                <a:gd name="connsiteX15" fmla="*/ 339840 w 739936"/>
                <a:gd name="connsiteY15" fmla="*/ 190960 h 255930"/>
                <a:gd name="connsiteX16" fmla="*/ 376584 w 739936"/>
                <a:gd name="connsiteY16" fmla="*/ 177737 h 255930"/>
                <a:gd name="connsiteX17" fmla="*/ 508332 w 739936"/>
                <a:gd name="connsiteY17" fmla="*/ 111144 h 255930"/>
                <a:gd name="connsiteX18" fmla="*/ 626181 w 739936"/>
                <a:gd name="connsiteY18" fmla="*/ 35608 h 255930"/>
                <a:gd name="connsiteX19" fmla="*/ 651978 w 739936"/>
                <a:gd name="connsiteY19" fmla="*/ 18389 h 255930"/>
                <a:gd name="connsiteX20" fmla="*/ 677014 w 739936"/>
                <a:gd name="connsiteY20" fmla="*/ 3834 h 255930"/>
                <a:gd name="connsiteX21" fmla="*/ 722707 w 739936"/>
                <a:gd name="connsiteY21" fmla="*/ 14013 h 25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39936" h="255930">
                  <a:moveTo>
                    <a:pt x="722707" y="14013"/>
                  </a:moveTo>
                  <a:lnTo>
                    <a:pt x="739937" y="36179"/>
                  </a:lnTo>
                  <a:cubicBezTo>
                    <a:pt x="731560" y="25429"/>
                    <a:pt x="718804" y="26666"/>
                    <a:pt x="707381" y="34467"/>
                  </a:cubicBezTo>
                  <a:cubicBezTo>
                    <a:pt x="702621" y="37701"/>
                    <a:pt x="699194" y="42743"/>
                    <a:pt x="694434" y="45883"/>
                  </a:cubicBezTo>
                  <a:cubicBezTo>
                    <a:pt x="670636" y="61770"/>
                    <a:pt x="638080" y="84507"/>
                    <a:pt x="614758" y="99633"/>
                  </a:cubicBezTo>
                  <a:lnTo>
                    <a:pt x="611617" y="101535"/>
                  </a:lnTo>
                  <a:cubicBezTo>
                    <a:pt x="597242" y="111049"/>
                    <a:pt x="577442" y="123796"/>
                    <a:pt x="563068" y="132453"/>
                  </a:cubicBezTo>
                  <a:cubicBezTo>
                    <a:pt x="510540" y="165917"/>
                    <a:pt x="455176" y="194726"/>
                    <a:pt x="397622" y="218549"/>
                  </a:cubicBezTo>
                  <a:cubicBezTo>
                    <a:pt x="361030" y="233325"/>
                    <a:pt x="322915" y="243981"/>
                    <a:pt x="283961" y="250323"/>
                  </a:cubicBezTo>
                  <a:cubicBezTo>
                    <a:pt x="203428" y="263261"/>
                    <a:pt x="117659" y="254985"/>
                    <a:pt x="21609" y="213126"/>
                  </a:cubicBezTo>
                  <a:cubicBezTo>
                    <a:pt x="19515" y="212365"/>
                    <a:pt x="2570" y="192007"/>
                    <a:pt x="0" y="191150"/>
                  </a:cubicBezTo>
                  <a:lnTo>
                    <a:pt x="7425" y="194480"/>
                  </a:lnTo>
                  <a:lnTo>
                    <a:pt x="10947" y="195907"/>
                  </a:lnTo>
                  <a:cubicBezTo>
                    <a:pt x="28653" y="203327"/>
                    <a:pt x="36459" y="197049"/>
                    <a:pt x="53499" y="201900"/>
                  </a:cubicBezTo>
                  <a:cubicBezTo>
                    <a:pt x="66445" y="205515"/>
                    <a:pt x="86055" y="199712"/>
                    <a:pt x="98525" y="201900"/>
                  </a:cubicBezTo>
                  <a:cubicBezTo>
                    <a:pt x="178383" y="221103"/>
                    <a:pt x="262048" y="217310"/>
                    <a:pt x="339840" y="190960"/>
                  </a:cubicBezTo>
                  <a:cubicBezTo>
                    <a:pt x="352120" y="187060"/>
                    <a:pt x="364400" y="182588"/>
                    <a:pt x="376584" y="177737"/>
                  </a:cubicBezTo>
                  <a:cubicBezTo>
                    <a:pt x="422239" y="159153"/>
                    <a:pt x="466294" y="136881"/>
                    <a:pt x="508332" y="111144"/>
                  </a:cubicBezTo>
                  <a:cubicBezTo>
                    <a:pt x="547266" y="87836"/>
                    <a:pt x="586295" y="62055"/>
                    <a:pt x="626181" y="35608"/>
                  </a:cubicBezTo>
                  <a:lnTo>
                    <a:pt x="651978" y="18389"/>
                  </a:lnTo>
                  <a:cubicBezTo>
                    <a:pt x="660032" y="13053"/>
                    <a:pt x="668390" y="8193"/>
                    <a:pt x="677014" y="3834"/>
                  </a:cubicBezTo>
                  <a:cubicBezTo>
                    <a:pt x="692749" y="-3893"/>
                    <a:pt x="711741" y="339"/>
                    <a:pt x="722707" y="14013"/>
                  </a:cubicBezTo>
                  <a:close/>
                </a:path>
              </a:pathLst>
            </a:custGeom>
            <a:solidFill>
              <a:srgbClr val="939598">
                <a:alpha val="20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xmlns="" id="{88E2D4CF-A6DB-014D-ABA5-A631E97922E3}"/>
                </a:ext>
              </a:extLst>
            </p:cNvPr>
            <p:cNvSpPr/>
            <p:nvPr/>
          </p:nvSpPr>
          <p:spPr>
            <a:xfrm>
              <a:off x="5583574" y="2278537"/>
              <a:ext cx="742126" cy="251121"/>
            </a:xfrm>
            <a:custGeom>
              <a:avLst/>
              <a:gdLst>
                <a:gd name="connsiteX0" fmla="*/ 724420 w 742126"/>
                <a:gd name="connsiteY0" fmla="*/ 13625 h 251121"/>
                <a:gd name="connsiteX1" fmla="*/ 742126 w 742126"/>
                <a:gd name="connsiteY1" fmla="*/ 36457 h 251121"/>
                <a:gd name="connsiteX2" fmla="*/ 705762 w 742126"/>
                <a:gd name="connsiteY2" fmla="*/ 32937 h 251121"/>
                <a:gd name="connsiteX3" fmla="*/ 691198 w 742126"/>
                <a:gd name="connsiteY3" fmla="*/ 44448 h 251121"/>
                <a:gd name="connsiteX4" fmla="*/ 609046 w 742126"/>
                <a:gd name="connsiteY4" fmla="*/ 99340 h 251121"/>
                <a:gd name="connsiteX5" fmla="*/ 605905 w 742126"/>
                <a:gd name="connsiteY5" fmla="*/ 101338 h 251121"/>
                <a:gd name="connsiteX6" fmla="*/ 555928 w 742126"/>
                <a:gd name="connsiteY6" fmla="*/ 133017 h 251121"/>
                <a:gd name="connsiteX7" fmla="*/ 392006 w 742126"/>
                <a:gd name="connsiteY7" fmla="*/ 216639 h 251121"/>
                <a:gd name="connsiteX8" fmla="*/ 279202 w 742126"/>
                <a:gd name="connsiteY8" fmla="*/ 246701 h 251121"/>
                <a:gd name="connsiteX9" fmla="*/ 20657 w 742126"/>
                <a:gd name="connsiteY9" fmla="*/ 206745 h 251121"/>
                <a:gd name="connsiteX10" fmla="*/ 0 w 742126"/>
                <a:gd name="connsiteY10" fmla="*/ 184008 h 251121"/>
                <a:gd name="connsiteX11" fmla="*/ 9519 w 742126"/>
                <a:gd name="connsiteY11" fmla="*/ 188194 h 251121"/>
                <a:gd name="connsiteX12" fmla="*/ 13708 w 742126"/>
                <a:gd name="connsiteY12" fmla="*/ 190002 h 251121"/>
                <a:gd name="connsiteX13" fmla="*/ 63494 w 742126"/>
                <a:gd name="connsiteY13" fmla="*/ 201418 h 251121"/>
                <a:gd name="connsiteX14" fmla="*/ 109187 w 742126"/>
                <a:gd name="connsiteY14" fmla="*/ 205033 h 251121"/>
                <a:gd name="connsiteX15" fmla="*/ 347170 w 742126"/>
                <a:gd name="connsiteY15" fmla="*/ 190572 h 251121"/>
                <a:gd name="connsiteX16" fmla="*/ 383438 w 742126"/>
                <a:gd name="connsiteY16" fmla="*/ 177254 h 251121"/>
                <a:gd name="connsiteX17" fmla="*/ 513091 w 742126"/>
                <a:gd name="connsiteY17" fmla="*/ 110661 h 251121"/>
                <a:gd name="connsiteX18" fmla="*/ 629322 w 742126"/>
                <a:gd name="connsiteY18" fmla="*/ 36077 h 251121"/>
                <a:gd name="connsiteX19" fmla="*/ 654834 w 742126"/>
                <a:gd name="connsiteY19" fmla="*/ 19143 h 251121"/>
                <a:gd name="connsiteX20" fmla="*/ 679299 w 742126"/>
                <a:gd name="connsiteY20" fmla="*/ 4302 h 251121"/>
                <a:gd name="connsiteX21" fmla="*/ 724420 w 742126"/>
                <a:gd name="connsiteY21" fmla="*/ 13625 h 25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2126" h="251121">
                  <a:moveTo>
                    <a:pt x="724420" y="13625"/>
                  </a:moveTo>
                  <a:lnTo>
                    <a:pt x="742126" y="36457"/>
                  </a:lnTo>
                  <a:cubicBezTo>
                    <a:pt x="733016" y="25530"/>
                    <a:pt x="716805" y="23961"/>
                    <a:pt x="705762" y="32937"/>
                  </a:cubicBezTo>
                  <a:cubicBezTo>
                    <a:pt x="700622" y="36362"/>
                    <a:pt x="696243" y="41024"/>
                    <a:pt x="691198" y="44448"/>
                  </a:cubicBezTo>
                  <a:cubicBezTo>
                    <a:pt x="665591" y="61477"/>
                    <a:pt x="634082" y="83167"/>
                    <a:pt x="609046" y="99340"/>
                  </a:cubicBezTo>
                  <a:lnTo>
                    <a:pt x="605905" y="101338"/>
                  </a:lnTo>
                  <a:cubicBezTo>
                    <a:pt x="590388" y="110851"/>
                    <a:pt x="571350" y="123694"/>
                    <a:pt x="555928" y="133017"/>
                  </a:cubicBezTo>
                  <a:cubicBezTo>
                    <a:pt x="503962" y="165839"/>
                    <a:pt x="449093" y="193830"/>
                    <a:pt x="392006" y="216639"/>
                  </a:cubicBezTo>
                  <a:cubicBezTo>
                    <a:pt x="355642" y="230831"/>
                    <a:pt x="317802" y="240914"/>
                    <a:pt x="279202" y="246701"/>
                  </a:cubicBezTo>
                  <a:cubicBezTo>
                    <a:pt x="199715" y="258022"/>
                    <a:pt x="115089" y="248603"/>
                    <a:pt x="20657" y="206745"/>
                  </a:cubicBezTo>
                  <a:cubicBezTo>
                    <a:pt x="19229" y="206745"/>
                    <a:pt x="1618" y="184674"/>
                    <a:pt x="0" y="184008"/>
                  </a:cubicBezTo>
                  <a:cubicBezTo>
                    <a:pt x="3141" y="185530"/>
                    <a:pt x="6188" y="186862"/>
                    <a:pt x="9519" y="188194"/>
                  </a:cubicBezTo>
                  <a:lnTo>
                    <a:pt x="13708" y="190002"/>
                  </a:lnTo>
                  <a:cubicBezTo>
                    <a:pt x="32746" y="197993"/>
                    <a:pt x="45217" y="196375"/>
                    <a:pt x="63494" y="201418"/>
                  </a:cubicBezTo>
                  <a:cubicBezTo>
                    <a:pt x="77392" y="205318"/>
                    <a:pt x="95669" y="202654"/>
                    <a:pt x="109187" y="205033"/>
                  </a:cubicBezTo>
                  <a:cubicBezTo>
                    <a:pt x="188340" y="222149"/>
                    <a:pt x="270672" y="217146"/>
                    <a:pt x="347170" y="190572"/>
                  </a:cubicBezTo>
                  <a:cubicBezTo>
                    <a:pt x="359354" y="186482"/>
                    <a:pt x="371444" y="182106"/>
                    <a:pt x="383438" y="177254"/>
                  </a:cubicBezTo>
                  <a:cubicBezTo>
                    <a:pt x="428312" y="158435"/>
                    <a:pt x="471663" y="136171"/>
                    <a:pt x="513091" y="110661"/>
                  </a:cubicBezTo>
                  <a:cubicBezTo>
                    <a:pt x="551645" y="87544"/>
                    <a:pt x="590103" y="62238"/>
                    <a:pt x="629322" y="36077"/>
                  </a:cubicBezTo>
                  <a:lnTo>
                    <a:pt x="654834" y="19143"/>
                  </a:lnTo>
                  <a:cubicBezTo>
                    <a:pt x="662830" y="13816"/>
                    <a:pt x="671017" y="8869"/>
                    <a:pt x="679299" y="4302"/>
                  </a:cubicBezTo>
                  <a:cubicBezTo>
                    <a:pt x="694606" y="-3964"/>
                    <a:pt x="713644" y="-30"/>
                    <a:pt x="724420" y="13625"/>
                  </a:cubicBezTo>
                  <a:close/>
                </a:path>
              </a:pathLst>
            </a:custGeom>
            <a:solidFill>
              <a:srgbClr val="939598">
                <a:alpha val="22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69">
              <a:extLst>
                <a:ext uri="{FF2B5EF4-FFF2-40B4-BE49-F238E27FC236}">
                  <a16:creationId xmlns:a16="http://schemas.microsoft.com/office/drawing/2014/main" xmlns="" id="{6F3B0D73-ECF3-0744-B387-C30F39FB40AC}"/>
                </a:ext>
              </a:extLst>
            </p:cNvPr>
            <p:cNvSpPr/>
            <p:nvPr/>
          </p:nvSpPr>
          <p:spPr>
            <a:xfrm>
              <a:off x="5580528" y="2280590"/>
              <a:ext cx="744220" cy="245443"/>
            </a:xfrm>
            <a:custGeom>
              <a:avLst/>
              <a:gdLst>
                <a:gd name="connsiteX0" fmla="*/ 725943 w 744220"/>
                <a:gd name="connsiteY0" fmla="*/ 13189 h 245443"/>
                <a:gd name="connsiteX1" fmla="*/ 744220 w 744220"/>
                <a:gd name="connsiteY1" fmla="*/ 36592 h 245443"/>
                <a:gd name="connsiteX2" fmla="*/ 703954 w 744220"/>
                <a:gd name="connsiteY2" fmla="*/ 31169 h 245443"/>
                <a:gd name="connsiteX3" fmla="*/ 687866 w 744220"/>
                <a:gd name="connsiteY3" fmla="*/ 42776 h 245443"/>
                <a:gd name="connsiteX4" fmla="*/ 603239 w 744220"/>
                <a:gd name="connsiteY4" fmla="*/ 98999 h 245443"/>
                <a:gd name="connsiteX5" fmla="*/ 600003 w 744220"/>
                <a:gd name="connsiteY5" fmla="*/ 101092 h 245443"/>
                <a:gd name="connsiteX6" fmla="*/ 548503 w 744220"/>
                <a:gd name="connsiteY6" fmla="*/ 133437 h 245443"/>
                <a:gd name="connsiteX7" fmla="*/ 386104 w 744220"/>
                <a:gd name="connsiteY7" fmla="*/ 214490 h 245443"/>
                <a:gd name="connsiteX8" fmla="*/ 274442 w 744220"/>
                <a:gd name="connsiteY8" fmla="*/ 242174 h 245443"/>
                <a:gd name="connsiteX9" fmla="*/ 19705 w 744220"/>
                <a:gd name="connsiteY9" fmla="*/ 199459 h 245443"/>
                <a:gd name="connsiteX10" fmla="*/ 0 w 744220"/>
                <a:gd name="connsiteY10" fmla="*/ 176057 h 245443"/>
                <a:gd name="connsiteX11" fmla="*/ 11138 w 744220"/>
                <a:gd name="connsiteY11" fmla="*/ 181004 h 245443"/>
                <a:gd name="connsiteX12" fmla="*/ 16183 w 744220"/>
                <a:gd name="connsiteY12" fmla="*/ 183192 h 245443"/>
                <a:gd name="connsiteX13" fmla="*/ 73299 w 744220"/>
                <a:gd name="connsiteY13" fmla="*/ 200125 h 245443"/>
                <a:gd name="connsiteX14" fmla="*/ 119658 w 744220"/>
                <a:gd name="connsiteY14" fmla="*/ 207260 h 245443"/>
                <a:gd name="connsiteX15" fmla="*/ 354595 w 744220"/>
                <a:gd name="connsiteY15" fmla="*/ 189280 h 245443"/>
                <a:gd name="connsiteX16" fmla="*/ 390197 w 744220"/>
                <a:gd name="connsiteY16" fmla="*/ 175866 h 245443"/>
                <a:gd name="connsiteX17" fmla="*/ 517946 w 744220"/>
                <a:gd name="connsiteY17" fmla="*/ 110225 h 245443"/>
                <a:gd name="connsiteX18" fmla="*/ 632178 w 744220"/>
                <a:gd name="connsiteY18" fmla="*/ 36687 h 245443"/>
                <a:gd name="connsiteX19" fmla="*/ 657309 w 744220"/>
                <a:gd name="connsiteY19" fmla="*/ 20039 h 245443"/>
                <a:gd name="connsiteX20" fmla="*/ 681107 w 744220"/>
                <a:gd name="connsiteY20" fmla="*/ 4817 h 245443"/>
                <a:gd name="connsiteX21" fmla="*/ 725943 w 744220"/>
                <a:gd name="connsiteY21" fmla="*/ 13189 h 245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44220" h="245443">
                  <a:moveTo>
                    <a:pt x="725943" y="13189"/>
                  </a:moveTo>
                  <a:lnTo>
                    <a:pt x="744220" y="36592"/>
                  </a:lnTo>
                  <a:cubicBezTo>
                    <a:pt x="734349" y="24412"/>
                    <a:pt x="716691" y="22035"/>
                    <a:pt x="703954" y="31169"/>
                  </a:cubicBezTo>
                  <a:cubicBezTo>
                    <a:pt x="698433" y="34879"/>
                    <a:pt x="693387" y="39160"/>
                    <a:pt x="687866" y="42776"/>
                  </a:cubicBezTo>
                  <a:cubicBezTo>
                    <a:pt x="660260" y="61136"/>
                    <a:pt x="630179" y="81590"/>
                    <a:pt x="603239" y="98999"/>
                  </a:cubicBezTo>
                  <a:lnTo>
                    <a:pt x="600003" y="101092"/>
                  </a:lnTo>
                  <a:cubicBezTo>
                    <a:pt x="583439" y="111747"/>
                    <a:pt x="565067" y="123448"/>
                    <a:pt x="548503" y="133437"/>
                  </a:cubicBezTo>
                  <a:cubicBezTo>
                    <a:pt x="497127" y="165646"/>
                    <a:pt x="442734" y="192791"/>
                    <a:pt x="386104" y="214490"/>
                  </a:cubicBezTo>
                  <a:cubicBezTo>
                    <a:pt x="350063" y="227954"/>
                    <a:pt x="312595" y="237242"/>
                    <a:pt x="274442" y="242174"/>
                  </a:cubicBezTo>
                  <a:cubicBezTo>
                    <a:pt x="196098" y="251687"/>
                    <a:pt x="112613" y="241318"/>
                    <a:pt x="19705" y="199459"/>
                  </a:cubicBezTo>
                  <a:cubicBezTo>
                    <a:pt x="18943" y="199459"/>
                    <a:pt x="666" y="176342"/>
                    <a:pt x="0" y="176057"/>
                  </a:cubicBezTo>
                  <a:cubicBezTo>
                    <a:pt x="3713" y="177769"/>
                    <a:pt x="7425" y="179481"/>
                    <a:pt x="11138" y="181004"/>
                  </a:cubicBezTo>
                  <a:lnTo>
                    <a:pt x="16183" y="183192"/>
                  </a:lnTo>
                  <a:cubicBezTo>
                    <a:pt x="34803" y="190163"/>
                    <a:pt x="53889" y="195821"/>
                    <a:pt x="73299" y="200125"/>
                  </a:cubicBezTo>
                  <a:cubicBezTo>
                    <a:pt x="88615" y="203303"/>
                    <a:pt x="104094" y="205684"/>
                    <a:pt x="119658" y="207260"/>
                  </a:cubicBezTo>
                  <a:cubicBezTo>
                    <a:pt x="198164" y="222499"/>
                    <a:pt x="279325" y="216287"/>
                    <a:pt x="354595" y="189280"/>
                  </a:cubicBezTo>
                  <a:cubicBezTo>
                    <a:pt x="366494" y="185189"/>
                    <a:pt x="378393" y="180718"/>
                    <a:pt x="390197" y="175866"/>
                  </a:cubicBezTo>
                  <a:cubicBezTo>
                    <a:pt x="434395" y="157277"/>
                    <a:pt x="477099" y="135333"/>
                    <a:pt x="517946" y="110225"/>
                  </a:cubicBezTo>
                  <a:cubicBezTo>
                    <a:pt x="556024" y="87488"/>
                    <a:pt x="594101" y="62658"/>
                    <a:pt x="632178" y="36687"/>
                  </a:cubicBezTo>
                  <a:lnTo>
                    <a:pt x="657309" y="20039"/>
                  </a:lnTo>
                  <a:cubicBezTo>
                    <a:pt x="665115" y="14806"/>
                    <a:pt x="673111" y="9669"/>
                    <a:pt x="681107" y="4817"/>
                  </a:cubicBezTo>
                  <a:cubicBezTo>
                    <a:pt x="696043" y="-4001"/>
                    <a:pt x="715205" y="-424"/>
                    <a:pt x="725943" y="13189"/>
                  </a:cubicBezTo>
                  <a:close/>
                </a:path>
              </a:pathLst>
            </a:custGeom>
            <a:solidFill>
              <a:srgbClr val="939598">
                <a:alpha val="23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
              <a:extLst>
                <a:ext uri="{FF2B5EF4-FFF2-40B4-BE49-F238E27FC236}">
                  <a16:creationId xmlns:a16="http://schemas.microsoft.com/office/drawing/2014/main" xmlns="" id="{2461A75B-15F1-D841-A141-45716A1D4339}"/>
                </a:ext>
              </a:extLst>
            </p:cNvPr>
            <p:cNvSpPr/>
            <p:nvPr/>
          </p:nvSpPr>
          <p:spPr>
            <a:xfrm>
              <a:off x="5577197" y="2282381"/>
              <a:ext cx="746885" cy="240296"/>
            </a:xfrm>
            <a:custGeom>
              <a:avLst/>
              <a:gdLst>
                <a:gd name="connsiteX0" fmla="*/ 683678 w 746885"/>
                <a:gd name="connsiteY0" fmla="*/ 5309 h 240296"/>
                <a:gd name="connsiteX1" fmla="*/ 727847 w 746885"/>
                <a:gd name="connsiteY1" fmla="*/ 12540 h 240296"/>
                <a:gd name="connsiteX2" fmla="*/ 746886 w 746885"/>
                <a:gd name="connsiteY2" fmla="*/ 36608 h 240296"/>
                <a:gd name="connsiteX3" fmla="*/ 702811 w 746885"/>
                <a:gd name="connsiteY3" fmla="*/ 29283 h 240296"/>
                <a:gd name="connsiteX4" fmla="*/ 541745 w 746885"/>
                <a:gd name="connsiteY4" fmla="*/ 133929 h 240296"/>
                <a:gd name="connsiteX5" fmla="*/ 380773 w 746885"/>
                <a:gd name="connsiteY5" fmla="*/ 212318 h 240296"/>
                <a:gd name="connsiteX6" fmla="*/ 19039 w 746885"/>
                <a:gd name="connsiteY6" fmla="*/ 192341 h 240296"/>
                <a:gd name="connsiteX7" fmla="*/ 0 w 746885"/>
                <a:gd name="connsiteY7" fmla="*/ 168367 h 240296"/>
                <a:gd name="connsiteX8" fmla="*/ 361734 w 746885"/>
                <a:gd name="connsiteY8" fmla="*/ 188250 h 240296"/>
                <a:gd name="connsiteX9" fmla="*/ 522516 w 746885"/>
                <a:gd name="connsiteY9" fmla="*/ 109670 h 240296"/>
                <a:gd name="connsiteX10" fmla="*/ 683678 w 746885"/>
                <a:gd name="connsiteY10" fmla="*/ 5309 h 24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6885" h="240296">
                  <a:moveTo>
                    <a:pt x="683678" y="5309"/>
                  </a:moveTo>
                  <a:cubicBezTo>
                    <a:pt x="698080" y="-3948"/>
                    <a:pt x="717157" y="-826"/>
                    <a:pt x="727847" y="12540"/>
                  </a:cubicBezTo>
                  <a:lnTo>
                    <a:pt x="746886" y="36608"/>
                  </a:lnTo>
                  <a:cubicBezTo>
                    <a:pt x="736253" y="23225"/>
                    <a:pt x="717205" y="20060"/>
                    <a:pt x="702811" y="29283"/>
                  </a:cubicBezTo>
                  <a:cubicBezTo>
                    <a:pt x="647980" y="65624"/>
                    <a:pt x="594862" y="101869"/>
                    <a:pt x="541745" y="133929"/>
                  </a:cubicBezTo>
                  <a:cubicBezTo>
                    <a:pt x="490902" y="165483"/>
                    <a:pt x="436966" y="191750"/>
                    <a:pt x="380773" y="212318"/>
                  </a:cubicBezTo>
                  <a:cubicBezTo>
                    <a:pt x="271396" y="250372"/>
                    <a:pt x="155260" y="254938"/>
                    <a:pt x="19039" y="192341"/>
                  </a:cubicBezTo>
                  <a:lnTo>
                    <a:pt x="0" y="168367"/>
                  </a:lnTo>
                  <a:cubicBezTo>
                    <a:pt x="136221" y="230965"/>
                    <a:pt x="252262" y="226493"/>
                    <a:pt x="361734" y="188250"/>
                  </a:cubicBezTo>
                  <a:cubicBezTo>
                    <a:pt x="417850" y="167570"/>
                    <a:pt x="471730" y="141241"/>
                    <a:pt x="522516" y="109670"/>
                  </a:cubicBezTo>
                  <a:cubicBezTo>
                    <a:pt x="575729" y="77801"/>
                    <a:pt x="628846" y="41650"/>
                    <a:pt x="683678" y="5309"/>
                  </a:cubicBezTo>
                  <a:close/>
                </a:path>
              </a:pathLst>
            </a:custGeom>
            <a:solidFill>
              <a:srgbClr val="939598">
                <a:alpha val="25000"/>
              </a:srgb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xmlns="" id="{74802F2A-CFC5-9C42-88E8-82D15B760DEF}"/>
                </a:ext>
              </a:extLst>
            </p:cNvPr>
            <p:cNvSpPr/>
            <p:nvPr/>
          </p:nvSpPr>
          <p:spPr>
            <a:xfrm>
              <a:off x="5558634" y="2258353"/>
              <a:ext cx="860841" cy="841296"/>
            </a:xfrm>
            <a:custGeom>
              <a:avLst/>
              <a:gdLst>
                <a:gd name="connsiteX0" fmla="*/ 727657 w 860841"/>
                <a:gd name="connsiteY0" fmla="*/ 12499 h 841296"/>
                <a:gd name="connsiteX1" fmla="*/ 854073 w 860841"/>
                <a:gd name="connsiteY1" fmla="*/ 175081 h 841296"/>
                <a:gd name="connsiteX2" fmla="*/ 850266 w 860841"/>
                <a:gd name="connsiteY2" fmla="*/ 219603 h 841296"/>
                <a:gd name="connsiteX3" fmla="*/ 523562 w 860841"/>
                <a:gd name="connsiteY3" fmla="*/ 841296 h 841296"/>
                <a:gd name="connsiteX4" fmla="*/ 0 w 860841"/>
                <a:gd name="connsiteY4" fmla="*/ 168326 h 841296"/>
                <a:gd name="connsiteX5" fmla="*/ 683582 w 860841"/>
                <a:gd name="connsiteY5" fmla="*/ 5269 h 841296"/>
                <a:gd name="connsiteX6" fmla="*/ 727657 w 860841"/>
                <a:gd name="connsiteY6" fmla="*/ 12499 h 84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841" h="841296">
                  <a:moveTo>
                    <a:pt x="727657" y="12499"/>
                  </a:moveTo>
                  <a:lnTo>
                    <a:pt x="854073" y="175081"/>
                  </a:lnTo>
                  <a:cubicBezTo>
                    <a:pt x="864392" y="188709"/>
                    <a:pt x="862746" y="207923"/>
                    <a:pt x="850266" y="219603"/>
                  </a:cubicBezTo>
                  <a:cubicBezTo>
                    <a:pt x="655120" y="396074"/>
                    <a:pt x="480440" y="537918"/>
                    <a:pt x="523562" y="841296"/>
                  </a:cubicBezTo>
                  <a:lnTo>
                    <a:pt x="0" y="168326"/>
                  </a:lnTo>
                  <a:cubicBezTo>
                    <a:pt x="283581" y="284864"/>
                    <a:pt x="464257" y="150632"/>
                    <a:pt x="683582" y="5269"/>
                  </a:cubicBezTo>
                  <a:cubicBezTo>
                    <a:pt x="697966" y="-3930"/>
                    <a:pt x="716976" y="-812"/>
                    <a:pt x="727657" y="12499"/>
                  </a:cubicBezTo>
                  <a:close/>
                </a:path>
              </a:pathLst>
            </a:custGeom>
            <a:solidFill>
              <a:srgbClr val="606060"/>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xmlns="" id="{472F4015-5123-DE40-A6D3-5A5672228A2A}"/>
                </a:ext>
              </a:extLst>
            </p:cNvPr>
            <p:cNvSpPr/>
            <p:nvPr/>
          </p:nvSpPr>
          <p:spPr>
            <a:xfrm>
              <a:off x="3435403" y="2469395"/>
              <a:ext cx="2561595" cy="2251057"/>
            </a:xfrm>
            <a:custGeom>
              <a:avLst/>
              <a:gdLst>
                <a:gd name="connsiteX0" fmla="*/ 1963496 w 2561595"/>
                <a:gd name="connsiteY0" fmla="*/ 0 h 2251057"/>
                <a:gd name="connsiteX1" fmla="*/ 2010331 w 2561595"/>
                <a:gd name="connsiteY1" fmla="*/ 60029 h 2251057"/>
                <a:gd name="connsiteX2" fmla="*/ 2514855 w 2561595"/>
                <a:gd name="connsiteY2" fmla="*/ 709025 h 2251057"/>
                <a:gd name="connsiteX3" fmla="*/ 2561595 w 2561595"/>
                <a:gd name="connsiteY3" fmla="*/ 769054 h 2251057"/>
                <a:gd name="connsiteX4" fmla="*/ 2500196 w 2561595"/>
                <a:gd name="connsiteY4" fmla="*/ 814052 h 2251057"/>
                <a:gd name="connsiteX5" fmla="*/ 1503428 w 2561595"/>
                <a:gd name="connsiteY5" fmla="*/ 1542484 h 2251057"/>
                <a:gd name="connsiteX6" fmla="*/ 482195 w 2561595"/>
                <a:gd name="connsiteY6" fmla="*/ 2238000 h 2251057"/>
                <a:gd name="connsiteX7" fmla="*/ 371961 w 2561595"/>
                <a:gd name="connsiteY7" fmla="*/ 2220115 h 2251057"/>
                <a:gd name="connsiteX8" fmla="*/ 16795 w 2561595"/>
                <a:gd name="connsiteY8" fmla="*/ 1763478 h 2251057"/>
                <a:gd name="connsiteX9" fmla="*/ 26315 w 2561595"/>
                <a:gd name="connsiteY9" fmla="*/ 1651982 h 2251057"/>
                <a:gd name="connsiteX10" fmla="*/ 952735 w 2561595"/>
                <a:gd name="connsiteY10" fmla="*/ 834505 h 2251057"/>
                <a:gd name="connsiteX11" fmla="*/ 1904667 w 2561595"/>
                <a:gd name="connsiteY11" fmla="*/ 48803 h 2251057"/>
                <a:gd name="connsiteX12" fmla="*/ 1963496 w 2561595"/>
                <a:gd name="connsiteY12" fmla="*/ 0 h 2251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61595" h="2251057">
                  <a:moveTo>
                    <a:pt x="1963496" y="0"/>
                  </a:moveTo>
                  <a:lnTo>
                    <a:pt x="2010331" y="60029"/>
                  </a:lnTo>
                  <a:lnTo>
                    <a:pt x="2514855" y="709025"/>
                  </a:lnTo>
                  <a:lnTo>
                    <a:pt x="2561595" y="769054"/>
                  </a:lnTo>
                  <a:cubicBezTo>
                    <a:pt x="2543413" y="781897"/>
                    <a:pt x="2502861" y="812149"/>
                    <a:pt x="2500196" y="814052"/>
                  </a:cubicBezTo>
                  <a:cubicBezTo>
                    <a:pt x="2500196" y="814052"/>
                    <a:pt x="1879250" y="1269072"/>
                    <a:pt x="1503428" y="1542484"/>
                  </a:cubicBezTo>
                  <a:cubicBezTo>
                    <a:pt x="1136553" y="1809712"/>
                    <a:pt x="482195" y="2238000"/>
                    <a:pt x="482195" y="2238000"/>
                  </a:cubicBezTo>
                  <a:cubicBezTo>
                    <a:pt x="446216" y="2260775"/>
                    <a:pt x="398883" y="2253098"/>
                    <a:pt x="371961" y="2220115"/>
                  </a:cubicBezTo>
                  <a:lnTo>
                    <a:pt x="16795" y="1763478"/>
                  </a:lnTo>
                  <a:cubicBezTo>
                    <a:pt x="-8824" y="1729287"/>
                    <a:pt x="-4730" y="1681340"/>
                    <a:pt x="26315" y="1651982"/>
                  </a:cubicBezTo>
                  <a:cubicBezTo>
                    <a:pt x="26315" y="1651982"/>
                    <a:pt x="602995" y="1123899"/>
                    <a:pt x="952735" y="834505"/>
                  </a:cubicBezTo>
                  <a:cubicBezTo>
                    <a:pt x="1310471" y="537976"/>
                    <a:pt x="1904667" y="48803"/>
                    <a:pt x="1904667" y="48803"/>
                  </a:cubicBezTo>
                  <a:cubicBezTo>
                    <a:pt x="1907332" y="46235"/>
                    <a:pt x="1946647" y="14365"/>
                    <a:pt x="1963496" y="0"/>
                  </a:cubicBezTo>
                  <a:close/>
                </a:path>
              </a:pathLst>
            </a:custGeom>
            <a:solidFill>
              <a:srgbClr val="FF8FB6"/>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xmlns="" id="{7A395855-C652-804D-90D9-7135B87B9281}"/>
                </a:ext>
              </a:extLst>
            </p:cNvPr>
            <p:cNvSpPr/>
            <p:nvPr/>
          </p:nvSpPr>
          <p:spPr>
            <a:xfrm>
              <a:off x="3435403" y="2469395"/>
              <a:ext cx="2561595" cy="2251057"/>
            </a:xfrm>
            <a:custGeom>
              <a:avLst/>
              <a:gdLst>
                <a:gd name="connsiteX0" fmla="*/ 1963496 w 2561595"/>
                <a:gd name="connsiteY0" fmla="*/ 0 h 2251057"/>
                <a:gd name="connsiteX1" fmla="*/ 2010331 w 2561595"/>
                <a:gd name="connsiteY1" fmla="*/ 60029 h 2251057"/>
                <a:gd name="connsiteX2" fmla="*/ 2514855 w 2561595"/>
                <a:gd name="connsiteY2" fmla="*/ 709025 h 2251057"/>
                <a:gd name="connsiteX3" fmla="*/ 2561595 w 2561595"/>
                <a:gd name="connsiteY3" fmla="*/ 769054 h 2251057"/>
                <a:gd name="connsiteX4" fmla="*/ 2500196 w 2561595"/>
                <a:gd name="connsiteY4" fmla="*/ 814052 h 2251057"/>
                <a:gd name="connsiteX5" fmla="*/ 1503428 w 2561595"/>
                <a:gd name="connsiteY5" fmla="*/ 1542484 h 2251057"/>
                <a:gd name="connsiteX6" fmla="*/ 482195 w 2561595"/>
                <a:gd name="connsiteY6" fmla="*/ 2238000 h 2251057"/>
                <a:gd name="connsiteX7" fmla="*/ 371961 w 2561595"/>
                <a:gd name="connsiteY7" fmla="*/ 2220115 h 2251057"/>
                <a:gd name="connsiteX8" fmla="*/ 16795 w 2561595"/>
                <a:gd name="connsiteY8" fmla="*/ 1763478 h 2251057"/>
                <a:gd name="connsiteX9" fmla="*/ 26315 w 2561595"/>
                <a:gd name="connsiteY9" fmla="*/ 1651982 h 2251057"/>
                <a:gd name="connsiteX10" fmla="*/ 952735 w 2561595"/>
                <a:gd name="connsiteY10" fmla="*/ 834505 h 2251057"/>
                <a:gd name="connsiteX11" fmla="*/ 1904667 w 2561595"/>
                <a:gd name="connsiteY11" fmla="*/ 48803 h 2251057"/>
                <a:gd name="connsiteX12" fmla="*/ 1963496 w 2561595"/>
                <a:gd name="connsiteY12" fmla="*/ 0 h 2251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61595" h="2251057">
                  <a:moveTo>
                    <a:pt x="1963496" y="0"/>
                  </a:moveTo>
                  <a:lnTo>
                    <a:pt x="2010331" y="60029"/>
                  </a:lnTo>
                  <a:lnTo>
                    <a:pt x="2514855" y="709025"/>
                  </a:lnTo>
                  <a:lnTo>
                    <a:pt x="2561595" y="769054"/>
                  </a:lnTo>
                  <a:cubicBezTo>
                    <a:pt x="2543413" y="781897"/>
                    <a:pt x="2502861" y="812149"/>
                    <a:pt x="2500196" y="814052"/>
                  </a:cubicBezTo>
                  <a:cubicBezTo>
                    <a:pt x="2500196" y="814052"/>
                    <a:pt x="1879250" y="1269072"/>
                    <a:pt x="1503428" y="1542484"/>
                  </a:cubicBezTo>
                  <a:cubicBezTo>
                    <a:pt x="1136553" y="1809712"/>
                    <a:pt x="482195" y="2238000"/>
                    <a:pt x="482195" y="2238000"/>
                  </a:cubicBezTo>
                  <a:cubicBezTo>
                    <a:pt x="446216" y="2260775"/>
                    <a:pt x="398883" y="2253098"/>
                    <a:pt x="371961" y="2220115"/>
                  </a:cubicBezTo>
                  <a:lnTo>
                    <a:pt x="16795" y="1763478"/>
                  </a:lnTo>
                  <a:cubicBezTo>
                    <a:pt x="-8824" y="1729287"/>
                    <a:pt x="-4730" y="1681340"/>
                    <a:pt x="26315" y="1651982"/>
                  </a:cubicBezTo>
                  <a:cubicBezTo>
                    <a:pt x="26315" y="1651982"/>
                    <a:pt x="602995" y="1123899"/>
                    <a:pt x="952735" y="834505"/>
                  </a:cubicBezTo>
                  <a:cubicBezTo>
                    <a:pt x="1310471" y="537976"/>
                    <a:pt x="1904667" y="48803"/>
                    <a:pt x="1904667" y="48803"/>
                  </a:cubicBezTo>
                  <a:cubicBezTo>
                    <a:pt x="1907332" y="46235"/>
                    <a:pt x="1946647" y="14365"/>
                    <a:pt x="1963496" y="0"/>
                  </a:cubicBezTo>
                  <a:close/>
                </a:path>
              </a:pathLst>
            </a:custGeom>
            <a:solidFill>
              <a:schemeClr val="accent2"/>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xmlns="" id="{09CA08F4-F1E0-884F-8A9F-23570414E038}"/>
                </a:ext>
              </a:extLst>
            </p:cNvPr>
            <p:cNvSpPr/>
            <p:nvPr/>
          </p:nvSpPr>
          <p:spPr>
            <a:xfrm>
              <a:off x="5403374" y="2435406"/>
              <a:ext cx="646034" cy="803518"/>
            </a:xfrm>
            <a:custGeom>
              <a:avLst/>
              <a:gdLst>
                <a:gd name="connsiteX0" fmla="*/ 595909 w 646034"/>
                <a:gd name="connsiteY0" fmla="*/ 803519 h 803518"/>
                <a:gd name="connsiteX1" fmla="*/ 630940 w 646034"/>
                <a:gd name="connsiteY1" fmla="*/ 776406 h 803518"/>
                <a:gd name="connsiteX2" fmla="*/ 634463 w 646034"/>
                <a:gd name="connsiteY2" fmla="*/ 713618 h 803518"/>
                <a:gd name="connsiteX3" fmla="*/ 92337 w 646034"/>
                <a:gd name="connsiteY3" fmla="*/ 16675 h 803518"/>
                <a:gd name="connsiteX4" fmla="*/ 35221 w 646034"/>
                <a:gd name="connsiteY4" fmla="*/ 10301 h 803518"/>
                <a:gd name="connsiteX5" fmla="*/ 0 w 646034"/>
                <a:gd name="connsiteY5" fmla="*/ 37509 h 80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34" h="803518">
                  <a:moveTo>
                    <a:pt x="595909" y="803519"/>
                  </a:moveTo>
                  <a:lnTo>
                    <a:pt x="630940" y="776406"/>
                  </a:lnTo>
                  <a:cubicBezTo>
                    <a:pt x="650931" y="760899"/>
                    <a:pt x="649979" y="733501"/>
                    <a:pt x="634463" y="713618"/>
                  </a:cubicBezTo>
                  <a:lnTo>
                    <a:pt x="92337" y="16675"/>
                  </a:lnTo>
                  <a:cubicBezTo>
                    <a:pt x="76821" y="-3303"/>
                    <a:pt x="54926" y="-5206"/>
                    <a:pt x="35221" y="10301"/>
                  </a:cubicBezTo>
                  <a:lnTo>
                    <a:pt x="0" y="37509"/>
                  </a:lnTo>
                  <a:close/>
                </a:path>
              </a:pathLst>
            </a:custGeom>
            <a:solidFill>
              <a:srgbClr val="4C4C4C"/>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xmlns="" id="{CC6F58AC-8024-994A-8E55-E0D8FD877208}"/>
                </a:ext>
              </a:extLst>
            </p:cNvPr>
            <p:cNvSpPr/>
            <p:nvPr/>
          </p:nvSpPr>
          <p:spPr>
            <a:xfrm rot="19328401">
              <a:off x="5761971" y="2354877"/>
              <a:ext cx="66635" cy="856195"/>
            </a:xfrm>
            <a:custGeom>
              <a:avLst/>
              <a:gdLst>
                <a:gd name="connsiteX0" fmla="*/ 0 w 66635"/>
                <a:gd name="connsiteY0" fmla="*/ 0 h 856195"/>
                <a:gd name="connsiteX1" fmla="*/ 66635 w 66635"/>
                <a:gd name="connsiteY1" fmla="*/ 0 h 856195"/>
                <a:gd name="connsiteX2" fmla="*/ 66635 w 66635"/>
                <a:gd name="connsiteY2" fmla="*/ 856196 h 856195"/>
                <a:gd name="connsiteX3" fmla="*/ 0 w 66635"/>
                <a:gd name="connsiteY3" fmla="*/ 856196 h 856195"/>
              </a:gdLst>
              <a:ahLst/>
              <a:cxnLst>
                <a:cxn ang="0">
                  <a:pos x="connsiteX0" y="connsiteY0"/>
                </a:cxn>
                <a:cxn ang="0">
                  <a:pos x="connsiteX1" y="connsiteY1"/>
                </a:cxn>
                <a:cxn ang="0">
                  <a:pos x="connsiteX2" y="connsiteY2"/>
                </a:cxn>
                <a:cxn ang="0">
                  <a:pos x="connsiteX3" y="connsiteY3"/>
                </a:cxn>
              </a:cxnLst>
              <a:rect l="l" t="t" r="r" b="b"/>
              <a:pathLst>
                <a:path w="66635" h="856195">
                  <a:moveTo>
                    <a:pt x="0" y="0"/>
                  </a:moveTo>
                  <a:lnTo>
                    <a:pt x="66635" y="0"/>
                  </a:lnTo>
                  <a:lnTo>
                    <a:pt x="66635" y="856196"/>
                  </a:lnTo>
                  <a:lnTo>
                    <a:pt x="0" y="856196"/>
                  </a:lnTo>
                  <a:close/>
                </a:path>
              </a:pathLst>
            </a:custGeom>
            <a:solidFill>
              <a:srgbClr val="606060"/>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76">
              <a:extLst>
                <a:ext uri="{FF2B5EF4-FFF2-40B4-BE49-F238E27FC236}">
                  <a16:creationId xmlns:a16="http://schemas.microsoft.com/office/drawing/2014/main" xmlns="" id="{C31E4299-751C-5047-ADCE-CAF5F260CA29}"/>
                </a:ext>
              </a:extLst>
            </p:cNvPr>
            <p:cNvSpPr/>
            <p:nvPr/>
          </p:nvSpPr>
          <p:spPr>
            <a:xfrm>
              <a:off x="6136171" y="2261624"/>
              <a:ext cx="270158" cy="296909"/>
            </a:xfrm>
            <a:custGeom>
              <a:avLst/>
              <a:gdLst>
                <a:gd name="connsiteX0" fmla="*/ 178106 w 270158"/>
                <a:gd name="connsiteY0" fmla="*/ 296910 h 296909"/>
                <a:gd name="connsiteX1" fmla="*/ 0 w 270158"/>
                <a:gd name="connsiteY1" fmla="*/ 68591 h 296909"/>
                <a:gd name="connsiteX2" fmla="*/ 103380 w 270158"/>
                <a:gd name="connsiteY2" fmla="*/ 0 h 296909"/>
                <a:gd name="connsiteX3" fmla="*/ 270158 w 270158"/>
                <a:gd name="connsiteY3" fmla="*/ 214049 h 296909"/>
                <a:gd name="connsiteX4" fmla="*/ 178106 w 270158"/>
                <a:gd name="connsiteY4" fmla="*/ 296910 h 29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158" h="296909">
                  <a:moveTo>
                    <a:pt x="178106" y="296910"/>
                  </a:moveTo>
                  <a:lnTo>
                    <a:pt x="0" y="68591"/>
                  </a:lnTo>
                  <a:cubicBezTo>
                    <a:pt x="32175" y="47947"/>
                    <a:pt x="71490" y="21024"/>
                    <a:pt x="103380" y="0"/>
                  </a:cubicBezTo>
                  <a:lnTo>
                    <a:pt x="270158" y="214049"/>
                  </a:lnTo>
                  <a:cubicBezTo>
                    <a:pt x="241981" y="239830"/>
                    <a:pt x="206093" y="271129"/>
                    <a:pt x="178106" y="296910"/>
                  </a:cubicBezTo>
                  <a:close/>
                </a:path>
              </a:pathLst>
            </a:custGeom>
            <a:solidFill>
              <a:srgbClr val="4C4C4C"/>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xmlns="" id="{A8364B2A-C851-A44E-9AA9-6AE942F42B91}"/>
              </a:ext>
            </a:extLst>
          </p:cNvPr>
          <p:cNvGrpSpPr/>
          <p:nvPr/>
        </p:nvGrpSpPr>
        <p:grpSpPr>
          <a:xfrm>
            <a:off x="5133349" y="3867251"/>
            <a:ext cx="3063988" cy="1863895"/>
            <a:chOff x="5133349" y="3867251"/>
            <a:chExt cx="3063988" cy="1863895"/>
          </a:xfrm>
        </p:grpSpPr>
        <p:sp>
          <p:nvSpPr>
            <p:cNvPr id="82" name="Freeform 81">
              <a:extLst>
                <a:ext uri="{FF2B5EF4-FFF2-40B4-BE49-F238E27FC236}">
                  <a16:creationId xmlns:a16="http://schemas.microsoft.com/office/drawing/2014/main" xmlns="" id="{C6A745BB-3D66-2940-B2C1-C8995316132B}"/>
                </a:ext>
              </a:extLst>
            </p:cNvPr>
            <p:cNvSpPr/>
            <p:nvPr/>
          </p:nvSpPr>
          <p:spPr>
            <a:xfrm>
              <a:off x="5133349" y="3867251"/>
              <a:ext cx="2934705" cy="364634"/>
            </a:xfrm>
            <a:custGeom>
              <a:avLst/>
              <a:gdLst>
                <a:gd name="connsiteX0" fmla="*/ 2160886 w 2160885"/>
                <a:gd name="connsiteY0" fmla="*/ 8571 h 268488"/>
                <a:gd name="connsiteX1" fmla="*/ 2158792 w 2160885"/>
                <a:gd name="connsiteY1" fmla="*/ 8571 h 268488"/>
                <a:gd name="connsiteX2" fmla="*/ 2155841 w 2160885"/>
                <a:gd name="connsiteY2" fmla="*/ 8571 h 268488"/>
                <a:gd name="connsiteX3" fmla="*/ 2151557 w 2160885"/>
                <a:gd name="connsiteY3" fmla="*/ 8571 h 268488"/>
                <a:gd name="connsiteX4" fmla="*/ 2145941 w 2160885"/>
                <a:gd name="connsiteY4" fmla="*/ 8571 h 268488"/>
                <a:gd name="connsiteX5" fmla="*/ 2138991 w 2160885"/>
                <a:gd name="connsiteY5" fmla="*/ 8571 h 268488"/>
                <a:gd name="connsiteX6" fmla="*/ 2130614 w 2160885"/>
                <a:gd name="connsiteY6" fmla="*/ 8571 h 268488"/>
                <a:gd name="connsiteX7" fmla="*/ 2121095 w 2160885"/>
                <a:gd name="connsiteY7" fmla="*/ 8571 h 268488"/>
                <a:gd name="connsiteX8" fmla="*/ 2109862 w 2160885"/>
                <a:gd name="connsiteY8" fmla="*/ 8571 h 268488"/>
                <a:gd name="connsiteX9" fmla="*/ 2097392 w 2160885"/>
                <a:gd name="connsiteY9" fmla="*/ 8571 h 268488"/>
                <a:gd name="connsiteX10" fmla="*/ 2083589 w 2160885"/>
                <a:gd name="connsiteY10" fmla="*/ 8571 h 268488"/>
                <a:gd name="connsiteX11" fmla="*/ 2068453 w 2160885"/>
                <a:gd name="connsiteY11" fmla="*/ 8571 h 268488"/>
                <a:gd name="connsiteX12" fmla="*/ 2052080 w 2160885"/>
                <a:gd name="connsiteY12" fmla="*/ 8571 h 268488"/>
                <a:gd name="connsiteX13" fmla="*/ 2034564 w 2160885"/>
                <a:gd name="connsiteY13" fmla="*/ 8571 h 268488"/>
                <a:gd name="connsiteX14" fmla="*/ 2015526 w 2160885"/>
                <a:gd name="connsiteY14" fmla="*/ 8571 h 268488"/>
                <a:gd name="connsiteX15" fmla="*/ 1995630 w 2160885"/>
                <a:gd name="connsiteY15" fmla="*/ 7429 h 268488"/>
                <a:gd name="connsiteX16" fmla="*/ 1974593 w 2160885"/>
                <a:gd name="connsiteY16" fmla="*/ 6383 h 268488"/>
                <a:gd name="connsiteX17" fmla="*/ 1798961 w 2160885"/>
                <a:gd name="connsiteY17" fmla="*/ 6383 h 268488"/>
                <a:gd name="connsiteX18" fmla="*/ 1770403 w 2160885"/>
                <a:gd name="connsiteY18" fmla="*/ 7429 h 268488"/>
                <a:gd name="connsiteX19" fmla="*/ 1740798 w 2160885"/>
                <a:gd name="connsiteY19" fmla="*/ 8000 h 268488"/>
                <a:gd name="connsiteX20" fmla="*/ 1710431 w 2160885"/>
                <a:gd name="connsiteY20" fmla="*/ 8000 h 268488"/>
                <a:gd name="connsiteX21" fmla="*/ 1679303 w 2160885"/>
                <a:gd name="connsiteY21" fmla="*/ 8000 h 268488"/>
                <a:gd name="connsiteX22" fmla="*/ 1647414 w 2160885"/>
                <a:gd name="connsiteY22" fmla="*/ 8000 h 268488"/>
                <a:gd name="connsiteX23" fmla="*/ 1614953 w 2160885"/>
                <a:gd name="connsiteY23" fmla="*/ 8000 h 268488"/>
                <a:gd name="connsiteX24" fmla="*/ 1581730 w 2160885"/>
                <a:gd name="connsiteY24" fmla="*/ 8000 h 268488"/>
                <a:gd name="connsiteX25" fmla="*/ 1547937 w 2160885"/>
                <a:gd name="connsiteY25" fmla="*/ 8000 h 268488"/>
                <a:gd name="connsiteX26" fmla="*/ 1513572 w 2160885"/>
                <a:gd name="connsiteY26" fmla="*/ 8000 h 268488"/>
                <a:gd name="connsiteX27" fmla="*/ 1478541 w 2160885"/>
                <a:gd name="connsiteY27" fmla="*/ 6859 h 268488"/>
                <a:gd name="connsiteX28" fmla="*/ 1443129 w 2160885"/>
                <a:gd name="connsiteY28" fmla="*/ 5812 h 268488"/>
                <a:gd name="connsiteX29" fmla="*/ 1228944 w 2160885"/>
                <a:gd name="connsiteY29" fmla="*/ 5812 h 268488"/>
                <a:gd name="connsiteX30" fmla="*/ 1198578 w 2160885"/>
                <a:gd name="connsiteY30" fmla="*/ 6859 h 268488"/>
                <a:gd name="connsiteX31" fmla="*/ 1168021 w 2160885"/>
                <a:gd name="connsiteY31" fmla="*/ 7429 h 268488"/>
                <a:gd name="connsiteX32" fmla="*/ 1106621 w 2160885"/>
                <a:gd name="connsiteY32" fmla="*/ 7429 h 268488"/>
                <a:gd name="connsiteX33" fmla="*/ 1075683 w 2160885"/>
                <a:gd name="connsiteY33" fmla="*/ 7429 h 268488"/>
                <a:gd name="connsiteX34" fmla="*/ 1044650 w 2160885"/>
                <a:gd name="connsiteY34" fmla="*/ 7429 h 268488"/>
                <a:gd name="connsiteX35" fmla="*/ 1013522 w 2160885"/>
                <a:gd name="connsiteY35" fmla="*/ 7429 h 268488"/>
                <a:gd name="connsiteX36" fmla="*/ 982299 w 2160885"/>
                <a:gd name="connsiteY36" fmla="*/ 7429 h 268488"/>
                <a:gd name="connsiteX37" fmla="*/ 951075 w 2160885"/>
                <a:gd name="connsiteY37" fmla="*/ 7429 h 268488"/>
                <a:gd name="connsiteX38" fmla="*/ 919757 w 2160885"/>
                <a:gd name="connsiteY38" fmla="*/ 7429 h 268488"/>
                <a:gd name="connsiteX39" fmla="*/ 888438 w 2160885"/>
                <a:gd name="connsiteY39" fmla="*/ 7429 h 268488"/>
                <a:gd name="connsiteX40" fmla="*/ 857120 w 2160885"/>
                <a:gd name="connsiteY40" fmla="*/ 7429 h 268488"/>
                <a:gd name="connsiteX41" fmla="*/ 825801 w 2160885"/>
                <a:gd name="connsiteY41" fmla="*/ 7429 h 268488"/>
                <a:gd name="connsiteX42" fmla="*/ 794578 w 2160885"/>
                <a:gd name="connsiteY42" fmla="*/ 7429 h 268488"/>
                <a:gd name="connsiteX43" fmla="*/ 763354 w 2160885"/>
                <a:gd name="connsiteY43" fmla="*/ 7429 h 268488"/>
                <a:gd name="connsiteX44" fmla="*/ 732131 w 2160885"/>
                <a:gd name="connsiteY44" fmla="*/ 7429 h 268488"/>
                <a:gd name="connsiteX45" fmla="*/ 701098 w 2160885"/>
                <a:gd name="connsiteY45" fmla="*/ 7429 h 268488"/>
                <a:gd name="connsiteX46" fmla="*/ 670065 w 2160885"/>
                <a:gd name="connsiteY46" fmla="*/ 7429 h 268488"/>
                <a:gd name="connsiteX47" fmla="*/ 639222 w 2160885"/>
                <a:gd name="connsiteY47" fmla="*/ 7429 h 268488"/>
                <a:gd name="connsiteX48" fmla="*/ 608380 w 2160885"/>
                <a:gd name="connsiteY48" fmla="*/ 7429 h 268488"/>
                <a:gd name="connsiteX49" fmla="*/ 577823 w 2160885"/>
                <a:gd name="connsiteY49" fmla="*/ 7429 h 268488"/>
                <a:gd name="connsiteX50" fmla="*/ 547361 w 2160885"/>
                <a:gd name="connsiteY50" fmla="*/ 7429 h 268488"/>
                <a:gd name="connsiteX51" fmla="*/ 517090 w 2160885"/>
                <a:gd name="connsiteY51" fmla="*/ 7429 h 268488"/>
                <a:gd name="connsiteX52" fmla="*/ 487008 w 2160885"/>
                <a:gd name="connsiteY52" fmla="*/ 7429 h 268488"/>
                <a:gd name="connsiteX53" fmla="*/ 457118 w 2160885"/>
                <a:gd name="connsiteY53" fmla="*/ 7429 h 268488"/>
                <a:gd name="connsiteX54" fmla="*/ 427513 w 2160885"/>
                <a:gd name="connsiteY54" fmla="*/ 7429 h 268488"/>
                <a:gd name="connsiteX55" fmla="*/ 398098 w 2160885"/>
                <a:gd name="connsiteY55" fmla="*/ 7429 h 268488"/>
                <a:gd name="connsiteX56" fmla="*/ 368874 w 2160885"/>
                <a:gd name="connsiteY56" fmla="*/ 7429 h 268488"/>
                <a:gd name="connsiteX57" fmla="*/ 340316 w 2160885"/>
                <a:gd name="connsiteY57" fmla="*/ 7429 h 268488"/>
                <a:gd name="connsiteX58" fmla="*/ 311758 w 2160885"/>
                <a:gd name="connsiteY58" fmla="*/ 6288 h 268488"/>
                <a:gd name="connsiteX59" fmla="*/ 283200 w 2160885"/>
                <a:gd name="connsiteY59" fmla="*/ 5241 h 268488"/>
                <a:gd name="connsiteX60" fmla="*/ 129558 w 2160885"/>
                <a:gd name="connsiteY60" fmla="*/ 5241 h 268488"/>
                <a:gd name="connsiteX61" fmla="*/ 112328 w 2160885"/>
                <a:gd name="connsiteY61" fmla="*/ 6288 h 268488"/>
                <a:gd name="connsiteX62" fmla="*/ 95288 w 2160885"/>
                <a:gd name="connsiteY62" fmla="*/ 6859 h 268488"/>
                <a:gd name="connsiteX63" fmla="*/ 78534 w 2160885"/>
                <a:gd name="connsiteY63" fmla="*/ 6859 h 268488"/>
                <a:gd name="connsiteX64" fmla="*/ 61876 w 2160885"/>
                <a:gd name="connsiteY64" fmla="*/ 6859 h 268488"/>
                <a:gd name="connsiteX65" fmla="*/ 45407 w 2160885"/>
                <a:gd name="connsiteY65" fmla="*/ 7810 h 268488"/>
                <a:gd name="connsiteX66" fmla="*/ 29224 w 2160885"/>
                <a:gd name="connsiteY66" fmla="*/ 5907 h 268488"/>
                <a:gd name="connsiteX67" fmla="*/ 14469 w 2160885"/>
                <a:gd name="connsiteY67" fmla="*/ 5907 h 268488"/>
                <a:gd name="connsiteX68" fmla="*/ 0 w 2160885"/>
                <a:gd name="connsiteY68" fmla="*/ 7525 h 268488"/>
                <a:gd name="connsiteX69" fmla="*/ 0 w 2160885"/>
                <a:gd name="connsiteY69" fmla="*/ 264383 h 268488"/>
                <a:gd name="connsiteX70" fmla="*/ 14374 w 2160885"/>
                <a:gd name="connsiteY70" fmla="*/ 262766 h 268488"/>
                <a:gd name="connsiteX71" fmla="*/ 29415 w 2160885"/>
                <a:gd name="connsiteY71" fmla="*/ 262005 h 268488"/>
                <a:gd name="connsiteX72" fmla="*/ 44741 w 2160885"/>
                <a:gd name="connsiteY72" fmla="*/ 264383 h 268488"/>
                <a:gd name="connsiteX73" fmla="*/ 60257 w 2160885"/>
                <a:gd name="connsiteY73" fmla="*/ 267808 h 268488"/>
                <a:gd name="connsiteX74" fmla="*/ 75869 w 2160885"/>
                <a:gd name="connsiteY74" fmla="*/ 266476 h 268488"/>
                <a:gd name="connsiteX75" fmla="*/ 91481 w 2160885"/>
                <a:gd name="connsiteY75" fmla="*/ 264383 h 268488"/>
                <a:gd name="connsiteX76" fmla="*/ 107092 w 2160885"/>
                <a:gd name="connsiteY76" fmla="*/ 264383 h 268488"/>
                <a:gd name="connsiteX77" fmla="*/ 122704 w 2160885"/>
                <a:gd name="connsiteY77" fmla="*/ 263146 h 268488"/>
                <a:gd name="connsiteX78" fmla="*/ 138411 w 2160885"/>
                <a:gd name="connsiteY78" fmla="*/ 261910 h 268488"/>
                <a:gd name="connsiteX79" fmla="*/ 467208 w 2160885"/>
                <a:gd name="connsiteY79" fmla="*/ 261910 h 268488"/>
                <a:gd name="connsiteX80" fmla="*/ 490721 w 2160885"/>
                <a:gd name="connsiteY80" fmla="*/ 262956 h 268488"/>
                <a:gd name="connsiteX81" fmla="*/ 514234 w 2160885"/>
                <a:gd name="connsiteY81" fmla="*/ 263527 h 268488"/>
                <a:gd name="connsiteX82" fmla="*/ 537651 w 2160885"/>
                <a:gd name="connsiteY82" fmla="*/ 262766 h 268488"/>
                <a:gd name="connsiteX83" fmla="*/ 561164 w 2160885"/>
                <a:gd name="connsiteY83" fmla="*/ 261910 h 268488"/>
                <a:gd name="connsiteX84" fmla="*/ 1923474 w 2160885"/>
                <a:gd name="connsiteY84" fmla="*/ 261910 h 268488"/>
                <a:gd name="connsiteX85" fmla="*/ 1939181 w 2160885"/>
                <a:gd name="connsiteY85" fmla="*/ 262956 h 268488"/>
                <a:gd name="connsiteX86" fmla="*/ 1954793 w 2160885"/>
                <a:gd name="connsiteY86" fmla="*/ 263527 h 268488"/>
                <a:gd name="connsiteX87" fmla="*/ 1962598 w 2160885"/>
                <a:gd name="connsiteY87" fmla="*/ 263527 h 268488"/>
                <a:gd name="connsiteX88" fmla="*/ 1970500 w 2160885"/>
                <a:gd name="connsiteY88" fmla="*/ 264098 h 268488"/>
                <a:gd name="connsiteX89" fmla="*/ 1978305 w 2160885"/>
                <a:gd name="connsiteY89" fmla="*/ 263432 h 268488"/>
                <a:gd name="connsiteX90" fmla="*/ 1986111 w 2160885"/>
                <a:gd name="connsiteY90" fmla="*/ 263432 h 268488"/>
                <a:gd name="connsiteX91" fmla="*/ 1993917 w 2160885"/>
                <a:gd name="connsiteY91" fmla="*/ 262195 h 268488"/>
                <a:gd name="connsiteX92" fmla="*/ 2001818 w 2160885"/>
                <a:gd name="connsiteY92" fmla="*/ 262956 h 268488"/>
                <a:gd name="connsiteX93" fmla="*/ 2009624 w 2160885"/>
                <a:gd name="connsiteY93" fmla="*/ 263527 h 268488"/>
                <a:gd name="connsiteX94" fmla="*/ 2017430 w 2160885"/>
                <a:gd name="connsiteY94" fmla="*/ 263527 h 268488"/>
                <a:gd name="connsiteX95" fmla="*/ 2025236 w 2160885"/>
                <a:gd name="connsiteY95" fmla="*/ 261720 h 268488"/>
                <a:gd name="connsiteX96" fmla="*/ 2033136 w 2160885"/>
                <a:gd name="connsiteY96" fmla="*/ 261720 h 268488"/>
                <a:gd name="connsiteX97" fmla="*/ 2040942 w 2160885"/>
                <a:gd name="connsiteY97" fmla="*/ 261720 h 268488"/>
                <a:gd name="connsiteX98" fmla="*/ 2048748 w 2160885"/>
                <a:gd name="connsiteY98" fmla="*/ 261720 h 268488"/>
                <a:gd name="connsiteX99" fmla="*/ 2056554 w 2160885"/>
                <a:gd name="connsiteY99" fmla="*/ 260578 h 268488"/>
                <a:gd name="connsiteX100" fmla="*/ 2064455 w 2160885"/>
                <a:gd name="connsiteY100" fmla="*/ 262481 h 268488"/>
                <a:gd name="connsiteX101" fmla="*/ 2072261 w 2160885"/>
                <a:gd name="connsiteY101" fmla="*/ 262481 h 268488"/>
                <a:gd name="connsiteX102" fmla="*/ 2080067 w 2160885"/>
                <a:gd name="connsiteY102" fmla="*/ 263051 h 268488"/>
                <a:gd name="connsiteX103" fmla="*/ 2087872 w 2160885"/>
                <a:gd name="connsiteY103" fmla="*/ 261244 h 268488"/>
                <a:gd name="connsiteX104" fmla="*/ 2095678 w 2160885"/>
                <a:gd name="connsiteY104" fmla="*/ 262956 h 268488"/>
                <a:gd name="connsiteX105" fmla="*/ 2111386 w 2160885"/>
                <a:gd name="connsiteY105" fmla="*/ 262956 h 268488"/>
                <a:gd name="connsiteX106" fmla="*/ 2126997 w 2160885"/>
                <a:gd name="connsiteY106" fmla="*/ 260483 h 268488"/>
                <a:gd name="connsiteX107" fmla="*/ 2143941 w 2160885"/>
                <a:gd name="connsiteY107" fmla="*/ 261434 h 268488"/>
                <a:gd name="connsiteX108" fmla="*/ 2160886 w 2160885"/>
                <a:gd name="connsiteY108" fmla="*/ 262956 h 268488"/>
                <a:gd name="connsiteX109" fmla="*/ 2160886 w 2160885"/>
                <a:gd name="connsiteY109" fmla="*/ 6098 h 26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60885" h="268488">
                  <a:moveTo>
                    <a:pt x="2160886" y="8571"/>
                  </a:moveTo>
                  <a:cubicBezTo>
                    <a:pt x="2160886" y="14089"/>
                    <a:pt x="2159363" y="8571"/>
                    <a:pt x="2158792" y="8571"/>
                  </a:cubicBezTo>
                  <a:cubicBezTo>
                    <a:pt x="2158220" y="8571"/>
                    <a:pt x="2156888" y="12852"/>
                    <a:pt x="2155841" y="8571"/>
                  </a:cubicBezTo>
                  <a:cubicBezTo>
                    <a:pt x="2154794" y="7810"/>
                    <a:pt x="2153175" y="8571"/>
                    <a:pt x="2151557" y="8571"/>
                  </a:cubicBezTo>
                  <a:cubicBezTo>
                    <a:pt x="2150034" y="12567"/>
                    <a:pt x="2148035" y="8571"/>
                    <a:pt x="2145941" y="8571"/>
                  </a:cubicBezTo>
                  <a:cubicBezTo>
                    <a:pt x="2143941" y="5622"/>
                    <a:pt x="2141562" y="13423"/>
                    <a:pt x="2138991" y="8571"/>
                  </a:cubicBezTo>
                  <a:cubicBezTo>
                    <a:pt x="2136421" y="1531"/>
                    <a:pt x="2133565" y="8000"/>
                    <a:pt x="2130614" y="8571"/>
                  </a:cubicBezTo>
                  <a:cubicBezTo>
                    <a:pt x="2127568" y="11710"/>
                    <a:pt x="2124236" y="7429"/>
                    <a:pt x="2121095" y="8571"/>
                  </a:cubicBezTo>
                  <a:cubicBezTo>
                    <a:pt x="2117544" y="6863"/>
                    <a:pt x="2113413" y="6863"/>
                    <a:pt x="2109862" y="8571"/>
                  </a:cubicBezTo>
                  <a:cubicBezTo>
                    <a:pt x="2105826" y="9970"/>
                    <a:pt x="2101428" y="9970"/>
                    <a:pt x="2097392" y="8571"/>
                  </a:cubicBezTo>
                  <a:cubicBezTo>
                    <a:pt x="2092889" y="9906"/>
                    <a:pt x="2088091" y="9906"/>
                    <a:pt x="2083589" y="8571"/>
                  </a:cubicBezTo>
                  <a:cubicBezTo>
                    <a:pt x="2078734" y="8571"/>
                    <a:pt x="2074069" y="10854"/>
                    <a:pt x="2068453" y="8571"/>
                  </a:cubicBezTo>
                  <a:cubicBezTo>
                    <a:pt x="2063122" y="6904"/>
                    <a:pt x="2057410" y="6904"/>
                    <a:pt x="2052080" y="8571"/>
                  </a:cubicBezTo>
                  <a:cubicBezTo>
                    <a:pt x="2046407" y="6621"/>
                    <a:pt x="2040238" y="6621"/>
                    <a:pt x="2034564" y="8571"/>
                  </a:cubicBezTo>
                  <a:cubicBezTo>
                    <a:pt x="2028472" y="10379"/>
                    <a:pt x="2022189" y="6763"/>
                    <a:pt x="2015526" y="8571"/>
                  </a:cubicBezTo>
                  <a:cubicBezTo>
                    <a:pt x="2008862" y="10379"/>
                    <a:pt x="2002389" y="1056"/>
                    <a:pt x="1995630" y="7429"/>
                  </a:cubicBezTo>
                  <a:cubicBezTo>
                    <a:pt x="1988605" y="8024"/>
                    <a:pt x="1981523" y="7672"/>
                    <a:pt x="1974593" y="6383"/>
                  </a:cubicBezTo>
                  <a:lnTo>
                    <a:pt x="1798961" y="6383"/>
                  </a:lnTo>
                  <a:cubicBezTo>
                    <a:pt x="1789442" y="6383"/>
                    <a:pt x="1779923" y="6383"/>
                    <a:pt x="1770403" y="7429"/>
                  </a:cubicBezTo>
                  <a:cubicBezTo>
                    <a:pt x="1760589" y="5682"/>
                    <a:pt x="1750536" y="5876"/>
                    <a:pt x="1740798" y="8000"/>
                  </a:cubicBezTo>
                  <a:cubicBezTo>
                    <a:pt x="1730774" y="10038"/>
                    <a:pt x="1720455" y="10038"/>
                    <a:pt x="1710431" y="8000"/>
                  </a:cubicBezTo>
                  <a:cubicBezTo>
                    <a:pt x="1700151" y="10949"/>
                    <a:pt x="1689775" y="6288"/>
                    <a:pt x="1679303" y="8000"/>
                  </a:cubicBezTo>
                  <a:cubicBezTo>
                    <a:pt x="1668708" y="9142"/>
                    <a:pt x="1658009" y="9142"/>
                    <a:pt x="1647414" y="8000"/>
                  </a:cubicBezTo>
                  <a:cubicBezTo>
                    <a:pt x="1636752" y="7429"/>
                    <a:pt x="1625900" y="8000"/>
                    <a:pt x="1614953" y="8000"/>
                  </a:cubicBezTo>
                  <a:cubicBezTo>
                    <a:pt x="1603977" y="10093"/>
                    <a:pt x="1592706" y="10093"/>
                    <a:pt x="1581730" y="8000"/>
                  </a:cubicBezTo>
                  <a:cubicBezTo>
                    <a:pt x="1570593" y="10427"/>
                    <a:pt x="1559074" y="10427"/>
                    <a:pt x="1547937" y="8000"/>
                  </a:cubicBezTo>
                  <a:cubicBezTo>
                    <a:pt x="1536599" y="10283"/>
                    <a:pt x="1524910" y="10283"/>
                    <a:pt x="1513572" y="8000"/>
                  </a:cubicBezTo>
                  <a:cubicBezTo>
                    <a:pt x="1501958" y="11044"/>
                    <a:pt x="1490345" y="6954"/>
                    <a:pt x="1478541" y="6859"/>
                  </a:cubicBezTo>
                  <a:cubicBezTo>
                    <a:pt x="1466832" y="12947"/>
                    <a:pt x="1455028" y="5812"/>
                    <a:pt x="1443129" y="5812"/>
                  </a:cubicBezTo>
                  <a:lnTo>
                    <a:pt x="1228944" y="5812"/>
                  </a:lnTo>
                  <a:cubicBezTo>
                    <a:pt x="1218854" y="5812"/>
                    <a:pt x="1208763" y="7334"/>
                    <a:pt x="1198578" y="6859"/>
                  </a:cubicBezTo>
                  <a:cubicBezTo>
                    <a:pt x="1188392" y="6383"/>
                    <a:pt x="1178302" y="6859"/>
                    <a:pt x="1168021" y="7429"/>
                  </a:cubicBezTo>
                  <a:cubicBezTo>
                    <a:pt x="1147554" y="7493"/>
                    <a:pt x="1127088" y="7493"/>
                    <a:pt x="1106621" y="7429"/>
                  </a:cubicBezTo>
                  <a:cubicBezTo>
                    <a:pt x="1096340" y="1626"/>
                    <a:pt x="1085964" y="13233"/>
                    <a:pt x="1075683" y="7429"/>
                  </a:cubicBezTo>
                  <a:cubicBezTo>
                    <a:pt x="1065431" y="5431"/>
                    <a:pt x="1054893" y="5431"/>
                    <a:pt x="1044650" y="7429"/>
                  </a:cubicBezTo>
                  <a:cubicBezTo>
                    <a:pt x="1034350" y="5669"/>
                    <a:pt x="1023822" y="5669"/>
                    <a:pt x="1013522" y="7429"/>
                  </a:cubicBezTo>
                  <a:cubicBezTo>
                    <a:pt x="1003194" y="9285"/>
                    <a:pt x="992627" y="9285"/>
                    <a:pt x="982299" y="7429"/>
                  </a:cubicBezTo>
                  <a:cubicBezTo>
                    <a:pt x="971923" y="3053"/>
                    <a:pt x="961451" y="7429"/>
                    <a:pt x="951075" y="7429"/>
                  </a:cubicBezTo>
                  <a:cubicBezTo>
                    <a:pt x="940604" y="4385"/>
                    <a:pt x="930228" y="-752"/>
                    <a:pt x="919757" y="7429"/>
                  </a:cubicBezTo>
                  <a:cubicBezTo>
                    <a:pt x="909381" y="5907"/>
                    <a:pt x="898909" y="10759"/>
                    <a:pt x="888438" y="7429"/>
                  </a:cubicBezTo>
                  <a:cubicBezTo>
                    <a:pt x="877967" y="4100"/>
                    <a:pt x="867591" y="10949"/>
                    <a:pt x="857120" y="7429"/>
                  </a:cubicBezTo>
                  <a:cubicBezTo>
                    <a:pt x="846744" y="13613"/>
                    <a:pt x="836272" y="7429"/>
                    <a:pt x="825801" y="7429"/>
                  </a:cubicBezTo>
                  <a:cubicBezTo>
                    <a:pt x="815606" y="10379"/>
                    <a:pt x="804773" y="10379"/>
                    <a:pt x="794578" y="7429"/>
                  </a:cubicBezTo>
                  <a:cubicBezTo>
                    <a:pt x="784106" y="6288"/>
                    <a:pt x="773730" y="14374"/>
                    <a:pt x="763354" y="7429"/>
                  </a:cubicBezTo>
                  <a:cubicBezTo>
                    <a:pt x="752978" y="8619"/>
                    <a:pt x="742507" y="8619"/>
                    <a:pt x="732131" y="7429"/>
                  </a:cubicBezTo>
                  <a:cubicBezTo>
                    <a:pt x="721755" y="1531"/>
                    <a:pt x="711379" y="6573"/>
                    <a:pt x="701098" y="7429"/>
                  </a:cubicBezTo>
                  <a:cubicBezTo>
                    <a:pt x="690722" y="12757"/>
                    <a:pt x="680346" y="7429"/>
                    <a:pt x="670065" y="7429"/>
                  </a:cubicBezTo>
                  <a:cubicBezTo>
                    <a:pt x="659879" y="9427"/>
                    <a:pt x="649408" y="9427"/>
                    <a:pt x="639222" y="7429"/>
                  </a:cubicBezTo>
                  <a:cubicBezTo>
                    <a:pt x="628942" y="14945"/>
                    <a:pt x="618661" y="10569"/>
                    <a:pt x="608380" y="7429"/>
                  </a:cubicBezTo>
                  <a:cubicBezTo>
                    <a:pt x="598099" y="4290"/>
                    <a:pt x="588008" y="11520"/>
                    <a:pt x="577823" y="7429"/>
                  </a:cubicBezTo>
                  <a:cubicBezTo>
                    <a:pt x="567637" y="-562"/>
                    <a:pt x="557451" y="4480"/>
                    <a:pt x="547361" y="7429"/>
                  </a:cubicBezTo>
                  <a:cubicBezTo>
                    <a:pt x="537280" y="6716"/>
                    <a:pt x="527170" y="6716"/>
                    <a:pt x="517090" y="7429"/>
                  </a:cubicBezTo>
                  <a:cubicBezTo>
                    <a:pt x="507465" y="3391"/>
                    <a:pt x="496632" y="3391"/>
                    <a:pt x="487008" y="7429"/>
                  </a:cubicBezTo>
                  <a:cubicBezTo>
                    <a:pt x="477717" y="2246"/>
                    <a:pt x="466409" y="2246"/>
                    <a:pt x="457118" y="7429"/>
                  </a:cubicBezTo>
                  <a:cubicBezTo>
                    <a:pt x="447598" y="3624"/>
                    <a:pt x="437318" y="9808"/>
                    <a:pt x="427513" y="7429"/>
                  </a:cubicBezTo>
                  <a:cubicBezTo>
                    <a:pt x="417993" y="3244"/>
                    <a:pt x="407808" y="6668"/>
                    <a:pt x="398098" y="7429"/>
                  </a:cubicBezTo>
                  <a:cubicBezTo>
                    <a:pt x="388579" y="1721"/>
                    <a:pt x="378583" y="7429"/>
                    <a:pt x="368874" y="7429"/>
                  </a:cubicBezTo>
                  <a:cubicBezTo>
                    <a:pt x="359383" y="6311"/>
                    <a:pt x="349807" y="6311"/>
                    <a:pt x="340316" y="7429"/>
                  </a:cubicBezTo>
                  <a:cubicBezTo>
                    <a:pt x="330796" y="-3511"/>
                    <a:pt x="321277" y="-1037"/>
                    <a:pt x="311758" y="6288"/>
                  </a:cubicBezTo>
                  <a:cubicBezTo>
                    <a:pt x="302238" y="6288"/>
                    <a:pt x="292719" y="5241"/>
                    <a:pt x="283200" y="5241"/>
                  </a:cubicBezTo>
                  <a:lnTo>
                    <a:pt x="129558" y="5241"/>
                  </a:lnTo>
                  <a:cubicBezTo>
                    <a:pt x="123856" y="6111"/>
                    <a:pt x="118087" y="6461"/>
                    <a:pt x="112328" y="6288"/>
                  </a:cubicBezTo>
                  <a:cubicBezTo>
                    <a:pt x="106617" y="9"/>
                    <a:pt x="101000" y="8190"/>
                    <a:pt x="95288" y="6859"/>
                  </a:cubicBezTo>
                  <a:cubicBezTo>
                    <a:pt x="89672" y="9427"/>
                    <a:pt x="84056" y="6002"/>
                    <a:pt x="78534" y="6859"/>
                  </a:cubicBezTo>
                  <a:cubicBezTo>
                    <a:pt x="72918" y="14469"/>
                    <a:pt x="67397" y="-2655"/>
                    <a:pt x="61876" y="6859"/>
                  </a:cubicBezTo>
                  <a:cubicBezTo>
                    <a:pt x="56355" y="-7126"/>
                    <a:pt x="50928" y="7525"/>
                    <a:pt x="45407" y="7810"/>
                  </a:cubicBezTo>
                  <a:cubicBezTo>
                    <a:pt x="39981" y="1246"/>
                    <a:pt x="34650" y="-1703"/>
                    <a:pt x="29224" y="5907"/>
                  </a:cubicBezTo>
                  <a:cubicBezTo>
                    <a:pt x="24312" y="5622"/>
                    <a:pt x="19381" y="5622"/>
                    <a:pt x="14469" y="5907"/>
                  </a:cubicBezTo>
                  <a:cubicBezTo>
                    <a:pt x="9605" y="5983"/>
                    <a:pt x="4760" y="6525"/>
                    <a:pt x="0" y="7525"/>
                  </a:cubicBezTo>
                  <a:lnTo>
                    <a:pt x="0" y="264383"/>
                  </a:lnTo>
                  <a:cubicBezTo>
                    <a:pt x="0" y="264383"/>
                    <a:pt x="9519" y="268093"/>
                    <a:pt x="14374" y="262766"/>
                  </a:cubicBezTo>
                  <a:cubicBezTo>
                    <a:pt x="19610" y="265049"/>
                    <a:pt x="23894" y="261434"/>
                    <a:pt x="29415" y="262005"/>
                  </a:cubicBezTo>
                  <a:cubicBezTo>
                    <a:pt x="34650" y="260197"/>
                    <a:pt x="39505" y="272374"/>
                    <a:pt x="44741" y="264383"/>
                  </a:cubicBezTo>
                  <a:cubicBezTo>
                    <a:pt x="48977" y="268125"/>
                    <a:pt x="54841" y="269420"/>
                    <a:pt x="60257" y="267808"/>
                  </a:cubicBezTo>
                  <a:cubicBezTo>
                    <a:pt x="65493" y="267808"/>
                    <a:pt x="70633" y="264288"/>
                    <a:pt x="75869" y="266476"/>
                  </a:cubicBezTo>
                  <a:cubicBezTo>
                    <a:pt x="80990" y="265266"/>
                    <a:pt x="86217" y="264565"/>
                    <a:pt x="91481" y="264383"/>
                  </a:cubicBezTo>
                  <a:cubicBezTo>
                    <a:pt x="96716" y="263337"/>
                    <a:pt x="101857" y="266571"/>
                    <a:pt x="107092" y="264383"/>
                  </a:cubicBezTo>
                  <a:cubicBezTo>
                    <a:pt x="112147" y="262846"/>
                    <a:pt x="117468" y="262424"/>
                    <a:pt x="122704" y="263146"/>
                  </a:cubicBezTo>
                  <a:cubicBezTo>
                    <a:pt x="127940" y="263146"/>
                    <a:pt x="133175" y="261910"/>
                    <a:pt x="138411" y="261910"/>
                  </a:cubicBezTo>
                  <a:lnTo>
                    <a:pt x="467208" y="261910"/>
                  </a:lnTo>
                  <a:cubicBezTo>
                    <a:pt x="475005" y="262922"/>
                    <a:pt x="482868" y="263272"/>
                    <a:pt x="490721" y="262956"/>
                  </a:cubicBezTo>
                  <a:cubicBezTo>
                    <a:pt x="498527" y="260197"/>
                    <a:pt x="506333" y="266381"/>
                    <a:pt x="514234" y="263527"/>
                  </a:cubicBezTo>
                  <a:cubicBezTo>
                    <a:pt x="522040" y="262195"/>
                    <a:pt x="529845" y="257248"/>
                    <a:pt x="537651" y="262766"/>
                  </a:cubicBezTo>
                  <a:cubicBezTo>
                    <a:pt x="545552" y="258485"/>
                    <a:pt x="553358" y="261910"/>
                    <a:pt x="561164" y="261910"/>
                  </a:cubicBezTo>
                  <a:lnTo>
                    <a:pt x="1923474" y="261910"/>
                  </a:lnTo>
                  <a:cubicBezTo>
                    <a:pt x="1928710" y="261910"/>
                    <a:pt x="1933945" y="262576"/>
                    <a:pt x="1939181" y="262956"/>
                  </a:cubicBezTo>
                  <a:cubicBezTo>
                    <a:pt x="1944226" y="264593"/>
                    <a:pt x="1949633" y="264790"/>
                    <a:pt x="1954793" y="263527"/>
                  </a:cubicBezTo>
                  <a:cubicBezTo>
                    <a:pt x="1957353" y="262862"/>
                    <a:pt x="1960038" y="262862"/>
                    <a:pt x="1962598" y="263527"/>
                  </a:cubicBezTo>
                  <a:cubicBezTo>
                    <a:pt x="1965187" y="264142"/>
                    <a:pt x="1967853" y="264335"/>
                    <a:pt x="1970500" y="264098"/>
                  </a:cubicBezTo>
                  <a:cubicBezTo>
                    <a:pt x="1973069" y="263589"/>
                    <a:pt x="1975688" y="263365"/>
                    <a:pt x="1978305" y="263432"/>
                  </a:cubicBezTo>
                  <a:cubicBezTo>
                    <a:pt x="1980875" y="263432"/>
                    <a:pt x="1983541" y="262671"/>
                    <a:pt x="1986111" y="263432"/>
                  </a:cubicBezTo>
                  <a:cubicBezTo>
                    <a:pt x="1988681" y="260388"/>
                    <a:pt x="1991347" y="260007"/>
                    <a:pt x="1993917" y="262195"/>
                  </a:cubicBezTo>
                  <a:cubicBezTo>
                    <a:pt x="1996582" y="256582"/>
                    <a:pt x="1999152" y="266762"/>
                    <a:pt x="2001818" y="262956"/>
                  </a:cubicBezTo>
                  <a:cubicBezTo>
                    <a:pt x="2004388" y="266191"/>
                    <a:pt x="2006958" y="261434"/>
                    <a:pt x="2009624" y="263527"/>
                  </a:cubicBezTo>
                  <a:cubicBezTo>
                    <a:pt x="2012194" y="261529"/>
                    <a:pt x="2014859" y="266000"/>
                    <a:pt x="2017430" y="263527"/>
                  </a:cubicBezTo>
                  <a:cubicBezTo>
                    <a:pt x="2020000" y="263527"/>
                    <a:pt x="2022665" y="261910"/>
                    <a:pt x="2025236" y="261720"/>
                  </a:cubicBezTo>
                  <a:cubicBezTo>
                    <a:pt x="2027901" y="265430"/>
                    <a:pt x="2030471" y="255251"/>
                    <a:pt x="2033136" y="261720"/>
                  </a:cubicBezTo>
                  <a:cubicBezTo>
                    <a:pt x="2035707" y="256487"/>
                    <a:pt x="2038277" y="261720"/>
                    <a:pt x="2040942" y="261720"/>
                  </a:cubicBezTo>
                  <a:cubicBezTo>
                    <a:pt x="2043513" y="266000"/>
                    <a:pt x="2046178" y="264764"/>
                    <a:pt x="2048748" y="261720"/>
                  </a:cubicBezTo>
                  <a:cubicBezTo>
                    <a:pt x="2051319" y="263432"/>
                    <a:pt x="2053984" y="267428"/>
                    <a:pt x="2056554" y="260578"/>
                  </a:cubicBezTo>
                  <a:cubicBezTo>
                    <a:pt x="2059219" y="260578"/>
                    <a:pt x="2061790" y="259246"/>
                    <a:pt x="2064455" y="262481"/>
                  </a:cubicBezTo>
                  <a:cubicBezTo>
                    <a:pt x="2067025" y="268569"/>
                    <a:pt x="2069596" y="267142"/>
                    <a:pt x="2072261" y="262481"/>
                  </a:cubicBezTo>
                  <a:cubicBezTo>
                    <a:pt x="2074831" y="264288"/>
                    <a:pt x="2077497" y="261339"/>
                    <a:pt x="2080067" y="263051"/>
                  </a:cubicBezTo>
                  <a:cubicBezTo>
                    <a:pt x="2082723" y="262721"/>
                    <a:pt x="2085340" y="262115"/>
                    <a:pt x="2087872" y="261244"/>
                  </a:cubicBezTo>
                  <a:cubicBezTo>
                    <a:pt x="2090586" y="260294"/>
                    <a:pt x="2093613" y="260958"/>
                    <a:pt x="2095678" y="262956"/>
                  </a:cubicBezTo>
                  <a:cubicBezTo>
                    <a:pt x="2100914" y="265715"/>
                    <a:pt x="2106150" y="262956"/>
                    <a:pt x="2111386" y="262956"/>
                  </a:cubicBezTo>
                  <a:cubicBezTo>
                    <a:pt x="2116716" y="263785"/>
                    <a:pt x="2122180" y="262919"/>
                    <a:pt x="2126997" y="260483"/>
                  </a:cubicBezTo>
                  <a:cubicBezTo>
                    <a:pt x="2132613" y="259077"/>
                    <a:pt x="2138525" y="259409"/>
                    <a:pt x="2143941" y="261434"/>
                  </a:cubicBezTo>
                  <a:cubicBezTo>
                    <a:pt x="2149634" y="261308"/>
                    <a:pt x="2155317" y="261818"/>
                    <a:pt x="2160886" y="262956"/>
                  </a:cubicBezTo>
                  <a:lnTo>
                    <a:pt x="2160886" y="6098"/>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xmlns="" id="{94A7BE30-76A6-E14F-8CC7-87AD75D7B74F}"/>
                </a:ext>
              </a:extLst>
            </p:cNvPr>
            <p:cNvSpPr/>
            <p:nvPr/>
          </p:nvSpPr>
          <p:spPr>
            <a:xfrm>
              <a:off x="5288488" y="4121277"/>
              <a:ext cx="2701998" cy="356543"/>
            </a:xfrm>
            <a:custGeom>
              <a:avLst/>
              <a:gdLst>
                <a:gd name="connsiteX0" fmla="*/ 1989538 w 1989538"/>
                <a:gd name="connsiteY0" fmla="*/ 2279 h 262530"/>
                <a:gd name="connsiteX1" fmla="*/ 1986111 w 1989538"/>
                <a:gd name="connsiteY1" fmla="*/ 2279 h 262530"/>
                <a:gd name="connsiteX2" fmla="*/ 1979257 w 1989538"/>
                <a:gd name="connsiteY2" fmla="*/ 2279 h 262530"/>
                <a:gd name="connsiteX3" fmla="*/ 1968596 w 1989538"/>
                <a:gd name="connsiteY3" fmla="*/ 2279 h 262530"/>
                <a:gd name="connsiteX4" fmla="*/ 1961932 w 1989538"/>
                <a:gd name="connsiteY4" fmla="*/ 3515 h 262530"/>
                <a:gd name="connsiteX5" fmla="*/ 1954221 w 1989538"/>
                <a:gd name="connsiteY5" fmla="*/ 2279 h 262530"/>
                <a:gd name="connsiteX6" fmla="*/ 1945749 w 1989538"/>
                <a:gd name="connsiteY6" fmla="*/ 1327 h 262530"/>
                <a:gd name="connsiteX7" fmla="*/ 1936230 w 1989538"/>
                <a:gd name="connsiteY7" fmla="*/ 2279 h 262530"/>
                <a:gd name="connsiteX8" fmla="*/ 1925949 w 1989538"/>
                <a:gd name="connsiteY8" fmla="*/ 2279 h 262530"/>
                <a:gd name="connsiteX9" fmla="*/ 1914811 w 1989538"/>
                <a:gd name="connsiteY9" fmla="*/ 2279 h 262530"/>
                <a:gd name="connsiteX10" fmla="*/ 1902817 w 1989538"/>
                <a:gd name="connsiteY10" fmla="*/ 1327 h 262530"/>
                <a:gd name="connsiteX11" fmla="*/ 1890061 w 1989538"/>
                <a:gd name="connsiteY11" fmla="*/ 2279 h 262530"/>
                <a:gd name="connsiteX12" fmla="*/ 1876449 w 1989538"/>
                <a:gd name="connsiteY12" fmla="*/ 2279 h 262530"/>
                <a:gd name="connsiteX13" fmla="*/ 1861979 w 1989538"/>
                <a:gd name="connsiteY13" fmla="*/ 2279 h 262530"/>
                <a:gd name="connsiteX14" fmla="*/ 1848557 w 1989538"/>
                <a:gd name="connsiteY14" fmla="*/ 2279 h 262530"/>
                <a:gd name="connsiteX15" fmla="*/ 1834563 w 1989538"/>
                <a:gd name="connsiteY15" fmla="*/ 2279 h 262530"/>
                <a:gd name="connsiteX16" fmla="*/ 1819904 w 1989538"/>
                <a:gd name="connsiteY16" fmla="*/ 1137 h 262530"/>
                <a:gd name="connsiteX17" fmla="*/ 1804768 w 1989538"/>
                <a:gd name="connsiteY17" fmla="*/ 91 h 262530"/>
                <a:gd name="connsiteX18" fmla="*/ 0 w 1989538"/>
                <a:gd name="connsiteY18" fmla="*/ 91 h 262530"/>
                <a:gd name="connsiteX19" fmla="*/ 0 w 1989538"/>
                <a:gd name="connsiteY19" fmla="*/ 259137 h 262530"/>
                <a:gd name="connsiteX20" fmla="*/ 45026 w 1989538"/>
                <a:gd name="connsiteY20" fmla="*/ 257996 h 262530"/>
                <a:gd name="connsiteX21" fmla="*/ 90053 w 1989538"/>
                <a:gd name="connsiteY21" fmla="*/ 256949 h 262530"/>
                <a:gd name="connsiteX22" fmla="*/ 1771070 w 1989538"/>
                <a:gd name="connsiteY22" fmla="*/ 256949 h 262530"/>
                <a:gd name="connsiteX23" fmla="*/ 1786491 w 1989538"/>
                <a:gd name="connsiteY23" fmla="*/ 257996 h 262530"/>
                <a:gd name="connsiteX24" fmla="*/ 1801912 w 1989538"/>
                <a:gd name="connsiteY24" fmla="*/ 258567 h 262530"/>
                <a:gd name="connsiteX25" fmla="*/ 1817334 w 1989538"/>
                <a:gd name="connsiteY25" fmla="*/ 261135 h 262530"/>
                <a:gd name="connsiteX26" fmla="*/ 1832755 w 1989538"/>
                <a:gd name="connsiteY26" fmla="*/ 261135 h 262530"/>
                <a:gd name="connsiteX27" fmla="*/ 1848176 w 1989538"/>
                <a:gd name="connsiteY27" fmla="*/ 258567 h 262530"/>
                <a:gd name="connsiteX28" fmla="*/ 1863597 w 1989538"/>
                <a:gd name="connsiteY28" fmla="*/ 258567 h 262530"/>
                <a:gd name="connsiteX29" fmla="*/ 1879019 w 1989538"/>
                <a:gd name="connsiteY29" fmla="*/ 261040 h 262530"/>
                <a:gd name="connsiteX30" fmla="*/ 1894440 w 1989538"/>
                <a:gd name="connsiteY30" fmla="*/ 258757 h 262530"/>
                <a:gd name="connsiteX31" fmla="*/ 1909861 w 1989538"/>
                <a:gd name="connsiteY31" fmla="*/ 258757 h 262530"/>
                <a:gd name="connsiteX32" fmla="*/ 1925283 w 1989538"/>
                <a:gd name="connsiteY32" fmla="*/ 259708 h 262530"/>
                <a:gd name="connsiteX33" fmla="*/ 1940704 w 1989538"/>
                <a:gd name="connsiteY33" fmla="*/ 258852 h 262530"/>
                <a:gd name="connsiteX34" fmla="*/ 1956125 w 1989538"/>
                <a:gd name="connsiteY34" fmla="*/ 256854 h 262530"/>
                <a:gd name="connsiteX35" fmla="*/ 1972879 w 1989538"/>
                <a:gd name="connsiteY35" fmla="*/ 256854 h 262530"/>
                <a:gd name="connsiteX36" fmla="*/ 1989538 w 1989538"/>
                <a:gd name="connsiteY36" fmla="*/ 258471 h 262530"/>
                <a:gd name="connsiteX37" fmla="*/ 1989538 w 1989538"/>
                <a:gd name="connsiteY37" fmla="*/ 1613 h 26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89538" h="262530">
                  <a:moveTo>
                    <a:pt x="1989538" y="2279"/>
                  </a:moveTo>
                  <a:cubicBezTo>
                    <a:pt x="1989538" y="2279"/>
                    <a:pt x="1987539" y="2279"/>
                    <a:pt x="1986111" y="2279"/>
                  </a:cubicBezTo>
                  <a:cubicBezTo>
                    <a:pt x="1984683" y="2279"/>
                    <a:pt x="1982018" y="2279"/>
                    <a:pt x="1979257" y="2279"/>
                  </a:cubicBezTo>
                  <a:cubicBezTo>
                    <a:pt x="1976496" y="-956"/>
                    <a:pt x="1972689" y="5513"/>
                    <a:pt x="1968596" y="2279"/>
                  </a:cubicBezTo>
                  <a:cubicBezTo>
                    <a:pt x="1966596" y="2279"/>
                    <a:pt x="1964217" y="4847"/>
                    <a:pt x="1961932" y="3515"/>
                  </a:cubicBezTo>
                  <a:cubicBezTo>
                    <a:pt x="1959552" y="4942"/>
                    <a:pt x="1956886" y="2184"/>
                    <a:pt x="1954221" y="2279"/>
                  </a:cubicBezTo>
                  <a:cubicBezTo>
                    <a:pt x="1951556" y="-956"/>
                    <a:pt x="1948700" y="-5"/>
                    <a:pt x="1945749" y="1327"/>
                  </a:cubicBezTo>
                  <a:cubicBezTo>
                    <a:pt x="1942655" y="2190"/>
                    <a:pt x="1939438" y="2512"/>
                    <a:pt x="1936230" y="2279"/>
                  </a:cubicBezTo>
                  <a:cubicBezTo>
                    <a:pt x="1932851" y="3076"/>
                    <a:pt x="1929328" y="3076"/>
                    <a:pt x="1925949" y="2279"/>
                  </a:cubicBezTo>
                  <a:cubicBezTo>
                    <a:pt x="1922237" y="2524"/>
                    <a:pt x="1918524" y="2524"/>
                    <a:pt x="1914811" y="2279"/>
                  </a:cubicBezTo>
                  <a:cubicBezTo>
                    <a:pt x="1911004" y="1613"/>
                    <a:pt x="1907005" y="-670"/>
                    <a:pt x="1902817" y="1327"/>
                  </a:cubicBezTo>
                  <a:cubicBezTo>
                    <a:pt x="1898552" y="513"/>
                    <a:pt x="1894155" y="841"/>
                    <a:pt x="1890061" y="2279"/>
                  </a:cubicBezTo>
                  <a:cubicBezTo>
                    <a:pt x="1885682" y="-2288"/>
                    <a:pt x="1881113" y="4942"/>
                    <a:pt x="1876449" y="2279"/>
                  </a:cubicBezTo>
                  <a:cubicBezTo>
                    <a:pt x="1871689" y="1185"/>
                    <a:pt x="1866739" y="1185"/>
                    <a:pt x="1861979" y="2279"/>
                  </a:cubicBezTo>
                  <a:cubicBezTo>
                    <a:pt x="1857600" y="471"/>
                    <a:pt x="1853126" y="5989"/>
                    <a:pt x="1848557" y="2279"/>
                  </a:cubicBezTo>
                  <a:cubicBezTo>
                    <a:pt x="1843911" y="1706"/>
                    <a:pt x="1839209" y="1706"/>
                    <a:pt x="1834563" y="2279"/>
                  </a:cubicBezTo>
                  <a:cubicBezTo>
                    <a:pt x="1829804" y="3991"/>
                    <a:pt x="1825044" y="-1146"/>
                    <a:pt x="1819904" y="1137"/>
                  </a:cubicBezTo>
                  <a:cubicBezTo>
                    <a:pt x="1814925" y="167"/>
                    <a:pt x="1809842" y="-184"/>
                    <a:pt x="1804768" y="91"/>
                  </a:cubicBezTo>
                  <a:lnTo>
                    <a:pt x="0" y="91"/>
                  </a:lnTo>
                  <a:lnTo>
                    <a:pt x="0" y="259137"/>
                  </a:lnTo>
                  <a:cubicBezTo>
                    <a:pt x="14688" y="263989"/>
                    <a:pt x="30605" y="263590"/>
                    <a:pt x="45026" y="257996"/>
                  </a:cubicBezTo>
                  <a:cubicBezTo>
                    <a:pt x="60448" y="259042"/>
                    <a:pt x="74631" y="256949"/>
                    <a:pt x="90053" y="256949"/>
                  </a:cubicBezTo>
                  <a:lnTo>
                    <a:pt x="1771070" y="256949"/>
                  </a:lnTo>
                  <a:cubicBezTo>
                    <a:pt x="1776210" y="256949"/>
                    <a:pt x="1781350" y="253144"/>
                    <a:pt x="1786491" y="257996"/>
                  </a:cubicBezTo>
                  <a:cubicBezTo>
                    <a:pt x="1791507" y="259461"/>
                    <a:pt x="1796801" y="259661"/>
                    <a:pt x="1801912" y="258567"/>
                  </a:cubicBezTo>
                  <a:cubicBezTo>
                    <a:pt x="1807052" y="255808"/>
                    <a:pt x="1812193" y="261896"/>
                    <a:pt x="1817334" y="261135"/>
                  </a:cubicBezTo>
                  <a:cubicBezTo>
                    <a:pt x="1822474" y="264275"/>
                    <a:pt x="1827615" y="261135"/>
                    <a:pt x="1832755" y="261135"/>
                  </a:cubicBezTo>
                  <a:cubicBezTo>
                    <a:pt x="1837895" y="260089"/>
                    <a:pt x="1843036" y="251051"/>
                    <a:pt x="1848176" y="258567"/>
                  </a:cubicBezTo>
                  <a:cubicBezTo>
                    <a:pt x="1853317" y="262562"/>
                    <a:pt x="1858457" y="255142"/>
                    <a:pt x="1863597" y="258567"/>
                  </a:cubicBezTo>
                  <a:cubicBezTo>
                    <a:pt x="1868852" y="258319"/>
                    <a:pt x="1874107" y="259156"/>
                    <a:pt x="1879019" y="261040"/>
                  </a:cubicBezTo>
                  <a:cubicBezTo>
                    <a:pt x="1884159" y="263799"/>
                    <a:pt x="1889300" y="260279"/>
                    <a:pt x="1894440" y="258757"/>
                  </a:cubicBezTo>
                  <a:cubicBezTo>
                    <a:pt x="1899581" y="257235"/>
                    <a:pt x="1904721" y="261706"/>
                    <a:pt x="1909861" y="258757"/>
                  </a:cubicBezTo>
                  <a:cubicBezTo>
                    <a:pt x="1915002" y="260564"/>
                    <a:pt x="1920142" y="255808"/>
                    <a:pt x="1925283" y="259708"/>
                  </a:cubicBezTo>
                  <a:cubicBezTo>
                    <a:pt x="1930423" y="258852"/>
                    <a:pt x="1935563" y="263514"/>
                    <a:pt x="1940704" y="258852"/>
                  </a:cubicBezTo>
                  <a:cubicBezTo>
                    <a:pt x="1945759" y="261449"/>
                    <a:pt x="1951898" y="260650"/>
                    <a:pt x="1956125" y="256854"/>
                  </a:cubicBezTo>
                  <a:cubicBezTo>
                    <a:pt x="1961009" y="252906"/>
                    <a:pt x="1967996" y="252906"/>
                    <a:pt x="1972879" y="256854"/>
                  </a:cubicBezTo>
                  <a:cubicBezTo>
                    <a:pt x="1978020" y="264084"/>
                    <a:pt x="1980019" y="253810"/>
                    <a:pt x="1989538" y="258471"/>
                  </a:cubicBezTo>
                  <a:lnTo>
                    <a:pt x="1989538" y="1613"/>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3">
              <a:extLst>
                <a:ext uri="{FF2B5EF4-FFF2-40B4-BE49-F238E27FC236}">
                  <a16:creationId xmlns:a16="http://schemas.microsoft.com/office/drawing/2014/main" xmlns="" id="{E0A381A0-F52B-4D42-A2F5-30AC3F2FC3A1}"/>
                </a:ext>
              </a:extLst>
            </p:cNvPr>
            <p:cNvSpPr/>
            <p:nvPr/>
          </p:nvSpPr>
          <p:spPr>
            <a:xfrm>
              <a:off x="5133349" y="4442029"/>
              <a:ext cx="2714926" cy="355591"/>
            </a:xfrm>
            <a:custGeom>
              <a:avLst/>
              <a:gdLst>
                <a:gd name="connsiteX0" fmla="*/ 1999058 w 1999057"/>
                <a:gd name="connsiteY0" fmla="*/ 3935 h 261829"/>
                <a:gd name="connsiteX1" fmla="*/ 1995630 w 1999057"/>
                <a:gd name="connsiteY1" fmla="*/ 3935 h 261829"/>
                <a:gd name="connsiteX2" fmla="*/ 1988681 w 1999057"/>
                <a:gd name="connsiteY2" fmla="*/ 3935 h 261829"/>
                <a:gd name="connsiteX3" fmla="*/ 1978020 w 1999057"/>
                <a:gd name="connsiteY3" fmla="*/ 3935 h 261829"/>
                <a:gd name="connsiteX4" fmla="*/ 1963645 w 1999057"/>
                <a:gd name="connsiteY4" fmla="*/ 3935 h 261829"/>
                <a:gd name="connsiteX5" fmla="*/ 1945654 w 1999057"/>
                <a:gd name="connsiteY5" fmla="*/ 2793 h 261829"/>
                <a:gd name="connsiteX6" fmla="*/ 1924045 w 1999057"/>
                <a:gd name="connsiteY6" fmla="*/ 1747 h 261829"/>
                <a:gd name="connsiteX7" fmla="*/ 253500 w 1999057"/>
                <a:gd name="connsiteY7" fmla="*/ 1747 h 261829"/>
                <a:gd name="connsiteX8" fmla="*/ 198859 w 1999057"/>
                <a:gd name="connsiteY8" fmla="*/ 2793 h 261829"/>
                <a:gd name="connsiteX9" fmla="*/ 145836 w 1999057"/>
                <a:gd name="connsiteY9" fmla="*/ 3364 h 261829"/>
                <a:gd name="connsiteX10" fmla="*/ 94432 w 1999057"/>
                <a:gd name="connsiteY10" fmla="*/ 3364 h 261829"/>
                <a:gd name="connsiteX11" fmla="*/ 46169 w 1999057"/>
                <a:gd name="connsiteY11" fmla="*/ 3364 h 261829"/>
                <a:gd name="connsiteX12" fmla="*/ 0 w 1999057"/>
                <a:gd name="connsiteY12" fmla="*/ 3364 h 261829"/>
                <a:gd name="connsiteX13" fmla="*/ 0 w 1999057"/>
                <a:gd name="connsiteY13" fmla="*/ 258986 h 261829"/>
                <a:gd name="connsiteX14" fmla="*/ 90338 w 1999057"/>
                <a:gd name="connsiteY14" fmla="*/ 258986 h 261829"/>
                <a:gd name="connsiteX15" fmla="*/ 136793 w 1999057"/>
                <a:gd name="connsiteY15" fmla="*/ 260032 h 261829"/>
                <a:gd name="connsiteX16" fmla="*/ 183152 w 1999057"/>
                <a:gd name="connsiteY16" fmla="*/ 260032 h 261829"/>
                <a:gd name="connsiteX17" fmla="*/ 229606 w 1999057"/>
                <a:gd name="connsiteY17" fmla="*/ 259461 h 261829"/>
                <a:gd name="connsiteX18" fmla="*/ 1999058 w 1999057"/>
                <a:gd name="connsiteY18" fmla="*/ 259461 h 261829"/>
                <a:gd name="connsiteX19" fmla="*/ 1999058 w 1999057"/>
                <a:gd name="connsiteY19" fmla="*/ 3935 h 26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99057" h="261829">
                  <a:moveTo>
                    <a:pt x="1999058" y="3935"/>
                  </a:moveTo>
                  <a:cubicBezTo>
                    <a:pt x="1999058" y="-1773"/>
                    <a:pt x="1997058" y="10118"/>
                    <a:pt x="1995630" y="3935"/>
                  </a:cubicBezTo>
                  <a:cubicBezTo>
                    <a:pt x="1994203" y="3078"/>
                    <a:pt x="1991537" y="-61"/>
                    <a:pt x="1988681" y="3935"/>
                  </a:cubicBezTo>
                  <a:cubicBezTo>
                    <a:pt x="1985921" y="985"/>
                    <a:pt x="1982113" y="3935"/>
                    <a:pt x="1978020" y="3935"/>
                  </a:cubicBezTo>
                  <a:cubicBezTo>
                    <a:pt x="1973926" y="5457"/>
                    <a:pt x="1969072" y="11450"/>
                    <a:pt x="1963645" y="3935"/>
                  </a:cubicBezTo>
                  <a:cubicBezTo>
                    <a:pt x="1958315" y="700"/>
                    <a:pt x="1952222" y="-2439"/>
                    <a:pt x="1945654" y="2793"/>
                  </a:cubicBezTo>
                  <a:cubicBezTo>
                    <a:pt x="1938543" y="1375"/>
                    <a:pt x="1931261" y="1014"/>
                    <a:pt x="1924045" y="1747"/>
                  </a:cubicBezTo>
                  <a:lnTo>
                    <a:pt x="253500" y="1747"/>
                  </a:lnTo>
                  <a:cubicBezTo>
                    <a:pt x="235032" y="1747"/>
                    <a:pt x="216850" y="1747"/>
                    <a:pt x="198859" y="2793"/>
                  </a:cubicBezTo>
                  <a:cubicBezTo>
                    <a:pt x="180962" y="5932"/>
                    <a:pt x="163256" y="1651"/>
                    <a:pt x="145836" y="3364"/>
                  </a:cubicBezTo>
                  <a:cubicBezTo>
                    <a:pt x="128778" y="1081"/>
                    <a:pt x="111490" y="1081"/>
                    <a:pt x="94432" y="3364"/>
                  </a:cubicBezTo>
                  <a:cubicBezTo>
                    <a:pt x="78392" y="5171"/>
                    <a:pt x="62209" y="5171"/>
                    <a:pt x="46169" y="3364"/>
                  </a:cubicBezTo>
                  <a:cubicBezTo>
                    <a:pt x="30804" y="2203"/>
                    <a:pt x="15364" y="2203"/>
                    <a:pt x="0" y="3364"/>
                  </a:cubicBezTo>
                  <a:lnTo>
                    <a:pt x="0" y="258986"/>
                  </a:lnTo>
                  <a:lnTo>
                    <a:pt x="90338" y="258986"/>
                  </a:lnTo>
                  <a:cubicBezTo>
                    <a:pt x="105760" y="258986"/>
                    <a:pt x="121276" y="260127"/>
                    <a:pt x="136793" y="260032"/>
                  </a:cubicBezTo>
                  <a:cubicBezTo>
                    <a:pt x="152214" y="265074"/>
                    <a:pt x="167730" y="257654"/>
                    <a:pt x="183152" y="260032"/>
                  </a:cubicBezTo>
                  <a:cubicBezTo>
                    <a:pt x="198573" y="258272"/>
                    <a:pt x="214137" y="258082"/>
                    <a:pt x="229606" y="259461"/>
                  </a:cubicBezTo>
                  <a:lnTo>
                    <a:pt x="1999058" y="259461"/>
                  </a:lnTo>
                  <a:lnTo>
                    <a:pt x="1999058" y="3935"/>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xmlns="" id="{972D4C7F-6969-374C-B6D3-5D26A7D64847}"/>
                </a:ext>
              </a:extLst>
            </p:cNvPr>
            <p:cNvSpPr/>
            <p:nvPr/>
          </p:nvSpPr>
          <p:spPr>
            <a:xfrm>
              <a:off x="5469484" y="4702337"/>
              <a:ext cx="2327596" cy="340649"/>
            </a:xfrm>
            <a:custGeom>
              <a:avLst/>
              <a:gdLst>
                <a:gd name="connsiteX0" fmla="*/ 1713478 w 1713858"/>
                <a:gd name="connsiteY0" fmla="*/ 2531 h 250827"/>
                <a:gd name="connsiteX1" fmla="*/ 1709765 w 1713858"/>
                <a:gd name="connsiteY1" fmla="*/ 2531 h 250827"/>
                <a:gd name="connsiteX2" fmla="*/ 1701769 w 1713858"/>
                <a:gd name="connsiteY2" fmla="*/ 2531 h 250827"/>
                <a:gd name="connsiteX3" fmla="*/ 1689584 w 1713858"/>
                <a:gd name="connsiteY3" fmla="*/ 2531 h 250827"/>
                <a:gd name="connsiteX4" fmla="*/ 1673116 w 1713858"/>
                <a:gd name="connsiteY4" fmla="*/ 1389 h 250827"/>
                <a:gd name="connsiteX5" fmla="*/ 1652459 w 1713858"/>
                <a:gd name="connsiteY5" fmla="*/ 342 h 250827"/>
                <a:gd name="connsiteX6" fmla="*/ 0 w 1713858"/>
                <a:gd name="connsiteY6" fmla="*/ 342 h 250827"/>
                <a:gd name="connsiteX7" fmla="*/ 0 w 1713858"/>
                <a:gd name="connsiteY7" fmla="*/ 249876 h 250827"/>
                <a:gd name="connsiteX8" fmla="*/ 43503 w 1713858"/>
                <a:gd name="connsiteY8" fmla="*/ 247688 h 250827"/>
                <a:gd name="connsiteX9" fmla="*/ 1665024 w 1713858"/>
                <a:gd name="connsiteY9" fmla="*/ 247688 h 250827"/>
                <a:gd name="connsiteX10" fmla="*/ 1713859 w 1713858"/>
                <a:gd name="connsiteY10" fmla="*/ 249876 h 250827"/>
                <a:gd name="connsiteX11" fmla="*/ 1713859 w 1713858"/>
                <a:gd name="connsiteY11" fmla="*/ 2531 h 25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3858" h="250827">
                  <a:moveTo>
                    <a:pt x="1713478" y="2531"/>
                  </a:moveTo>
                  <a:cubicBezTo>
                    <a:pt x="1713478" y="5955"/>
                    <a:pt x="1711383" y="2531"/>
                    <a:pt x="1709765" y="2531"/>
                  </a:cubicBezTo>
                  <a:cubicBezTo>
                    <a:pt x="1708052" y="-894"/>
                    <a:pt x="1705006" y="1389"/>
                    <a:pt x="1701769" y="2531"/>
                  </a:cubicBezTo>
                  <a:cubicBezTo>
                    <a:pt x="1698628" y="1960"/>
                    <a:pt x="1694344" y="4053"/>
                    <a:pt x="1689584" y="2531"/>
                  </a:cubicBezTo>
                  <a:cubicBezTo>
                    <a:pt x="1684825" y="3101"/>
                    <a:pt x="1679303" y="-2511"/>
                    <a:pt x="1673116" y="1389"/>
                  </a:cubicBezTo>
                  <a:cubicBezTo>
                    <a:pt x="1666214" y="1627"/>
                    <a:pt x="1659303" y="1275"/>
                    <a:pt x="1652459" y="342"/>
                  </a:cubicBezTo>
                  <a:lnTo>
                    <a:pt x="0" y="342"/>
                  </a:lnTo>
                  <a:lnTo>
                    <a:pt x="0" y="249876"/>
                  </a:lnTo>
                  <a:cubicBezTo>
                    <a:pt x="9519" y="252920"/>
                    <a:pt x="28558" y="247688"/>
                    <a:pt x="43503" y="247688"/>
                  </a:cubicBezTo>
                  <a:lnTo>
                    <a:pt x="1665024" y="247688"/>
                  </a:lnTo>
                  <a:cubicBezTo>
                    <a:pt x="1680446" y="247688"/>
                    <a:pt x="1694820" y="248639"/>
                    <a:pt x="1713859" y="249876"/>
                  </a:cubicBezTo>
                  <a:lnTo>
                    <a:pt x="1713859" y="253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xmlns="" id="{BA7FADB0-F2F3-E144-9937-7CBC3DFDAA8A}"/>
                </a:ext>
              </a:extLst>
            </p:cNvPr>
            <p:cNvSpPr/>
            <p:nvPr/>
          </p:nvSpPr>
          <p:spPr>
            <a:xfrm>
              <a:off x="5353129" y="4972869"/>
              <a:ext cx="2572716" cy="349152"/>
            </a:xfrm>
            <a:custGeom>
              <a:avLst/>
              <a:gdLst>
                <a:gd name="connsiteX0" fmla="*/ 1894345 w 1894345"/>
                <a:gd name="connsiteY0" fmla="*/ 3111 h 257088"/>
                <a:gd name="connsiteX1" fmla="*/ 1890918 w 1894345"/>
                <a:gd name="connsiteY1" fmla="*/ 3111 h 257088"/>
                <a:gd name="connsiteX2" fmla="*/ 1883683 w 1894345"/>
                <a:gd name="connsiteY2" fmla="*/ 3111 h 257088"/>
                <a:gd name="connsiteX3" fmla="*/ 1872736 w 1894345"/>
                <a:gd name="connsiteY3" fmla="*/ 3111 h 257088"/>
                <a:gd name="connsiteX4" fmla="*/ 1857886 w 1894345"/>
                <a:gd name="connsiteY4" fmla="*/ 3111 h 257088"/>
                <a:gd name="connsiteX5" fmla="*/ 1838847 w 1894345"/>
                <a:gd name="connsiteY5" fmla="*/ 3111 h 257088"/>
                <a:gd name="connsiteX6" fmla="*/ 1816667 w 1894345"/>
                <a:gd name="connsiteY6" fmla="*/ 3111 h 257088"/>
                <a:gd name="connsiteX7" fmla="*/ 1790965 w 1894345"/>
                <a:gd name="connsiteY7" fmla="*/ 3111 h 257088"/>
                <a:gd name="connsiteX8" fmla="*/ 1762407 w 1894345"/>
                <a:gd name="connsiteY8" fmla="*/ 1969 h 257088"/>
                <a:gd name="connsiteX9" fmla="*/ 1730137 w 1894345"/>
                <a:gd name="connsiteY9" fmla="*/ 923 h 257088"/>
                <a:gd name="connsiteX10" fmla="*/ 0 w 1894345"/>
                <a:gd name="connsiteY10" fmla="*/ 923 h 257088"/>
                <a:gd name="connsiteX11" fmla="*/ 0 w 1894345"/>
                <a:gd name="connsiteY11" fmla="*/ 248268 h 257088"/>
                <a:gd name="connsiteX12" fmla="*/ 1799913 w 1894345"/>
                <a:gd name="connsiteY12" fmla="*/ 248268 h 257088"/>
                <a:gd name="connsiteX13" fmla="*/ 1822855 w 1894345"/>
                <a:gd name="connsiteY13" fmla="*/ 249124 h 257088"/>
                <a:gd name="connsiteX14" fmla="*/ 1845891 w 1894345"/>
                <a:gd name="connsiteY14" fmla="*/ 249885 h 257088"/>
                <a:gd name="connsiteX15" fmla="*/ 1870070 w 1894345"/>
                <a:gd name="connsiteY15" fmla="*/ 255498 h 257088"/>
                <a:gd name="connsiteX16" fmla="*/ 1894345 w 1894345"/>
                <a:gd name="connsiteY16" fmla="*/ 250456 h 257088"/>
                <a:gd name="connsiteX17" fmla="*/ 1894345 w 1894345"/>
                <a:gd name="connsiteY17" fmla="*/ 3111 h 25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94345" h="257088">
                  <a:moveTo>
                    <a:pt x="1894345" y="3111"/>
                  </a:moveTo>
                  <a:cubicBezTo>
                    <a:pt x="1894345" y="3111"/>
                    <a:pt x="1892346" y="5299"/>
                    <a:pt x="1890918" y="3111"/>
                  </a:cubicBezTo>
                  <a:cubicBezTo>
                    <a:pt x="1889395" y="4348"/>
                    <a:pt x="1886539" y="3111"/>
                    <a:pt x="1883683" y="3111"/>
                  </a:cubicBezTo>
                  <a:cubicBezTo>
                    <a:pt x="1880827" y="3111"/>
                    <a:pt x="1876925" y="257"/>
                    <a:pt x="1872736" y="3111"/>
                  </a:cubicBezTo>
                  <a:cubicBezTo>
                    <a:pt x="1868452" y="-1741"/>
                    <a:pt x="1863217" y="2255"/>
                    <a:pt x="1857886" y="3111"/>
                  </a:cubicBezTo>
                  <a:cubicBezTo>
                    <a:pt x="1852269" y="9199"/>
                    <a:pt x="1846082" y="8724"/>
                    <a:pt x="1838847" y="3111"/>
                  </a:cubicBezTo>
                  <a:cubicBezTo>
                    <a:pt x="1832088" y="1969"/>
                    <a:pt x="1824664" y="4538"/>
                    <a:pt x="1816667" y="3111"/>
                  </a:cubicBezTo>
                  <a:cubicBezTo>
                    <a:pt x="1808671" y="-3168"/>
                    <a:pt x="1800104" y="1779"/>
                    <a:pt x="1790965" y="3111"/>
                  </a:cubicBezTo>
                  <a:cubicBezTo>
                    <a:pt x="1781827" y="4443"/>
                    <a:pt x="1771926" y="-695"/>
                    <a:pt x="1762407" y="1969"/>
                  </a:cubicBezTo>
                  <a:cubicBezTo>
                    <a:pt x="1752126" y="1969"/>
                    <a:pt x="1741370" y="923"/>
                    <a:pt x="1730137" y="923"/>
                  </a:cubicBezTo>
                  <a:lnTo>
                    <a:pt x="0" y="923"/>
                  </a:lnTo>
                  <a:lnTo>
                    <a:pt x="0" y="248268"/>
                  </a:lnTo>
                  <a:lnTo>
                    <a:pt x="1799913" y="248268"/>
                  </a:lnTo>
                  <a:cubicBezTo>
                    <a:pt x="1807528" y="248268"/>
                    <a:pt x="1815240" y="248268"/>
                    <a:pt x="1822855" y="249124"/>
                  </a:cubicBezTo>
                  <a:cubicBezTo>
                    <a:pt x="1830489" y="250190"/>
                    <a:pt x="1838209" y="250437"/>
                    <a:pt x="1845891" y="249885"/>
                  </a:cubicBezTo>
                  <a:cubicBezTo>
                    <a:pt x="1851946" y="256687"/>
                    <a:pt x="1861636" y="258932"/>
                    <a:pt x="1870070" y="255498"/>
                  </a:cubicBezTo>
                  <a:cubicBezTo>
                    <a:pt x="1877781" y="235045"/>
                    <a:pt x="1884826" y="251217"/>
                    <a:pt x="1894345" y="250456"/>
                  </a:cubicBezTo>
                  <a:lnTo>
                    <a:pt x="1894345" y="311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xmlns="" id="{A6C4347B-8AC8-8047-8DCE-B6166A385CB3}"/>
                </a:ext>
              </a:extLst>
            </p:cNvPr>
            <p:cNvSpPr/>
            <p:nvPr/>
          </p:nvSpPr>
          <p:spPr>
            <a:xfrm>
              <a:off x="5133349" y="5181575"/>
              <a:ext cx="3063988" cy="400521"/>
            </a:xfrm>
            <a:custGeom>
              <a:avLst/>
              <a:gdLst>
                <a:gd name="connsiteX0" fmla="*/ 2256079 w 2256079"/>
                <a:gd name="connsiteY0" fmla="*/ 20676 h 294912"/>
                <a:gd name="connsiteX1" fmla="*/ 2252842 w 2256079"/>
                <a:gd name="connsiteY1" fmla="*/ 20676 h 294912"/>
                <a:gd name="connsiteX2" fmla="*/ 2246560 w 2256079"/>
                <a:gd name="connsiteY2" fmla="*/ 20676 h 294912"/>
                <a:gd name="connsiteX3" fmla="*/ 2237041 w 2256079"/>
                <a:gd name="connsiteY3" fmla="*/ 20676 h 294912"/>
                <a:gd name="connsiteX4" fmla="*/ 2223999 w 2256079"/>
                <a:gd name="connsiteY4" fmla="*/ 20676 h 294912"/>
                <a:gd name="connsiteX5" fmla="*/ 2207530 w 2256079"/>
                <a:gd name="connsiteY5" fmla="*/ 20676 h 294912"/>
                <a:gd name="connsiteX6" fmla="*/ 2187825 w 2256079"/>
                <a:gd name="connsiteY6" fmla="*/ 20676 h 294912"/>
                <a:gd name="connsiteX7" fmla="*/ 2164884 w 2256079"/>
                <a:gd name="connsiteY7" fmla="*/ 20676 h 294912"/>
                <a:gd name="connsiteX8" fmla="*/ 2138991 w 2256079"/>
                <a:gd name="connsiteY8" fmla="*/ 20676 h 294912"/>
                <a:gd name="connsiteX9" fmla="*/ 2124903 w 2256079"/>
                <a:gd name="connsiteY9" fmla="*/ 26764 h 294912"/>
                <a:gd name="connsiteX10" fmla="*/ 2110053 w 2256079"/>
                <a:gd name="connsiteY10" fmla="*/ 20676 h 294912"/>
                <a:gd name="connsiteX11" fmla="*/ 2078448 w 2256079"/>
                <a:gd name="connsiteY11" fmla="*/ 20676 h 294912"/>
                <a:gd name="connsiteX12" fmla="*/ 2043989 w 2256079"/>
                <a:gd name="connsiteY12" fmla="*/ 20676 h 294912"/>
                <a:gd name="connsiteX13" fmla="*/ 2007054 w 2256079"/>
                <a:gd name="connsiteY13" fmla="*/ 20676 h 294912"/>
                <a:gd name="connsiteX14" fmla="*/ 1967739 w 2256079"/>
                <a:gd name="connsiteY14" fmla="*/ 19534 h 294912"/>
                <a:gd name="connsiteX15" fmla="*/ 1925949 w 2256079"/>
                <a:gd name="connsiteY15" fmla="*/ 18488 h 294912"/>
                <a:gd name="connsiteX16" fmla="*/ 254452 w 2256079"/>
                <a:gd name="connsiteY16" fmla="*/ 18488 h 294912"/>
                <a:gd name="connsiteX17" fmla="*/ 199810 w 2256079"/>
                <a:gd name="connsiteY17" fmla="*/ 19534 h 294912"/>
                <a:gd name="connsiteX18" fmla="*/ 146788 w 2256079"/>
                <a:gd name="connsiteY18" fmla="*/ 20105 h 294912"/>
                <a:gd name="connsiteX19" fmla="*/ 95193 w 2256079"/>
                <a:gd name="connsiteY19" fmla="*/ 19344 h 294912"/>
                <a:gd name="connsiteX20" fmla="*/ 45407 w 2256079"/>
                <a:gd name="connsiteY20" fmla="*/ 18488 h 294912"/>
                <a:gd name="connsiteX21" fmla="*/ 0 w 2256079"/>
                <a:gd name="connsiteY21" fmla="*/ 18488 h 294912"/>
                <a:gd name="connsiteX22" fmla="*/ 0 w 2256079"/>
                <a:gd name="connsiteY22" fmla="*/ 268021 h 294912"/>
                <a:gd name="connsiteX23" fmla="*/ 45788 w 2256079"/>
                <a:gd name="connsiteY23" fmla="*/ 268021 h 294912"/>
                <a:gd name="connsiteX24" fmla="*/ 92147 w 2256079"/>
                <a:gd name="connsiteY24" fmla="*/ 266879 h 294912"/>
                <a:gd name="connsiteX25" fmla="*/ 138506 w 2256079"/>
                <a:gd name="connsiteY25" fmla="*/ 265833 h 294912"/>
                <a:gd name="connsiteX26" fmla="*/ 1877496 w 2256079"/>
                <a:gd name="connsiteY26" fmla="*/ 265833 h 294912"/>
                <a:gd name="connsiteX27" fmla="*/ 1924521 w 2256079"/>
                <a:gd name="connsiteY27" fmla="*/ 265833 h 294912"/>
                <a:gd name="connsiteX28" fmla="*/ 1971547 w 2256079"/>
                <a:gd name="connsiteY28" fmla="*/ 265833 h 294912"/>
                <a:gd name="connsiteX29" fmla="*/ 2065502 w 2256079"/>
                <a:gd name="connsiteY29" fmla="*/ 265833 h 294912"/>
                <a:gd name="connsiteX30" fmla="*/ 2089015 w 2256079"/>
                <a:gd name="connsiteY30" fmla="*/ 265833 h 294912"/>
                <a:gd name="connsiteX31" fmla="*/ 2112528 w 2256079"/>
                <a:gd name="connsiteY31" fmla="*/ 267736 h 294912"/>
                <a:gd name="connsiteX32" fmla="*/ 2136040 w 2256079"/>
                <a:gd name="connsiteY32" fmla="*/ 269448 h 294912"/>
                <a:gd name="connsiteX33" fmla="*/ 2159553 w 2256079"/>
                <a:gd name="connsiteY33" fmla="*/ 268211 h 294912"/>
                <a:gd name="connsiteX34" fmla="*/ 2183066 w 2256079"/>
                <a:gd name="connsiteY34" fmla="*/ 270114 h 294912"/>
                <a:gd name="connsiteX35" fmla="*/ 2206579 w 2256079"/>
                <a:gd name="connsiteY35" fmla="*/ 268306 h 294912"/>
                <a:gd name="connsiteX36" fmla="*/ 2231329 w 2256079"/>
                <a:gd name="connsiteY36" fmla="*/ 268306 h 294912"/>
                <a:gd name="connsiteX37" fmla="*/ 2256079 w 2256079"/>
                <a:gd name="connsiteY37" fmla="*/ 268306 h 294912"/>
                <a:gd name="connsiteX38" fmla="*/ 2256079 w 2256079"/>
                <a:gd name="connsiteY38" fmla="*/ 20961 h 29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256079" h="294912">
                  <a:moveTo>
                    <a:pt x="2256079" y="20676"/>
                  </a:moveTo>
                  <a:cubicBezTo>
                    <a:pt x="2256079" y="29523"/>
                    <a:pt x="2254175" y="1649"/>
                    <a:pt x="2252842" y="20676"/>
                  </a:cubicBezTo>
                  <a:cubicBezTo>
                    <a:pt x="2251605" y="7262"/>
                    <a:pt x="2249035" y="29713"/>
                    <a:pt x="2246560" y="20676"/>
                  </a:cubicBezTo>
                  <a:cubicBezTo>
                    <a:pt x="2243990" y="32662"/>
                    <a:pt x="2240563" y="11162"/>
                    <a:pt x="2237041" y="20676"/>
                  </a:cubicBezTo>
                  <a:cubicBezTo>
                    <a:pt x="2233328" y="20676"/>
                    <a:pt x="2228854" y="-25844"/>
                    <a:pt x="2223999" y="20676"/>
                  </a:cubicBezTo>
                  <a:cubicBezTo>
                    <a:pt x="2219049" y="-5962"/>
                    <a:pt x="2213528" y="14968"/>
                    <a:pt x="2207530" y="20676"/>
                  </a:cubicBezTo>
                  <a:cubicBezTo>
                    <a:pt x="2201438" y="15348"/>
                    <a:pt x="2194870" y="30189"/>
                    <a:pt x="2187825" y="20676"/>
                  </a:cubicBezTo>
                  <a:cubicBezTo>
                    <a:pt x="2180686" y="-3774"/>
                    <a:pt x="2173071" y="77755"/>
                    <a:pt x="2164884" y="20676"/>
                  </a:cubicBezTo>
                  <a:cubicBezTo>
                    <a:pt x="2156792" y="5549"/>
                    <a:pt x="2148130" y="28952"/>
                    <a:pt x="2138991" y="20676"/>
                  </a:cubicBezTo>
                  <a:cubicBezTo>
                    <a:pt x="2134422" y="18297"/>
                    <a:pt x="2129472" y="23720"/>
                    <a:pt x="2124903" y="26764"/>
                  </a:cubicBezTo>
                  <a:cubicBezTo>
                    <a:pt x="2120048" y="31330"/>
                    <a:pt x="2115383" y="33899"/>
                    <a:pt x="2110053" y="20676"/>
                  </a:cubicBezTo>
                  <a:cubicBezTo>
                    <a:pt x="2099962" y="20676"/>
                    <a:pt x="2089396" y="32567"/>
                    <a:pt x="2078448" y="20676"/>
                  </a:cubicBezTo>
                  <a:cubicBezTo>
                    <a:pt x="2067406" y="13636"/>
                    <a:pt x="2055888" y="20676"/>
                    <a:pt x="2043989" y="20676"/>
                  </a:cubicBezTo>
                  <a:cubicBezTo>
                    <a:pt x="2031718" y="22055"/>
                    <a:pt x="2019324" y="22055"/>
                    <a:pt x="2007054" y="20676"/>
                  </a:cubicBezTo>
                  <a:cubicBezTo>
                    <a:pt x="1994393" y="17726"/>
                    <a:pt x="1981256" y="13826"/>
                    <a:pt x="1967739" y="19534"/>
                  </a:cubicBezTo>
                  <a:cubicBezTo>
                    <a:pt x="1953802" y="19933"/>
                    <a:pt x="1939847" y="19591"/>
                    <a:pt x="1925949" y="18488"/>
                  </a:cubicBezTo>
                  <a:lnTo>
                    <a:pt x="254452" y="18488"/>
                  </a:lnTo>
                  <a:cubicBezTo>
                    <a:pt x="235984" y="18488"/>
                    <a:pt x="217802" y="20961"/>
                    <a:pt x="199810" y="19534"/>
                  </a:cubicBezTo>
                  <a:cubicBezTo>
                    <a:pt x="181914" y="24291"/>
                    <a:pt x="164208" y="17251"/>
                    <a:pt x="146788" y="20105"/>
                  </a:cubicBezTo>
                  <a:cubicBezTo>
                    <a:pt x="129758" y="16908"/>
                    <a:pt x="112309" y="16651"/>
                    <a:pt x="95193" y="19344"/>
                  </a:cubicBezTo>
                  <a:cubicBezTo>
                    <a:pt x="78344" y="19344"/>
                    <a:pt x="61685" y="18488"/>
                    <a:pt x="45407" y="18488"/>
                  </a:cubicBezTo>
                  <a:lnTo>
                    <a:pt x="0" y="18488"/>
                  </a:lnTo>
                  <a:lnTo>
                    <a:pt x="0" y="268021"/>
                  </a:lnTo>
                  <a:cubicBezTo>
                    <a:pt x="14536" y="274652"/>
                    <a:pt x="31252" y="274652"/>
                    <a:pt x="45788" y="268021"/>
                  </a:cubicBezTo>
                  <a:cubicBezTo>
                    <a:pt x="61400" y="258508"/>
                    <a:pt x="76440" y="264406"/>
                    <a:pt x="92147" y="266879"/>
                  </a:cubicBezTo>
                  <a:cubicBezTo>
                    <a:pt x="107568" y="265719"/>
                    <a:pt x="123047" y="265376"/>
                    <a:pt x="138506" y="265833"/>
                  </a:cubicBezTo>
                  <a:lnTo>
                    <a:pt x="1877496" y="265833"/>
                  </a:lnTo>
                  <a:cubicBezTo>
                    <a:pt x="1893145" y="264501"/>
                    <a:pt x="1908872" y="264501"/>
                    <a:pt x="1924521" y="265833"/>
                  </a:cubicBezTo>
                  <a:cubicBezTo>
                    <a:pt x="1940228" y="264406"/>
                    <a:pt x="1955840" y="265833"/>
                    <a:pt x="1971547" y="265833"/>
                  </a:cubicBezTo>
                  <a:lnTo>
                    <a:pt x="2065502" y="265833"/>
                  </a:lnTo>
                  <a:cubicBezTo>
                    <a:pt x="2073403" y="265833"/>
                    <a:pt x="2081209" y="265833"/>
                    <a:pt x="2089015" y="265833"/>
                  </a:cubicBezTo>
                  <a:cubicBezTo>
                    <a:pt x="2096916" y="267355"/>
                    <a:pt x="2104722" y="260791"/>
                    <a:pt x="2112528" y="267736"/>
                  </a:cubicBezTo>
                  <a:cubicBezTo>
                    <a:pt x="2119029" y="273672"/>
                    <a:pt x="2128749" y="274376"/>
                    <a:pt x="2136040" y="269448"/>
                  </a:cubicBezTo>
                  <a:cubicBezTo>
                    <a:pt x="2143846" y="256034"/>
                    <a:pt x="2151747" y="281530"/>
                    <a:pt x="2159553" y="268211"/>
                  </a:cubicBezTo>
                  <a:cubicBezTo>
                    <a:pt x="2167359" y="237864"/>
                    <a:pt x="2175260" y="236532"/>
                    <a:pt x="2183066" y="270114"/>
                  </a:cubicBezTo>
                  <a:cubicBezTo>
                    <a:pt x="2190872" y="271826"/>
                    <a:pt x="2198678" y="279627"/>
                    <a:pt x="2206579" y="268306"/>
                  </a:cubicBezTo>
                  <a:cubicBezTo>
                    <a:pt x="2214385" y="285906"/>
                    <a:pt x="2223523" y="318156"/>
                    <a:pt x="2231329" y="268306"/>
                  </a:cubicBezTo>
                  <a:cubicBezTo>
                    <a:pt x="2239135" y="254512"/>
                    <a:pt x="2246560" y="277249"/>
                    <a:pt x="2256079" y="268306"/>
                  </a:cubicBezTo>
                  <a:lnTo>
                    <a:pt x="2256079" y="2096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87">
              <a:extLst>
                <a:ext uri="{FF2B5EF4-FFF2-40B4-BE49-F238E27FC236}">
                  <a16:creationId xmlns:a16="http://schemas.microsoft.com/office/drawing/2014/main" xmlns="" id="{C88FD996-3E3D-5D49-81E5-7D9BEBF29376}"/>
                </a:ext>
              </a:extLst>
            </p:cNvPr>
            <p:cNvSpPr/>
            <p:nvPr/>
          </p:nvSpPr>
          <p:spPr>
            <a:xfrm>
              <a:off x="5236775" y="5381046"/>
              <a:ext cx="2753710" cy="350100"/>
            </a:xfrm>
            <a:custGeom>
              <a:avLst/>
              <a:gdLst>
                <a:gd name="connsiteX0" fmla="*/ 2027616 w 2027615"/>
                <a:gd name="connsiteY0" fmla="*/ 6987 h 257786"/>
                <a:gd name="connsiteX1" fmla="*/ 2024283 w 2027615"/>
                <a:gd name="connsiteY1" fmla="*/ 6987 h 257786"/>
                <a:gd name="connsiteX2" fmla="*/ 2017525 w 2027615"/>
                <a:gd name="connsiteY2" fmla="*/ 6987 h 257786"/>
                <a:gd name="connsiteX3" fmla="*/ 2007244 w 2027615"/>
                <a:gd name="connsiteY3" fmla="*/ 6987 h 257786"/>
                <a:gd name="connsiteX4" fmla="*/ 1993250 w 2027615"/>
                <a:gd name="connsiteY4" fmla="*/ 6987 h 257786"/>
                <a:gd name="connsiteX5" fmla="*/ 1975830 w 2027615"/>
                <a:gd name="connsiteY5" fmla="*/ 6987 h 257786"/>
                <a:gd name="connsiteX6" fmla="*/ 1954888 w 2027615"/>
                <a:gd name="connsiteY6" fmla="*/ 5845 h 257786"/>
                <a:gd name="connsiteX7" fmla="*/ 1930708 w 2027615"/>
                <a:gd name="connsiteY7" fmla="*/ 4799 h 257786"/>
                <a:gd name="connsiteX8" fmla="*/ 44646 w 2027615"/>
                <a:gd name="connsiteY8" fmla="*/ 4799 h 257786"/>
                <a:gd name="connsiteX9" fmla="*/ 0 w 2027615"/>
                <a:gd name="connsiteY9" fmla="*/ 6987 h 257786"/>
                <a:gd name="connsiteX10" fmla="*/ 0 w 2027615"/>
                <a:gd name="connsiteY10" fmla="*/ 254332 h 257786"/>
                <a:gd name="connsiteX11" fmla="*/ 44931 w 2027615"/>
                <a:gd name="connsiteY11" fmla="*/ 254332 h 257786"/>
                <a:gd name="connsiteX12" fmla="*/ 90434 w 2027615"/>
                <a:gd name="connsiteY12" fmla="*/ 254332 h 257786"/>
                <a:gd name="connsiteX13" fmla="*/ 136221 w 2027615"/>
                <a:gd name="connsiteY13" fmla="*/ 253191 h 257786"/>
                <a:gd name="connsiteX14" fmla="*/ 182009 w 2027615"/>
                <a:gd name="connsiteY14" fmla="*/ 252144 h 257786"/>
                <a:gd name="connsiteX15" fmla="*/ 1679589 w 2027615"/>
                <a:gd name="connsiteY15" fmla="*/ 252144 h 257786"/>
                <a:gd name="connsiteX16" fmla="*/ 1748604 w 2027615"/>
                <a:gd name="connsiteY16" fmla="*/ 253191 h 257786"/>
                <a:gd name="connsiteX17" fmla="*/ 1817714 w 2027615"/>
                <a:gd name="connsiteY17" fmla="*/ 253761 h 257786"/>
                <a:gd name="connsiteX18" fmla="*/ 1886824 w 2027615"/>
                <a:gd name="connsiteY18" fmla="*/ 253761 h 257786"/>
                <a:gd name="connsiteX19" fmla="*/ 1957268 w 2027615"/>
                <a:gd name="connsiteY19" fmla="*/ 253761 h 257786"/>
                <a:gd name="connsiteX20" fmla="*/ 2027616 w 2027615"/>
                <a:gd name="connsiteY20" fmla="*/ 253761 h 257786"/>
                <a:gd name="connsiteX21" fmla="*/ 2027616 w 2027615"/>
                <a:gd name="connsiteY21" fmla="*/ 6416 h 25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27615" h="257786">
                  <a:moveTo>
                    <a:pt x="2027616" y="6987"/>
                  </a:moveTo>
                  <a:cubicBezTo>
                    <a:pt x="2027616" y="-9947"/>
                    <a:pt x="2025616" y="9555"/>
                    <a:pt x="2024283" y="6987"/>
                  </a:cubicBezTo>
                  <a:cubicBezTo>
                    <a:pt x="2022951" y="19735"/>
                    <a:pt x="2020190" y="-10042"/>
                    <a:pt x="2017525" y="6987"/>
                  </a:cubicBezTo>
                  <a:cubicBezTo>
                    <a:pt x="2014859" y="11553"/>
                    <a:pt x="2011147" y="-7759"/>
                    <a:pt x="2007244" y="6987"/>
                  </a:cubicBezTo>
                  <a:cubicBezTo>
                    <a:pt x="2003246" y="1469"/>
                    <a:pt x="1998486" y="18022"/>
                    <a:pt x="1993250" y="6987"/>
                  </a:cubicBezTo>
                  <a:cubicBezTo>
                    <a:pt x="1988110" y="16500"/>
                    <a:pt x="1982208" y="-2526"/>
                    <a:pt x="1975830" y="6987"/>
                  </a:cubicBezTo>
                  <a:cubicBezTo>
                    <a:pt x="1969452" y="14693"/>
                    <a:pt x="1962408" y="-5856"/>
                    <a:pt x="1954888" y="5845"/>
                  </a:cubicBezTo>
                  <a:cubicBezTo>
                    <a:pt x="1947367" y="-1100"/>
                    <a:pt x="1939276" y="14312"/>
                    <a:pt x="1930708" y="4799"/>
                  </a:cubicBezTo>
                  <a:lnTo>
                    <a:pt x="44646" y="4799"/>
                  </a:lnTo>
                  <a:cubicBezTo>
                    <a:pt x="28558" y="-4714"/>
                    <a:pt x="9519" y="2040"/>
                    <a:pt x="0" y="6987"/>
                  </a:cubicBezTo>
                  <a:lnTo>
                    <a:pt x="0" y="254332"/>
                  </a:lnTo>
                  <a:cubicBezTo>
                    <a:pt x="9519" y="255188"/>
                    <a:pt x="29510" y="253381"/>
                    <a:pt x="44931" y="254332"/>
                  </a:cubicBezTo>
                  <a:cubicBezTo>
                    <a:pt x="60048" y="252620"/>
                    <a:pt x="75317" y="252620"/>
                    <a:pt x="90434" y="254332"/>
                  </a:cubicBezTo>
                  <a:cubicBezTo>
                    <a:pt x="105760" y="246246"/>
                    <a:pt x="120800" y="254332"/>
                    <a:pt x="136221" y="253191"/>
                  </a:cubicBezTo>
                  <a:cubicBezTo>
                    <a:pt x="151643" y="253191"/>
                    <a:pt x="166683" y="252144"/>
                    <a:pt x="182009" y="252144"/>
                  </a:cubicBezTo>
                  <a:lnTo>
                    <a:pt x="1679589" y="252144"/>
                  </a:lnTo>
                  <a:cubicBezTo>
                    <a:pt x="1702626" y="242631"/>
                    <a:pt x="1725662" y="257662"/>
                    <a:pt x="1748604" y="253191"/>
                  </a:cubicBezTo>
                  <a:cubicBezTo>
                    <a:pt x="1771641" y="251383"/>
                    <a:pt x="1794677" y="263941"/>
                    <a:pt x="1817714" y="253761"/>
                  </a:cubicBezTo>
                  <a:cubicBezTo>
                    <a:pt x="1840751" y="245295"/>
                    <a:pt x="1863788" y="254998"/>
                    <a:pt x="1886824" y="253761"/>
                  </a:cubicBezTo>
                  <a:cubicBezTo>
                    <a:pt x="1909861" y="237589"/>
                    <a:pt x="1934421" y="255379"/>
                    <a:pt x="1957268" y="253761"/>
                  </a:cubicBezTo>
                  <a:cubicBezTo>
                    <a:pt x="1980304" y="258803"/>
                    <a:pt x="1999058" y="247863"/>
                    <a:pt x="2027616" y="253761"/>
                  </a:cubicBezTo>
                  <a:lnTo>
                    <a:pt x="2027616" y="6416"/>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 name="Group 1">
            <a:extLst>
              <a:ext uri="{FF2B5EF4-FFF2-40B4-BE49-F238E27FC236}">
                <a16:creationId xmlns:a16="http://schemas.microsoft.com/office/drawing/2014/main" xmlns="" id="{C5637952-2005-F045-9C0E-1AF907C91D61}"/>
              </a:ext>
            </a:extLst>
          </p:cNvPr>
          <p:cNvGrpSpPr/>
          <p:nvPr/>
        </p:nvGrpSpPr>
        <p:grpSpPr>
          <a:xfrm>
            <a:off x="8253483" y="1799171"/>
            <a:ext cx="3063988" cy="1863895"/>
            <a:chOff x="8253483" y="1799171"/>
            <a:chExt cx="3063988" cy="1863895"/>
          </a:xfrm>
        </p:grpSpPr>
        <p:sp>
          <p:nvSpPr>
            <p:cNvPr id="90" name="Freeform 89">
              <a:extLst>
                <a:ext uri="{FF2B5EF4-FFF2-40B4-BE49-F238E27FC236}">
                  <a16:creationId xmlns:a16="http://schemas.microsoft.com/office/drawing/2014/main" xmlns="" id="{C3D55DF3-708A-4A48-8935-87EFCC14E937}"/>
                </a:ext>
              </a:extLst>
            </p:cNvPr>
            <p:cNvSpPr/>
            <p:nvPr/>
          </p:nvSpPr>
          <p:spPr>
            <a:xfrm>
              <a:off x="8253483" y="1799171"/>
              <a:ext cx="2934705" cy="364634"/>
            </a:xfrm>
            <a:custGeom>
              <a:avLst/>
              <a:gdLst>
                <a:gd name="connsiteX0" fmla="*/ 2160886 w 2160885"/>
                <a:gd name="connsiteY0" fmla="*/ 8571 h 268488"/>
                <a:gd name="connsiteX1" fmla="*/ 2158792 w 2160885"/>
                <a:gd name="connsiteY1" fmla="*/ 8571 h 268488"/>
                <a:gd name="connsiteX2" fmla="*/ 2155841 w 2160885"/>
                <a:gd name="connsiteY2" fmla="*/ 8571 h 268488"/>
                <a:gd name="connsiteX3" fmla="*/ 2151557 w 2160885"/>
                <a:gd name="connsiteY3" fmla="*/ 8571 h 268488"/>
                <a:gd name="connsiteX4" fmla="*/ 2145941 w 2160885"/>
                <a:gd name="connsiteY4" fmla="*/ 8571 h 268488"/>
                <a:gd name="connsiteX5" fmla="*/ 2138991 w 2160885"/>
                <a:gd name="connsiteY5" fmla="*/ 8571 h 268488"/>
                <a:gd name="connsiteX6" fmla="*/ 2130614 w 2160885"/>
                <a:gd name="connsiteY6" fmla="*/ 8571 h 268488"/>
                <a:gd name="connsiteX7" fmla="*/ 2121095 w 2160885"/>
                <a:gd name="connsiteY7" fmla="*/ 8571 h 268488"/>
                <a:gd name="connsiteX8" fmla="*/ 2109862 w 2160885"/>
                <a:gd name="connsiteY8" fmla="*/ 8571 h 268488"/>
                <a:gd name="connsiteX9" fmla="*/ 2097392 w 2160885"/>
                <a:gd name="connsiteY9" fmla="*/ 8571 h 268488"/>
                <a:gd name="connsiteX10" fmla="*/ 2083589 w 2160885"/>
                <a:gd name="connsiteY10" fmla="*/ 8571 h 268488"/>
                <a:gd name="connsiteX11" fmla="*/ 2068453 w 2160885"/>
                <a:gd name="connsiteY11" fmla="*/ 8571 h 268488"/>
                <a:gd name="connsiteX12" fmla="*/ 2052080 w 2160885"/>
                <a:gd name="connsiteY12" fmla="*/ 8571 h 268488"/>
                <a:gd name="connsiteX13" fmla="*/ 2034564 w 2160885"/>
                <a:gd name="connsiteY13" fmla="*/ 8571 h 268488"/>
                <a:gd name="connsiteX14" fmla="*/ 2015526 w 2160885"/>
                <a:gd name="connsiteY14" fmla="*/ 8571 h 268488"/>
                <a:gd name="connsiteX15" fmla="*/ 1995630 w 2160885"/>
                <a:gd name="connsiteY15" fmla="*/ 7429 h 268488"/>
                <a:gd name="connsiteX16" fmla="*/ 1974593 w 2160885"/>
                <a:gd name="connsiteY16" fmla="*/ 6383 h 268488"/>
                <a:gd name="connsiteX17" fmla="*/ 1798961 w 2160885"/>
                <a:gd name="connsiteY17" fmla="*/ 6383 h 268488"/>
                <a:gd name="connsiteX18" fmla="*/ 1770403 w 2160885"/>
                <a:gd name="connsiteY18" fmla="*/ 7429 h 268488"/>
                <a:gd name="connsiteX19" fmla="*/ 1740798 w 2160885"/>
                <a:gd name="connsiteY19" fmla="*/ 8000 h 268488"/>
                <a:gd name="connsiteX20" fmla="*/ 1710431 w 2160885"/>
                <a:gd name="connsiteY20" fmla="*/ 8000 h 268488"/>
                <a:gd name="connsiteX21" fmla="*/ 1679303 w 2160885"/>
                <a:gd name="connsiteY21" fmla="*/ 8000 h 268488"/>
                <a:gd name="connsiteX22" fmla="*/ 1647414 w 2160885"/>
                <a:gd name="connsiteY22" fmla="*/ 8000 h 268488"/>
                <a:gd name="connsiteX23" fmla="*/ 1614953 w 2160885"/>
                <a:gd name="connsiteY23" fmla="*/ 8000 h 268488"/>
                <a:gd name="connsiteX24" fmla="*/ 1581730 w 2160885"/>
                <a:gd name="connsiteY24" fmla="*/ 8000 h 268488"/>
                <a:gd name="connsiteX25" fmla="*/ 1547937 w 2160885"/>
                <a:gd name="connsiteY25" fmla="*/ 8000 h 268488"/>
                <a:gd name="connsiteX26" fmla="*/ 1513572 w 2160885"/>
                <a:gd name="connsiteY26" fmla="*/ 8000 h 268488"/>
                <a:gd name="connsiteX27" fmla="*/ 1478541 w 2160885"/>
                <a:gd name="connsiteY27" fmla="*/ 6859 h 268488"/>
                <a:gd name="connsiteX28" fmla="*/ 1443129 w 2160885"/>
                <a:gd name="connsiteY28" fmla="*/ 5812 h 268488"/>
                <a:gd name="connsiteX29" fmla="*/ 1228944 w 2160885"/>
                <a:gd name="connsiteY29" fmla="*/ 5812 h 268488"/>
                <a:gd name="connsiteX30" fmla="*/ 1198578 w 2160885"/>
                <a:gd name="connsiteY30" fmla="*/ 6859 h 268488"/>
                <a:gd name="connsiteX31" fmla="*/ 1168021 w 2160885"/>
                <a:gd name="connsiteY31" fmla="*/ 7429 h 268488"/>
                <a:gd name="connsiteX32" fmla="*/ 1106621 w 2160885"/>
                <a:gd name="connsiteY32" fmla="*/ 7429 h 268488"/>
                <a:gd name="connsiteX33" fmla="*/ 1075683 w 2160885"/>
                <a:gd name="connsiteY33" fmla="*/ 7429 h 268488"/>
                <a:gd name="connsiteX34" fmla="*/ 1044650 w 2160885"/>
                <a:gd name="connsiteY34" fmla="*/ 7429 h 268488"/>
                <a:gd name="connsiteX35" fmla="*/ 1013522 w 2160885"/>
                <a:gd name="connsiteY35" fmla="*/ 7429 h 268488"/>
                <a:gd name="connsiteX36" fmla="*/ 982299 w 2160885"/>
                <a:gd name="connsiteY36" fmla="*/ 7429 h 268488"/>
                <a:gd name="connsiteX37" fmla="*/ 951075 w 2160885"/>
                <a:gd name="connsiteY37" fmla="*/ 7429 h 268488"/>
                <a:gd name="connsiteX38" fmla="*/ 919757 w 2160885"/>
                <a:gd name="connsiteY38" fmla="*/ 7429 h 268488"/>
                <a:gd name="connsiteX39" fmla="*/ 888438 w 2160885"/>
                <a:gd name="connsiteY39" fmla="*/ 7429 h 268488"/>
                <a:gd name="connsiteX40" fmla="*/ 857120 w 2160885"/>
                <a:gd name="connsiteY40" fmla="*/ 7429 h 268488"/>
                <a:gd name="connsiteX41" fmla="*/ 825801 w 2160885"/>
                <a:gd name="connsiteY41" fmla="*/ 7429 h 268488"/>
                <a:gd name="connsiteX42" fmla="*/ 794578 w 2160885"/>
                <a:gd name="connsiteY42" fmla="*/ 7429 h 268488"/>
                <a:gd name="connsiteX43" fmla="*/ 763354 w 2160885"/>
                <a:gd name="connsiteY43" fmla="*/ 7429 h 268488"/>
                <a:gd name="connsiteX44" fmla="*/ 732131 w 2160885"/>
                <a:gd name="connsiteY44" fmla="*/ 7429 h 268488"/>
                <a:gd name="connsiteX45" fmla="*/ 701098 w 2160885"/>
                <a:gd name="connsiteY45" fmla="*/ 7429 h 268488"/>
                <a:gd name="connsiteX46" fmla="*/ 670065 w 2160885"/>
                <a:gd name="connsiteY46" fmla="*/ 7429 h 268488"/>
                <a:gd name="connsiteX47" fmla="*/ 639222 w 2160885"/>
                <a:gd name="connsiteY47" fmla="*/ 7429 h 268488"/>
                <a:gd name="connsiteX48" fmla="*/ 608380 w 2160885"/>
                <a:gd name="connsiteY48" fmla="*/ 7429 h 268488"/>
                <a:gd name="connsiteX49" fmla="*/ 577823 w 2160885"/>
                <a:gd name="connsiteY49" fmla="*/ 7429 h 268488"/>
                <a:gd name="connsiteX50" fmla="*/ 547361 w 2160885"/>
                <a:gd name="connsiteY50" fmla="*/ 7429 h 268488"/>
                <a:gd name="connsiteX51" fmla="*/ 517090 w 2160885"/>
                <a:gd name="connsiteY51" fmla="*/ 7429 h 268488"/>
                <a:gd name="connsiteX52" fmla="*/ 487008 w 2160885"/>
                <a:gd name="connsiteY52" fmla="*/ 7429 h 268488"/>
                <a:gd name="connsiteX53" fmla="*/ 457118 w 2160885"/>
                <a:gd name="connsiteY53" fmla="*/ 7429 h 268488"/>
                <a:gd name="connsiteX54" fmla="*/ 427513 w 2160885"/>
                <a:gd name="connsiteY54" fmla="*/ 7429 h 268488"/>
                <a:gd name="connsiteX55" fmla="*/ 398098 w 2160885"/>
                <a:gd name="connsiteY55" fmla="*/ 7429 h 268488"/>
                <a:gd name="connsiteX56" fmla="*/ 368874 w 2160885"/>
                <a:gd name="connsiteY56" fmla="*/ 7429 h 268488"/>
                <a:gd name="connsiteX57" fmla="*/ 340316 w 2160885"/>
                <a:gd name="connsiteY57" fmla="*/ 7429 h 268488"/>
                <a:gd name="connsiteX58" fmla="*/ 311758 w 2160885"/>
                <a:gd name="connsiteY58" fmla="*/ 6288 h 268488"/>
                <a:gd name="connsiteX59" fmla="*/ 283200 w 2160885"/>
                <a:gd name="connsiteY59" fmla="*/ 5241 h 268488"/>
                <a:gd name="connsiteX60" fmla="*/ 129558 w 2160885"/>
                <a:gd name="connsiteY60" fmla="*/ 5241 h 268488"/>
                <a:gd name="connsiteX61" fmla="*/ 112328 w 2160885"/>
                <a:gd name="connsiteY61" fmla="*/ 6288 h 268488"/>
                <a:gd name="connsiteX62" fmla="*/ 95288 w 2160885"/>
                <a:gd name="connsiteY62" fmla="*/ 6859 h 268488"/>
                <a:gd name="connsiteX63" fmla="*/ 78534 w 2160885"/>
                <a:gd name="connsiteY63" fmla="*/ 6859 h 268488"/>
                <a:gd name="connsiteX64" fmla="*/ 61876 w 2160885"/>
                <a:gd name="connsiteY64" fmla="*/ 6859 h 268488"/>
                <a:gd name="connsiteX65" fmla="*/ 45407 w 2160885"/>
                <a:gd name="connsiteY65" fmla="*/ 7810 h 268488"/>
                <a:gd name="connsiteX66" fmla="*/ 29224 w 2160885"/>
                <a:gd name="connsiteY66" fmla="*/ 5907 h 268488"/>
                <a:gd name="connsiteX67" fmla="*/ 14469 w 2160885"/>
                <a:gd name="connsiteY67" fmla="*/ 5907 h 268488"/>
                <a:gd name="connsiteX68" fmla="*/ 0 w 2160885"/>
                <a:gd name="connsiteY68" fmla="*/ 7525 h 268488"/>
                <a:gd name="connsiteX69" fmla="*/ 0 w 2160885"/>
                <a:gd name="connsiteY69" fmla="*/ 264383 h 268488"/>
                <a:gd name="connsiteX70" fmla="*/ 14374 w 2160885"/>
                <a:gd name="connsiteY70" fmla="*/ 262766 h 268488"/>
                <a:gd name="connsiteX71" fmla="*/ 29415 w 2160885"/>
                <a:gd name="connsiteY71" fmla="*/ 262005 h 268488"/>
                <a:gd name="connsiteX72" fmla="*/ 44741 w 2160885"/>
                <a:gd name="connsiteY72" fmla="*/ 264383 h 268488"/>
                <a:gd name="connsiteX73" fmla="*/ 60257 w 2160885"/>
                <a:gd name="connsiteY73" fmla="*/ 267808 h 268488"/>
                <a:gd name="connsiteX74" fmla="*/ 75869 w 2160885"/>
                <a:gd name="connsiteY74" fmla="*/ 266476 h 268488"/>
                <a:gd name="connsiteX75" fmla="*/ 91481 w 2160885"/>
                <a:gd name="connsiteY75" fmla="*/ 264383 h 268488"/>
                <a:gd name="connsiteX76" fmla="*/ 107092 w 2160885"/>
                <a:gd name="connsiteY76" fmla="*/ 264383 h 268488"/>
                <a:gd name="connsiteX77" fmla="*/ 122704 w 2160885"/>
                <a:gd name="connsiteY77" fmla="*/ 263146 h 268488"/>
                <a:gd name="connsiteX78" fmla="*/ 138411 w 2160885"/>
                <a:gd name="connsiteY78" fmla="*/ 261910 h 268488"/>
                <a:gd name="connsiteX79" fmla="*/ 467208 w 2160885"/>
                <a:gd name="connsiteY79" fmla="*/ 261910 h 268488"/>
                <a:gd name="connsiteX80" fmla="*/ 490721 w 2160885"/>
                <a:gd name="connsiteY80" fmla="*/ 262956 h 268488"/>
                <a:gd name="connsiteX81" fmla="*/ 514234 w 2160885"/>
                <a:gd name="connsiteY81" fmla="*/ 263527 h 268488"/>
                <a:gd name="connsiteX82" fmla="*/ 537651 w 2160885"/>
                <a:gd name="connsiteY82" fmla="*/ 262766 h 268488"/>
                <a:gd name="connsiteX83" fmla="*/ 561164 w 2160885"/>
                <a:gd name="connsiteY83" fmla="*/ 261910 h 268488"/>
                <a:gd name="connsiteX84" fmla="*/ 1923474 w 2160885"/>
                <a:gd name="connsiteY84" fmla="*/ 261910 h 268488"/>
                <a:gd name="connsiteX85" fmla="*/ 1939181 w 2160885"/>
                <a:gd name="connsiteY85" fmla="*/ 262956 h 268488"/>
                <a:gd name="connsiteX86" fmla="*/ 1954793 w 2160885"/>
                <a:gd name="connsiteY86" fmla="*/ 263527 h 268488"/>
                <a:gd name="connsiteX87" fmla="*/ 1962598 w 2160885"/>
                <a:gd name="connsiteY87" fmla="*/ 263527 h 268488"/>
                <a:gd name="connsiteX88" fmla="*/ 1970500 w 2160885"/>
                <a:gd name="connsiteY88" fmla="*/ 264098 h 268488"/>
                <a:gd name="connsiteX89" fmla="*/ 1978305 w 2160885"/>
                <a:gd name="connsiteY89" fmla="*/ 263432 h 268488"/>
                <a:gd name="connsiteX90" fmla="*/ 1986111 w 2160885"/>
                <a:gd name="connsiteY90" fmla="*/ 263432 h 268488"/>
                <a:gd name="connsiteX91" fmla="*/ 1993917 w 2160885"/>
                <a:gd name="connsiteY91" fmla="*/ 262195 h 268488"/>
                <a:gd name="connsiteX92" fmla="*/ 2001818 w 2160885"/>
                <a:gd name="connsiteY92" fmla="*/ 262956 h 268488"/>
                <a:gd name="connsiteX93" fmla="*/ 2009624 w 2160885"/>
                <a:gd name="connsiteY93" fmla="*/ 263527 h 268488"/>
                <a:gd name="connsiteX94" fmla="*/ 2017430 w 2160885"/>
                <a:gd name="connsiteY94" fmla="*/ 263527 h 268488"/>
                <a:gd name="connsiteX95" fmla="*/ 2025236 w 2160885"/>
                <a:gd name="connsiteY95" fmla="*/ 261720 h 268488"/>
                <a:gd name="connsiteX96" fmla="*/ 2033136 w 2160885"/>
                <a:gd name="connsiteY96" fmla="*/ 261720 h 268488"/>
                <a:gd name="connsiteX97" fmla="*/ 2040942 w 2160885"/>
                <a:gd name="connsiteY97" fmla="*/ 261720 h 268488"/>
                <a:gd name="connsiteX98" fmla="*/ 2048748 w 2160885"/>
                <a:gd name="connsiteY98" fmla="*/ 261720 h 268488"/>
                <a:gd name="connsiteX99" fmla="*/ 2056554 w 2160885"/>
                <a:gd name="connsiteY99" fmla="*/ 260578 h 268488"/>
                <a:gd name="connsiteX100" fmla="*/ 2064455 w 2160885"/>
                <a:gd name="connsiteY100" fmla="*/ 262481 h 268488"/>
                <a:gd name="connsiteX101" fmla="*/ 2072261 w 2160885"/>
                <a:gd name="connsiteY101" fmla="*/ 262481 h 268488"/>
                <a:gd name="connsiteX102" fmla="*/ 2080067 w 2160885"/>
                <a:gd name="connsiteY102" fmla="*/ 263051 h 268488"/>
                <a:gd name="connsiteX103" fmla="*/ 2087872 w 2160885"/>
                <a:gd name="connsiteY103" fmla="*/ 261244 h 268488"/>
                <a:gd name="connsiteX104" fmla="*/ 2095678 w 2160885"/>
                <a:gd name="connsiteY104" fmla="*/ 262956 h 268488"/>
                <a:gd name="connsiteX105" fmla="*/ 2111386 w 2160885"/>
                <a:gd name="connsiteY105" fmla="*/ 262956 h 268488"/>
                <a:gd name="connsiteX106" fmla="*/ 2126997 w 2160885"/>
                <a:gd name="connsiteY106" fmla="*/ 260483 h 268488"/>
                <a:gd name="connsiteX107" fmla="*/ 2143941 w 2160885"/>
                <a:gd name="connsiteY107" fmla="*/ 261434 h 268488"/>
                <a:gd name="connsiteX108" fmla="*/ 2160886 w 2160885"/>
                <a:gd name="connsiteY108" fmla="*/ 262956 h 268488"/>
                <a:gd name="connsiteX109" fmla="*/ 2160886 w 2160885"/>
                <a:gd name="connsiteY109" fmla="*/ 6098 h 26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160885" h="268488">
                  <a:moveTo>
                    <a:pt x="2160886" y="8571"/>
                  </a:moveTo>
                  <a:cubicBezTo>
                    <a:pt x="2160886" y="14089"/>
                    <a:pt x="2159363" y="8571"/>
                    <a:pt x="2158792" y="8571"/>
                  </a:cubicBezTo>
                  <a:cubicBezTo>
                    <a:pt x="2158220" y="8571"/>
                    <a:pt x="2156888" y="12852"/>
                    <a:pt x="2155841" y="8571"/>
                  </a:cubicBezTo>
                  <a:cubicBezTo>
                    <a:pt x="2154794" y="7810"/>
                    <a:pt x="2153175" y="8571"/>
                    <a:pt x="2151557" y="8571"/>
                  </a:cubicBezTo>
                  <a:cubicBezTo>
                    <a:pt x="2150034" y="12567"/>
                    <a:pt x="2148035" y="8571"/>
                    <a:pt x="2145941" y="8571"/>
                  </a:cubicBezTo>
                  <a:cubicBezTo>
                    <a:pt x="2143941" y="5622"/>
                    <a:pt x="2141562" y="13423"/>
                    <a:pt x="2138991" y="8571"/>
                  </a:cubicBezTo>
                  <a:cubicBezTo>
                    <a:pt x="2136421" y="1531"/>
                    <a:pt x="2133565" y="8000"/>
                    <a:pt x="2130614" y="8571"/>
                  </a:cubicBezTo>
                  <a:cubicBezTo>
                    <a:pt x="2127568" y="11710"/>
                    <a:pt x="2124236" y="7429"/>
                    <a:pt x="2121095" y="8571"/>
                  </a:cubicBezTo>
                  <a:cubicBezTo>
                    <a:pt x="2117544" y="6863"/>
                    <a:pt x="2113413" y="6863"/>
                    <a:pt x="2109862" y="8571"/>
                  </a:cubicBezTo>
                  <a:cubicBezTo>
                    <a:pt x="2105826" y="9970"/>
                    <a:pt x="2101428" y="9970"/>
                    <a:pt x="2097392" y="8571"/>
                  </a:cubicBezTo>
                  <a:cubicBezTo>
                    <a:pt x="2092889" y="9906"/>
                    <a:pt x="2088091" y="9906"/>
                    <a:pt x="2083589" y="8571"/>
                  </a:cubicBezTo>
                  <a:cubicBezTo>
                    <a:pt x="2078734" y="8571"/>
                    <a:pt x="2074069" y="10854"/>
                    <a:pt x="2068453" y="8571"/>
                  </a:cubicBezTo>
                  <a:cubicBezTo>
                    <a:pt x="2063122" y="6904"/>
                    <a:pt x="2057410" y="6904"/>
                    <a:pt x="2052080" y="8571"/>
                  </a:cubicBezTo>
                  <a:cubicBezTo>
                    <a:pt x="2046407" y="6621"/>
                    <a:pt x="2040238" y="6621"/>
                    <a:pt x="2034564" y="8571"/>
                  </a:cubicBezTo>
                  <a:cubicBezTo>
                    <a:pt x="2028472" y="10379"/>
                    <a:pt x="2022189" y="6763"/>
                    <a:pt x="2015526" y="8571"/>
                  </a:cubicBezTo>
                  <a:cubicBezTo>
                    <a:pt x="2008862" y="10379"/>
                    <a:pt x="2002389" y="1056"/>
                    <a:pt x="1995630" y="7429"/>
                  </a:cubicBezTo>
                  <a:cubicBezTo>
                    <a:pt x="1988605" y="8024"/>
                    <a:pt x="1981523" y="7672"/>
                    <a:pt x="1974593" y="6383"/>
                  </a:cubicBezTo>
                  <a:lnTo>
                    <a:pt x="1798961" y="6383"/>
                  </a:lnTo>
                  <a:cubicBezTo>
                    <a:pt x="1789442" y="6383"/>
                    <a:pt x="1779923" y="6383"/>
                    <a:pt x="1770403" y="7429"/>
                  </a:cubicBezTo>
                  <a:cubicBezTo>
                    <a:pt x="1760589" y="5682"/>
                    <a:pt x="1750536" y="5876"/>
                    <a:pt x="1740798" y="8000"/>
                  </a:cubicBezTo>
                  <a:cubicBezTo>
                    <a:pt x="1730774" y="10038"/>
                    <a:pt x="1720455" y="10038"/>
                    <a:pt x="1710431" y="8000"/>
                  </a:cubicBezTo>
                  <a:cubicBezTo>
                    <a:pt x="1700151" y="10949"/>
                    <a:pt x="1689775" y="6288"/>
                    <a:pt x="1679303" y="8000"/>
                  </a:cubicBezTo>
                  <a:cubicBezTo>
                    <a:pt x="1668708" y="9142"/>
                    <a:pt x="1658009" y="9142"/>
                    <a:pt x="1647414" y="8000"/>
                  </a:cubicBezTo>
                  <a:cubicBezTo>
                    <a:pt x="1636752" y="7429"/>
                    <a:pt x="1625900" y="8000"/>
                    <a:pt x="1614953" y="8000"/>
                  </a:cubicBezTo>
                  <a:cubicBezTo>
                    <a:pt x="1603977" y="10093"/>
                    <a:pt x="1592706" y="10093"/>
                    <a:pt x="1581730" y="8000"/>
                  </a:cubicBezTo>
                  <a:cubicBezTo>
                    <a:pt x="1570593" y="10427"/>
                    <a:pt x="1559074" y="10427"/>
                    <a:pt x="1547937" y="8000"/>
                  </a:cubicBezTo>
                  <a:cubicBezTo>
                    <a:pt x="1536599" y="10283"/>
                    <a:pt x="1524910" y="10283"/>
                    <a:pt x="1513572" y="8000"/>
                  </a:cubicBezTo>
                  <a:cubicBezTo>
                    <a:pt x="1501958" y="11044"/>
                    <a:pt x="1490345" y="6954"/>
                    <a:pt x="1478541" y="6859"/>
                  </a:cubicBezTo>
                  <a:cubicBezTo>
                    <a:pt x="1466832" y="12947"/>
                    <a:pt x="1455028" y="5812"/>
                    <a:pt x="1443129" y="5812"/>
                  </a:cubicBezTo>
                  <a:lnTo>
                    <a:pt x="1228944" y="5812"/>
                  </a:lnTo>
                  <a:cubicBezTo>
                    <a:pt x="1218854" y="5812"/>
                    <a:pt x="1208763" y="7334"/>
                    <a:pt x="1198578" y="6859"/>
                  </a:cubicBezTo>
                  <a:cubicBezTo>
                    <a:pt x="1188392" y="6383"/>
                    <a:pt x="1178302" y="6859"/>
                    <a:pt x="1168021" y="7429"/>
                  </a:cubicBezTo>
                  <a:cubicBezTo>
                    <a:pt x="1147554" y="7493"/>
                    <a:pt x="1127088" y="7493"/>
                    <a:pt x="1106621" y="7429"/>
                  </a:cubicBezTo>
                  <a:cubicBezTo>
                    <a:pt x="1096340" y="1626"/>
                    <a:pt x="1085964" y="13233"/>
                    <a:pt x="1075683" y="7429"/>
                  </a:cubicBezTo>
                  <a:cubicBezTo>
                    <a:pt x="1065431" y="5431"/>
                    <a:pt x="1054893" y="5431"/>
                    <a:pt x="1044650" y="7429"/>
                  </a:cubicBezTo>
                  <a:cubicBezTo>
                    <a:pt x="1034350" y="5669"/>
                    <a:pt x="1023822" y="5669"/>
                    <a:pt x="1013522" y="7429"/>
                  </a:cubicBezTo>
                  <a:cubicBezTo>
                    <a:pt x="1003194" y="9285"/>
                    <a:pt x="992627" y="9285"/>
                    <a:pt x="982299" y="7429"/>
                  </a:cubicBezTo>
                  <a:cubicBezTo>
                    <a:pt x="971923" y="3053"/>
                    <a:pt x="961451" y="7429"/>
                    <a:pt x="951075" y="7429"/>
                  </a:cubicBezTo>
                  <a:cubicBezTo>
                    <a:pt x="940604" y="4385"/>
                    <a:pt x="930228" y="-752"/>
                    <a:pt x="919757" y="7429"/>
                  </a:cubicBezTo>
                  <a:cubicBezTo>
                    <a:pt x="909381" y="5907"/>
                    <a:pt x="898909" y="10759"/>
                    <a:pt x="888438" y="7429"/>
                  </a:cubicBezTo>
                  <a:cubicBezTo>
                    <a:pt x="877967" y="4100"/>
                    <a:pt x="867591" y="10949"/>
                    <a:pt x="857120" y="7429"/>
                  </a:cubicBezTo>
                  <a:cubicBezTo>
                    <a:pt x="846744" y="13613"/>
                    <a:pt x="836272" y="7429"/>
                    <a:pt x="825801" y="7429"/>
                  </a:cubicBezTo>
                  <a:cubicBezTo>
                    <a:pt x="815606" y="10379"/>
                    <a:pt x="804773" y="10379"/>
                    <a:pt x="794578" y="7429"/>
                  </a:cubicBezTo>
                  <a:cubicBezTo>
                    <a:pt x="784106" y="6288"/>
                    <a:pt x="773730" y="14374"/>
                    <a:pt x="763354" y="7429"/>
                  </a:cubicBezTo>
                  <a:cubicBezTo>
                    <a:pt x="752978" y="8619"/>
                    <a:pt x="742507" y="8619"/>
                    <a:pt x="732131" y="7429"/>
                  </a:cubicBezTo>
                  <a:cubicBezTo>
                    <a:pt x="721755" y="1531"/>
                    <a:pt x="711379" y="6573"/>
                    <a:pt x="701098" y="7429"/>
                  </a:cubicBezTo>
                  <a:cubicBezTo>
                    <a:pt x="690722" y="12757"/>
                    <a:pt x="680346" y="7429"/>
                    <a:pt x="670065" y="7429"/>
                  </a:cubicBezTo>
                  <a:cubicBezTo>
                    <a:pt x="659879" y="9427"/>
                    <a:pt x="649408" y="9427"/>
                    <a:pt x="639222" y="7429"/>
                  </a:cubicBezTo>
                  <a:cubicBezTo>
                    <a:pt x="628942" y="14945"/>
                    <a:pt x="618661" y="10569"/>
                    <a:pt x="608380" y="7429"/>
                  </a:cubicBezTo>
                  <a:cubicBezTo>
                    <a:pt x="598099" y="4290"/>
                    <a:pt x="588008" y="11520"/>
                    <a:pt x="577823" y="7429"/>
                  </a:cubicBezTo>
                  <a:cubicBezTo>
                    <a:pt x="567637" y="-562"/>
                    <a:pt x="557451" y="4480"/>
                    <a:pt x="547361" y="7429"/>
                  </a:cubicBezTo>
                  <a:cubicBezTo>
                    <a:pt x="537280" y="6716"/>
                    <a:pt x="527170" y="6716"/>
                    <a:pt x="517090" y="7429"/>
                  </a:cubicBezTo>
                  <a:cubicBezTo>
                    <a:pt x="507465" y="3391"/>
                    <a:pt x="496632" y="3391"/>
                    <a:pt x="487008" y="7429"/>
                  </a:cubicBezTo>
                  <a:cubicBezTo>
                    <a:pt x="477717" y="2246"/>
                    <a:pt x="466409" y="2246"/>
                    <a:pt x="457118" y="7429"/>
                  </a:cubicBezTo>
                  <a:cubicBezTo>
                    <a:pt x="447598" y="3624"/>
                    <a:pt x="437318" y="9808"/>
                    <a:pt x="427513" y="7429"/>
                  </a:cubicBezTo>
                  <a:cubicBezTo>
                    <a:pt x="417993" y="3244"/>
                    <a:pt x="407808" y="6668"/>
                    <a:pt x="398098" y="7429"/>
                  </a:cubicBezTo>
                  <a:cubicBezTo>
                    <a:pt x="388579" y="1721"/>
                    <a:pt x="378583" y="7429"/>
                    <a:pt x="368874" y="7429"/>
                  </a:cubicBezTo>
                  <a:cubicBezTo>
                    <a:pt x="359383" y="6311"/>
                    <a:pt x="349807" y="6311"/>
                    <a:pt x="340316" y="7429"/>
                  </a:cubicBezTo>
                  <a:cubicBezTo>
                    <a:pt x="330796" y="-3511"/>
                    <a:pt x="321277" y="-1037"/>
                    <a:pt x="311758" y="6288"/>
                  </a:cubicBezTo>
                  <a:cubicBezTo>
                    <a:pt x="302238" y="6288"/>
                    <a:pt x="292719" y="5241"/>
                    <a:pt x="283200" y="5241"/>
                  </a:cubicBezTo>
                  <a:lnTo>
                    <a:pt x="129558" y="5241"/>
                  </a:lnTo>
                  <a:cubicBezTo>
                    <a:pt x="123856" y="6111"/>
                    <a:pt x="118087" y="6461"/>
                    <a:pt x="112328" y="6288"/>
                  </a:cubicBezTo>
                  <a:cubicBezTo>
                    <a:pt x="106617" y="9"/>
                    <a:pt x="101000" y="8190"/>
                    <a:pt x="95288" y="6859"/>
                  </a:cubicBezTo>
                  <a:cubicBezTo>
                    <a:pt x="89672" y="9427"/>
                    <a:pt x="84056" y="6002"/>
                    <a:pt x="78534" y="6859"/>
                  </a:cubicBezTo>
                  <a:cubicBezTo>
                    <a:pt x="72918" y="14469"/>
                    <a:pt x="67397" y="-2655"/>
                    <a:pt x="61876" y="6859"/>
                  </a:cubicBezTo>
                  <a:cubicBezTo>
                    <a:pt x="56355" y="-7126"/>
                    <a:pt x="50928" y="7525"/>
                    <a:pt x="45407" y="7810"/>
                  </a:cubicBezTo>
                  <a:cubicBezTo>
                    <a:pt x="39981" y="1246"/>
                    <a:pt x="34650" y="-1703"/>
                    <a:pt x="29224" y="5907"/>
                  </a:cubicBezTo>
                  <a:cubicBezTo>
                    <a:pt x="24312" y="5622"/>
                    <a:pt x="19381" y="5622"/>
                    <a:pt x="14469" y="5907"/>
                  </a:cubicBezTo>
                  <a:cubicBezTo>
                    <a:pt x="9605" y="5983"/>
                    <a:pt x="4760" y="6525"/>
                    <a:pt x="0" y="7525"/>
                  </a:cubicBezTo>
                  <a:lnTo>
                    <a:pt x="0" y="264383"/>
                  </a:lnTo>
                  <a:cubicBezTo>
                    <a:pt x="0" y="264383"/>
                    <a:pt x="9519" y="268093"/>
                    <a:pt x="14374" y="262766"/>
                  </a:cubicBezTo>
                  <a:cubicBezTo>
                    <a:pt x="19610" y="265049"/>
                    <a:pt x="23894" y="261434"/>
                    <a:pt x="29415" y="262005"/>
                  </a:cubicBezTo>
                  <a:cubicBezTo>
                    <a:pt x="34650" y="260197"/>
                    <a:pt x="39505" y="272374"/>
                    <a:pt x="44741" y="264383"/>
                  </a:cubicBezTo>
                  <a:cubicBezTo>
                    <a:pt x="48977" y="268125"/>
                    <a:pt x="54841" y="269420"/>
                    <a:pt x="60257" y="267808"/>
                  </a:cubicBezTo>
                  <a:cubicBezTo>
                    <a:pt x="65493" y="267808"/>
                    <a:pt x="70633" y="264288"/>
                    <a:pt x="75869" y="266476"/>
                  </a:cubicBezTo>
                  <a:cubicBezTo>
                    <a:pt x="80990" y="265266"/>
                    <a:pt x="86217" y="264565"/>
                    <a:pt x="91481" y="264383"/>
                  </a:cubicBezTo>
                  <a:cubicBezTo>
                    <a:pt x="96716" y="263337"/>
                    <a:pt x="101857" y="266571"/>
                    <a:pt x="107092" y="264383"/>
                  </a:cubicBezTo>
                  <a:cubicBezTo>
                    <a:pt x="112147" y="262846"/>
                    <a:pt x="117468" y="262424"/>
                    <a:pt x="122704" y="263146"/>
                  </a:cubicBezTo>
                  <a:cubicBezTo>
                    <a:pt x="127940" y="263146"/>
                    <a:pt x="133175" y="261910"/>
                    <a:pt x="138411" y="261910"/>
                  </a:cubicBezTo>
                  <a:lnTo>
                    <a:pt x="467208" y="261910"/>
                  </a:lnTo>
                  <a:cubicBezTo>
                    <a:pt x="475005" y="262922"/>
                    <a:pt x="482868" y="263272"/>
                    <a:pt x="490721" y="262956"/>
                  </a:cubicBezTo>
                  <a:cubicBezTo>
                    <a:pt x="498527" y="260197"/>
                    <a:pt x="506333" y="266381"/>
                    <a:pt x="514234" y="263527"/>
                  </a:cubicBezTo>
                  <a:cubicBezTo>
                    <a:pt x="522040" y="262195"/>
                    <a:pt x="529845" y="257248"/>
                    <a:pt x="537651" y="262766"/>
                  </a:cubicBezTo>
                  <a:cubicBezTo>
                    <a:pt x="545552" y="258485"/>
                    <a:pt x="553358" y="261910"/>
                    <a:pt x="561164" y="261910"/>
                  </a:cubicBezTo>
                  <a:lnTo>
                    <a:pt x="1923474" y="261910"/>
                  </a:lnTo>
                  <a:cubicBezTo>
                    <a:pt x="1928710" y="261910"/>
                    <a:pt x="1933945" y="262576"/>
                    <a:pt x="1939181" y="262956"/>
                  </a:cubicBezTo>
                  <a:cubicBezTo>
                    <a:pt x="1944226" y="264593"/>
                    <a:pt x="1949633" y="264790"/>
                    <a:pt x="1954793" y="263527"/>
                  </a:cubicBezTo>
                  <a:cubicBezTo>
                    <a:pt x="1957353" y="262862"/>
                    <a:pt x="1960038" y="262862"/>
                    <a:pt x="1962598" y="263527"/>
                  </a:cubicBezTo>
                  <a:cubicBezTo>
                    <a:pt x="1965187" y="264142"/>
                    <a:pt x="1967853" y="264335"/>
                    <a:pt x="1970500" y="264098"/>
                  </a:cubicBezTo>
                  <a:cubicBezTo>
                    <a:pt x="1973069" y="263589"/>
                    <a:pt x="1975688" y="263365"/>
                    <a:pt x="1978305" y="263432"/>
                  </a:cubicBezTo>
                  <a:cubicBezTo>
                    <a:pt x="1980875" y="263432"/>
                    <a:pt x="1983541" y="262671"/>
                    <a:pt x="1986111" y="263432"/>
                  </a:cubicBezTo>
                  <a:cubicBezTo>
                    <a:pt x="1988681" y="260388"/>
                    <a:pt x="1991347" y="260007"/>
                    <a:pt x="1993917" y="262195"/>
                  </a:cubicBezTo>
                  <a:cubicBezTo>
                    <a:pt x="1996582" y="256582"/>
                    <a:pt x="1999152" y="266762"/>
                    <a:pt x="2001818" y="262956"/>
                  </a:cubicBezTo>
                  <a:cubicBezTo>
                    <a:pt x="2004388" y="266191"/>
                    <a:pt x="2006958" y="261434"/>
                    <a:pt x="2009624" y="263527"/>
                  </a:cubicBezTo>
                  <a:cubicBezTo>
                    <a:pt x="2012194" y="261529"/>
                    <a:pt x="2014859" y="266000"/>
                    <a:pt x="2017430" y="263527"/>
                  </a:cubicBezTo>
                  <a:cubicBezTo>
                    <a:pt x="2020000" y="263527"/>
                    <a:pt x="2022665" y="261910"/>
                    <a:pt x="2025236" y="261720"/>
                  </a:cubicBezTo>
                  <a:cubicBezTo>
                    <a:pt x="2027901" y="265430"/>
                    <a:pt x="2030471" y="255251"/>
                    <a:pt x="2033136" y="261720"/>
                  </a:cubicBezTo>
                  <a:cubicBezTo>
                    <a:pt x="2035707" y="256487"/>
                    <a:pt x="2038277" y="261720"/>
                    <a:pt x="2040942" y="261720"/>
                  </a:cubicBezTo>
                  <a:cubicBezTo>
                    <a:pt x="2043513" y="266000"/>
                    <a:pt x="2046178" y="264764"/>
                    <a:pt x="2048748" y="261720"/>
                  </a:cubicBezTo>
                  <a:cubicBezTo>
                    <a:pt x="2051319" y="263432"/>
                    <a:pt x="2053984" y="267428"/>
                    <a:pt x="2056554" y="260578"/>
                  </a:cubicBezTo>
                  <a:cubicBezTo>
                    <a:pt x="2059219" y="260578"/>
                    <a:pt x="2061790" y="259246"/>
                    <a:pt x="2064455" y="262481"/>
                  </a:cubicBezTo>
                  <a:cubicBezTo>
                    <a:pt x="2067025" y="268569"/>
                    <a:pt x="2069596" y="267142"/>
                    <a:pt x="2072261" y="262481"/>
                  </a:cubicBezTo>
                  <a:cubicBezTo>
                    <a:pt x="2074831" y="264288"/>
                    <a:pt x="2077497" y="261339"/>
                    <a:pt x="2080067" y="263051"/>
                  </a:cubicBezTo>
                  <a:cubicBezTo>
                    <a:pt x="2082723" y="262721"/>
                    <a:pt x="2085340" y="262115"/>
                    <a:pt x="2087872" y="261244"/>
                  </a:cubicBezTo>
                  <a:cubicBezTo>
                    <a:pt x="2090586" y="260294"/>
                    <a:pt x="2093613" y="260958"/>
                    <a:pt x="2095678" y="262956"/>
                  </a:cubicBezTo>
                  <a:cubicBezTo>
                    <a:pt x="2100914" y="265715"/>
                    <a:pt x="2106150" y="262956"/>
                    <a:pt x="2111386" y="262956"/>
                  </a:cubicBezTo>
                  <a:cubicBezTo>
                    <a:pt x="2116716" y="263785"/>
                    <a:pt x="2122180" y="262919"/>
                    <a:pt x="2126997" y="260483"/>
                  </a:cubicBezTo>
                  <a:cubicBezTo>
                    <a:pt x="2132613" y="259077"/>
                    <a:pt x="2138525" y="259409"/>
                    <a:pt x="2143941" y="261434"/>
                  </a:cubicBezTo>
                  <a:cubicBezTo>
                    <a:pt x="2149634" y="261308"/>
                    <a:pt x="2155317" y="261818"/>
                    <a:pt x="2160886" y="262956"/>
                  </a:cubicBezTo>
                  <a:lnTo>
                    <a:pt x="2160886" y="6098"/>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90">
              <a:extLst>
                <a:ext uri="{FF2B5EF4-FFF2-40B4-BE49-F238E27FC236}">
                  <a16:creationId xmlns:a16="http://schemas.microsoft.com/office/drawing/2014/main" xmlns="" id="{EF5C91BA-54A2-1C42-AAEA-BC5D5DAC68FF}"/>
                </a:ext>
              </a:extLst>
            </p:cNvPr>
            <p:cNvSpPr/>
            <p:nvPr/>
          </p:nvSpPr>
          <p:spPr>
            <a:xfrm>
              <a:off x="8408622" y="2053197"/>
              <a:ext cx="2701998" cy="356543"/>
            </a:xfrm>
            <a:custGeom>
              <a:avLst/>
              <a:gdLst>
                <a:gd name="connsiteX0" fmla="*/ 1989538 w 1989538"/>
                <a:gd name="connsiteY0" fmla="*/ 2279 h 262530"/>
                <a:gd name="connsiteX1" fmla="*/ 1986111 w 1989538"/>
                <a:gd name="connsiteY1" fmla="*/ 2279 h 262530"/>
                <a:gd name="connsiteX2" fmla="*/ 1979257 w 1989538"/>
                <a:gd name="connsiteY2" fmla="*/ 2279 h 262530"/>
                <a:gd name="connsiteX3" fmla="*/ 1968596 w 1989538"/>
                <a:gd name="connsiteY3" fmla="*/ 2279 h 262530"/>
                <a:gd name="connsiteX4" fmla="*/ 1961932 w 1989538"/>
                <a:gd name="connsiteY4" fmla="*/ 3515 h 262530"/>
                <a:gd name="connsiteX5" fmla="*/ 1954221 w 1989538"/>
                <a:gd name="connsiteY5" fmla="*/ 2279 h 262530"/>
                <a:gd name="connsiteX6" fmla="*/ 1945749 w 1989538"/>
                <a:gd name="connsiteY6" fmla="*/ 1327 h 262530"/>
                <a:gd name="connsiteX7" fmla="*/ 1936230 w 1989538"/>
                <a:gd name="connsiteY7" fmla="*/ 2279 h 262530"/>
                <a:gd name="connsiteX8" fmla="*/ 1925949 w 1989538"/>
                <a:gd name="connsiteY8" fmla="*/ 2279 h 262530"/>
                <a:gd name="connsiteX9" fmla="*/ 1914811 w 1989538"/>
                <a:gd name="connsiteY9" fmla="*/ 2279 h 262530"/>
                <a:gd name="connsiteX10" fmla="*/ 1902817 w 1989538"/>
                <a:gd name="connsiteY10" fmla="*/ 1327 h 262530"/>
                <a:gd name="connsiteX11" fmla="*/ 1890061 w 1989538"/>
                <a:gd name="connsiteY11" fmla="*/ 2279 h 262530"/>
                <a:gd name="connsiteX12" fmla="*/ 1876449 w 1989538"/>
                <a:gd name="connsiteY12" fmla="*/ 2279 h 262530"/>
                <a:gd name="connsiteX13" fmla="*/ 1861979 w 1989538"/>
                <a:gd name="connsiteY13" fmla="*/ 2279 h 262530"/>
                <a:gd name="connsiteX14" fmla="*/ 1848557 w 1989538"/>
                <a:gd name="connsiteY14" fmla="*/ 2279 h 262530"/>
                <a:gd name="connsiteX15" fmla="*/ 1834563 w 1989538"/>
                <a:gd name="connsiteY15" fmla="*/ 2279 h 262530"/>
                <a:gd name="connsiteX16" fmla="*/ 1819904 w 1989538"/>
                <a:gd name="connsiteY16" fmla="*/ 1137 h 262530"/>
                <a:gd name="connsiteX17" fmla="*/ 1804768 w 1989538"/>
                <a:gd name="connsiteY17" fmla="*/ 91 h 262530"/>
                <a:gd name="connsiteX18" fmla="*/ 0 w 1989538"/>
                <a:gd name="connsiteY18" fmla="*/ 91 h 262530"/>
                <a:gd name="connsiteX19" fmla="*/ 0 w 1989538"/>
                <a:gd name="connsiteY19" fmla="*/ 259137 h 262530"/>
                <a:gd name="connsiteX20" fmla="*/ 45026 w 1989538"/>
                <a:gd name="connsiteY20" fmla="*/ 257996 h 262530"/>
                <a:gd name="connsiteX21" fmla="*/ 90053 w 1989538"/>
                <a:gd name="connsiteY21" fmla="*/ 256949 h 262530"/>
                <a:gd name="connsiteX22" fmla="*/ 1771070 w 1989538"/>
                <a:gd name="connsiteY22" fmla="*/ 256949 h 262530"/>
                <a:gd name="connsiteX23" fmla="*/ 1786491 w 1989538"/>
                <a:gd name="connsiteY23" fmla="*/ 257996 h 262530"/>
                <a:gd name="connsiteX24" fmla="*/ 1801912 w 1989538"/>
                <a:gd name="connsiteY24" fmla="*/ 258567 h 262530"/>
                <a:gd name="connsiteX25" fmla="*/ 1817334 w 1989538"/>
                <a:gd name="connsiteY25" fmla="*/ 261135 h 262530"/>
                <a:gd name="connsiteX26" fmla="*/ 1832755 w 1989538"/>
                <a:gd name="connsiteY26" fmla="*/ 261135 h 262530"/>
                <a:gd name="connsiteX27" fmla="*/ 1848176 w 1989538"/>
                <a:gd name="connsiteY27" fmla="*/ 258567 h 262530"/>
                <a:gd name="connsiteX28" fmla="*/ 1863597 w 1989538"/>
                <a:gd name="connsiteY28" fmla="*/ 258567 h 262530"/>
                <a:gd name="connsiteX29" fmla="*/ 1879019 w 1989538"/>
                <a:gd name="connsiteY29" fmla="*/ 261040 h 262530"/>
                <a:gd name="connsiteX30" fmla="*/ 1894440 w 1989538"/>
                <a:gd name="connsiteY30" fmla="*/ 258757 h 262530"/>
                <a:gd name="connsiteX31" fmla="*/ 1909861 w 1989538"/>
                <a:gd name="connsiteY31" fmla="*/ 258757 h 262530"/>
                <a:gd name="connsiteX32" fmla="*/ 1925283 w 1989538"/>
                <a:gd name="connsiteY32" fmla="*/ 259708 h 262530"/>
                <a:gd name="connsiteX33" fmla="*/ 1940704 w 1989538"/>
                <a:gd name="connsiteY33" fmla="*/ 258852 h 262530"/>
                <a:gd name="connsiteX34" fmla="*/ 1956125 w 1989538"/>
                <a:gd name="connsiteY34" fmla="*/ 256854 h 262530"/>
                <a:gd name="connsiteX35" fmla="*/ 1972879 w 1989538"/>
                <a:gd name="connsiteY35" fmla="*/ 256854 h 262530"/>
                <a:gd name="connsiteX36" fmla="*/ 1989538 w 1989538"/>
                <a:gd name="connsiteY36" fmla="*/ 258471 h 262530"/>
                <a:gd name="connsiteX37" fmla="*/ 1989538 w 1989538"/>
                <a:gd name="connsiteY37" fmla="*/ 1613 h 26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89538" h="262530">
                  <a:moveTo>
                    <a:pt x="1989538" y="2279"/>
                  </a:moveTo>
                  <a:cubicBezTo>
                    <a:pt x="1989538" y="2279"/>
                    <a:pt x="1987539" y="2279"/>
                    <a:pt x="1986111" y="2279"/>
                  </a:cubicBezTo>
                  <a:cubicBezTo>
                    <a:pt x="1984683" y="2279"/>
                    <a:pt x="1982018" y="2279"/>
                    <a:pt x="1979257" y="2279"/>
                  </a:cubicBezTo>
                  <a:cubicBezTo>
                    <a:pt x="1976496" y="-956"/>
                    <a:pt x="1972689" y="5513"/>
                    <a:pt x="1968596" y="2279"/>
                  </a:cubicBezTo>
                  <a:cubicBezTo>
                    <a:pt x="1966596" y="2279"/>
                    <a:pt x="1964217" y="4847"/>
                    <a:pt x="1961932" y="3515"/>
                  </a:cubicBezTo>
                  <a:cubicBezTo>
                    <a:pt x="1959552" y="4942"/>
                    <a:pt x="1956886" y="2184"/>
                    <a:pt x="1954221" y="2279"/>
                  </a:cubicBezTo>
                  <a:cubicBezTo>
                    <a:pt x="1951556" y="-956"/>
                    <a:pt x="1948700" y="-5"/>
                    <a:pt x="1945749" y="1327"/>
                  </a:cubicBezTo>
                  <a:cubicBezTo>
                    <a:pt x="1942655" y="2190"/>
                    <a:pt x="1939438" y="2512"/>
                    <a:pt x="1936230" y="2279"/>
                  </a:cubicBezTo>
                  <a:cubicBezTo>
                    <a:pt x="1932851" y="3076"/>
                    <a:pt x="1929328" y="3076"/>
                    <a:pt x="1925949" y="2279"/>
                  </a:cubicBezTo>
                  <a:cubicBezTo>
                    <a:pt x="1922237" y="2524"/>
                    <a:pt x="1918524" y="2524"/>
                    <a:pt x="1914811" y="2279"/>
                  </a:cubicBezTo>
                  <a:cubicBezTo>
                    <a:pt x="1911004" y="1613"/>
                    <a:pt x="1907005" y="-670"/>
                    <a:pt x="1902817" y="1327"/>
                  </a:cubicBezTo>
                  <a:cubicBezTo>
                    <a:pt x="1898552" y="513"/>
                    <a:pt x="1894155" y="841"/>
                    <a:pt x="1890061" y="2279"/>
                  </a:cubicBezTo>
                  <a:cubicBezTo>
                    <a:pt x="1885682" y="-2288"/>
                    <a:pt x="1881113" y="4942"/>
                    <a:pt x="1876449" y="2279"/>
                  </a:cubicBezTo>
                  <a:cubicBezTo>
                    <a:pt x="1871689" y="1185"/>
                    <a:pt x="1866739" y="1185"/>
                    <a:pt x="1861979" y="2279"/>
                  </a:cubicBezTo>
                  <a:cubicBezTo>
                    <a:pt x="1857600" y="471"/>
                    <a:pt x="1853126" y="5989"/>
                    <a:pt x="1848557" y="2279"/>
                  </a:cubicBezTo>
                  <a:cubicBezTo>
                    <a:pt x="1843911" y="1706"/>
                    <a:pt x="1839209" y="1706"/>
                    <a:pt x="1834563" y="2279"/>
                  </a:cubicBezTo>
                  <a:cubicBezTo>
                    <a:pt x="1829804" y="3991"/>
                    <a:pt x="1825044" y="-1146"/>
                    <a:pt x="1819904" y="1137"/>
                  </a:cubicBezTo>
                  <a:cubicBezTo>
                    <a:pt x="1814925" y="167"/>
                    <a:pt x="1809842" y="-184"/>
                    <a:pt x="1804768" y="91"/>
                  </a:cubicBezTo>
                  <a:lnTo>
                    <a:pt x="0" y="91"/>
                  </a:lnTo>
                  <a:lnTo>
                    <a:pt x="0" y="259137"/>
                  </a:lnTo>
                  <a:cubicBezTo>
                    <a:pt x="14688" y="263989"/>
                    <a:pt x="30605" y="263590"/>
                    <a:pt x="45026" y="257996"/>
                  </a:cubicBezTo>
                  <a:cubicBezTo>
                    <a:pt x="60448" y="259042"/>
                    <a:pt x="74631" y="256949"/>
                    <a:pt x="90053" y="256949"/>
                  </a:cubicBezTo>
                  <a:lnTo>
                    <a:pt x="1771070" y="256949"/>
                  </a:lnTo>
                  <a:cubicBezTo>
                    <a:pt x="1776210" y="256949"/>
                    <a:pt x="1781350" y="253144"/>
                    <a:pt x="1786491" y="257996"/>
                  </a:cubicBezTo>
                  <a:cubicBezTo>
                    <a:pt x="1791507" y="259461"/>
                    <a:pt x="1796801" y="259661"/>
                    <a:pt x="1801912" y="258567"/>
                  </a:cubicBezTo>
                  <a:cubicBezTo>
                    <a:pt x="1807052" y="255808"/>
                    <a:pt x="1812193" y="261896"/>
                    <a:pt x="1817334" y="261135"/>
                  </a:cubicBezTo>
                  <a:cubicBezTo>
                    <a:pt x="1822474" y="264275"/>
                    <a:pt x="1827615" y="261135"/>
                    <a:pt x="1832755" y="261135"/>
                  </a:cubicBezTo>
                  <a:cubicBezTo>
                    <a:pt x="1837895" y="260089"/>
                    <a:pt x="1843036" y="251051"/>
                    <a:pt x="1848176" y="258567"/>
                  </a:cubicBezTo>
                  <a:cubicBezTo>
                    <a:pt x="1853317" y="262562"/>
                    <a:pt x="1858457" y="255142"/>
                    <a:pt x="1863597" y="258567"/>
                  </a:cubicBezTo>
                  <a:cubicBezTo>
                    <a:pt x="1868852" y="258319"/>
                    <a:pt x="1874107" y="259156"/>
                    <a:pt x="1879019" y="261040"/>
                  </a:cubicBezTo>
                  <a:cubicBezTo>
                    <a:pt x="1884159" y="263799"/>
                    <a:pt x="1889300" y="260279"/>
                    <a:pt x="1894440" y="258757"/>
                  </a:cubicBezTo>
                  <a:cubicBezTo>
                    <a:pt x="1899581" y="257235"/>
                    <a:pt x="1904721" y="261706"/>
                    <a:pt x="1909861" y="258757"/>
                  </a:cubicBezTo>
                  <a:cubicBezTo>
                    <a:pt x="1915002" y="260564"/>
                    <a:pt x="1920142" y="255808"/>
                    <a:pt x="1925283" y="259708"/>
                  </a:cubicBezTo>
                  <a:cubicBezTo>
                    <a:pt x="1930423" y="258852"/>
                    <a:pt x="1935563" y="263514"/>
                    <a:pt x="1940704" y="258852"/>
                  </a:cubicBezTo>
                  <a:cubicBezTo>
                    <a:pt x="1945759" y="261449"/>
                    <a:pt x="1951898" y="260650"/>
                    <a:pt x="1956125" y="256854"/>
                  </a:cubicBezTo>
                  <a:cubicBezTo>
                    <a:pt x="1961009" y="252906"/>
                    <a:pt x="1967996" y="252906"/>
                    <a:pt x="1972879" y="256854"/>
                  </a:cubicBezTo>
                  <a:cubicBezTo>
                    <a:pt x="1978020" y="264084"/>
                    <a:pt x="1980019" y="253810"/>
                    <a:pt x="1989538" y="258471"/>
                  </a:cubicBezTo>
                  <a:lnTo>
                    <a:pt x="1989538" y="1613"/>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91">
              <a:extLst>
                <a:ext uri="{FF2B5EF4-FFF2-40B4-BE49-F238E27FC236}">
                  <a16:creationId xmlns:a16="http://schemas.microsoft.com/office/drawing/2014/main" xmlns="" id="{D2496949-A0D7-C54E-A90D-B0A57CE3BC5D}"/>
                </a:ext>
              </a:extLst>
            </p:cNvPr>
            <p:cNvSpPr/>
            <p:nvPr/>
          </p:nvSpPr>
          <p:spPr>
            <a:xfrm>
              <a:off x="8253483" y="2373949"/>
              <a:ext cx="2714926" cy="355591"/>
            </a:xfrm>
            <a:custGeom>
              <a:avLst/>
              <a:gdLst>
                <a:gd name="connsiteX0" fmla="*/ 1999058 w 1999057"/>
                <a:gd name="connsiteY0" fmla="*/ 3935 h 261829"/>
                <a:gd name="connsiteX1" fmla="*/ 1995630 w 1999057"/>
                <a:gd name="connsiteY1" fmla="*/ 3935 h 261829"/>
                <a:gd name="connsiteX2" fmla="*/ 1988681 w 1999057"/>
                <a:gd name="connsiteY2" fmla="*/ 3935 h 261829"/>
                <a:gd name="connsiteX3" fmla="*/ 1978020 w 1999057"/>
                <a:gd name="connsiteY3" fmla="*/ 3935 h 261829"/>
                <a:gd name="connsiteX4" fmla="*/ 1963645 w 1999057"/>
                <a:gd name="connsiteY4" fmla="*/ 3935 h 261829"/>
                <a:gd name="connsiteX5" fmla="*/ 1945654 w 1999057"/>
                <a:gd name="connsiteY5" fmla="*/ 2793 h 261829"/>
                <a:gd name="connsiteX6" fmla="*/ 1924045 w 1999057"/>
                <a:gd name="connsiteY6" fmla="*/ 1747 h 261829"/>
                <a:gd name="connsiteX7" fmla="*/ 253500 w 1999057"/>
                <a:gd name="connsiteY7" fmla="*/ 1747 h 261829"/>
                <a:gd name="connsiteX8" fmla="*/ 198859 w 1999057"/>
                <a:gd name="connsiteY8" fmla="*/ 2793 h 261829"/>
                <a:gd name="connsiteX9" fmla="*/ 145836 w 1999057"/>
                <a:gd name="connsiteY9" fmla="*/ 3364 h 261829"/>
                <a:gd name="connsiteX10" fmla="*/ 94432 w 1999057"/>
                <a:gd name="connsiteY10" fmla="*/ 3364 h 261829"/>
                <a:gd name="connsiteX11" fmla="*/ 46169 w 1999057"/>
                <a:gd name="connsiteY11" fmla="*/ 3364 h 261829"/>
                <a:gd name="connsiteX12" fmla="*/ 0 w 1999057"/>
                <a:gd name="connsiteY12" fmla="*/ 3364 h 261829"/>
                <a:gd name="connsiteX13" fmla="*/ 0 w 1999057"/>
                <a:gd name="connsiteY13" fmla="*/ 258986 h 261829"/>
                <a:gd name="connsiteX14" fmla="*/ 90338 w 1999057"/>
                <a:gd name="connsiteY14" fmla="*/ 258986 h 261829"/>
                <a:gd name="connsiteX15" fmla="*/ 136793 w 1999057"/>
                <a:gd name="connsiteY15" fmla="*/ 260032 h 261829"/>
                <a:gd name="connsiteX16" fmla="*/ 183152 w 1999057"/>
                <a:gd name="connsiteY16" fmla="*/ 260032 h 261829"/>
                <a:gd name="connsiteX17" fmla="*/ 229606 w 1999057"/>
                <a:gd name="connsiteY17" fmla="*/ 259461 h 261829"/>
                <a:gd name="connsiteX18" fmla="*/ 1999058 w 1999057"/>
                <a:gd name="connsiteY18" fmla="*/ 259461 h 261829"/>
                <a:gd name="connsiteX19" fmla="*/ 1999058 w 1999057"/>
                <a:gd name="connsiteY19" fmla="*/ 3935 h 26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99057" h="261829">
                  <a:moveTo>
                    <a:pt x="1999058" y="3935"/>
                  </a:moveTo>
                  <a:cubicBezTo>
                    <a:pt x="1999058" y="-1773"/>
                    <a:pt x="1997058" y="10118"/>
                    <a:pt x="1995630" y="3935"/>
                  </a:cubicBezTo>
                  <a:cubicBezTo>
                    <a:pt x="1994203" y="3078"/>
                    <a:pt x="1991537" y="-61"/>
                    <a:pt x="1988681" y="3935"/>
                  </a:cubicBezTo>
                  <a:cubicBezTo>
                    <a:pt x="1985921" y="985"/>
                    <a:pt x="1982113" y="3935"/>
                    <a:pt x="1978020" y="3935"/>
                  </a:cubicBezTo>
                  <a:cubicBezTo>
                    <a:pt x="1973926" y="5457"/>
                    <a:pt x="1969072" y="11450"/>
                    <a:pt x="1963645" y="3935"/>
                  </a:cubicBezTo>
                  <a:cubicBezTo>
                    <a:pt x="1958315" y="700"/>
                    <a:pt x="1952222" y="-2439"/>
                    <a:pt x="1945654" y="2793"/>
                  </a:cubicBezTo>
                  <a:cubicBezTo>
                    <a:pt x="1938543" y="1375"/>
                    <a:pt x="1931261" y="1014"/>
                    <a:pt x="1924045" y="1747"/>
                  </a:cubicBezTo>
                  <a:lnTo>
                    <a:pt x="253500" y="1747"/>
                  </a:lnTo>
                  <a:cubicBezTo>
                    <a:pt x="235032" y="1747"/>
                    <a:pt x="216850" y="1747"/>
                    <a:pt x="198859" y="2793"/>
                  </a:cubicBezTo>
                  <a:cubicBezTo>
                    <a:pt x="180962" y="5932"/>
                    <a:pt x="163256" y="1651"/>
                    <a:pt x="145836" y="3364"/>
                  </a:cubicBezTo>
                  <a:cubicBezTo>
                    <a:pt x="128778" y="1081"/>
                    <a:pt x="111490" y="1081"/>
                    <a:pt x="94432" y="3364"/>
                  </a:cubicBezTo>
                  <a:cubicBezTo>
                    <a:pt x="78392" y="5171"/>
                    <a:pt x="62209" y="5171"/>
                    <a:pt x="46169" y="3364"/>
                  </a:cubicBezTo>
                  <a:cubicBezTo>
                    <a:pt x="30804" y="2203"/>
                    <a:pt x="15364" y="2203"/>
                    <a:pt x="0" y="3364"/>
                  </a:cubicBezTo>
                  <a:lnTo>
                    <a:pt x="0" y="258986"/>
                  </a:lnTo>
                  <a:lnTo>
                    <a:pt x="90338" y="258986"/>
                  </a:lnTo>
                  <a:cubicBezTo>
                    <a:pt x="105760" y="258986"/>
                    <a:pt x="121276" y="260127"/>
                    <a:pt x="136793" y="260032"/>
                  </a:cubicBezTo>
                  <a:cubicBezTo>
                    <a:pt x="152214" y="265074"/>
                    <a:pt x="167730" y="257654"/>
                    <a:pt x="183152" y="260032"/>
                  </a:cubicBezTo>
                  <a:cubicBezTo>
                    <a:pt x="198573" y="258272"/>
                    <a:pt x="214137" y="258082"/>
                    <a:pt x="229606" y="259461"/>
                  </a:cubicBezTo>
                  <a:lnTo>
                    <a:pt x="1999058" y="259461"/>
                  </a:lnTo>
                  <a:lnTo>
                    <a:pt x="1999058" y="3935"/>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92">
              <a:extLst>
                <a:ext uri="{FF2B5EF4-FFF2-40B4-BE49-F238E27FC236}">
                  <a16:creationId xmlns:a16="http://schemas.microsoft.com/office/drawing/2014/main" xmlns="" id="{EB8F72B5-E8CD-6B4C-8AE5-BAACE9AB57E9}"/>
                </a:ext>
              </a:extLst>
            </p:cNvPr>
            <p:cNvSpPr/>
            <p:nvPr/>
          </p:nvSpPr>
          <p:spPr>
            <a:xfrm>
              <a:off x="8589618" y="2634257"/>
              <a:ext cx="2327596" cy="340649"/>
            </a:xfrm>
            <a:custGeom>
              <a:avLst/>
              <a:gdLst>
                <a:gd name="connsiteX0" fmla="*/ 1713478 w 1713858"/>
                <a:gd name="connsiteY0" fmla="*/ 2531 h 250827"/>
                <a:gd name="connsiteX1" fmla="*/ 1709765 w 1713858"/>
                <a:gd name="connsiteY1" fmla="*/ 2531 h 250827"/>
                <a:gd name="connsiteX2" fmla="*/ 1701769 w 1713858"/>
                <a:gd name="connsiteY2" fmla="*/ 2531 h 250827"/>
                <a:gd name="connsiteX3" fmla="*/ 1689584 w 1713858"/>
                <a:gd name="connsiteY3" fmla="*/ 2531 h 250827"/>
                <a:gd name="connsiteX4" fmla="*/ 1673116 w 1713858"/>
                <a:gd name="connsiteY4" fmla="*/ 1389 h 250827"/>
                <a:gd name="connsiteX5" fmla="*/ 1652459 w 1713858"/>
                <a:gd name="connsiteY5" fmla="*/ 342 h 250827"/>
                <a:gd name="connsiteX6" fmla="*/ 0 w 1713858"/>
                <a:gd name="connsiteY6" fmla="*/ 342 h 250827"/>
                <a:gd name="connsiteX7" fmla="*/ 0 w 1713858"/>
                <a:gd name="connsiteY7" fmla="*/ 249876 h 250827"/>
                <a:gd name="connsiteX8" fmla="*/ 43503 w 1713858"/>
                <a:gd name="connsiteY8" fmla="*/ 247688 h 250827"/>
                <a:gd name="connsiteX9" fmla="*/ 1665024 w 1713858"/>
                <a:gd name="connsiteY9" fmla="*/ 247688 h 250827"/>
                <a:gd name="connsiteX10" fmla="*/ 1713859 w 1713858"/>
                <a:gd name="connsiteY10" fmla="*/ 249876 h 250827"/>
                <a:gd name="connsiteX11" fmla="*/ 1713859 w 1713858"/>
                <a:gd name="connsiteY11" fmla="*/ 2531 h 25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13858" h="250827">
                  <a:moveTo>
                    <a:pt x="1713478" y="2531"/>
                  </a:moveTo>
                  <a:cubicBezTo>
                    <a:pt x="1713478" y="5955"/>
                    <a:pt x="1711383" y="2531"/>
                    <a:pt x="1709765" y="2531"/>
                  </a:cubicBezTo>
                  <a:cubicBezTo>
                    <a:pt x="1708052" y="-894"/>
                    <a:pt x="1705006" y="1389"/>
                    <a:pt x="1701769" y="2531"/>
                  </a:cubicBezTo>
                  <a:cubicBezTo>
                    <a:pt x="1698628" y="1960"/>
                    <a:pt x="1694344" y="4053"/>
                    <a:pt x="1689584" y="2531"/>
                  </a:cubicBezTo>
                  <a:cubicBezTo>
                    <a:pt x="1684825" y="3101"/>
                    <a:pt x="1679303" y="-2511"/>
                    <a:pt x="1673116" y="1389"/>
                  </a:cubicBezTo>
                  <a:cubicBezTo>
                    <a:pt x="1666214" y="1627"/>
                    <a:pt x="1659303" y="1275"/>
                    <a:pt x="1652459" y="342"/>
                  </a:cubicBezTo>
                  <a:lnTo>
                    <a:pt x="0" y="342"/>
                  </a:lnTo>
                  <a:lnTo>
                    <a:pt x="0" y="249876"/>
                  </a:lnTo>
                  <a:cubicBezTo>
                    <a:pt x="9519" y="252920"/>
                    <a:pt x="28558" y="247688"/>
                    <a:pt x="43503" y="247688"/>
                  </a:cubicBezTo>
                  <a:lnTo>
                    <a:pt x="1665024" y="247688"/>
                  </a:lnTo>
                  <a:cubicBezTo>
                    <a:pt x="1680446" y="247688"/>
                    <a:pt x="1694820" y="248639"/>
                    <a:pt x="1713859" y="249876"/>
                  </a:cubicBezTo>
                  <a:lnTo>
                    <a:pt x="1713859" y="253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93">
              <a:extLst>
                <a:ext uri="{FF2B5EF4-FFF2-40B4-BE49-F238E27FC236}">
                  <a16:creationId xmlns:a16="http://schemas.microsoft.com/office/drawing/2014/main" xmlns="" id="{F2D425A8-4275-8942-B215-485003CDC185}"/>
                </a:ext>
              </a:extLst>
            </p:cNvPr>
            <p:cNvSpPr/>
            <p:nvPr/>
          </p:nvSpPr>
          <p:spPr>
            <a:xfrm>
              <a:off x="8473263" y="2904789"/>
              <a:ext cx="2572716" cy="349152"/>
            </a:xfrm>
            <a:custGeom>
              <a:avLst/>
              <a:gdLst>
                <a:gd name="connsiteX0" fmla="*/ 1894345 w 1894345"/>
                <a:gd name="connsiteY0" fmla="*/ 3111 h 257088"/>
                <a:gd name="connsiteX1" fmla="*/ 1890918 w 1894345"/>
                <a:gd name="connsiteY1" fmla="*/ 3111 h 257088"/>
                <a:gd name="connsiteX2" fmla="*/ 1883683 w 1894345"/>
                <a:gd name="connsiteY2" fmla="*/ 3111 h 257088"/>
                <a:gd name="connsiteX3" fmla="*/ 1872736 w 1894345"/>
                <a:gd name="connsiteY3" fmla="*/ 3111 h 257088"/>
                <a:gd name="connsiteX4" fmla="*/ 1857886 w 1894345"/>
                <a:gd name="connsiteY4" fmla="*/ 3111 h 257088"/>
                <a:gd name="connsiteX5" fmla="*/ 1838847 w 1894345"/>
                <a:gd name="connsiteY5" fmla="*/ 3111 h 257088"/>
                <a:gd name="connsiteX6" fmla="*/ 1816667 w 1894345"/>
                <a:gd name="connsiteY6" fmla="*/ 3111 h 257088"/>
                <a:gd name="connsiteX7" fmla="*/ 1790965 w 1894345"/>
                <a:gd name="connsiteY7" fmla="*/ 3111 h 257088"/>
                <a:gd name="connsiteX8" fmla="*/ 1762407 w 1894345"/>
                <a:gd name="connsiteY8" fmla="*/ 1969 h 257088"/>
                <a:gd name="connsiteX9" fmla="*/ 1730137 w 1894345"/>
                <a:gd name="connsiteY9" fmla="*/ 923 h 257088"/>
                <a:gd name="connsiteX10" fmla="*/ 0 w 1894345"/>
                <a:gd name="connsiteY10" fmla="*/ 923 h 257088"/>
                <a:gd name="connsiteX11" fmla="*/ 0 w 1894345"/>
                <a:gd name="connsiteY11" fmla="*/ 248268 h 257088"/>
                <a:gd name="connsiteX12" fmla="*/ 1799913 w 1894345"/>
                <a:gd name="connsiteY12" fmla="*/ 248268 h 257088"/>
                <a:gd name="connsiteX13" fmla="*/ 1822855 w 1894345"/>
                <a:gd name="connsiteY13" fmla="*/ 249124 h 257088"/>
                <a:gd name="connsiteX14" fmla="*/ 1845891 w 1894345"/>
                <a:gd name="connsiteY14" fmla="*/ 249885 h 257088"/>
                <a:gd name="connsiteX15" fmla="*/ 1870070 w 1894345"/>
                <a:gd name="connsiteY15" fmla="*/ 255498 h 257088"/>
                <a:gd name="connsiteX16" fmla="*/ 1894345 w 1894345"/>
                <a:gd name="connsiteY16" fmla="*/ 250456 h 257088"/>
                <a:gd name="connsiteX17" fmla="*/ 1894345 w 1894345"/>
                <a:gd name="connsiteY17" fmla="*/ 3111 h 25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94345" h="257088">
                  <a:moveTo>
                    <a:pt x="1894345" y="3111"/>
                  </a:moveTo>
                  <a:cubicBezTo>
                    <a:pt x="1894345" y="3111"/>
                    <a:pt x="1892346" y="5299"/>
                    <a:pt x="1890918" y="3111"/>
                  </a:cubicBezTo>
                  <a:cubicBezTo>
                    <a:pt x="1889395" y="4348"/>
                    <a:pt x="1886539" y="3111"/>
                    <a:pt x="1883683" y="3111"/>
                  </a:cubicBezTo>
                  <a:cubicBezTo>
                    <a:pt x="1880827" y="3111"/>
                    <a:pt x="1876925" y="257"/>
                    <a:pt x="1872736" y="3111"/>
                  </a:cubicBezTo>
                  <a:cubicBezTo>
                    <a:pt x="1868452" y="-1741"/>
                    <a:pt x="1863217" y="2255"/>
                    <a:pt x="1857886" y="3111"/>
                  </a:cubicBezTo>
                  <a:cubicBezTo>
                    <a:pt x="1852269" y="9199"/>
                    <a:pt x="1846082" y="8724"/>
                    <a:pt x="1838847" y="3111"/>
                  </a:cubicBezTo>
                  <a:cubicBezTo>
                    <a:pt x="1832088" y="1969"/>
                    <a:pt x="1824664" y="4538"/>
                    <a:pt x="1816667" y="3111"/>
                  </a:cubicBezTo>
                  <a:cubicBezTo>
                    <a:pt x="1808671" y="-3168"/>
                    <a:pt x="1800104" y="1779"/>
                    <a:pt x="1790965" y="3111"/>
                  </a:cubicBezTo>
                  <a:cubicBezTo>
                    <a:pt x="1781827" y="4443"/>
                    <a:pt x="1771926" y="-695"/>
                    <a:pt x="1762407" y="1969"/>
                  </a:cubicBezTo>
                  <a:cubicBezTo>
                    <a:pt x="1752126" y="1969"/>
                    <a:pt x="1741370" y="923"/>
                    <a:pt x="1730137" y="923"/>
                  </a:cubicBezTo>
                  <a:lnTo>
                    <a:pt x="0" y="923"/>
                  </a:lnTo>
                  <a:lnTo>
                    <a:pt x="0" y="248268"/>
                  </a:lnTo>
                  <a:lnTo>
                    <a:pt x="1799913" y="248268"/>
                  </a:lnTo>
                  <a:cubicBezTo>
                    <a:pt x="1807528" y="248268"/>
                    <a:pt x="1815240" y="248268"/>
                    <a:pt x="1822855" y="249124"/>
                  </a:cubicBezTo>
                  <a:cubicBezTo>
                    <a:pt x="1830489" y="250190"/>
                    <a:pt x="1838209" y="250437"/>
                    <a:pt x="1845891" y="249885"/>
                  </a:cubicBezTo>
                  <a:cubicBezTo>
                    <a:pt x="1851946" y="256687"/>
                    <a:pt x="1861636" y="258932"/>
                    <a:pt x="1870070" y="255498"/>
                  </a:cubicBezTo>
                  <a:cubicBezTo>
                    <a:pt x="1877781" y="235045"/>
                    <a:pt x="1884826" y="251217"/>
                    <a:pt x="1894345" y="250456"/>
                  </a:cubicBezTo>
                  <a:lnTo>
                    <a:pt x="1894345" y="311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xmlns="" id="{88484CC0-D5E5-B847-A7C6-EA2BBE8D9006}"/>
                </a:ext>
              </a:extLst>
            </p:cNvPr>
            <p:cNvSpPr/>
            <p:nvPr/>
          </p:nvSpPr>
          <p:spPr>
            <a:xfrm>
              <a:off x="8253483" y="3113495"/>
              <a:ext cx="3063988" cy="400521"/>
            </a:xfrm>
            <a:custGeom>
              <a:avLst/>
              <a:gdLst>
                <a:gd name="connsiteX0" fmla="*/ 2256079 w 2256079"/>
                <a:gd name="connsiteY0" fmla="*/ 20676 h 294912"/>
                <a:gd name="connsiteX1" fmla="*/ 2252842 w 2256079"/>
                <a:gd name="connsiteY1" fmla="*/ 20676 h 294912"/>
                <a:gd name="connsiteX2" fmla="*/ 2246560 w 2256079"/>
                <a:gd name="connsiteY2" fmla="*/ 20676 h 294912"/>
                <a:gd name="connsiteX3" fmla="*/ 2237041 w 2256079"/>
                <a:gd name="connsiteY3" fmla="*/ 20676 h 294912"/>
                <a:gd name="connsiteX4" fmla="*/ 2223999 w 2256079"/>
                <a:gd name="connsiteY4" fmla="*/ 20676 h 294912"/>
                <a:gd name="connsiteX5" fmla="*/ 2207530 w 2256079"/>
                <a:gd name="connsiteY5" fmla="*/ 20676 h 294912"/>
                <a:gd name="connsiteX6" fmla="*/ 2187825 w 2256079"/>
                <a:gd name="connsiteY6" fmla="*/ 20676 h 294912"/>
                <a:gd name="connsiteX7" fmla="*/ 2164884 w 2256079"/>
                <a:gd name="connsiteY7" fmla="*/ 20676 h 294912"/>
                <a:gd name="connsiteX8" fmla="*/ 2138991 w 2256079"/>
                <a:gd name="connsiteY8" fmla="*/ 20676 h 294912"/>
                <a:gd name="connsiteX9" fmla="*/ 2124903 w 2256079"/>
                <a:gd name="connsiteY9" fmla="*/ 26764 h 294912"/>
                <a:gd name="connsiteX10" fmla="*/ 2110053 w 2256079"/>
                <a:gd name="connsiteY10" fmla="*/ 20676 h 294912"/>
                <a:gd name="connsiteX11" fmla="*/ 2078448 w 2256079"/>
                <a:gd name="connsiteY11" fmla="*/ 20676 h 294912"/>
                <a:gd name="connsiteX12" fmla="*/ 2043989 w 2256079"/>
                <a:gd name="connsiteY12" fmla="*/ 20676 h 294912"/>
                <a:gd name="connsiteX13" fmla="*/ 2007054 w 2256079"/>
                <a:gd name="connsiteY13" fmla="*/ 20676 h 294912"/>
                <a:gd name="connsiteX14" fmla="*/ 1967739 w 2256079"/>
                <a:gd name="connsiteY14" fmla="*/ 19534 h 294912"/>
                <a:gd name="connsiteX15" fmla="*/ 1925949 w 2256079"/>
                <a:gd name="connsiteY15" fmla="*/ 18488 h 294912"/>
                <a:gd name="connsiteX16" fmla="*/ 254452 w 2256079"/>
                <a:gd name="connsiteY16" fmla="*/ 18488 h 294912"/>
                <a:gd name="connsiteX17" fmla="*/ 199810 w 2256079"/>
                <a:gd name="connsiteY17" fmla="*/ 19534 h 294912"/>
                <a:gd name="connsiteX18" fmla="*/ 146788 w 2256079"/>
                <a:gd name="connsiteY18" fmla="*/ 20105 h 294912"/>
                <a:gd name="connsiteX19" fmla="*/ 95193 w 2256079"/>
                <a:gd name="connsiteY19" fmla="*/ 19344 h 294912"/>
                <a:gd name="connsiteX20" fmla="*/ 45407 w 2256079"/>
                <a:gd name="connsiteY20" fmla="*/ 18488 h 294912"/>
                <a:gd name="connsiteX21" fmla="*/ 0 w 2256079"/>
                <a:gd name="connsiteY21" fmla="*/ 18488 h 294912"/>
                <a:gd name="connsiteX22" fmla="*/ 0 w 2256079"/>
                <a:gd name="connsiteY22" fmla="*/ 268021 h 294912"/>
                <a:gd name="connsiteX23" fmla="*/ 45788 w 2256079"/>
                <a:gd name="connsiteY23" fmla="*/ 268021 h 294912"/>
                <a:gd name="connsiteX24" fmla="*/ 92147 w 2256079"/>
                <a:gd name="connsiteY24" fmla="*/ 266879 h 294912"/>
                <a:gd name="connsiteX25" fmla="*/ 138506 w 2256079"/>
                <a:gd name="connsiteY25" fmla="*/ 265833 h 294912"/>
                <a:gd name="connsiteX26" fmla="*/ 1877496 w 2256079"/>
                <a:gd name="connsiteY26" fmla="*/ 265833 h 294912"/>
                <a:gd name="connsiteX27" fmla="*/ 1924521 w 2256079"/>
                <a:gd name="connsiteY27" fmla="*/ 265833 h 294912"/>
                <a:gd name="connsiteX28" fmla="*/ 1971547 w 2256079"/>
                <a:gd name="connsiteY28" fmla="*/ 265833 h 294912"/>
                <a:gd name="connsiteX29" fmla="*/ 2065502 w 2256079"/>
                <a:gd name="connsiteY29" fmla="*/ 265833 h 294912"/>
                <a:gd name="connsiteX30" fmla="*/ 2089015 w 2256079"/>
                <a:gd name="connsiteY30" fmla="*/ 265833 h 294912"/>
                <a:gd name="connsiteX31" fmla="*/ 2112528 w 2256079"/>
                <a:gd name="connsiteY31" fmla="*/ 267736 h 294912"/>
                <a:gd name="connsiteX32" fmla="*/ 2136040 w 2256079"/>
                <a:gd name="connsiteY32" fmla="*/ 269448 h 294912"/>
                <a:gd name="connsiteX33" fmla="*/ 2159553 w 2256079"/>
                <a:gd name="connsiteY33" fmla="*/ 268211 h 294912"/>
                <a:gd name="connsiteX34" fmla="*/ 2183066 w 2256079"/>
                <a:gd name="connsiteY34" fmla="*/ 270114 h 294912"/>
                <a:gd name="connsiteX35" fmla="*/ 2206579 w 2256079"/>
                <a:gd name="connsiteY35" fmla="*/ 268306 h 294912"/>
                <a:gd name="connsiteX36" fmla="*/ 2231329 w 2256079"/>
                <a:gd name="connsiteY36" fmla="*/ 268306 h 294912"/>
                <a:gd name="connsiteX37" fmla="*/ 2256079 w 2256079"/>
                <a:gd name="connsiteY37" fmla="*/ 268306 h 294912"/>
                <a:gd name="connsiteX38" fmla="*/ 2256079 w 2256079"/>
                <a:gd name="connsiteY38" fmla="*/ 20961 h 29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256079" h="294912">
                  <a:moveTo>
                    <a:pt x="2256079" y="20676"/>
                  </a:moveTo>
                  <a:cubicBezTo>
                    <a:pt x="2256079" y="29523"/>
                    <a:pt x="2254175" y="1649"/>
                    <a:pt x="2252842" y="20676"/>
                  </a:cubicBezTo>
                  <a:cubicBezTo>
                    <a:pt x="2251605" y="7262"/>
                    <a:pt x="2249035" y="29713"/>
                    <a:pt x="2246560" y="20676"/>
                  </a:cubicBezTo>
                  <a:cubicBezTo>
                    <a:pt x="2243990" y="32662"/>
                    <a:pt x="2240563" y="11162"/>
                    <a:pt x="2237041" y="20676"/>
                  </a:cubicBezTo>
                  <a:cubicBezTo>
                    <a:pt x="2233328" y="20676"/>
                    <a:pt x="2228854" y="-25844"/>
                    <a:pt x="2223999" y="20676"/>
                  </a:cubicBezTo>
                  <a:cubicBezTo>
                    <a:pt x="2219049" y="-5962"/>
                    <a:pt x="2213528" y="14968"/>
                    <a:pt x="2207530" y="20676"/>
                  </a:cubicBezTo>
                  <a:cubicBezTo>
                    <a:pt x="2201438" y="15348"/>
                    <a:pt x="2194870" y="30189"/>
                    <a:pt x="2187825" y="20676"/>
                  </a:cubicBezTo>
                  <a:cubicBezTo>
                    <a:pt x="2180686" y="-3774"/>
                    <a:pt x="2173071" y="77755"/>
                    <a:pt x="2164884" y="20676"/>
                  </a:cubicBezTo>
                  <a:cubicBezTo>
                    <a:pt x="2156792" y="5549"/>
                    <a:pt x="2148130" y="28952"/>
                    <a:pt x="2138991" y="20676"/>
                  </a:cubicBezTo>
                  <a:cubicBezTo>
                    <a:pt x="2134422" y="18297"/>
                    <a:pt x="2129472" y="23720"/>
                    <a:pt x="2124903" y="26764"/>
                  </a:cubicBezTo>
                  <a:cubicBezTo>
                    <a:pt x="2120048" y="31330"/>
                    <a:pt x="2115383" y="33899"/>
                    <a:pt x="2110053" y="20676"/>
                  </a:cubicBezTo>
                  <a:cubicBezTo>
                    <a:pt x="2099962" y="20676"/>
                    <a:pt x="2089396" y="32567"/>
                    <a:pt x="2078448" y="20676"/>
                  </a:cubicBezTo>
                  <a:cubicBezTo>
                    <a:pt x="2067406" y="13636"/>
                    <a:pt x="2055888" y="20676"/>
                    <a:pt x="2043989" y="20676"/>
                  </a:cubicBezTo>
                  <a:cubicBezTo>
                    <a:pt x="2031718" y="22055"/>
                    <a:pt x="2019324" y="22055"/>
                    <a:pt x="2007054" y="20676"/>
                  </a:cubicBezTo>
                  <a:cubicBezTo>
                    <a:pt x="1994393" y="17726"/>
                    <a:pt x="1981256" y="13826"/>
                    <a:pt x="1967739" y="19534"/>
                  </a:cubicBezTo>
                  <a:cubicBezTo>
                    <a:pt x="1953802" y="19933"/>
                    <a:pt x="1939847" y="19591"/>
                    <a:pt x="1925949" y="18488"/>
                  </a:cubicBezTo>
                  <a:lnTo>
                    <a:pt x="254452" y="18488"/>
                  </a:lnTo>
                  <a:cubicBezTo>
                    <a:pt x="235984" y="18488"/>
                    <a:pt x="217802" y="20961"/>
                    <a:pt x="199810" y="19534"/>
                  </a:cubicBezTo>
                  <a:cubicBezTo>
                    <a:pt x="181914" y="24291"/>
                    <a:pt x="164208" y="17251"/>
                    <a:pt x="146788" y="20105"/>
                  </a:cubicBezTo>
                  <a:cubicBezTo>
                    <a:pt x="129758" y="16908"/>
                    <a:pt x="112309" y="16651"/>
                    <a:pt x="95193" y="19344"/>
                  </a:cubicBezTo>
                  <a:cubicBezTo>
                    <a:pt x="78344" y="19344"/>
                    <a:pt x="61685" y="18488"/>
                    <a:pt x="45407" y="18488"/>
                  </a:cubicBezTo>
                  <a:lnTo>
                    <a:pt x="0" y="18488"/>
                  </a:lnTo>
                  <a:lnTo>
                    <a:pt x="0" y="268021"/>
                  </a:lnTo>
                  <a:cubicBezTo>
                    <a:pt x="14536" y="274652"/>
                    <a:pt x="31252" y="274652"/>
                    <a:pt x="45788" y="268021"/>
                  </a:cubicBezTo>
                  <a:cubicBezTo>
                    <a:pt x="61400" y="258508"/>
                    <a:pt x="76440" y="264406"/>
                    <a:pt x="92147" y="266879"/>
                  </a:cubicBezTo>
                  <a:cubicBezTo>
                    <a:pt x="107568" y="265719"/>
                    <a:pt x="123047" y="265376"/>
                    <a:pt x="138506" y="265833"/>
                  </a:cubicBezTo>
                  <a:lnTo>
                    <a:pt x="1877496" y="265833"/>
                  </a:lnTo>
                  <a:cubicBezTo>
                    <a:pt x="1893145" y="264501"/>
                    <a:pt x="1908872" y="264501"/>
                    <a:pt x="1924521" y="265833"/>
                  </a:cubicBezTo>
                  <a:cubicBezTo>
                    <a:pt x="1940228" y="264406"/>
                    <a:pt x="1955840" y="265833"/>
                    <a:pt x="1971547" y="265833"/>
                  </a:cubicBezTo>
                  <a:lnTo>
                    <a:pt x="2065502" y="265833"/>
                  </a:lnTo>
                  <a:cubicBezTo>
                    <a:pt x="2073403" y="265833"/>
                    <a:pt x="2081209" y="265833"/>
                    <a:pt x="2089015" y="265833"/>
                  </a:cubicBezTo>
                  <a:cubicBezTo>
                    <a:pt x="2096916" y="267355"/>
                    <a:pt x="2104722" y="260791"/>
                    <a:pt x="2112528" y="267736"/>
                  </a:cubicBezTo>
                  <a:cubicBezTo>
                    <a:pt x="2119029" y="273672"/>
                    <a:pt x="2128749" y="274376"/>
                    <a:pt x="2136040" y="269448"/>
                  </a:cubicBezTo>
                  <a:cubicBezTo>
                    <a:pt x="2143846" y="256034"/>
                    <a:pt x="2151747" y="281530"/>
                    <a:pt x="2159553" y="268211"/>
                  </a:cubicBezTo>
                  <a:cubicBezTo>
                    <a:pt x="2167359" y="237864"/>
                    <a:pt x="2175260" y="236532"/>
                    <a:pt x="2183066" y="270114"/>
                  </a:cubicBezTo>
                  <a:cubicBezTo>
                    <a:pt x="2190872" y="271826"/>
                    <a:pt x="2198678" y="279627"/>
                    <a:pt x="2206579" y="268306"/>
                  </a:cubicBezTo>
                  <a:cubicBezTo>
                    <a:pt x="2214385" y="285906"/>
                    <a:pt x="2223523" y="318156"/>
                    <a:pt x="2231329" y="268306"/>
                  </a:cubicBezTo>
                  <a:cubicBezTo>
                    <a:pt x="2239135" y="254512"/>
                    <a:pt x="2246560" y="277249"/>
                    <a:pt x="2256079" y="268306"/>
                  </a:cubicBezTo>
                  <a:lnTo>
                    <a:pt x="2256079" y="20961"/>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xmlns="" id="{E62A7BB6-0A5E-A446-9759-F113841D07A0}"/>
                </a:ext>
              </a:extLst>
            </p:cNvPr>
            <p:cNvSpPr/>
            <p:nvPr/>
          </p:nvSpPr>
          <p:spPr>
            <a:xfrm>
              <a:off x="8356909" y="3312966"/>
              <a:ext cx="2753710" cy="350100"/>
            </a:xfrm>
            <a:custGeom>
              <a:avLst/>
              <a:gdLst>
                <a:gd name="connsiteX0" fmla="*/ 2027616 w 2027615"/>
                <a:gd name="connsiteY0" fmla="*/ 6987 h 257786"/>
                <a:gd name="connsiteX1" fmla="*/ 2024283 w 2027615"/>
                <a:gd name="connsiteY1" fmla="*/ 6987 h 257786"/>
                <a:gd name="connsiteX2" fmla="*/ 2017525 w 2027615"/>
                <a:gd name="connsiteY2" fmla="*/ 6987 h 257786"/>
                <a:gd name="connsiteX3" fmla="*/ 2007244 w 2027615"/>
                <a:gd name="connsiteY3" fmla="*/ 6987 h 257786"/>
                <a:gd name="connsiteX4" fmla="*/ 1993250 w 2027615"/>
                <a:gd name="connsiteY4" fmla="*/ 6987 h 257786"/>
                <a:gd name="connsiteX5" fmla="*/ 1975830 w 2027615"/>
                <a:gd name="connsiteY5" fmla="*/ 6987 h 257786"/>
                <a:gd name="connsiteX6" fmla="*/ 1954888 w 2027615"/>
                <a:gd name="connsiteY6" fmla="*/ 5845 h 257786"/>
                <a:gd name="connsiteX7" fmla="*/ 1930708 w 2027615"/>
                <a:gd name="connsiteY7" fmla="*/ 4799 h 257786"/>
                <a:gd name="connsiteX8" fmla="*/ 44646 w 2027615"/>
                <a:gd name="connsiteY8" fmla="*/ 4799 h 257786"/>
                <a:gd name="connsiteX9" fmla="*/ 0 w 2027615"/>
                <a:gd name="connsiteY9" fmla="*/ 6987 h 257786"/>
                <a:gd name="connsiteX10" fmla="*/ 0 w 2027615"/>
                <a:gd name="connsiteY10" fmla="*/ 254332 h 257786"/>
                <a:gd name="connsiteX11" fmla="*/ 44931 w 2027615"/>
                <a:gd name="connsiteY11" fmla="*/ 254332 h 257786"/>
                <a:gd name="connsiteX12" fmla="*/ 90434 w 2027615"/>
                <a:gd name="connsiteY12" fmla="*/ 254332 h 257786"/>
                <a:gd name="connsiteX13" fmla="*/ 136221 w 2027615"/>
                <a:gd name="connsiteY13" fmla="*/ 253191 h 257786"/>
                <a:gd name="connsiteX14" fmla="*/ 182009 w 2027615"/>
                <a:gd name="connsiteY14" fmla="*/ 252144 h 257786"/>
                <a:gd name="connsiteX15" fmla="*/ 1679589 w 2027615"/>
                <a:gd name="connsiteY15" fmla="*/ 252144 h 257786"/>
                <a:gd name="connsiteX16" fmla="*/ 1748604 w 2027615"/>
                <a:gd name="connsiteY16" fmla="*/ 253191 h 257786"/>
                <a:gd name="connsiteX17" fmla="*/ 1817714 w 2027615"/>
                <a:gd name="connsiteY17" fmla="*/ 253761 h 257786"/>
                <a:gd name="connsiteX18" fmla="*/ 1886824 w 2027615"/>
                <a:gd name="connsiteY18" fmla="*/ 253761 h 257786"/>
                <a:gd name="connsiteX19" fmla="*/ 1957268 w 2027615"/>
                <a:gd name="connsiteY19" fmla="*/ 253761 h 257786"/>
                <a:gd name="connsiteX20" fmla="*/ 2027616 w 2027615"/>
                <a:gd name="connsiteY20" fmla="*/ 253761 h 257786"/>
                <a:gd name="connsiteX21" fmla="*/ 2027616 w 2027615"/>
                <a:gd name="connsiteY21" fmla="*/ 6416 h 25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27615" h="257786">
                  <a:moveTo>
                    <a:pt x="2027616" y="6987"/>
                  </a:moveTo>
                  <a:cubicBezTo>
                    <a:pt x="2027616" y="-9947"/>
                    <a:pt x="2025616" y="9555"/>
                    <a:pt x="2024283" y="6987"/>
                  </a:cubicBezTo>
                  <a:cubicBezTo>
                    <a:pt x="2022951" y="19735"/>
                    <a:pt x="2020190" y="-10042"/>
                    <a:pt x="2017525" y="6987"/>
                  </a:cubicBezTo>
                  <a:cubicBezTo>
                    <a:pt x="2014859" y="11553"/>
                    <a:pt x="2011147" y="-7759"/>
                    <a:pt x="2007244" y="6987"/>
                  </a:cubicBezTo>
                  <a:cubicBezTo>
                    <a:pt x="2003246" y="1469"/>
                    <a:pt x="1998486" y="18022"/>
                    <a:pt x="1993250" y="6987"/>
                  </a:cubicBezTo>
                  <a:cubicBezTo>
                    <a:pt x="1988110" y="16500"/>
                    <a:pt x="1982208" y="-2526"/>
                    <a:pt x="1975830" y="6987"/>
                  </a:cubicBezTo>
                  <a:cubicBezTo>
                    <a:pt x="1969452" y="14693"/>
                    <a:pt x="1962408" y="-5856"/>
                    <a:pt x="1954888" y="5845"/>
                  </a:cubicBezTo>
                  <a:cubicBezTo>
                    <a:pt x="1947367" y="-1100"/>
                    <a:pt x="1939276" y="14312"/>
                    <a:pt x="1930708" y="4799"/>
                  </a:cubicBezTo>
                  <a:lnTo>
                    <a:pt x="44646" y="4799"/>
                  </a:lnTo>
                  <a:cubicBezTo>
                    <a:pt x="28558" y="-4714"/>
                    <a:pt x="9519" y="2040"/>
                    <a:pt x="0" y="6987"/>
                  </a:cubicBezTo>
                  <a:lnTo>
                    <a:pt x="0" y="254332"/>
                  </a:lnTo>
                  <a:cubicBezTo>
                    <a:pt x="9519" y="255188"/>
                    <a:pt x="29510" y="253381"/>
                    <a:pt x="44931" y="254332"/>
                  </a:cubicBezTo>
                  <a:cubicBezTo>
                    <a:pt x="60048" y="252620"/>
                    <a:pt x="75317" y="252620"/>
                    <a:pt x="90434" y="254332"/>
                  </a:cubicBezTo>
                  <a:cubicBezTo>
                    <a:pt x="105760" y="246246"/>
                    <a:pt x="120800" y="254332"/>
                    <a:pt x="136221" y="253191"/>
                  </a:cubicBezTo>
                  <a:cubicBezTo>
                    <a:pt x="151643" y="253191"/>
                    <a:pt x="166683" y="252144"/>
                    <a:pt x="182009" y="252144"/>
                  </a:cubicBezTo>
                  <a:lnTo>
                    <a:pt x="1679589" y="252144"/>
                  </a:lnTo>
                  <a:cubicBezTo>
                    <a:pt x="1702626" y="242631"/>
                    <a:pt x="1725662" y="257662"/>
                    <a:pt x="1748604" y="253191"/>
                  </a:cubicBezTo>
                  <a:cubicBezTo>
                    <a:pt x="1771641" y="251383"/>
                    <a:pt x="1794677" y="263941"/>
                    <a:pt x="1817714" y="253761"/>
                  </a:cubicBezTo>
                  <a:cubicBezTo>
                    <a:pt x="1840751" y="245295"/>
                    <a:pt x="1863788" y="254998"/>
                    <a:pt x="1886824" y="253761"/>
                  </a:cubicBezTo>
                  <a:cubicBezTo>
                    <a:pt x="1909861" y="237589"/>
                    <a:pt x="1934421" y="255379"/>
                    <a:pt x="1957268" y="253761"/>
                  </a:cubicBezTo>
                  <a:cubicBezTo>
                    <a:pt x="1980304" y="258803"/>
                    <a:pt x="1999058" y="247863"/>
                    <a:pt x="2027616" y="253761"/>
                  </a:cubicBezTo>
                  <a:lnTo>
                    <a:pt x="2027616" y="6416"/>
                  </a:lnTo>
                  <a:close/>
                </a:path>
              </a:pathLst>
            </a:custGeom>
            <a:solidFill>
              <a:schemeClr val="bg1">
                <a:lumMod val="75000"/>
                <a:alpha val="66667"/>
              </a:schemeClr>
            </a:solidFill>
            <a:ln w="950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8" name="CuadroTexto 4">
            <a:extLst>
              <a:ext uri="{FF2B5EF4-FFF2-40B4-BE49-F238E27FC236}">
                <a16:creationId xmlns:a16="http://schemas.microsoft.com/office/drawing/2014/main" xmlns="" id="{395636F8-CD00-1740-93CF-878BF7A14FBF}"/>
              </a:ext>
            </a:extLst>
          </p:cNvPr>
          <p:cNvSpPr txBox="1"/>
          <p:nvPr/>
        </p:nvSpPr>
        <p:spPr>
          <a:xfrm>
            <a:off x="2585685" y="2272929"/>
            <a:ext cx="2259095"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 and perceived value of the product, but they also must take into account.</a:t>
            </a:r>
          </a:p>
        </p:txBody>
      </p:sp>
      <p:sp>
        <p:nvSpPr>
          <p:cNvPr id="99" name="CuadroTexto 238">
            <a:extLst>
              <a:ext uri="{FF2B5EF4-FFF2-40B4-BE49-F238E27FC236}">
                <a16:creationId xmlns:a16="http://schemas.microsoft.com/office/drawing/2014/main" xmlns="" id="{18A4DFA7-ED16-634F-ACDD-9745C5CD0625}"/>
              </a:ext>
            </a:extLst>
          </p:cNvPr>
          <p:cNvSpPr txBox="1"/>
          <p:nvPr/>
        </p:nvSpPr>
        <p:spPr>
          <a:xfrm>
            <a:off x="2912749" y="1999185"/>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00" name="CuadroTexto 4">
            <a:extLst>
              <a:ext uri="{FF2B5EF4-FFF2-40B4-BE49-F238E27FC236}">
                <a16:creationId xmlns:a16="http://schemas.microsoft.com/office/drawing/2014/main" xmlns="" id="{750F98AA-B7DF-BF40-B1E0-6504D5F29EEE}"/>
              </a:ext>
            </a:extLst>
          </p:cNvPr>
          <p:cNvSpPr txBox="1"/>
          <p:nvPr/>
        </p:nvSpPr>
        <p:spPr>
          <a:xfrm>
            <a:off x="5446341" y="4392168"/>
            <a:ext cx="2259095"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 and perceived value of the product, but they also must take into account.</a:t>
            </a:r>
          </a:p>
        </p:txBody>
      </p:sp>
      <p:sp>
        <p:nvSpPr>
          <p:cNvPr id="101" name="CuadroTexto 238">
            <a:extLst>
              <a:ext uri="{FF2B5EF4-FFF2-40B4-BE49-F238E27FC236}">
                <a16:creationId xmlns:a16="http://schemas.microsoft.com/office/drawing/2014/main" xmlns="" id="{682847C6-5CE9-5843-9D2C-38ADEC116F8B}"/>
              </a:ext>
            </a:extLst>
          </p:cNvPr>
          <p:cNvSpPr txBox="1"/>
          <p:nvPr/>
        </p:nvSpPr>
        <p:spPr>
          <a:xfrm>
            <a:off x="5773405" y="4118424"/>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02" name="CuadroTexto 4">
            <a:extLst>
              <a:ext uri="{FF2B5EF4-FFF2-40B4-BE49-F238E27FC236}">
                <a16:creationId xmlns:a16="http://schemas.microsoft.com/office/drawing/2014/main" xmlns="" id="{9879F235-5CE4-7349-958D-CD8F3BF97347}"/>
              </a:ext>
            </a:extLst>
          </p:cNvPr>
          <p:cNvSpPr txBox="1"/>
          <p:nvPr/>
        </p:nvSpPr>
        <p:spPr>
          <a:xfrm>
            <a:off x="8584393" y="2330736"/>
            <a:ext cx="2259095" cy="104644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price</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 to the real and perceived value of the product, but they also must take into account.</a:t>
            </a:r>
          </a:p>
        </p:txBody>
      </p:sp>
      <p:sp>
        <p:nvSpPr>
          <p:cNvPr id="103" name="CuadroTexto 238">
            <a:extLst>
              <a:ext uri="{FF2B5EF4-FFF2-40B4-BE49-F238E27FC236}">
                <a16:creationId xmlns:a16="http://schemas.microsoft.com/office/drawing/2014/main" xmlns="" id="{C568241B-2BD7-5041-AE34-82101EBF4547}"/>
              </a:ext>
            </a:extLst>
          </p:cNvPr>
          <p:cNvSpPr txBox="1"/>
          <p:nvPr/>
        </p:nvSpPr>
        <p:spPr>
          <a:xfrm>
            <a:off x="8911457" y="2056992"/>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04" name="Oval 103">
            <a:extLst>
              <a:ext uri="{FF2B5EF4-FFF2-40B4-BE49-F238E27FC236}">
                <a16:creationId xmlns:a16="http://schemas.microsoft.com/office/drawing/2014/main" xmlns="" id="{8D746044-AC1C-BD49-A307-F8289BFE593D}"/>
              </a:ext>
            </a:extLst>
          </p:cNvPr>
          <p:cNvSpPr/>
          <p:nvPr/>
        </p:nvSpPr>
        <p:spPr>
          <a:xfrm>
            <a:off x="3431340" y="1425781"/>
            <a:ext cx="504780" cy="50478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105" name="Oval 104">
            <a:extLst>
              <a:ext uri="{FF2B5EF4-FFF2-40B4-BE49-F238E27FC236}">
                <a16:creationId xmlns:a16="http://schemas.microsoft.com/office/drawing/2014/main" xmlns="" id="{9B9EBE6E-2AE1-4843-BD44-3F7B6614D518}"/>
              </a:ext>
            </a:extLst>
          </p:cNvPr>
          <p:cNvSpPr/>
          <p:nvPr/>
        </p:nvSpPr>
        <p:spPr>
          <a:xfrm>
            <a:off x="6360464" y="3489484"/>
            <a:ext cx="504780" cy="50478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106" name="Oval 105">
            <a:extLst>
              <a:ext uri="{FF2B5EF4-FFF2-40B4-BE49-F238E27FC236}">
                <a16:creationId xmlns:a16="http://schemas.microsoft.com/office/drawing/2014/main" xmlns="" id="{C7DFBA9E-0933-3747-A1DA-566B424BE50F}"/>
              </a:ext>
            </a:extLst>
          </p:cNvPr>
          <p:cNvSpPr/>
          <p:nvPr/>
        </p:nvSpPr>
        <p:spPr>
          <a:xfrm>
            <a:off x="9533087" y="1429933"/>
            <a:ext cx="504780" cy="50478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89" name="CuadroTexto 238">
            <a:extLst>
              <a:ext uri="{FF2B5EF4-FFF2-40B4-BE49-F238E27FC236}">
                <a16:creationId xmlns:a16="http://schemas.microsoft.com/office/drawing/2014/main" xmlns="" id="{65059E04-A6D4-4C6E-A8EA-3868301454DE}"/>
              </a:ext>
            </a:extLst>
          </p:cNvPr>
          <p:cNvSpPr txBox="1"/>
          <p:nvPr/>
        </p:nvSpPr>
        <p:spPr>
          <a:xfrm>
            <a:off x="622719" y="343215"/>
            <a:ext cx="642515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highlighter Infographic</a:t>
            </a:r>
          </a:p>
        </p:txBody>
      </p:sp>
    </p:spTree>
    <p:extLst>
      <p:ext uri="{BB962C8B-B14F-4D97-AF65-F5344CB8AC3E}">
        <p14:creationId xmlns:p14="http://schemas.microsoft.com/office/powerpoint/2010/main" xmlns="" val="1306959265"/>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14:bounceEnd="8000">
                                          <p:cBhvr additive="base">
                                            <p:cTn id="7" dur="500" fill="hold"/>
                                            <p:tgtEl>
                                              <p:spTgt spid="89"/>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89"/>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nodeType="clickEffect">
                                      <p:stCondLst>
                                        <p:cond delay="500"/>
                                      </p:stCondLst>
                                      <p:childTnLst>
                                        <p:animRot by="120000">
                                          <p:cBhvr>
                                            <p:cTn id="15" dur="100" fill="hold">
                                              <p:stCondLst>
                                                <p:cond delay="0"/>
                                              </p:stCondLst>
                                            </p:cTn>
                                            <p:tgtEl>
                                              <p:spTgt spid="80"/>
                                            </p:tgtEl>
                                            <p:attrNameLst>
                                              <p:attrName>r</p:attrName>
                                            </p:attrNameLst>
                                          </p:cBhvr>
                                        </p:animRot>
                                        <p:animRot by="-240000">
                                          <p:cBhvr>
                                            <p:cTn id="16" dur="200" fill="hold">
                                              <p:stCondLst>
                                                <p:cond delay="200"/>
                                              </p:stCondLst>
                                            </p:cTn>
                                            <p:tgtEl>
                                              <p:spTgt spid="80"/>
                                            </p:tgtEl>
                                            <p:attrNameLst>
                                              <p:attrName>r</p:attrName>
                                            </p:attrNameLst>
                                          </p:cBhvr>
                                        </p:animRot>
                                        <p:animRot by="240000">
                                          <p:cBhvr>
                                            <p:cTn id="17" dur="200" fill="hold">
                                              <p:stCondLst>
                                                <p:cond delay="400"/>
                                              </p:stCondLst>
                                            </p:cTn>
                                            <p:tgtEl>
                                              <p:spTgt spid="80"/>
                                            </p:tgtEl>
                                            <p:attrNameLst>
                                              <p:attrName>r</p:attrName>
                                            </p:attrNameLst>
                                          </p:cBhvr>
                                        </p:animRot>
                                        <p:animRot by="-240000">
                                          <p:cBhvr>
                                            <p:cTn id="18" dur="200" fill="hold">
                                              <p:stCondLst>
                                                <p:cond delay="600"/>
                                              </p:stCondLst>
                                            </p:cTn>
                                            <p:tgtEl>
                                              <p:spTgt spid="80"/>
                                            </p:tgtEl>
                                            <p:attrNameLst>
                                              <p:attrName>r</p:attrName>
                                            </p:attrNameLst>
                                          </p:cBhvr>
                                        </p:animRot>
                                        <p:animRot by="120000">
                                          <p:cBhvr>
                                            <p:cTn id="19" dur="200" fill="hold">
                                              <p:stCondLst>
                                                <p:cond delay="800"/>
                                              </p:stCondLst>
                                            </p:cTn>
                                            <p:tgtEl>
                                              <p:spTgt spid="80"/>
                                            </p:tgtEl>
                                            <p:attrNameLst>
                                              <p:attrName>r</p:attrName>
                                            </p:attrNameLst>
                                          </p:cBhvr>
                                        </p:animRot>
                                      </p:childTnLst>
                                    </p:cTn>
                                  </p:par>
                                  <p:par>
                                    <p:cTn id="20" presetID="22" presetClass="entr" presetSubtype="1" fill="hold" nodeType="withEffect">
                                      <p:stCondLst>
                                        <p:cond delay="100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par>
                                    <p:cTn id="23" presetID="22" presetClass="entr" presetSubtype="1" fill="hold" nodeType="withEffect">
                                      <p:stCondLst>
                                        <p:cond delay="10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100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750"/>
                                            <p:tgtEl>
                                              <p:spTgt spid="105"/>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750"/>
                                            <p:tgtEl>
                                              <p:spTgt spid="100"/>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750"/>
                                            <p:tgtEl>
                                              <p:spTgt spid="101"/>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106"/>
                                            </p:tgtEl>
                                            <p:attrNameLst>
                                              <p:attrName>style.visibility</p:attrName>
                                            </p:attrNameLst>
                                          </p:cBhvr>
                                          <p:to>
                                            <p:strVal val="visible"/>
                                          </p:to>
                                        </p:set>
                                        <p:animEffect transition="in" filter="fade">
                                          <p:cBhvr>
                                            <p:cTn id="40" dur="750"/>
                                            <p:tgtEl>
                                              <p:spTgt spid="106"/>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750"/>
                                            <p:tgtEl>
                                              <p:spTgt spid="103"/>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102"/>
                                            </p:tgtEl>
                                            <p:attrNameLst>
                                              <p:attrName>style.visibility</p:attrName>
                                            </p:attrNameLst>
                                          </p:cBhvr>
                                          <p:to>
                                            <p:strVal val="visible"/>
                                          </p:to>
                                        </p:set>
                                        <p:animEffect transition="in" filter="fade">
                                          <p:cBhvr>
                                            <p:cTn id="46" dur="750"/>
                                            <p:tgtEl>
                                              <p:spTgt spid="102"/>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98"/>
                                            </p:tgtEl>
                                            <p:attrNameLst>
                                              <p:attrName>style.visibility</p:attrName>
                                            </p:attrNameLst>
                                          </p:cBhvr>
                                          <p:to>
                                            <p:strVal val="visible"/>
                                          </p:to>
                                        </p:set>
                                        <p:animEffect transition="in" filter="fade">
                                          <p:cBhvr>
                                            <p:cTn id="49" dur="750"/>
                                            <p:tgtEl>
                                              <p:spTgt spid="98"/>
                                            </p:tgtEl>
                                          </p:cBhvr>
                                        </p:animEffect>
                                      </p:childTnLst>
                                    </p:cTn>
                                  </p:par>
                                  <p:par>
                                    <p:cTn id="50" presetID="10" presetClass="entr" presetSubtype="0" fill="hold" grpId="0" nodeType="withEffect">
                                      <p:stCondLst>
                                        <p:cond delay="150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750"/>
                                            <p:tgtEl>
                                              <p:spTgt spid="99"/>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104"/>
                                            </p:tgtEl>
                                            <p:attrNameLst>
                                              <p:attrName>style.visibility</p:attrName>
                                            </p:attrNameLst>
                                          </p:cBhvr>
                                          <p:to>
                                            <p:strVal val="visible"/>
                                          </p:to>
                                        </p:set>
                                        <p:animEffect transition="in" filter="fade">
                                          <p:cBhvr>
                                            <p:cTn id="55"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P spid="101" grpId="0"/>
          <p:bldP spid="102" grpId="0"/>
          <p:bldP spid="103" grpId="0"/>
          <p:bldP spid="104" grpId="0" animBg="1"/>
          <p:bldP spid="105" grpId="0" animBg="1"/>
          <p:bldP spid="106" grpId="0" animBg="1"/>
          <p:bldP spid="8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9"/>
                                            </p:tgtEl>
                                            <p:attrNameLst>
                                              <p:attrName>style.visibility</p:attrName>
                                            </p:attrNameLst>
                                          </p:cBhvr>
                                          <p:to>
                                            <p:strVal val="visible"/>
                                          </p:to>
                                        </p:set>
                                        <p:anim calcmode="lin" valueType="num">
                                          <p:cBhvr additive="base">
                                            <p:cTn id="7" dur="500" fill="hold"/>
                                            <p:tgtEl>
                                              <p:spTgt spid="89"/>
                                            </p:tgtEl>
                                            <p:attrNameLst>
                                              <p:attrName>ppt_x</p:attrName>
                                            </p:attrNameLst>
                                          </p:cBhvr>
                                          <p:tavLst>
                                            <p:tav tm="0">
                                              <p:val>
                                                <p:strVal val="0-#ppt_w/2"/>
                                              </p:val>
                                            </p:tav>
                                            <p:tav tm="100000">
                                              <p:val>
                                                <p:strVal val="#ppt_x"/>
                                              </p:val>
                                            </p:tav>
                                          </p:tavLst>
                                        </p:anim>
                                        <p:anim calcmode="lin" valueType="num">
                                          <p:cBhvr additive="base">
                                            <p:cTn id="8" dur="500" fill="hold"/>
                                            <p:tgtEl>
                                              <p:spTgt spid="89"/>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nodeType="clickEffect">
                                      <p:stCondLst>
                                        <p:cond delay="500"/>
                                      </p:stCondLst>
                                      <p:childTnLst>
                                        <p:animRot by="120000">
                                          <p:cBhvr>
                                            <p:cTn id="15" dur="100" fill="hold">
                                              <p:stCondLst>
                                                <p:cond delay="0"/>
                                              </p:stCondLst>
                                            </p:cTn>
                                            <p:tgtEl>
                                              <p:spTgt spid="80"/>
                                            </p:tgtEl>
                                            <p:attrNameLst>
                                              <p:attrName>r</p:attrName>
                                            </p:attrNameLst>
                                          </p:cBhvr>
                                        </p:animRot>
                                        <p:animRot by="-240000">
                                          <p:cBhvr>
                                            <p:cTn id="16" dur="200" fill="hold">
                                              <p:stCondLst>
                                                <p:cond delay="200"/>
                                              </p:stCondLst>
                                            </p:cTn>
                                            <p:tgtEl>
                                              <p:spTgt spid="80"/>
                                            </p:tgtEl>
                                            <p:attrNameLst>
                                              <p:attrName>r</p:attrName>
                                            </p:attrNameLst>
                                          </p:cBhvr>
                                        </p:animRot>
                                        <p:animRot by="240000">
                                          <p:cBhvr>
                                            <p:cTn id="17" dur="200" fill="hold">
                                              <p:stCondLst>
                                                <p:cond delay="400"/>
                                              </p:stCondLst>
                                            </p:cTn>
                                            <p:tgtEl>
                                              <p:spTgt spid="80"/>
                                            </p:tgtEl>
                                            <p:attrNameLst>
                                              <p:attrName>r</p:attrName>
                                            </p:attrNameLst>
                                          </p:cBhvr>
                                        </p:animRot>
                                        <p:animRot by="-240000">
                                          <p:cBhvr>
                                            <p:cTn id="18" dur="200" fill="hold">
                                              <p:stCondLst>
                                                <p:cond delay="600"/>
                                              </p:stCondLst>
                                            </p:cTn>
                                            <p:tgtEl>
                                              <p:spTgt spid="80"/>
                                            </p:tgtEl>
                                            <p:attrNameLst>
                                              <p:attrName>r</p:attrName>
                                            </p:attrNameLst>
                                          </p:cBhvr>
                                        </p:animRot>
                                        <p:animRot by="120000">
                                          <p:cBhvr>
                                            <p:cTn id="19" dur="200" fill="hold">
                                              <p:stCondLst>
                                                <p:cond delay="800"/>
                                              </p:stCondLst>
                                            </p:cTn>
                                            <p:tgtEl>
                                              <p:spTgt spid="80"/>
                                            </p:tgtEl>
                                            <p:attrNameLst>
                                              <p:attrName>r</p:attrName>
                                            </p:attrNameLst>
                                          </p:cBhvr>
                                        </p:animRot>
                                      </p:childTnLst>
                                    </p:cTn>
                                  </p:par>
                                  <p:par>
                                    <p:cTn id="20" presetID="22" presetClass="entr" presetSubtype="1" fill="hold" nodeType="withEffect">
                                      <p:stCondLst>
                                        <p:cond delay="100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par>
                                    <p:cTn id="23" presetID="22" presetClass="entr" presetSubtype="1" fill="hold" nodeType="withEffect">
                                      <p:stCondLst>
                                        <p:cond delay="10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22" presetClass="entr" presetSubtype="1" fill="hold" nodeType="withEffect">
                                      <p:stCondLst>
                                        <p:cond delay="100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05"/>
                                            </p:tgtEl>
                                            <p:attrNameLst>
                                              <p:attrName>style.visibility</p:attrName>
                                            </p:attrNameLst>
                                          </p:cBhvr>
                                          <p:to>
                                            <p:strVal val="visible"/>
                                          </p:to>
                                        </p:set>
                                        <p:animEffect transition="in" filter="fade">
                                          <p:cBhvr>
                                            <p:cTn id="31" dur="750"/>
                                            <p:tgtEl>
                                              <p:spTgt spid="105"/>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00"/>
                                            </p:tgtEl>
                                            <p:attrNameLst>
                                              <p:attrName>style.visibility</p:attrName>
                                            </p:attrNameLst>
                                          </p:cBhvr>
                                          <p:to>
                                            <p:strVal val="visible"/>
                                          </p:to>
                                        </p:set>
                                        <p:animEffect transition="in" filter="fade">
                                          <p:cBhvr>
                                            <p:cTn id="34" dur="750"/>
                                            <p:tgtEl>
                                              <p:spTgt spid="100"/>
                                            </p:tgtEl>
                                          </p:cBhvr>
                                        </p:animEffect>
                                      </p:childTnLst>
                                    </p:cTn>
                                  </p:par>
                                  <p:par>
                                    <p:cTn id="35" presetID="10" presetClass="entr" presetSubtype="0" fill="hold" grpId="0" nodeType="withEffect">
                                      <p:stCondLst>
                                        <p:cond delay="1500"/>
                                      </p:stCondLst>
                                      <p:childTnLst>
                                        <p:set>
                                          <p:cBhvr>
                                            <p:cTn id="36" dur="1" fill="hold">
                                              <p:stCondLst>
                                                <p:cond delay="0"/>
                                              </p:stCondLst>
                                            </p:cTn>
                                            <p:tgtEl>
                                              <p:spTgt spid="101"/>
                                            </p:tgtEl>
                                            <p:attrNameLst>
                                              <p:attrName>style.visibility</p:attrName>
                                            </p:attrNameLst>
                                          </p:cBhvr>
                                          <p:to>
                                            <p:strVal val="visible"/>
                                          </p:to>
                                        </p:set>
                                        <p:animEffect transition="in" filter="fade">
                                          <p:cBhvr>
                                            <p:cTn id="37" dur="750"/>
                                            <p:tgtEl>
                                              <p:spTgt spid="101"/>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106"/>
                                            </p:tgtEl>
                                            <p:attrNameLst>
                                              <p:attrName>style.visibility</p:attrName>
                                            </p:attrNameLst>
                                          </p:cBhvr>
                                          <p:to>
                                            <p:strVal val="visible"/>
                                          </p:to>
                                        </p:set>
                                        <p:animEffect transition="in" filter="fade">
                                          <p:cBhvr>
                                            <p:cTn id="40" dur="750"/>
                                            <p:tgtEl>
                                              <p:spTgt spid="106"/>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750"/>
                                            <p:tgtEl>
                                              <p:spTgt spid="103"/>
                                            </p:tgtEl>
                                          </p:cBhvr>
                                        </p:animEffect>
                                      </p:childTnLst>
                                    </p:cTn>
                                  </p:par>
                                  <p:par>
                                    <p:cTn id="44" presetID="10" presetClass="entr" presetSubtype="0" fill="hold" grpId="0" nodeType="withEffect">
                                      <p:stCondLst>
                                        <p:cond delay="1500"/>
                                      </p:stCondLst>
                                      <p:childTnLst>
                                        <p:set>
                                          <p:cBhvr>
                                            <p:cTn id="45" dur="1" fill="hold">
                                              <p:stCondLst>
                                                <p:cond delay="0"/>
                                              </p:stCondLst>
                                            </p:cTn>
                                            <p:tgtEl>
                                              <p:spTgt spid="102"/>
                                            </p:tgtEl>
                                            <p:attrNameLst>
                                              <p:attrName>style.visibility</p:attrName>
                                            </p:attrNameLst>
                                          </p:cBhvr>
                                          <p:to>
                                            <p:strVal val="visible"/>
                                          </p:to>
                                        </p:set>
                                        <p:animEffect transition="in" filter="fade">
                                          <p:cBhvr>
                                            <p:cTn id="46" dur="750"/>
                                            <p:tgtEl>
                                              <p:spTgt spid="102"/>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98"/>
                                            </p:tgtEl>
                                            <p:attrNameLst>
                                              <p:attrName>style.visibility</p:attrName>
                                            </p:attrNameLst>
                                          </p:cBhvr>
                                          <p:to>
                                            <p:strVal val="visible"/>
                                          </p:to>
                                        </p:set>
                                        <p:animEffect transition="in" filter="fade">
                                          <p:cBhvr>
                                            <p:cTn id="49" dur="750"/>
                                            <p:tgtEl>
                                              <p:spTgt spid="98"/>
                                            </p:tgtEl>
                                          </p:cBhvr>
                                        </p:animEffect>
                                      </p:childTnLst>
                                    </p:cTn>
                                  </p:par>
                                  <p:par>
                                    <p:cTn id="50" presetID="10" presetClass="entr" presetSubtype="0" fill="hold" grpId="0" nodeType="withEffect">
                                      <p:stCondLst>
                                        <p:cond delay="150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750"/>
                                            <p:tgtEl>
                                              <p:spTgt spid="99"/>
                                            </p:tgtEl>
                                          </p:cBhvr>
                                        </p:animEffect>
                                      </p:childTnLst>
                                    </p:cTn>
                                  </p:par>
                                  <p:par>
                                    <p:cTn id="53" presetID="10" presetClass="entr" presetSubtype="0" fill="hold" grpId="0" nodeType="withEffect">
                                      <p:stCondLst>
                                        <p:cond delay="1500"/>
                                      </p:stCondLst>
                                      <p:childTnLst>
                                        <p:set>
                                          <p:cBhvr>
                                            <p:cTn id="54" dur="1" fill="hold">
                                              <p:stCondLst>
                                                <p:cond delay="0"/>
                                              </p:stCondLst>
                                            </p:cTn>
                                            <p:tgtEl>
                                              <p:spTgt spid="104"/>
                                            </p:tgtEl>
                                            <p:attrNameLst>
                                              <p:attrName>style.visibility</p:attrName>
                                            </p:attrNameLst>
                                          </p:cBhvr>
                                          <p:to>
                                            <p:strVal val="visible"/>
                                          </p:to>
                                        </p:set>
                                        <p:animEffect transition="in" filter="fade">
                                          <p:cBhvr>
                                            <p:cTn id="55" dur="75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P spid="101" grpId="0"/>
          <p:bldP spid="102" grpId="0"/>
          <p:bldP spid="103" grpId="0"/>
          <p:bldP spid="104" grpId="0" animBg="1"/>
          <p:bldP spid="105" grpId="0" animBg="1"/>
          <p:bldP spid="106" grpId="0" animBg="1"/>
          <p:bldP spid="89"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xmlns="" id="{9F659F4F-DE8E-A64E-A5F8-B5843A0CC9D2}"/>
              </a:ext>
            </a:extLst>
          </p:cNvPr>
          <p:cNvSpPr/>
          <p:nvPr/>
        </p:nvSpPr>
        <p:spPr>
          <a:xfrm>
            <a:off x="9441900" y="3395152"/>
            <a:ext cx="952165" cy="2442311"/>
          </a:xfrm>
          <a:custGeom>
            <a:avLst/>
            <a:gdLst>
              <a:gd name="connsiteX0" fmla="*/ 13796 w 847181"/>
              <a:gd name="connsiteY0" fmla="*/ 1898524 h 2173027"/>
              <a:gd name="connsiteX1" fmla="*/ 13796 w 847181"/>
              <a:gd name="connsiteY1" fmla="*/ 1898524 h 2173027"/>
              <a:gd name="connsiteX2" fmla="*/ 687763 w 847181"/>
              <a:gd name="connsiteY2" fmla="*/ 2145626 h 2173027"/>
              <a:gd name="connsiteX3" fmla="*/ 687763 w 847181"/>
              <a:gd name="connsiteY3" fmla="*/ 2145626 h 2173027"/>
              <a:gd name="connsiteX4" fmla="*/ 845396 w 847181"/>
              <a:gd name="connsiteY4" fmla="*/ 2056696 h 2173027"/>
              <a:gd name="connsiteX5" fmla="*/ 605241 w 847181"/>
              <a:gd name="connsiteY5" fmla="*/ 980715 h 2173027"/>
              <a:gd name="connsiteX6" fmla="*/ 0 w 847181"/>
              <a:gd name="connsiteY6" fmla="*/ 0 h 2173027"/>
              <a:gd name="connsiteX7" fmla="*/ 13796 w 847181"/>
              <a:gd name="connsiteY7" fmla="*/ 1898524 h 217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181" h="2173027">
                <a:moveTo>
                  <a:pt x="13796" y="1898524"/>
                </a:moveTo>
                <a:lnTo>
                  <a:pt x="13796" y="1898524"/>
                </a:lnTo>
                <a:cubicBezTo>
                  <a:pt x="266547" y="1898478"/>
                  <a:pt x="508975" y="1987363"/>
                  <a:pt x="687763" y="2145626"/>
                </a:cubicBezTo>
                <a:lnTo>
                  <a:pt x="687763" y="2145626"/>
                </a:lnTo>
                <a:cubicBezTo>
                  <a:pt x="760320" y="2209891"/>
                  <a:pt x="841053" y="2153320"/>
                  <a:pt x="845396" y="2056696"/>
                </a:cubicBezTo>
                <a:cubicBezTo>
                  <a:pt x="845396" y="2056696"/>
                  <a:pt x="883719" y="1698036"/>
                  <a:pt x="605241" y="980715"/>
                </a:cubicBezTo>
                <a:cubicBezTo>
                  <a:pt x="365598" y="363186"/>
                  <a:pt x="0" y="0"/>
                  <a:pt x="0" y="0"/>
                </a:cubicBezTo>
                <a:cubicBezTo>
                  <a:pt x="0" y="0"/>
                  <a:pt x="304537" y="872552"/>
                  <a:pt x="13796" y="1898524"/>
                </a:cubicBezTo>
                <a:close/>
              </a:path>
            </a:pathLst>
          </a:custGeom>
          <a:solidFill>
            <a:schemeClr val="accent3"/>
          </a:solidFill>
          <a:ln w="25522" cap="flat">
            <a:noFill/>
            <a:prstDash val="solid"/>
            <a:miter/>
          </a:ln>
          <a:effectLst>
            <a:innerShdw blurRad="177800" dist="50800" dir="13500000">
              <a:prstClr val="black">
                <a:alpha val="19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xmlns="" id="{ACBF4C22-847C-364B-9613-89AD40662482}"/>
              </a:ext>
            </a:extLst>
          </p:cNvPr>
          <p:cNvSpPr/>
          <p:nvPr/>
        </p:nvSpPr>
        <p:spPr>
          <a:xfrm>
            <a:off x="5922382" y="3395152"/>
            <a:ext cx="952165" cy="2442311"/>
          </a:xfrm>
          <a:custGeom>
            <a:avLst/>
            <a:gdLst>
              <a:gd name="connsiteX0" fmla="*/ 833385 w 847181"/>
              <a:gd name="connsiteY0" fmla="*/ 1898524 h 2173027"/>
              <a:gd name="connsiteX1" fmla="*/ 833385 w 847181"/>
              <a:gd name="connsiteY1" fmla="*/ 1898524 h 2173027"/>
              <a:gd name="connsiteX2" fmla="*/ 159419 w 847181"/>
              <a:gd name="connsiteY2" fmla="*/ 2145626 h 2173027"/>
              <a:gd name="connsiteX3" fmla="*/ 159419 w 847181"/>
              <a:gd name="connsiteY3" fmla="*/ 2145626 h 2173027"/>
              <a:gd name="connsiteX4" fmla="*/ 1785 w 847181"/>
              <a:gd name="connsiteY4" fmla="*/ 2056696 h 2173027"/>
              <a:gd name="connsiteX5" fmla="*/ 241940 w 847181"/>
              <a:gd name="connsiteY5" fmla="*/ 980715 h 2173027"/>
              <a:gd name="connsiteX6" fmla="*/ 847181 w 847181"/>
              <a:gd name="connsiteY6" fmla="*/ 0 h 2173027"/>
              <a:gd name="connsiteX7" fmla="*/ 833385 w 847181"/>
              <a:gd name="connsiteY7" fmla="*/ 1898524 h 217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181" h="2173027">
                <a:moveTo>
                  <a:pt x="833385" y="1898524"/>
                </a:moveTo>
                <a:lnTo>
                  <a:pt x="833385" y="1898524"/>
                </a:lnTo>
                <a:cubicBezTo>
                  <a:pt x="580643" y="1898569"/>
                  <a:pt x="338247" y="1987431"/>
                  <a:pt x="159419" y="2145626"/>
                </a:cubicBezTo>
                <a:lnTo>
                  <a:pt x="159419" y="2145626"/>
                </a:lnTo>
                <a:cubicBezTo>
                  <a:pt x="86861" y="2209891"/>
                  <a:pt x="6128" y="2153320"/>
                  <a:pt x="1785" y="2056696"/>
                </a:cubicBezTo>
                <a:cubicBezTo>
                  <a:pt x="1785" y="2056696"/>
                  <a:pt x="-36537" y="1698036"/>
                  <a:pt x="241940" y="980715"/>
                </a:cubicBezTo>
                <a:cubicBezTo>
                  <a:pt x="481839" y="363186"/>
                  <a:pt x="847181" y="0"/>
                  <a:pt x="847181" y="0"/>
                </a:cubicBezTo>
                <a:cubicBezTo>
                  <a:pt x="847181" y="0"/>
                  <a:pt x="542645" y="872552"/>
                  <a:pt x="833385" y="1898524"/>
                </a:cubicBezTo>
                <a:close/>
              </a:path>
            </a:pathLst>
          </a:custGeom>
          <a:solidFill>
            <a:schemeClr val="accent3"/>
          </a:solidFill>
          <a:ln w="25522" cap="flat">
            <a:noFill/>
            <a:prstDash val="solid"/>
            <a:miter/>
          </a:ln>
          <a:effectLst>
            <a:innerShdw blurRad="177800" dist="50800" dir="13500000">
              <a:prstClr val="black">
                <a:alpha val="19000"/>
              </a:prstClr>
            </a:inn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2A3FAAFB-DAA6-B741-9EAA-5485740DB6F7}"/>
              </a:ext>
            </a:extLst>
          </p:cNvPr>
          <p:cNvSpPr/>
          <p:nvPr/>
        </p:nvSpPr>
        <p:spPr>
          <a:xfrm>
            <a:off x="7711858" y="286197"/>
            <a:ext cx="901919" cy="682435"/>
          </a:xfrm>
          <a:custGeom>
            <a:avLst/>
            <a:gdLst>
              <a:gd name="connsiteX0" fmla="*/ 802475 w 802475"/>
              <a:gd name="connsiteY0" fmla="*/ 607191 h 607191"/>
              <a:gd name="connsiteX1" fmla="*/ 0 w 802475"/>
              <a:gd name="connsiteY1" fmla="*/ 607191 h 607191"/>
              <a:gd name="connsiteX2" fmla="*/ 281032 w 802475"/>
              <a:gd name="connsiteY2" fmla="*/ 67504 h 607191"/>
              <a:gd name="connsiteX3" fmla="*/ 455351 w 802475"/>
              <a:gd name="connsiteY3" fmla="*/ 10777 h 607191"/>
              <a:gd name="connsiteX4" fmla="*/ 519399 w 802475"/>
              <a:gd name="connsiteY4" fmla="*/ 67504 h 607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475" h="607191">
                <a:moveTo>
                  <a:pt x="802475" y="607191"/>
                </a:moveTo>
                <a:lnTo>
                  <a:pt x="0" y="607191"/>
                </a:lnTo>
                <a:lnTo>
                  <a:pt x="281032" y="67504"/>
                </a:lnTo>
                <a:cubicBezTo>
                  <a:pt x="311483" y="9204"/>
                  <a:pt x="389529" y="-16194"/>
                  <a:pt x="455351" y="10777"/>
                </a:cubicBezTo>
                <a:cubicBezTo>
                  <a:pt x="483621" y="22360"/>
                  <a:pt x="506321" y="42465"/>
                  <a:pt x="519399" y="67504"/>
                </a:cubicBezTo>
                <a:close/>
              </a:path>
            </a:pathLst>
          </a:custGeom>
          <a:solidFill>
            <a:schemeClr val="accent3"/>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xmlns="" id="{61D71245-6F83-C046-9600-0C25FFEDB8BD}"/>
              </a:ext>
            </a:extLst>
          </p:cNvPr>
          <p:cNvSpPr/>
          <p:nvPr/>
        </p:nvSpPr>
        <p:spPr>
          <a:xfrm>
            <a:off x="7212516" y="968633"/>
            <a:ext cx="1900605" cy="1091565"/>
          </a:xfrm>
          <a:custGeom>
            <a:avLst/>
            <a:gdLst>
              <a:gd name="connsiteX0" fmla="*/ 1248550 w 1691048"/>
              <a:gd name="connsiteY0" fmla="*/ 0 h 971211"/>
              <a:gd name="connsiteX1" fmla="*/ 442498 w 1691048"/>
              <a:gd name="connsiteY1" fmla="*/ 0 h 971211"/>
              <a:gd name="connsiteX2" fmla="*/ 0 w 1691048"/>
              <a:gd name="connsiteY2" fmla="*/ 971211 h 971211"/>
              <a:gd name="connsiteX3" fmla="*/ 1691048 w 1691048"/>
              <a:gd name="connsiteY3" fmla="*/ 971211 h 971211"/>
              <a:gd name="connsiteX4" fmla="*/ 1248550 w 1691048"/>
              <a:gd name="connsiteY4" fmla="*/ 0 h 971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048" h="971211">
                <a:moveTo>
                  <a:pt x="1248550" y="0"/>
                </a:moveTo>
                <a:lnTo>
                  <a:pt x="442498" y="0"/>
                </a:lnTo>
                <a:cubicBezTo>
                  <a:pt x="276610" y="316924"/>
                  <a:pt x="128922" y="641074"/>
                  <a:pt x="0" y="971211"/>
                </a:cubicBezTo>
                <a:lnTo>
                  <a:pt x="1691048" y="971211"/>
                </a:lnTo>
                <a:cubicBezTo>
                  <a:pt x="1573270" y="668443"/>
                  <a:pt x="1427900" y="344857"/>
                  <a:pt x="1248550" y="0"/>
                </a:cubicBezTo>
                <a:close/>
              </a:path>
            </a:pathLst>
          </a:custGeom>
          <a:solidFill>
            <a:schemeClr val="bg1">
              <a:lumMod val="65000"/>
            </a:schemeClr>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xmlns="" id="{64745BFC-5403-D44C-9706-D104898598C5}"/>
              </a:ext>
            </a:extLst>
          </p:cNvPr>
          <p:cNvSpPr/>
          <p:nvPr/>
        </p:nvSpPr>
        <p:spPr>
          <a:xfrm>
            <a:off x="6821138" y="2060198"/>
            <a:ext cx="2683359" cy="1306978"/>
          </a:xfrm>
          <a:custGeom>
            <a:avLst/>
            <a:gdLst>
              <a:gd name="connsiteX0" fmla="*/ 2387497 w 2387497"/>
              <a:gd name="connsiteY0" fmla="*/ 1162874 h 1162873"/>
              <a:gd name="connsiteX1" fmla="*/ 2039273 w 2387497"/>
              <a:gd name="connsiteY1" fmla="*/ 0 h 1162873"/>
              <a:gd name="connsiteX2" fmla="*/ 348225 w 2387497"/>
              <a:gd name="connsiteY2" fmla="*/ 0 h 1162873"/>
              <a:gd name="connsiteX3" fmla="*/ 0 w 2387497"/>
              <a:gd name="connsiteY3" fmla="*/ 1162874 h 1162873"/>
            </a:gdLst>
            <a:ahLst/>
            <a:cxnLst>
              <a:cxn ang="0">
                <a:pos x="connsiteX0" y="connsiteY0"/>
              </a:cxn>
              <a:cxn ang="0">
                <a:pos x="connsiteX1" y="connsiteY1"/>
              </a:cxn>
              <a:cxn ang="0">
                <a:pos x="connsiteX2" y="connsiteY2"/>
              </a:cxn>
              <a:cxn ang="0">
                <a:pos x="connsiteX3" y="connsiteY3"/>
              </a:cxn>
            </a:cxnLst>
            <a:rect l="l" t="t" r="r" b="b"/>
            <a:pathLst>
              <a:path w="2387497" h="1162873">
                <a:moveTo>
                  <a:pt x="2387497" y="1162874"/>
                </a:moveTo>
                <a:cubicBezTo>
                  <a:pt x="2304797" y="768008"/>
                  <a:pt x="2188399" y="379252"/>
                  <a:pt x="2039273" y="0"/>
                </a:cubicBezTo>
                <a:lnTo>
                  <a:pt x="348225" y="0"/>
                </a:lnTo>
                <a:cubicBezTo>
                  <a:pt x="199101" y="379252"/>
                  <a:pt x="82690" y="768008"/>
                  <a:pt x="0" y="1162874"/>
                </a:cubicBezTo>
                <a:close/>
              </a:path>
            </a:pathLst>
          </a:custGeom>
          <a:solidFill>
            <a:schemeClr val="tx1">
              <a:lumMod val="50000"/>
              <a:lumOff val="50000"/>
            </a:schemeClr>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6A2E9771-AEB1-4C40-B7ED-6C948C828894}"/>
              </a:ext>
            </a:extLst>
          </p:cNvPr>
          <p:cNvSpPr/>
          <p:nvPr/>
        </p:nvSpPr>
        <p:spPr>
          <a:xfrm>
            <a:off x="6699964" y="3367177"/>
            <a:ext cx="2926570" cy="1114963"/>
          </a:xfrm>
          <a:custGeom>
            <a:avLst/>
            <a:gdLst>
              <a:gd name="connsiteX0" fmla="*/ 107814 w 2603892"/>
              <a:gd name="connsiteY0" fmla="*/ 0 h 992029"/>
              <a:gd name="connsiteX1" fmla="*/ 0 w 2603892"/>
              <a:gd name="connsiteY1" fmla="*/ 992030 h 992029"/>
              <a:gd name="connsiteX2" fmla="*/ 2603892 w 2603892"/>
              <a:gd name="connsiteY2" fmla="*/ 992030 h 992029"/>
              <a:gd name="connsiteX3" fmla="*/ 2496078 w 2603892"/>
              <a:gd name="connsiteY3" fmla="*/ 0 h 992029"/>
            </a:gdLst>
            <a:ahLst/>
            <a:cxnLst>
              <a:cxn ang="0">
                <a:pos x="connsiteX0" y="connsiteY0"/>
              </a:cxn>
              <a:cxn ang="0">
                <a:pos x="connsiteX1" y="connsiteY1"/>
              </a:cxn>
              <a:cxn ang="0">
                <a:pos x="connsiteX2" y="connsiteY2"/>
              </a:cxn>
              <a:cxn ang="0">
                <a:pos x="connsiteX3" y="connsiteY3"/>
              </a:cxn>
            </a:cxnLst>
            <a:rect l="l" t="t" r="r" b="b"/>
            <a:pathLst>
              <a:path w="2603892" h="992029">
                <a:moveTo>
                  <a:pt x="107814" y="0"/>
                </a:moveTo>
                <a:cubicBezTo>
                  <a:pt x="39028" y="327229"/>
                  <a:pt x="2951" y="659189"/>
                  <a:pt x="0" y="992030"/>
                </a:cubicBezTo>
                <a:lnTo>
                  <a:pt x="2603892" y="992030"/>
                </a:lnTo>
                <a:cubicBezTo>
                  <a:pt x="2600954" y="659189"/>
                  <a:pt x="2564854" y="327229"/>
                  <a:pt x="2496078" y="0"/>
                </a:cubicBezTo>
                <a:close/>
              </a:path>
            </a:pathLst>
          </a:custGeom>
          <a:solidFill>
            <a:schemeClr val="tx1">
              <a:lumMod val="65000"/>
              <a:lumOff val="35000"/>
            </a:schemeClr>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77E0E42E-3E45-124D-9DCA-29DB7A493A2B}"/>
              </a:ext>
            </a:extLst>
          </p:cNvPr>
          <p:cNvSpPr/>
          <p:nvPr/>
        </p:nvSpPr>
        <p:spPr>
          <a:xfrm>
            <a:off x="7612219" y="5425959"/>
            <a:ext cx="1119573" cy="1252027"/>
          </a:xfrm>
          <a:custGeom>
            <a:avLst/>
            <a:gdLst>
              <a:gd name="connsiteX0" fmla="*/ 0 w 996131"/>
              <a:gd name="connsiteY0" fmla="*/ 427435 h 1113981"/>
              <a:gd name="connsiteX1" fmla="*/ 482609 w 996131"/>
              <a:gd name="connsiteY1" fmla="*/ 1113981 h 1113981"/>
              <a:gd name="connsiteX2" fmla="*/ 996132 w 996131"/>
              <a:gd name="connsiteY2" fmla="*/ 455042 h 1113981"/>
              <a:gd name="connsiteX3" fmla="*/ 513778 w 996131"/>
              <a:gd name="connsiteY3" fmla="*/ 211 h 1113981"/>
              <a:gd name="connsiteX4" fmla="*/ 0 w 996131"/>
              <a:gd name="connsiteY4" fmla="*/ 427435 h 1113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131" h="1113981">
                <a:moveTo>
                  <a:pt x="0" y="427435"/>
                </a:moveTo>
                <a:cubicBezTo>
                  <a:pt x="0" y="890413"/>
                  <a:pt x="482609" y="1113981"/>
                  <a:pt x="482609" y="1113981"/>
                </a:cubicBezTo>
                <a:cubicBezTo>
                  <a:pt x="482609" y="1113981"/>
                  <a:pt x="996132" y="901048"/>
                  <a:pt x="996132" y="455042"/>
                </a:cubicBezTo>
                <a:cubicBezTo>
                  <a:pt x="996132" y="211334"/>
                  <a:pt x="788679" y="7678"/>
                  <a:pt x="513778" y="211"/>
                </a:cubicBezTo>
                <a:cubicBezTo>
                  <a:pt x="238877" y="-7256"/>
                  <a:pt x="0" y="184406"/>
                  <a:pt x="0" y="427435"/>
                </a:cubicBezTo>
                <a:close/>
              </a:path>
            </a:pathLst>
          </a:custGeom>
          <a:solidFill>
            <a:schemeClr val="accent3"/>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71C5ADA7-246D-7C48-ADB0-2EDB1A0F7667}"/>
              </a:ext>
            </a:extLst>
          </p:cNvPr>
          <p:cNvSpPr/>
          <p:nvPr/>
        </p:nvSpPr>
        <p:spPr>
          <a:xfrm>
            <a:off x="7733968" y="5564299"/>
            <a:ext cx="874159" cy="976606"/>
          </a:xfrm>
          <a:custGeom>
            <a:avLst/>
            <a:gdLst>
              <a:gd name="connsiteX0" fmla="*/ 0 w 777776"/>
              <a:gd name="connsiteY0" fmla="*/ 332860 h 868927"/>
              <a:gd name="connsiteX1" fmla="*/ 376839 w 777776"/>
              <a:gd name="connsiteY1" fmla="*/ 868928 h 868927"/>
              <a:gd name="connsiteX2" fmla="*/ 777693 w 777776"/>
              <a:gd name="connsiteY2" fmla="*/ 355489 h 868927"/>
              <a:gd name="connsiteX3" fmla="*/ 401110 w 777776"/>
              <a:gd name="connsiteY3" fmla="*/ 223 h 868927"/>
              <a:gd name="connsiteX4" fmla="*/ 0 w 777776"/>
              <a:gd name="connsiteY4" fmla="*/ 332860 h 868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776" h="868927">
                <a:moveTo>
                  <a:pt x="0" y="332860"/>
                </a:moveTo>
                <a:cubicBezTo>
                  <a:pt x="0" y="694915"/>
                  <a:pt x="376839" y="868928"/>
                  <a:pt x="376839" y="868928"/>
                </a:cubicBezTo>
                <a:cubicBezTo>
                  <a:pt x="376839" y="868928"/>
                  <a:pt x="777693" y="702609"/>
                  <a:pt x="777693" y="355489"/>
                </a:cubicBezTo>
                <a:cubicBezTo>
                  <a:pt x="782054" y="166089"/>
                  <a:pt x="614794" y="8301"/>
                  <a:pt x="401110" y="223"/>
                </a:cubicBezTo>
                <a:cubicBezTo>
                  <a:pt x="186248" y="-6566"/>
                  <a:pt x="0" y="142555"/>
                  <a:pt x="0" y="332860"/>
                </a:cubicBezTo>
                <a:close/>
              </a:path>
            </a:pathLst>
          </a:custGeom>
          <a:solidFill>
            <a:schemeClr val="accent2"/>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xmlns="" id="{6A2B328D-4090-8945-B528-25F646F3574D}"/>
              </a:ext>
            </a:extLst>
          </p:cNvPr>
          <p:cNvSpPr/>
          <p:nvPr/>
        </p:nvSpPr>
        <p:spPr>
          <a:xfrm>
            <a:off x="7355226" y="5370245"/>
            <a:ext cx="1630976" cy="573503"/>
          </a:xfrm>
          <a:custGeom>
            <a:avLst/>
            <a:gdLst>
              <a:gd name="connsiteX0" fmla="*/ 1273332 w 1451148"/>
              <a:gd name="connsiteY0" fmla="*/ 510270 h 510270"/>
              <a:gd name="connsiteX1" fmla="*/ 177817 w 1451148"/>
              <a:gd name="connsiteY1" fmla="*/ 510270 h 510270"/>
              <a:gd name="connsiteX2" fmla="*/ 0 w 1451148"/>
              <a:gd name="connsiteY2" fmla="*/ 0 h 510270"/>
              <a:gd name="connsiteX3" fmla="*/ 1451149 w 1451148"/>
              <a:gd name="connsiteY3" fmla="*/ 0 h 510270"/>
              <a:gd name="connsiteX4" fmla="*/ 1273332 w 1451148"/>
              <a:gd name="connsiteY4" fmla="*/ 510270 h 510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148" h="510270">
                <a:moveTo>
                  <a:pt x="1273332" y="510270"/>
                </a:moveTo>
                <a:lnTo>
                  <a:pt x="177817" y="510270"/>
                </a:lnTo>
                <a:lnTo>
                  <a:pt x="0" y="0"/>
                </a:lnTo>
                <a:lnTo>
                  <a:pt x="1451149" y="0"/>
                </a:lnTo>
                <a:lnTo>
                  <a:pt x="1273332" y="510270"/>
                </a:lnTo>
                <a:close/>
              </a:path>
            </a:pathLst>
          </a:custGeom>
          <a:solidFill>
            <a:schemeClr val="bg1">
              <a:lumMod val="85000"/>
            </a:schemeClr>
          </a:solidFill>
          <a:ln w="25522" cap="flat">
            <a:noFill/>
            <a:prstDash val="solid"/>
            <a:miter/>
          </a:ln>
          <a:effectLst>
            <a:outerShdw blurRad="63500" dist="38100" dir="5400000" algn="t" rotWithShape="0">
              <a:prstClr val="black">
                <a:alpha val="26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xmlns="" id="{4B19CC32-21F0-0046-9545-F0BB9742F9BF}"/>
              </a:ext>
            </a:extLst>
          </p:cNvPr>
          <p:cNvSpPr/>
          <p:nvPr/>
        </p:nvSpPr>
        <p:spPr>
          <a:xfrm>
            <a:off x="7054012" y="4977566"/>
            <a:ext cx="2233117" cy="785357"/>
          </a:xfrm>
          <a:custGeom>
            <a:avLst/>
            <a:gdLst>
              <a:gd name="connsiteX0" fmla="*/ 1743422 w 1986898"/>
              <a:gd name="connsiteY0" fmla="*/ 698765 h 698765"/>
              <a:gd name="connsiteX1" fmla="*/ 243476 w 1986898"/>
              <a:gd name="connsiteY1" fmla="*/ 698765 h 698765"/>
              <a:gd name="connsiteX2" fmla="*/ 0 w 1986898"/>
              <a:gd name="connsiteY2" fmla="*/ 0 h 698765"/>
              <a:gd name="connsiteX3" fmla="*/ 1986898 w 1986898"/>
              <a:gd name="connsiteY3" fmla="*/ 0 h 698765"/>
              <a:gd name="connsiteX4" fmla="*/ 1743422 w 1986898"/>
              <a:gd name="connsiteY4" fmla="*/ 698765 h 69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6898" h="698765">
                <a:moveTo>
                  <a:pt x="1743422" y="698765"/>
                </a:moveTo>
                <a:lnTo>
                  <a:pt x="243476" y="698765"/>
                </a:lnTo>
                <a:lnTo>
                  <a:pt x="0" y="0"/>
                </a:lnTo>
                <a:lnTo>
                  <a:pt x="1986898" y="0"/>
                </a:lnTo>
                <a:lnTo>
                  <a:pt x="1743422" y="698765"/>
                </a:lnTo>
                <a:close/>
              </a:path>
            </a:pathLst>
          </a:custGeom>
          <a:solidFill>
            <a:schemeClr val="bg1">
              <a:lumMod val="85000"/>
            </a:schemeClr>
          </a:solidFill>
          <a:ln w="25522" cap="flat">
            <a:noFill/>
            <a:prstDash val="solid"/>
            <a:miter/>
          </a:ln>
          <a:effectLst>
            <a:outerShdw blurRad="63500" dist="38100" dir="5400000" algn="t" rotWithShape="0">
              <a:prstClr val="black">
                <a:alpha val="26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xmlns="" id="{C3076648-4A75-C34F-BDE1-4216FE31417C}"/>
              </a:ext>
            </a:extLst>
          </p:cNvPr>
          <p:cNvSpPr/>
          <p:nvPr/>
        </p:nvSpPr>
        <p:spPr>
          <a:xfrm>
            <a:off x="6699938" y="4482140"/>
            <a:ext cx="2925744" cy="1046803"/>
          </a:xfrm>
          <a:custGeom>
            <a:avLst/>
            <a:gdLst>
              <a:gd name="connsiteX0" fmla="*/ 135174 w 2603157"/>
              <a:gd name="connsiteY0" fmla="*/ 931385 h 931385"/>
              <a:gd name="connsiteX1" fmla="*/ 2467997 w 2603157"/>
              <a:gd name="connsiteY1" fmla="*/ 931385 h 931385"/>
              <a:gd name="connsiteX2" fmla="*/ 2603148 w 2603157"/>
              <a:gd name="connsiteY2" fmla="*/ 0 h 931385"/>
              <a:gd name="connsiteX3" fmla="*/ 23 w 2603157"/>
              <a:gd name="connsiteY3" fmla="*/ 0 h 931385"/>
              <a:gd name="connsiteX4" fmla="*/ 135174 w 2603157"/>
              <a:gd name="connsiteY4" fmla="*/ 931385 h 931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57" h="931385">
                <a:moveTo>
                  <a:pt x="135174" y="931385"/>
                </a:moveTo>
                <a:lnTo>
                  <a:pt x="2467997" y="931385"/>
                </a:lnTo>
                <a:cubicBezTo>
                  <a:pt x="2467997" y="931385"/>
                  <a:pt x="2604426" y="614587"/>
                  <a:pt x="2603148" y="0"/>
                </a:cubicBezTo>
                <a:lnTo>
                  <a:pt x="23" y="0"/>
                </a:lnTo>
                <a:cubicBezTo>
                  <a:pt x="-2021" y="613682"/>
                  <a:pt x="135174" y="931385"/>
                  <a:pt x="135174" y="931385"/>
                </a:cubicBezTo>
                <a:close/>
              </a:path>
            </a:pathLst>
          </a:custGeom>
          <a:solidFill>
            <a:schemeClr val="tx1">
              <a:lumMod val="75000"/>
              <a:lumOff val="25000"/>
            </a:schemeClr>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C155C270-6E48-C048-8608-19E129173903}"/>
              </a:ext>
            </a:extLst>
          </p:cNvPr>
          <p:cNvSpPr/>
          <p:nvPr/>
        </p:nvSpPr>
        <p:spPr>
          <a:xfrm>
            <a:off x="7991972" y="517694"/>
            <a:ext cx="341402" cy="340816"/>
          </a:xfrm>
          <a:custGeom>
            <a:avLst/>
            <a:gdLst>
              <a:gd name="connsiteX0" fmla="*/ 291630 w 303760"/>
              <a:gd name="connsiteY0" fmla="*/ 108408 h 303238"/>
              <a:gd name="connsiteX1" fmla="*/ 181261 w 303760"/>
              <a:gd name="connsiteY1" fmla="*/ 10653 h 303238"/>
              <a:gd name="connsiteX2" fmla="*/ 122500 w 303760"/>
              <a:gd name="connsiteY2" fmla="*/ 10653 h 303238"/>
              <a:gd name="connsiteX3" fmla="*/ 12131 w 303760"/>
              <a:gd name="connsiteY3" fmla="*/ 108408 h 303238"/>
              <a:gd name="connsiteX4" fmla="*/ 12264 w 303760"/>
              <a:gd name="connsiteY4" fmla="*/ 160571 h 303238"/>
              <a:gd name="connsiteX5" fmla="*/ 41511 w 303760"/>
              <a:gd name="connsiteY5" fmla="*/ 171315 h 303238"/>
              <a:gd name="connsiteX6" fmla="*/ 53008 w 303760"/>
              <a:gd name="connsiteY6" fmla="*/ 171315 h 303238"/>
              <a:gd name="connsiteX7" fmla="*/ 53008 w 303760"/>
              <a:gd name="connsiteY7" fmla="*/ 271106 h 303238"/>
              <a:gd name="connsiteX8" fmla="*/ 89287 w 303760"/>
              <a:gd name="connsiteY8" fmla="*/ 303238 h 303238"/>
              <a:gd name="connsiteX9" fmla="*/ 89542 w 303760"/>
              <a:gd name="connsiteY9" fmla="*/ 303238 h 303238"/>
              <a:gd name="connsiteX10" fmla="*/ 214474 w 303760"/>
              <a:gd name="connsiteY10" fmla="*/ 303238 h 303238"/>
              <a:gd name="connsiteX11" fmla="*/ 250753 w 303760"/>
              <a:gd name="connsiteY11" fmla="*/ 271561 h 303238"/>
              <a:gd name="connsiteX12" fmla="*/ 250753 w 303760"/>
              <a:gd name="connsiteY12" fmla="*/ 271106 h 303238"/>
              <a:gd name="connsiteX13" fmla="*/ 250753 w 303760"/>
              <a:gd name="connsiteY13" fmla="*/ 171315 h 303238"/>
              <a:gd name="connsiteX14" fmla="*/ 262249 w 303760"/>
              <a:gd name="connsiteY14" fmla="*/ 171315 h 303238"/>
              <a:gd name="connsiteX15" fmla="*/ 303761 w 303760"/>
              <a:gd name="connsiteY15" fmla="*/ 134315 h 303238"/>
              <a:gd name="connsiteX16" fmla="*/ 291630 w 303760"/>
              <a:gd name="connsiteY16" fmla="*/ 108408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760" h="303238">
                <a:moveTo>
                  <a:pt x="291630" y="108408"/>
                </a:moveTo>
                <a:lnTo>
                  <a:pt x="181261" y="10653"/>
                </a:lnTo>
                <a:cubicBezTo>
                  <a:pt x="164956" y="-3551"/>
                  <a:pt x="138805" y="-3551"/>
                  <a:pt x="122500" y="10653"/>
                </a:cubicBezTo>
                <a:lnTo>
                  <a:pt x="12131" y="108408"/>
                </a:lnTo>
                <a:cubicBezTo>
                  <a:pt x="-4095" y="122844"/>
                  <a:pt x="-4036" y="146197"/>
                  <a:pt x="12264" y="160571"/>
                </a:cubicBezTo>
                <a:cubicBezTo>
                  <a:pt x="20035" y="167422"/>
                  <a:pt x="30546" y="171283"/>
                  <a:pt x="41511" y="171315"/>
                </a:cubicBezTo>
                <a:lnTo>
                  <a:pt x="53008" y="171315"/>
                </a:lnTo>
                <a:lnTo>
                  <a:pt x="53008" y="271106"/>
                </a:lnTo>
                <a:cubicBezTo>
                  <a:pt x="53008" y="288851"/>
                  <a:pt x="69249" y="303238"/>
                  <a:pt x="89287" y="303238"/>
                </a:cubicBezTo>
                <a:cubicBezTo>
                  <a:pt x="89371" y="303238"/>
                  <a:pt x="89458" y="303238"/>
                  <a:pt x="89542" y="303238"/>
                </a:cubicBezTo>
                <a:lnTo>
                  <a:pt x="214474" y="303238"/>
                </a:lnTo>
                <a:cubicBezTo>
                  <a:pt x="234369" y="303363"/>
                  <a:pt x="250612" y="289182"/>
                  <a:pt x="250753" y="271561"/>
                </a:cubicBezTo>
                <a:cubicBezTo>
                  <a:pt x="250753" y="271409"/>
                  <a:pt x="250753" y="271257"/>
                  <a:pt x="250753" y="271106"/>
                </a:cubicBezTo>
                <a:lnTo>
                  <a:pt x="250753" y="171315"/>
                </a:lnTo>
                <a:lnTo>
                  <a:pt x="262249" y="171315"/>
                </a:lnTo>
                <a:cubicBezTo>
                  <a:pt x="285248" y="171251"/>
                  <a:pt x="303835" y="154685"/>
                  <a:pt x="303761" y="134315"/>
                </a:cubicBezTo>
                <a:cubicBezTo>
                  <a:pt x="303727" y="124601"/>
                  <a:pt x="299366" y="115291"/>
                  <a:pt x="291630" y="108408"/>
                </a:cubicBezTo>
                <a:close/>
              </a:path>
            </a:pathLst>
          </a:custGeom>
          <a:solidFill>
            <a:srgbClr val="FFFFFF"/>
          </a:solidFill>
          <a:ln w="255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CuadroTexto 238">
            <a:extLst>
              <a:ext uri="{FF2B5EF4-FFF2-40B4-BE49-F238E27FC236}">
                <a16:creationId xmlns:a16="http://schemas.microsoft.com/office/drawing/2014/main" xmlns="" id="{A0D31BE1-69FD-9A48-B4D9-6D6C352B0185}"/>
              </a:ext>
            </a:extLst>
          </p:cNvPr>
          <p:cNvSpPr txBox="1"/>
          <p:nvPr/>
        </p:nvSpPr>
        <p:spPr>
          <a:xfrm>
            <a:off x="1155134" y="1385194"/>
            <a:ext cx="365993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rocket Infographic</a:t>
            </a:r>
          </a:p>
        </p:txBody>
      </p:sp>
      <p:sp>
        <p:nvSpPr>
          <p:cNvPr id="175" name="CuadroTexto 4">
            <a:extLst>
              <a:ext uri="{FF2B5EF4-FFF2-40B4-BE49-F238E27FC236}">
                <a16:creationId xmlns:a16="http://schemas.microsoft.com/office/drawing/2014/main" xmlns="" id="{4015C4F1-F62B-444E-A77F-F8FFE7362B48}"/>
              </a:ext>
            </a:extLst>
          </p:cNvPr>
          <p:cNvSpPr txBox="1"/>
          <p:nvPr/>
        </p:nvSpPr>
        <p:spPr>
          <a:xfrm>
            <a:off x="1155135" y="2910911"/>
            <a:ext cx="3659934" cy="2652842"/>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a:t>
            </a:r>
          </a:p>
        </p:txBody>
      </p:sp>
      <p:sp>
        <p:nvSpPr>
          <p:cNvPr id="176" name="CuadroTexto 4">
            <a:extLst>
              <a:ext uri="{FF2B5EF4-FFF2-40B4-BE49-F238E27FC236}">
                <a16:creationId xmlns:a16="http://schemas.microsoft.com/office/drawing/2014/main" xmlns="" id="{D5939DAC-540A-4643-A6EA-1B5A35CCD987}"/>
              </a:ext>
            </a:extLst>
          </p:cNvPr>
          <p:cNvSpPr txBox="1"/>
          <p:nvPr/>
        </p:nvSpPr>
        <p:spPr>
          <a:xfrm>
            <a:off x="7388395" y="1497816"/>
            <a:ext cx="1529040"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sp>
        <p:nvSpPr>
          <p:cNvPr id="177" name="CuadroTexto 4">
            <a:extLst>
              <a:ext uri="{FF2B5EF4-FFF2-40B4-BE49-F238E27FC236}">
                <a16:creationId xmlns:a16="http://schemas.microsoft.com/office/drawing/2014/main" xmlns="" id="{BB898F1C-EFCB-2643-B5FB-77F391995F2D}"/>
              </a:ext>
            </a:extLst>
          </p:cNvPr>
          <p:cNvSpPr txBox="1"/>
          <p:nvPr/>
        </p:nvSpPr>
        <p:spPr>
          <a:xfrm>
            <a:off x="7308067" y="2667152"/>
            <a:ext cx="17030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sp>
        <p:nvSpPr>
          <p:cNvPr id="178" name="CuadroTexto 4">
            <a:extLst>
              <a:ext uri="{FF2B5EF4-FFF2-40B4-BE49-F238E27FC236}">
                <a16:creationId xmlns:a16="http://schemas.microsoft.com/office/drawing/2014/main" xmlns="" id="{E67D7D5C-EA42-A546-B0D0-15471CE6B05E}"/>
              </a:ext>
            </a:extLst>
          </p:cNvPr>
          <p:cNvSpPr txBox="1"/>
          <p:nvPr/>
        </p:nvSpPr>
        <p:spPr>
          <a:xfrm>
            <a:off x="7283154" y="3873458"/>
            <a:ext cx="1703048"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sp>
        <p:nvSpPr>
          <p:cNvPr id="179" name="CuadroTexto 4">
            <a:extLst>
              <a:ext uri="{FF2B5EF4-FFF2-40B4-BE49-F238E27FC236}">
                <a16:creationId xmlns:a16="http://schemas.microsoft.com/office/drawing/2014/main" xmlns="" id="{9EB51597-58BC-9F4C-B0A8-FC7B5A72904E}"/>
              </a:ext>
            </a:extLst>
          </p:cNvPr>
          <p:cNvSpPr txBox="1"/>
          <p:nvPr/>
        </p:nvSpPr>
        <p:spPr>
          <a:xfrm>
            <a:off x="7366286" y="4946937"/>
            <a:ext cx="1583874"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grpSp>
        <p:nvGrpSpPr>
          <p:cNvPr id="180" name="Group 179">
            <a:extLst>
              <a:ext uri="{FF2B5EF4-FFF2-40B4-BE49-F238E27FC236}">
                <a16:creationId xmlns:a16="http://schemas.microsoft.com/office/drawing/2014/main" xmlns="" id="{99CB5925-48C9-C947-B027-429F4812C9B2}"/>
              </a:ext>
            </a:extLst>
          </p:cNvPr>
          <p:cNvGrpSpPr/>
          <p:nvPr/>
        </p:nvGrpSpPr>
        <p:grpSpPr>
          <a:xfrm>
            <a:off x="8008745" y="3561576"/>
            <a:ext cx="307957" cy="207921"/>
            <a:chOff x="8042443" y="3628702"/>
            <a:chExt cx="453736" cy="306345"/>
          </a:xfrm>
        </p:grpSpPr>
        <p:sp>
          <p:nvSpPr>
            <p:cNvPr id="181" name="Freeform 183">
              <a:extLst>
                <a:ext uri="{FF2B5EF4-FFF2-40B4-BE49-F238E27FC236}">
                  <a16:creationId xmlns:a16="http://schemas.microsoft.com/office/drawing/2014/main" xmlns="" id="{09802ED2-3B8F-E048-AB1E-02E6CC971658}"/>
                </a:ext>
              </a:extLst>
            </p:cNvPr>
            <p:cNvSpPr>
              <a:spLocks noChangeArrowheads="1"/>
            </p:cNvSpPr>
            <p:nvPr/>
          </p:nvSpPr>
          <p:spPr bwMode="auto">
            <a:xfrm>
              <a:off x="8042443" y="3628702"/>
              <a:ext cx="453736" cy="306345"/>
            </a:xfrm>
            <a:custGeom>
              <a:avLst/>
              <a:gdLst>
                <a:gd name="T0" fmla="*/ 389 w 694"/>
                <a:gd name="T1" fmla="*/ 59 h 469"/>
                <a:gd name="T2" fmla="*/ 389 w 694"/>
                <a:gd name="T3" fmla="*/ 59 h 469"/>
                <a:gd name="T4" fmla="*/ 45 w 694"/>
                <a:gd name="T5" fmla="*/ 423 h 469"/>
                <a:gd name="T6" fmla="*/ 648 w 694"/>
                <a:gd name="T7" fmla="*/ 423 h 469"/>
                <a:gd name="T8" fmla="*/ 648 w 694"/>
                <a:gd name="T9" fmla="*/ 46 h 469"/>
                <a:gd name="T10" fmla="*/ 444 w 694"/>
                <a:gd name="T11" fmla="*/ 46 h 469"/>
                <a:gd name="T12" fmla="*/ 430 w 694"/>
                <a:gd name="T13" fmla="*/ 78 h 469"/>
                <a:gd name="T14" fmla="*/ 430 w 694"/>
                <a:gd name="T15" fmla="*/ 78 h 469"/>
                <a:gd name="T16" fmla="*/ 402 w 694"/>
                <a:gd name="T17" fmla="*/ 97 h 469"/>
                <a:gd name="T18" fmla="*/ 45 w 694"/>
                <a:gd name="T19" fmla="*/ 97 h 469"/>
                <a:gd name="T20" fmla="*/ 45 w 694"/>
                <a:gd name="T21" fmla="*/ 423 h 469"/>
                <a:gd name="T22" fmla="*/ 658 w 694"/>
                <a:gd name="T23" fmla="*/ 468 h 469"/>
                <a:gd name="T24" fmla="*/ 35 w 694"/>
                <a:gd name="T25" fmla="*/ 468 h 469"/>
                <a:gd name="T26" fmla="*/ 35 w 694"/>
                <a:gd name="T27" fmla="*/ 468 h 469"/>
                <a:gd name="T28" fmla="*/ 0 w 694"/>
                <a:gd name="T29" fmla="*/ 434 h 469"/>
                <a:gd name="T30" fmla="*/ 0 w 694"/>
                <a:gd name="T31" fmla="*/ 88 h 469"/>
                <a:gd name="T32" fmla="*/ 0 w 694"/>
                <a:gd name="T33" fmla="*/ 88 h 469"/>
                <a:gd name="T34" fmla="*/ 37 w 694"/>
                <a:gd name="T35" fmla="*/ 52 h 469"/>
                <a:gd name="T36" fmla="*/ 392 w 694"/>
                <a:gd name="T37" fmla="*/ 51 h 469"/>
                <a:gd name="T38" fmla="*/ 407 w 694"/>
                <a:gd name="T39" fmla="*/ 20 h 469"/>
                <a:gd name="T40" fmla="*/ 407 w 694"/>
                <a:gd name="T41" fmla="*/ 20 h 469"/>
                <a:gd name="T42" fmla="*/ 436 w 694"/>
                <a:gd name="T43" fmla="*/ 0 h 469"/>
                <a:gd name="T44" fmla="*/ 658 w 694"/>
                <a:gd name="T45" fmla="*/ 0 h 469"/>
                <a:gd name="T46" fmla="*/ 658 w 694"/>
                <a:gd name="T47" fmla="*/ 0 h 469"/>
                <a:gd name="T48" fmla="*/ 693 w 694"/>
                <a:gd name="T49" fmla="*/ 34 h 469"/>
                <a:gd name="T50" fmla="*/ 693 w 694"/>
                <a:gd name="T51" fmla="*/ 434 h 469"/>
                <a:gd name="T52" fmla="*/ 693 w 694"/>
                <a:gd name="T53" fmla="*/ 434 h 469"/>
                <a:gd name="T54" fmla="*/ 658 w 694"/>
                <a:gd name="T55" fmla="*/ 46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4" h="469">
                  <a:moveTo>
                    <a:pt x="389" y="59"/>
                  </a:moveTo>
                  <a:lnTo>
                    <a:pt x="389" y="59"/>
                  </a:lnTo>
                  <a:close/>
                  <a:moveTo>
                    <a:pt x="45" y="423"/>
                  </a:moveTo>
                  <a:lnTo>
                    <a:pt x="648" y="423"/>
                  </a:lnTo>
                  <a:lnTo>
                    <a:pt x="648" y="46"/>
                  </a:lnTo>
                  <a:lnTo>
                    <a:pt x="444" y="46"/>
                  </a:lnTo>
                  <a:lnTo>
                    <a:pt x="430" y="78"/>
                  </a:lnTo>
                  <a:lnTo>
                    <a:pt x="430" y="78"/>
                  </a:lnTo>
                  <a:cubicBezTo>
                    <a:pt x="425" y="89"/>
                    <a:pt x="414" y="97"/>
                    <a:pt x="402" y="97"/>
                  </a:cubicBezTo>
                  <a:lnTo>
                    <a:pt x="45" y="97"/>
                  </a:lnTo>
                  <a:lnTo>
                    <a:pt x="45" y="423"/>
                  </a:lnTo>
                  <a:close/>
                  <a:moveTo>
                    <a:pt x="658" y="468"/>
                  </a:moveTo>
                  <a:lnTo>
                    <a:pt x="35" y="468"/>
                  </a:lnTo>
                  <a:lnTo>
                    <a:pt x="35" y="468"/>
                  </a:lnTo>
                  <a:cubicBezTo>
                    <a:pt x="16" y="468"/>
                    <a:pt x="0" y="453"/>
                    <a:pt x="0" y="434"/>
                  </a:cubicBezTo>
                  <a:lnTo>
                    <a:pt x="0" y="88"/>
                  </a:lnTo>
                  <a:lnTo>
                    <a:pt x="0" y="88"/>
                  </a:lnTo>
                  <a:cubicBezTo>
                    <a:pt x="0" y="68"/>
                    <a:pt x="16" y="52"/>
                    <a:pt x="37" y="52"/>
                  </a:cubicBezTo>
                  <a:lnTo>
                    <a:pt x="392" y="51"/>
                  </a:lnTo>
                  <a:lnTo>
                    <a:pt x="407" y="20"/>
                  </a:lnTo>
                  <a:lnTo>
                    <a:pt x="407" y="20"/>
                  </a:lnTo>
                  <a:cubicBezTo>
                    <a:pt x="412" y="8"/>
                    <a:pt x="423" y="0"/>
                    <a:pt x="436" y="0"/>
                  </a:cubicBezTo>
                  <a:lnTo>
                    <a:pt x="658" y="0"/>
                  </a:lnTo>
                  <a:lnTo>
                    <a:pt x="658" y="0"/>
                  </a:lnTo>
                  <a:cubicBezTo>
                    <a:pt x="677" y="0"/>
                    <a:pt x="693" y="16"/>
                    <a:pt x="693" y="34"/>
                  </a:cubicBezTo>
                  <a:lnTo>
                    <a:pt x="693" y="434"/>
                  </a:lnTo>
                  <a:lnTo>
                    <a:pt x="693" y="434"/>
                  </a:lnTo>
                  <a:cubicBezTo>
                    <a:pt x="693" y="453"/>
                    <a:pt x="677" y="468"/>
                    <a:pt x="658" y="468"/>
                  </a:cubicBez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Freeform 185">
              <a:extLst>
                <a:ext uri="{FF2B5EF4-FFF2-40B4-BE49-F238E27FC236}">
                  <a16:creationId xmlns:a16="http://schemas.microsoft.com/office/drawing/2014/main" xmlns="" id="{3EC7AF11-813D-5645-98E0-7D1AE42584A9}"/>
                </a:ext>
              </a:extLst>
            </p:cNvPr>
            <p:cNvSpPr>
              <a:spLocks noChangeArrowheads="1"/>
            </p:cNvSpPr>
            <p:nvPr/>
          </p:nvSpPr>
          <p:spPr bwMode="auto">
            <a:xfrm>
              <a:off x="8345897" y="3680723"/>
              <a:ext cx="92482" cy="78030"/>
            </a:xfrm>
            <a:custGeom>
              <a:avLst/>
              <a:gdLst>
                <a:gd name="T0" fmla="*/ 45 w 142"/>
                <a:gd name="T1" fmla="*/ 74 h 120"/>
                <a:gd name="T2" fmla="*/ 96 w 142"/>
                <a:gd name="T3" fmla="*/ 74 h 120"/>
                <a:gd name="T4" fmla="*/ 96 w 142"/>
                <a:gd name="T5" fmla="*/ 45 h 120"/>
                <a:gd name="T6" fmla="*/ 45 w 142"/>
                <a:gd name="T7" fmla="*/ 45 h 120"/>
                <a:gd name="T8" fmla="*/ 45 w 142"/>
                <a:gd name="T9" fmla="*/ 74 h 120"/>
                <a:gd name="T10" fmla="*/ 116 w 142"/>
                <a:gd name="T11" fmla="*/ 119 h 120"/>
                <a:gd name="T12" fmla="*/ 25 w 142"/>
                <a:gd name="T13" fmla="*/ 119 h 120"/>
                <a:gd name="T14" fmla="*/ 25 w 142"/>
                <a:gd name="T15" fmla="*/ 119 h 120"/>
                <a:gd name="T16" fmla="*/ 0 w 142"/>
                <a:gd name="T17" fmla="*/ 95 h 120"/>
                <a:gd name="T18" fmla="*/ 0 w 142"/>
                <a:gd name="T19" fmla="*/ 24 h 120"/>
                <a:gd name="T20" fmla="*/ 0 w 142"/>
                <a:gd name="T21" fmla="*/ 24 h 120"/>
                <a:gd name="T22" fmla="*/ 25 w 142"/>
                <a:gd name="T23" fmla="*/ 0 h 120"/>
                <a:gd name="T24" fmla="*/ 116 w 142"/>
                <a:gd name="T25" fmla="*/ 0 h 120"/>
                <a:gd name="T26" fmla="*/ 116 w 142"/>
                <a:gd name="T27" fmla="*/ 0 h 120"/>
                <a:gd name="T28" fmla="*/ 141 w 142"/>
                <a:gd name="T29" fmla="*/ 24 h 120"/>
                <a:gd name="T30" fmla="*/ 141 w 142"/>
                <a:gd name="T31" fmla="*/ 95 h 120"/>
                <a:gd name="T32" fmla="*/ 141 w 142"/>
                <a:gd name="T33" fmla="*/ 95 h 120"/>
                <a:gd name="T34" fmla="*/ 116 w 142"/>
                <a:gd name="T35"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20">
                  <a:moveTo>
                    <a:pt x="45" y="74"/>
                  </a:moveTo>
                  <a:lnTo>
                    <a:pt x="96" y="74"/>
                  </a:lnTo>
                  <a:lnTo>
                    <a:pt x="96" y="45"/>
                  </a:lnTo>
                  <a:lnTo>
                    <a:pt x="45" y="45"/>
                  </a:lnTo>
                  <a:lnTo>
                    <a:pt x="45" y="74"/>
                  </a:lnTo>
                  <a:close/>
                  <a:moveTo>
                    <a:pt x="116" y="119"/>
                  </a:moveTo>
                  <a:lnTo>
                    <a:pt x="25" y="119"/>
                  </a:lnTo>
                  <a:lnTo>
                    <a:pt x="25" y="119"/>
                  </a:lnTo>
                  <a:cubicBezTo>
                    <a:pt x="12" y="119"/>
                    <a:pt x="0" y="108"/>
                    <a:pt x="0" y="95"/>
                  </a:cubicBezTo>
                  <a:lnTo>
                    <a:pt x="0" y="24"/>
                  </a:lnTo>
                  <a:lnTo>
                    <a:pt x="0" y="24"/>
                  </a:lnTo>
                  <a:cubicBezTo>
                    <a:pt x="0" y="11"/>
                    <a:pt x="12" y="0"/>
                    <a:pt x="25" y="0"/>
                  </a:cubicBezTo>
                  <a:lnTo>
                    <a:pt x="116" y="0"/>
                  </a:lnTo>
                  <a:lnTo>
                    <a:pt x="116" y="0"/>
                  </a:lnTo>
                  <a:cubicBezTo>
                    <a:pt x="130" y="0"/>
                    <a:pt x="141" y="11"/>
                    <a:pt x="141" y="24"/>
                  </a:cubicBezTo>
                  <a:lnTo>
                    <a:pt x="141" y="95"/>
                  </a:lnTo>
                  <a:lnTo>
                    <a:pt x="141" y="95"/>
                  </a:lnTo>
                  <a:cubicBezTo>
                    <a:pt x="141" y="108"/>
                    <a:pt x="130" y="119"/>
                    <a:pt x="116" y="119"/>
                  </a:cubicBez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Freeform 186">
              <a:extLst>
                <a:ext uri="{FF2B5EF4-FFF2-40B4-BE49-F238E27FC236}">
                  <a16:creationId xmlns:a16="http://schemas.microsoft.com/office/drawing/2014/main" xmlns="" id="{3751D7D9-DEB1-B14C-B1DD-AB6634BEF5D4}"/>
                </a:ext>
              </a:extLst>
            </p:cNvPr>
            <p:cNvSpPr>
              <a:spLocks noChangeArrowheads="1"/>
            </p:cNvSpPr>
            <p:nvPr/>
          </p:nvSpPr>
          <p:spPr bwMode="auto">
            <a:xfrm>
              <a:off x="8166714" y="3712512"/>
              <a:ext cx="176294" cy="176294"/>
            </a:xfrm>
            <a:custGeom>
              <a:avLst/>
              <a:gdLst>
                <a:gd name="T0" fmla="*/ 133 w 268"/>
                <a:gd name="T1" fmla="*/ 45 h 267"/>
                <a:gd name="T2" fmla="*/ 133 w 268"/>
                <a:gd name="T3" fmla="*/ 45 h 267"/>
                <a:gd name="T4" fmla="*/ 45 w 268"/>
                <a:gd name="T5" fmla="*/ 133 h 267"/>
                <a:gd name="T6" fmla="*/ 45 w 268"/>
                <a:gd name="T7" fmla="*/ 133 h 267"/>
                <a:gd name="T8" fmla="*/ 133 w 268"/>
                <a:gd name="T9" fmla="*/ 222 h 267"/>
                <a:gd name="T10" fmla="*/ 133 w 268"/>
                <a:gd name="T11" fmla="*/ 222 h 267"/>
                <a:gd name="T12" fmla="*/ 221 w 268"/>
                <a:gd name="T13" fmla="*/ 133 h 267"/>
                <a:gd name="T14" fmla="*/ 221 w 268"/>
                <a:gd name="T15" fmla="*/ 133 h 267"/>
                <a:gd name="T16" fmla="*/ 133 w 268"/>
                <a:gd name="T17" fmla="*/ 45 h 267"/>
                <a:gd name="T18" fmla="*/ 133 w 268"/>
                <a:gd name="T19" fmla="*/ 266 h 267"/>
                <a:gd name="T20" fmla="*/ 133 w 268"/>
                <a:gd name="T21" fmla="*/ 266 h 267"/>
                <a:gd name="T22" fmla="*/ 0 w 268"/>
                <a:gd name="T23" fmla="*/ 133 h 267"/>
                <a:gd name="T24" fmla="*/ 0 w 268"/>
                <a:gd name="T25" fmla="*/ 133 h 267"/>
                <a:gd name="T26" fmla="*/ 133 w 268"/>
                <a:gd name="T27" fmla="*/ 0 h 267"/>
                <a:gd name="T28" fmla="*/ 133 w 268"/>
                <a:gd name="T29" fmla="*/ 0 h 267"/>
                <a:gd name="T30" fmla="*/ 267 w 268"/>
                <a:gd name="T31" fmla="*/ 133 h 267"/>
                <a:gd name="T32" fmla="*/ 267 w 268"/>
                <a:gd name="T33" fmla="*/ 133 h 267"/>
                <a:gd name="T34" fmla="*/ 133 w 268"/>
                <a:gd name="T3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8" h="267">
                  <a:moveTo>
                    <a:pt x="133" y="45"/>
                  </a:moveTo>
                  <a:lnTo>
                    <a:pt x="133" y="45"/>
                  </a:lnTo>
                  <a:cubicBezTo>
                    <a:pt x="84" y="45"/>
                    <a:pt x="45" y="85"/>
                    <a:pt x="45" y="133"/>
                  </a:cubicBezTo>
                  <a:lnTo>
                    <a:pt x="45" y="133"/>
                  </a:lnTo>
                  <a:cubicBezTo>
                    <a:pt x="45" y="182"/>
                    <a:pt x="84" y="222"/>
                    <a:pt x="133" y="222"/>
                  </a:cubicBezTo>
                  <a:lnTo>
                    <a:pt x="133" y="222"/>
                  </a:lnTo>
                  <a:cubicBezTo>
                    <a:pt x="182" y="222"/>
                    <a:pt x="221" y="182"/>
                    <a:pt x="221" y="133"/>
                  </a:cubicBezTo>
                  <a:lnTo>
                    <a:pt x="221" y="133"/>
                  </a:lnTo>
                  <a:cubicBezTo>
                    <a:pt x="221" y="85"/>
                    <a:pt x="182" y="45"/>
                    <a:pt x="133" y="45"/>
                  </a:cubicBezTo>
                  <a:close/>
                  <a:moveTo>
                    <a:pt x="133" y="266"/>
                  </a:moveTo>
                  <a:lnTo>
                    <a:pt x="133" y="266"/>
                  </a:lnTo>
                  <a:cubicBezTo>
                    <a:pt x="60" y="266"/>
                    <a:pt x="0" y="207"/>
                    <a:pt x="0" y="133"/>
                  </a:cubicBezTo>
                  <a:lnTo>
                    <a:pt x="0" y="133"/>
                  </a:lnTo>
                  <a:cubicBezTo>
                    <a:pt x="0" y="60"/>
                    <a:pt x="60" y="0"/>
                    <a:pt x="133" y="0"/>
                  </a:cubicBezTo>
                  <a:lnTo>
                    <a:pt x="133" y="0"/>
                  </a:lnTo>
                  <a:cubicBezTo>
                    <a:pt x="207" y="0"/>
                    <a:pt x="267" y="60"/>
                    <a:pt x="267" y="133"/>
                  </a:cubicBezTo>
                  <a:lnTo>
                    <a:pt x="267" y="133"/>
                  </a:lnTo>
                  <a:cubicBezTo>
                    <a:pt x="267" y="207"/>
                    <a:pt x="207" y="266"/>
                    <a:pt x="133" y="266"/>
                  </a:cubicBez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4" name="Freeform 187">
            <a:extLst>
              <a:ext uri="{FF2B5EF4-FFF2-40B4-BE49-F238E27FC236}">
                <a16:creationId xmlns:a16="http://schemas.microsoft.com/office/drawing/2014/main" xmlns="" id="{6E486E9A-859D-7246-9DBD-A54860EEB180}"/>
              </a:ext>
            </a:extLst>
          </p:cNvPr>
          <p:cNvSpPr>
            <a:spLocks noChangeArrowheads="1"/>
          </p:cNvSpPr>
          <p:nvPr/>
        </p:nvSpPr>
        <p:spPr bwMode="auto">
          <a:xfrm>
            <a:off x="7996785" y="2306619"/>
            <a:ext cx="325611" cy="253035"/>
          </a:xfrm>
          <a:custGeom>
            <a:avLst/>
            <a:gdLst>
              <a:gd name="T0" fmla="*/ 399 w 732"/>
              <a:gd name="T1" fmla="*/ 234 h 570"/>
              <a:gd name="T2" fmla="*/ 353 w 732"/>
              <a:gd name="T3" fmla="*/ 358 h 570"/>
              <a:gd name="T4" fmla="*/ 309 w 732"/>
              <a:gd name="T5" fmla="*/ 411 h 570"/>
              <a:gd name="T6" fmla="*/ 254 w 732"/>
              <a:gd name="T7" fmla="*/ 157 h 570"/>
              <a:gd name="T8" fmla="*/ 309 w 732"/>
              <a:gd name="T9" fmla="*/ 411 h 570"/>
              <a:gd name="T10" fmla="*/ 109 w 732"/>
              <a:gd name="T11" fmla="*/ 44 h 570"/>
              <a:gd name="T12" fmla="*/ 210 w 732"/>
              <a:gd name="T13" fmla="*/ 524 h 570"/>
              <a:gd name="T14" fmla="*/ 653 w 732"/>
              <a:gd name="T15" fmla="*/ 191 h 570"/>
              <a:gd name="T16" fmla="*/ 687 w 732"/>
              <a:gd name="T17" fmla="*/ 407 h 570"/>
              <a:gd name="T18" fmla="*/ 653 w 732"/>
              <a:gd name="T19" fmla="*/ 191 h 570"/>
              <a:gd name="T20" fmla="*/ 608 w 732"/>
              <a:gd name="T21" fmla="*/ 196 h 570"/>
              <a:gd name="T22" fmla="*/ 443 w 732"/>
              <a:gd name="T23" fmla="*/ 363 h 570"/>
              <a:gd name="T24" fmla="*/ 709 w 732"/>
              <a:gd name="T25" fmla="*/ 146 h 570"/>
              <a:gd name="T26" fmla="*/ 630 w 732"/>
              <a:gd name="T27" fmla="*/ 146 h 570"/>
              <a:gd name="T28" fmla="*/ 629 w 732"/>
              <a:gd name="T29" fmla="*/ 146 h 570"/>
              <a:gd name="T30" fmla="*/ 628 w 732"/>
              <a:gd name="T31" fmla="*/ 146 h 570"/>
              <a:gd name="T32" fmla="*/ 627 w 732"/>
              <a:gd name="T33" fmla="*/ 146 h 570"/>
              <a:gd name="T34" fmla="*/ 419 w 732"/>
              <a:gd name="T35" fmla="*/ 190 h 570"/>
              <a:gd name="T36" fmla="*/ 353 w 732"/>
              <a:gd name="T37" fmla="*/ 140 h 570"/>
              <a:gd name="T38" fmla="*/ 328 w 732"/>
              <a:gd name="T39" fmla="*/ 113 h 570"/>
              <a:gd name="T40" fmla="*/ 254 w 732"/>
              <a:gd name="T41" fmla="*/ 31 h 570"/>
              <a:gd name="T42" fmla="*/ 251 w 732"/>
              <a:gd name="T43" fmla="*/ 16 h 570"/>
              <a:gd name="T44" fmla="*/ 228 w 732"/>
              <a:gd name="T45" fmla="*/ 0 h 570"/>
              <a:gd name="T46" fmla="*/ 92 w 732"/>
              <a:gd name="T47" fmla="*/ 0 h 570"/>
              <a:gd name="T48" fmla="*/ 69 w 732"/>
              <a:gd name="T49" fmla="*/ 16 h 570"/>
              <a:gd name="T50" fmla="*/ 1 w 732"/>
              <a:gd name="T51" fmla="*/ 533 h 570"/>
              <a:gd name="T52" fmla="*/ 9 w 732"/>
              <a:gd name="T53" fmla="*/ 558 h 570"/>
              <a:gd name="T54" fmla="*/ 32 w 732"/>
              <a:gd name="T55" fmla="*/ 569 h 570"/>
              <a:gd name="T56" fmla="*/ 228 w 732"/>
              <a:gd name="T57" fmla="*/ 569 h 570"/>
              <a:gd name="T58" fmla="*/ 251 w 732"/>
              <a:gd name="T59" fmla="*/ 552 h 570"/>
              <a:gd name="T60" fmla="*/ 254 w 732"/>
              <a:gd name="T61" fmla="*/ 456 h 570"/>
              <a:gd name="T62" fmla="*/ 328 w 732"/>
              <a:gd name="T63" fmla="*/ 456 h 570"/>
              <a:gd name="T64" fmla="*/ 353 w 732"/>
              <a:gd name="T65" fmla="*/ 403 h 570"/>
              <a:gd name="T66" fmla="*/ 625 w 732"/>
              <a:gd name="T67" fmla="*/ 452 h 570"/>
              <a:gd name="T68" fmla="*/ 625 w 732"/>
              <a:gd name="T69" fmla="*/ 452 h 570"/>
              <a:gd name="T70" fmla="*/ 626 w 732"/>
              <a:gd name="T71" fmla="*/ 452 h 570"/>
              <a:gd name="T72" fmla="*/ 628 w 732"/>
              <a:gd name="T73" fmla="*/ 453 h 570"/>
              <a:gd name="T74" fmla="*/ 629 w 732"/>
              <a:gd name="T75" fmla="*/ 453 h 570"/>
              <a:gd name="T76" fmla="*/ 630 w 732"/>
              <a:gd name="T77" fmla="*/ 453 h 570"/>
              <a:gd name="T78" fmla="*/ 630 w 732"/>
              <a:gd name="T79" fmla="*/ 453 h 570"/>
              <a:gd name="T80" fmla="*/ 709 w 732"/>
              <a:gd name="T81" fmla="*/ 453 h 570"/>
              <a:gd name="T82" fmla="*/ 731 w 732"/>
              <a:gd name="T83" fmla="*/ 168 h 570"/>
              <a:gd name="T84" fmla="*/ 709 w 732"/>
              <a:gd name="T85" fmla="*/ 146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2" h="570">
                <a:moveTo>
                  <a:pt x="353" y="234"/>
                </a:moveTo>
                <a:lnTo>
                  <a:pt x="399" y="234"/>
                </a:lnTo>
                <a:lnTo>
                  <a:pt x="399" y="358"/>
                </a:lnTo>
                <a:lnTo>
                  <a:pt x="353" y="358"/>
                </a:lnTo>
                <a:lnTo>
                  <a:pt x="353" y="234"/>
                </a:lnTo>
                <a:close/>
                <a:moveTo>
                  <a:pt x="309" y="411"/>
                </a:moveTo>
                <a:lnTo>
                  <a:pt x="254" y="411"/>
                </a:lnTo>
                <a:lnTo>
                  <a:pt x="254" y="157"/>
                </a:lnTo>
                <a:lnTo>
                  <a:pt x="309" y="157"/>
                </a:lnTo>
                <a:lnTo>
                  <a:pt x="309" y="411"/>
                </a:lnTo>
                <a:close/>
                <a:moveTo>
                  <a:pt x="48" y="524"/>
                </a:moveTo>
                <a:lnTo>
                  <a:pt x="109" y="44"/>
                </a:lnTo>
                <a:lnTo>
                  <a:pt x="210" y="44"/>
                </a:lnTo>
                <a:lnTo>
                  <a:pt x="210" y="524"/>
                </a:lnTo>
                <a:lnTo>
                  <a:pt x="48" y="524"/>
                </a:lnTo>
                <a:close/>
                <a:moveTo>
                  <a:pt x="653" y="191"/>
                </a:moveTo>
                <a:lnTo>
                  <a:pt x="687" y="191"/>
                </a:lnTo>
                <a:lnTo>
                  <a:pt x="687" y="407"/>
                </a:lnTo>
                <a:lnTo>
                  <a:pt x="653" y="407"/>
                </a:lnTo>
                <a:lnTo>
                  <a:pt x="653" y="191"/>
                </a:lnTo>
                <a:close/>
                <a:moveTo>
                  <a:pt x="443" y="230"/>
                </a:moveTo>
                <a:lnTo>
                  <a:pt x="608" y="196"/>
                </a:lnTo>
                <a:lnTo>
                  <a:pt x="608" y="402"/>
                </a:lnTo>
                <a:lnTo>
                  <a:pt x="443" y="363"/>
                </a:lnTo>
                <a:lnTo>
                  <a:pt x="443" y="230"/>
                </a:lnTo>
                <a:close/>
                <a:moveTo>
                  <a:pt x="709" y="146"/>
                </a:moveTo>
                <a:lnTo>
                  <a:pt x="630" y="146"/>
                </a:lnTo>
                <a:lnTo>
                  <a:pt x="630" y="146"/>
                </a:lnTo>
                <a:lnTo>
                  <a:pt x="629" y="146"/>
                </a:lnTo>
                <a:lnTo>
                  <a:pt x="629" y="146"/>
                </a:lnTo>
                <a:lnTo>
                  <a:pt x="628" y="146"/>
                </a:lnTo>
                <a:lnTo>
                  <a:pt x="628" y="146"/>
                </a:lnTo>
                <a:cubicBezTo>
                  <a:pt x="628" y="146"/>
                  <a:pt x="628" y="146"/>
                  <a:pt x="627" y="146"/>
                </a:cubicBezTo>
                <a:lnTo>
                  <a:pt x="627" y="146"/>
                </a:lnTo>
                <a:cubicBezTo>
                  <a:pt x="627" y="146"/>
                  <a:pt x="627" y="146"/>
                  <a:pt x="626" y="146"/>
                </a:cubicBezTo>
                <a:lnTo>
                  <a:pt x="419" y="190"/>
                </a:lnTo>
                <a:lnTo>
                  <a:pt x="353" y="190"/>
                </a:lnTo>
                <a:lnTo>
                  <a:pt x="353" y="140"/>
                </a:lnTo>
                <a:lnTo>
                  <a:pt x="353" y="140"/>
                </a:lnTo>
                <a:cubicBezTo>
                  <a:pt x="353" y="124"/>
                  <a:pt x="343" y="113"/>
                  <a:pt x="328" y="113"/>
                </a:cubicBezTo>
                <a:lnTo>
                  <a:pt x="254" y="113"/>
                </a:lnTo>
                <a:lnTo>
                  <a:pt x="254" y="31"/>
                </a:lnTo>
                <a:lnTo>
                  <a:pt x="254" y="31"/>
                </a:lnTo>
                <a:cubicBezTo>
                  <a:pt x="254" y="26"/>
                  <a:pt x="253" y="21"/>
                  <a:pt x="251" y="16"/>
                </a:cubicBezTo>
                <a:lnTo>
                  <a:pt x="251" y="16"/>
                </a:lnTo>
                <a:cubicBezTo>
                  <a:pt x="247" y="6"/>
                  <a:pt x="238" y="0"/>
                  <a:pt x="228" y="0"/>
                </a:cubicBezTo>
                <a:lnTo>
                  <a:pt x="92" y="0"/>
                </a:lnTo>
                <a:lnTo>
                  <a:pt x="92" y="0"/>
                </a:lnTo>
                <a:cubicBezTo>
                  <a:pt x="82" y="0"/>
                  <a:pt x="73" y="6"/>
                  <a:pt x="69" y="16"/>
                </a:cubicBezTo>
                <a:lnTo>
                  <a:pt x="69" y="16"/>
                </a:lnTo>
                <a:cubicBezTo>
                  <a:pt x="67" y="20"/>
                  <a:pt x="66" y="24"/>
                  <a:pt x="66" y="30"/>
                </a:cubicBezTo>
                <a:lnTo>
                  <a:pt x="1" y="533"/>
                </a:lnTo>
                <a:lnTo>
                  <a:pt x="1" y="533"/>
                </a:lnTo>
                <a:cubicBezTo>
                  <a:pt x="0" y="542"/>
                  <a:pt x="3" y="552"/>
                  <a:pt x="9" y="558"/>
                </a:cubicBezTo>
                <a:lnTo>
                  <a:pt x="9" y="558"/>
                </a:lnTo>
                <a:cubicBezTo>
                  <a:pt x="15" y="565"/>
                  <a:pt x="24" y="569"/>
                  <a:pt x="32" y="569"/>
                </a:cubicBezTo>
                <a:lnTo>
                  <a:pt x="228" y="569"/>
                </a:lnTo>
                <a:lnTo>
                  <a:pt x="228" y="569"/>
                </a:lnTo>
                <a:cubicBezTo>
                  <a:pt x="238" y="569"/>
                  <a:pt x="247" y="563"/>
                  <a:pt x="251" y="552"/>
                </a:cubicBezTo>
                <a:lnTo>
                  <a:pt x="251" y="552"/>
                </a:lnTo>
                <a:cubicBezTo>
                  <a:pt x="253" y="547"/>
                  <a:pt x="254" y="542"/>
                  <a:pt x="254" y="536"/>
                </a:cubicBezTo>
                <a:lnTo>
                  <a:pt x="254" y="456"/>
                </a:lnTo>
                <a:lnTo>
                  <a:pt x="328" y="456"/>
                </a:lnTo>
                <a:lnTo>
                  <a:pt x="328" y="456"/>
                </a:lnTo>
                <a:cubicBezTo>
                  <a:pt x="343" y="456"/>
                  <a:pt x="353" y="443"/>
                  <a:pt x="353" y="427"/>
                </a:cubicBezTo>
                <a:lnTo>
                  <a:pt x="353" y="403"/>
                </a:lnTo>
                <a:lnTo>
                  <a:pt x="418" y="403"/>
                </a:lnTo>
                <a:lnTo>
                  <a:pt x="625" y="452"/>
                </a:lnTo>
                <a:lnTo>
                  <a:pt x="625" y="452"/>
                </a:lnTo>
                <a:lnTo>
                  <a:pt x="625" y="452"/>
                </a:lnTo>
                <a:lnTo>
                  <a:pt x="625" y="452"/>
                </a:lnTo>
                <a:cubicBezTo>
                  <a:pt x="626" y="452"/>
                  <a:pt x="626" y="452"/>
                  <a:pt x="626" y="452"/>
                </a:cubicBezTo>
                <a:lnTo>
                  <a:pt x="626" y="452"/>
                </a:lnTo>
                <a:cubicBezTo>
                  <a:pt x="627" y="452"/>
                  <a:pt x="627" y="453"/>
                  <a:pt x="628" y="453"/>
                </a:cubicBezTo>
                <a:lnTo>
                  <a:pt x="628" y="453"/>
                </a:lnTo>
                <a:cubicBezTo>
                  <a:pt x="628" y="453"/>
                  <a:pt x="628" y="453"/>
                  <a:pt x="629" y="453"/>
                </a:cubicBezTo>
                <a:lnTo>
                  <a:pt x="629" y="453"/>
                </a:lnTo>
                <a:lnTo>
                  <a:pt x="630" y="453"/>
                </a:lnTo>
                <a:lnTo>
                  <a:pt x="630" y="453"/>
                </a:lnTo>
                <a:lnTo>
                  <a:pt x="630" y="453"/>
                </a:lnTo>
                <a:lnTo>
                  <a:pt x="709" y="453"/>
                </a:lnTo>
                <a:lnTo>
                  <a:pt x="709" y="453"/>
                </a:lnTo>
                <a:cubicBezTo>
                  <a:pt x="721" y="453"/>
                  <a:pt x="731" y="442"/>
                  <a:pt x="731" y="430"/>
                </a:cubicBezTo>
                <a:lnTo>
                  <a:pt x="731" y="168"/>
                </a:lnTo>
                <a:lnTo>
                  <a:pt x="731" y="168"/>
                </a:lnTo>
                <a:cubicBezTo>
                  <a:pt x="731" y="156"/>
                  <a:pt x="721" y="146"/>
                  <a:pt x="709" y="146"/>
                </a:cubicBez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5" name="Freeform 188">
            <a:extLst>
              <a:ext uri="{FF2B5EF4-FFF2-40B4-BE49-F238E27FC236}">
                <a16:creationId xmlns:a16="http://schemas.microsoft.com/office/drawing/2014/main" xmlns="" id="{4A926890-B0ED-0A4A-AF80-1AE505C378A1}"/>
              </a:ext>
            </a:extLst>
          </p:cNvPr>
          <p:cNvSpPr>
            <a:spLocks noChangeArrowheads="1"/>
          </p:cNvSpPr>
          <p:nvPr/>
        </p:nvSpPr>
        <p:spPr bwMode="auto">
          <a:xfrm>
            <a:off x="8051324" y="4606008"/>
            <a:ext cx="216535" cy="276390"/>
          </a:xfrm>
          <a:custGeom>
            <a:avLst/>
            <a:gdLst>
              <a:gd name="T0" fmla="*/ 488 w 542"/>
              <a:gd name="T1" fmla="*/ 575 h 692"/>
              <a:gd name="T2" fmla="*/ 421 w 542"/>
              <a:gd name="T3" fmla="*/ 645 h 692"/>
              <a:gd name="T4" fmla="*/ 438 w 542"/>
              <a:gd name="T5" fmla="*/ 468 h 692"/>
              <a:gd name="T6" fmla="*/ 463 w 542"/>
              <a:gd name="T7" fmla="*/ 478 h 692"/>
              <a:gd name="T8" fmla="*/ 488 w 542"/>
              <a:gd name="T9" fmla="*/ 575 h 692"/>
              <a:gd name="T10" fmla="*/ 167 w 542"/>
              <a:gd name="T11" fmla="*/ 627 h 692"/>
              <a:gd name="T12" fmla="*/ 125 w 542"/>
              <a:gd name="T13" fmla="*/ 645 h 692"/>
              <a:gd name="T14" fmla="*/ 58 w 542"/>
              <a:gd name="T15" fmla="*/ 575 h 692"/>
              <a:gd name="T16" fmla="*/ 55 w 542"/>
              <a:gd name="T17" fmla="*/ 554 h 692"/>
              <a:gd name="T18" fmla="*/ 56 w 542"/>
              <a:gd name="T19" fmla="*/ 532 h 692"/>
              <a:gd name="T20" fmla="*/ 83 w 542"/>
              <a:gd name="T21" fmla="*/ 478 h 692"/>
              <a:gd name="T22" fmla="*/ 108 w 542"/>
              <a:gd name="T23" fmla="*/ 468 h 692"/>
              <a:gd name="T24" fmla="*/ 531 w 542"/>
              <a:gd name="T25" fmla="*/ 485 h 692"/>
              <a:gd name="T26" fmla="*/ 529 w 542"/>
              <a:gd name="T27" fmla="*/ 356 h 692"/>
              <a:gd name="T28" fmla="*/ 533 w 542"/>
              <a:gd name="T29" fmla="*/ 217 h 692"/>
              <a:gd name="T30" fmla="*/ 480 w 542"/>
              <a:gd name="T31" fmla="*/ 98 h 692"/>
              <a:gd name="T32" fmla="*/ 395 w 542"/>
              <a:gd name="T33" fmla="*/ 28 h 692"/>
              <a:gd name="T34" fmla="*/ 278 w 542"/>
              <a:gd name="T35" fmla="*/ 0 h 692"/>
              <a:gd name="T36" fmla="*/ 272 w 542"/>
              <a:gd name="T37" fmla="*/ 0 h 692"/>
              <a:gd name="T38" fmla="*/ 174 w 542"/>
              <a:gd name="T39" fmla="*/ 16 h 692"/>
              <a:gd name="T40" fmla="*/ 27 w 542"/>
              <a:gd name="T41" fmla="*/ 148 h 692"/>
              <a:gd name="T42" fmla="*/ 16 w 542"/>
              <a:gd name="T43" fmla="*/ 349 h 692"/>
              <a:gd name="T44" fmla="*/ 15 w 542"/>
              <a:gd name="T45" fmla="*/ 492 h 692"/>
              <a:gd name="T46" fmla="*/ 11 w 542"/>
              <a:gd name="T47" fmla="*/ 528 h 692"/>
              <a:gd name="T48" fmla="*/ 10 w 542"/>
              <a:gd name="T49" fmla="*/ 555 h 692"/>
              <a:gd name="T50" fmla="*/ 10 w 542"/>
              <a:gd name="T51" fmla="*/ 557 h 692"/>
              <a:gd name="T52" fmla="*/ 15 w 542"/>
              <a:gd name="T53" fmla="*/ 587 h 692"/>
              <a:gd name="T54" fmla="*/ 118 w 542"/>
              <a:gd name="T55" fmla="*/ 690 h 692"/>
              <a:gd name="T56" fmla="*/ 125 w 542"/>
              <a:gd name="T57" fmla="*/ 691 h 692"/>
              <a:gd name="T58" fmla="*/ 166 w 542"/>
              <a:gd name="T59" fmla="*/ 677 h 692"/>
              <a:gd name="T60" fmla="*/ 209 w 542"/>
              <a:gd name="T61" fmla="*/ 652 h 692"/>
              <a:gd name="T62" fmla="*/ 216 w 542"/>
              <a:gd name="T63" fmla="*/ 628 h 692"/>
              <a:gd name="T64" fmla="*/ 144 w 542"/>
              <a:gd name="T65" fmla="*/ 436 h 692"/>
              <a:gd name="T66" fmla="*/ 128 w 542"/>
              <a:gd name="T67" fmla="*/ 420 h 692"/>
              <a:gd name="T68" fmla="*/ 85 w 542"/>
              <a:gd name="T69" fmla="*/ 428 h 692"/>
              <a:gd name="T70" fmla="*/ 65 w 542"/>
              <a:gd name="T71" fmla="*/ 438 h 692"/>
              <a:gd name="T72" fmla="*/ 60 w 542"/>
              <a:gd name="T73" fmla="*/ 340 h 692"/>
              <a:gd name="T74" fmla="*/ 69 w 542"/>
              <a:gd name="T75" fmla="*/ 166 h 692"/>
              <a:gd name="T76" fmla="*/ 188 w 542"/>
              <a:gd name="T77" fmla="*/ 58 h 692"/>
              <a:gd name="T78" fmla="*/ 272 w 542"/>
              <a:gd name="T79" fmla="*/ 46 h 692"/>
              <a:gd name="T80" fmla="*/ 278 w 542"/>
              <a:gd name="T81" fmla="*/ 46 h 692"/>
              <a:gd name="T82" fmla="*/ 445 w 542"/>
              <a:gd name="T83" fmla="*/ 125 h 692"/>
              <a:gd name="T84" fmla="*/ 489 w 542"/>
              <a:gd name="T85" fmla="*/ 225 h 692"/>
              <a:gd name="T86" fmla="*/ 485 w 542"/>
              <a:gd name="T87" fmla="*/ 346 h 692"/>
              <a:gd name="T88" fmla="*/ 480 w 542"/>
              <a:gd name="T89" fmla="*/ 436 h 692"/>
              <a:gd name="T90" fmla="*/ 461 w 542"/>
              <a:gd name="T91" fmla="*/ 428 h 692"/>
              <a:gd name="T92" fmla="*/ 419 w 542"/>
              <a:gd name="T93" fmla="*/ 420 h 692"/>
              <a:gd name="T94" fmla="*/ 402 w 542"/>
              <a:gd name="T95" fmla="*/ 436 h 692"/>
              <a:gd name="T96" fmla="*/ 331 w 542"/>
              <a:gd name="T97" fmla="*/ 627 h 692"/>
              <a:gd name="T98" fmla="*/ 331 w 542"/>
              <a:gd name="T99" fmla="*/ 628 h 692"/>
              <a:gd name="T100" fmla="*/ 337 w 542"/>
              <a:gd name="T101" fmla="*/ 652 h 692"/>
              <a:gd name="T102" fmla="*/ 380 w 542"/>
              <a:gd name="T103" fmla="*/ 677 h 692"/>
              <a:gd name="T104" fmla="*/ 422 w 542"/>
              <a:gd name="T105" fmla="*/ 691 h 692"/>
              <a:gd name="T106" fmla="*/ 428 w 542"/>
              <a:gd name="T107" fmla="*/ 690 h 692"/>
              <a:gd name="T108" fmla="*/ 532 w 542"/>
              <a:gd name="T109" fmla="*/ 587 h 692"/>
              <a:gd name="T110" fmla="*/ 537 w 542"/>
              <a:gd name="T111" fmla="*/ 546 h 692"/>
              <a:gd name="T112" fmla="*/ 537 w 542"/>
              <a:gd name="T113" fmla="*/ 546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2" h="692">
                <a:moveTo>
                  <a:pt x="488" y="575"/>
                </a:moveTo>
                <a:lnTo>
                  <a:pt x="488" y="575"/>
                </a:lnTo>
                <a:cubicBezTo>
                  <a:pt x="479" y="609"/>
                  <a:pt x="454" y="635"/>
                  <a:pt x="421" y="645"/>
                </a:cubicBezTo>
                <a:lnTo>
                  <a:pt x="421" y="645"/>
                </a:lnTo>
                <a:cubicBezTo>
                  <a:pt x="412" y="643"/>
                  <a:pt x="392" y="633"/>
                  <a:pt x="379" y="627"/>
                </a:cubicBezTo>
                <a:lnTo>
                  <a:pt x="438" y="468"/>
                </a:lnTo>
                <a:lnTo>
                  <a:pt x="438" y="468"/>
                </a:lnTo>
                <a:cubicBezTo>
                  <a:pt x="448" y="471"/>
                  <a:pt x="459" y="476"/>
                  <a:pt x="463" y="478"/>
                </a:cubicBezTo>
                <a:lnTo>
                  <a:pt x="463" y="478"/>
                </a:lnTo>
                <a:cubicBezTo>
                  <a:pt x="488" y="504"/>
                  <a:pt x="498" y="540"/>
                  <a:pt x="488" y="575"/>
                </a:cubicBezTo>
                <a:close/>
                <a:moveTo>
                  <a:pt x="108" y="468"/>
                </a:moveTo>
                <a:lnTo>
                  <a:pt x="167" y="627"/>
                </a:lnTo>
                <a:lnTo>
                  <a:pt x="167" y="627"/>
                </a:lnTo>
                <a:cubicBezTo>
                  <a:pt x="154" y="633"/>
                  <a:pt x="134" y="643"/>
                  <a:pt x="125" y="645"/>
                </a:cubicBezTo>
                <a:lnTo>
                  <a:pt x="125" y="645"/>
                </a:lnTo>
                <a:cubicBezTo>
                  <a:pt x="93" y="635"/>
                  <a:pt x="67" y="609"/>
                  <a:pt x="58" y="575"/>
                </a:cubicBezTo>
                <a:lnTo>
                  <a:pt x="58" y="575"/>
                </a:lnTo>
                <a:cubicBezTo>
                  <a:pt x="56" y="568"/>
                  <a:pt x="55" y="561"/>
                  <a:pt x="55" y="554"/>
                </a:cubicBezTo>
                <a:lnTo>
                  <a:pt x="55" y="554"/>
                </a:lnTo>
                <a:cubicBezTo>
                  <a:pt x="55" y="548"/>
                  <a:pt x="55" y="540"/>
                  <a:pt x="56" y="532"/>
                </a:cubicBezTo>
                <a:lnTo>
                  <a:pt x="56" y="532"/>
                </a:lnTo>
                <a:cubicBezTo>
                  <a:pt x="59" y="512"/>
                  <a:pt x="68" y="493"/>
                  <a:pt x="83" y="478"/>
                </a:cubicBezTo>
                <a:lnTo>
                  <a:pt x="83" y="478"/>
                </a:lnTo>
                <a:cubicBezTo>
                  <a:pt x="87" y="476"/>
                  <a:pt x="99" y="471"/>
                  <a:pt x="108" y="468"/>
                </a:cubicBezTo>
                <a:close/>
                <a:moveTo>
                  <a:pt x="531" y="485"/>
                </a:moveTo>
                <a:lnTo>
                  <a:pt x="531" y="485"/>
                </a:lnTo>
                <a:cubicBezTo>
                  <a:pt x="526" y="444"/>
                  <a:pt x="519" y="397"/>
                  <a:pt x="529" y="356"/>
                </a:cubicBezTo>
                <a:lnTo>
                  <a:pt x="529" y="356"/>
                </a:lnTo>
                <a:cubicBezTo>
                  <a:pt x="540" y="309"/>
                  <a:pt x="541" y="261"/>
                  <a:pt x="533" y="217"/>
                </a:cubicBezTo>
                <a:lnTo>
                  <a:pt x="533" y="217"/>
                </a:lnTo>
                <a:cubicBezTo>
                  <a:pt x="525" y="172"/>
                  <a:pt x="507" y="131"/>
                  <a:pt x="480" y="98"/>
                </a:cubicBezTo>
                <a:lnTo>
                  <a:pt x="480" y="98"/>
                </a:lnTo>
                <a:cubicBezTo>
                  <a:pt x="458" y="68"/>
                  <a:pt x="429" y="44"/>
                  <a:pt x="395" y="28"/>
                </a:cubicBezTo>
                <a:lnTo>
                  <a:pt x="395" y="28"/>
                </a:lnTo>
                <a:cubicBezTo>
                  <a:pt x="361" y="11"/>
                  <a:pt x="321" y="1"/>
                  <a:pt x="278" y="0"/>
                </a:cubicBezTo>
                <a:lnTo>
                  <a:pt x="278" y="0"/>
                </a:lnTo>
                <a:cubicBezTo>
                  <a:pt x="276" y="0"/>
                  <a:pt x="274" y="0"/>
                  <a:pt x="272" y="0"/>
                </a:cubicBezTo>
                <a:lnTo>
                  <a:pt x="272" y="0"/>
                </a:lnTo>
                <a:cubicBezTo>
                  <a:pt x="238" y="0"/>
                  <a:pt x="205" y="6"/>
                  <a:pt x="174" y="16"/>
                </a:cubicBezTo>
                <a:lnTo>
                  <a:pt x="174" y="16"/>
                </a:lnTo>
                <a:cubicBezTo>
                  <a:pt x="104" y="38"/>
                  <a:pt x="54" y="84"/>
                  <a:pt x="27" y="148"/>
                </a:cubicBezTo>
                <a:lnTo>
                  <a:pt x="27" y="148"/>
                </a:lnTo>
                <a:cubicBezTo>
                  <a:pt x="4" y="205"/>
                  <a:pt x="0" y="275"/>
                  <a:pt x="16" y="349"/>
                </a:cubicBezTo>
                <a:lnTo>
                  <a:pt x="16" y="349"/>
                </a:lnTo>
                <a:cubicBezTo>
                  <a:pt x="26" y="391"/>
                  <a:pt x="19" y="447"/>
                  <a:pt x="15" y="492"/>
                </a:cubicBezTo>
                <a:lnTo>
                  <a:pt x="15" y="492"/>
                </a:lnTo>
                <a:cubicBezTo>
                  <a:pt x="13" y="505"/>
                  <a:pt x="12" y="517"/>
                  <a:pt x="11" y="528"/>
                </a:cubicBezTo>
                <a:lnTo>
                  <a:pt x="11" y="528"/>
                </a:lnTo>
                <a:cubicBezTo>
                  <a:pt x="10" y="537"/>
                  <a:pt x="10" y="546"/>
                  <a:pt x="10" y="555"/>
                </a:cubicBezTo>
                <a:lnTo>
                  <a:pt x="10" y="555"/>
                </a:lnTo>
                <a:lnTo>
                  <a:pt x="10" y="555"/>
                </a:lnTo>
                <a:cubicBezTo>
                  <a:pt x="10" y="556"/>
                  <a:pt x="10" y="556"/>
                  <a:pt x="10" y="557"/>
                </a:cubicBezTo>
                <a:lnTo>
                  <a:pt x="10" y="557"/>
                </a:lnTo>
                <a:cubicBezTo>
                  <a:pt x="10" y="567"/>
                  <a:pt x="12" y="577"/>
                  <a:pt x="15" y="587"/>
                </a:cubicBezTo>
                <a:lnTo>
                  <a:pt x="15" y="587"/>
                </a:lnTo>
                <a:cubicBezTo>
                  <a:pt x="28" y="638"/>
                  <a:pt x="68" y="677"/>
                  <a:pt x="118" y="690"/>
                </a:cubicBezTo>
                <a:lnTo>
                  <a:pt x="118" y="690"/>
                </a:lnTo>
                <a:cubicBezTo>
                  <a:pt x="120" y="690"/>
                  <a:pt x="122" y="691"/>
                  <a:pt x="125" y="691"/>
                </a:cubicBezTo>
                <a:lnTo>
                  <a:pt x="125" y="691"/>
                </a:lnTo>
                <a:cubicBezTo>
                  <a:pt x="131" y="691"/>
                  <a:pt x="141" y="688"/>
                  <a:pt x="166" y="677"/>
                </a:cubicBezTo>
                <a:lnTo>
                  <a:pt x="166" y="677"/>
                </a:lnTo>
                <a:cubicBezTo>
                  <a:pt x="188" y="668"/>
                  <a:pt x="202" y="659"/>
                  <a:pt x="209" y="652"/>
                </a:cubicBezTo>
                <a:lnTo>
                  <a:pt x="209" y="652"/>
                </a:lnTo>
                <a:cubicBezTo>
                  <a:pt x="219" y="643"/>
                  <a:pt x="217" y="632"/>
                  <a:pt x="216" y="628"/>
                </a:cubicBezTo>
                <a:lnTo>
                  <a:pt x="216" y="627"/>
                </a:lnTo>
                <a:lnTo>
                  <a:pt x="144" y="436"/>
                </a:lnTo>
                <a:lnTo>
                  <a:pt x="144" y="436"/>
                </a:lnTo>
                <a:cubicBezTo>
                  <a:pt x="142" y="428"/>
                  <a:pt x="136" y="423"/>
                  <a:pt x="128" y="420"/>
                </a:cubicBezTo>
                <a:lnTo>
                  <a:pt x="128" y="420"/>
                </a:lnTo>
                <a:cubicBezTo>
                  <a:pt x="122" y="419"/>
                  <a:pt x="112" y="418"/>
                  <a:pt x="85" y="428"/>
                </a:cubicBezTo>
                <a:lnTo>
                  <a:pt x="85" y="428"/>
                </a:lnTo>
                <a:cubicBezTo>
                  <a:pt x="77" y="431"/>
                  <a:pt x="70" y="435"/>
                  <a:pt x="65" y="438"/>
                </a:cubicBezTo>
                <a:lnTo>
                  <a:pt x="65" y="438"/>
                </a:lnTo>
                <a:cubicBezTo>
                  <a:pt x="66" y="404"/>
                  <a:pt x="66" y="370"/>
                  <a:pt x="60" y="340"/>
                </a:cubicBezTo>
                <a:lnTo>
                  <a:pt x="60" y="340"/>
                </a:lnTo>
                <a:cubicBezTo>
                  <a:pt x="46" y="274"/>
                  <a:pt x="49" y="214"/>
                  <a:pt x="69" y="166"/>
                </a:cubicBezTo>
                <a:lnTo>
                  <a:pt x="69" y="166"/>
                </a:lnTo>
                <a:cubicBezTo>
                  <a:pt x="90" y="112"/>
                  <a:pt x="130" y="77"/>
                  <a:pt x="188" y="58"/>
                </a:cubicBezTo>
                <a:lnTo>
                  <a:pt x="188" y="58"/>
                </a:lnTo>
                <a:cubicBezTo>
                  <a:pt x="215" y="50"/>
                  <a:pt x="243" y="46"/>
                  <a:pt x="272" y="46"/>
                </a:cubicBezTo>
                <a:lnTo>
                  <a:pt x="272" y="46"/>
                </a:lnTo>
                <a:cubicBezTo>
                  <a:pt x="274" y="46"/>
                  <a:pt x="276" y="46"/>
                  <a:pt x="278" y="46"/>
                </a:cubicBezTo>
                <a:lnTo>
                  <a:pt x="278" y="46"/>
                </a:lnTo>
                <a:cubicBezTo>
                  <a:pt x="348" y="47"/>
                  <a:pt x="406" y="74"/>
                  <a:pt x="445" y="125"/>
                </a:cubicBezTo>
                <a:lnTo>
                  <a:pt x="445" y="125"/>
                </a:lnTo>
                <a:cubicBezTo>
                  <a:pt x="467" y="153"/>
                  <a:pt x="482" y="188"/>
                  <a:pt x="489" y="225"/>
                </a:cubicBezTo>
                <a:lnTo>
                  <a:pt x="489" y="225"/>
                </a:lnTo>
                <a:cubicBezTo>
                  <a:pt x="496" y="263"/>
                  <a:pt x="495" y="305"/>
                  <a:pt x="485" y="346"/>
                </a:cubicBezTo>
                <a:lnTo>
                  <a:pt x="485" y="346"/>
                </a:lnTo>
                <a:cubicBezTo>
                  <a:pt x="478" y="376"/>
                  <a:pt x="478" y="407"/>
                  <a:pt x="480" y="436"/>
                </a:cubicBezTo>
                <a:lnTo>
                  <a:pt x="480" y="436"/>
                </a:lnTo>
                <a:cubicBezTo>
                  <a:pt x="475" y="434"/>
                  <a:pt x="469" y="431"/>
                  <a:pt x="461" y="428"/>
                </a:cubicBezTo>
                <a:lnTo>
                  <a:pt x="461" y="428"/>
                </a:lnTo>
                <a:cubicBezTo>
                  <a:pt x="434" y="418"/>
                  <a:pt x="425" y="419"/>
                  <a:pt x="419" y="420"/>
                </a:cubicBezTo>
                <a:lnTo>
                  <a:pt x="419" y="420"/>
                </a:lnTo>
                <a:cubicBezTo>
                  <a:pt x="411" y="423"/>
                  <a:pt x="405" y="428"/>
                  <a:pt x="402" y="436"/>
                </a:cubicBezTo>
                <a:lnTo>
                  <a:pt x="331" y="626"/>
                </a:lnTo>
                <a:lnTo>
                  <a:pt x="331" y="627"/>
                </a:lnTo>
                <a:lnTo>
                  <a:pt x="331" y="628"/>
                </a:lnTo>
                <a:lnTo>
                  <a:pt x="331" y="628"/>
                </a:lnTo>
                <a:cubicBezTo>
                  <a:pt x="330" y="632"/>
                  <a:pt x="328" y="643"/>
                  <a:pt x="337" y="652"/>
                </a:cubicBezTo>
                <a:lnTo>
                  <a:pt x="337" y="652"/>
                </a:lnTo>
                <a:cubicBezTo>
                  <a:pt x="344" y="659"/>
                  <a:pt x="358" y="668"/>
                  <a:pt x="380" y="677"/>
                </a:cubicBezTo>
                <a:lnTo>
                  <a:pt x="380" y="677"/>
                </a:lnTo>
                <a:cubicBezTo>
                  <a:pt x="405" y="688"/>
                  <a:pt x="416" y="691"/>
                  <a:pt x="422" y="691"/>
                </a:cubicBezTo>
                <a:lnTo>
                  <a:pt x="422" y="691"/>
                </a:lnTo>
                <a:cubicBezTo>
                  <a:pt x="425" y="691"/>
                  <a:pt x="427" y="690"/>
                  <a:pt x="428" y="690"/>
                </a:cubicBezTo>
                <a:lnTo>
                  <a:pt x="428" y="690"/>
                </a:lnTo>
                <a:cubicBezTo>
                  <a:pt x="479" y="677"/>
                  <a:pt x="519" y="638"/>
                  <a:pt x="532" y="587"/>
                </a:cubicBezTo>
                <a:lnTo>
                  <a:pt x="532" y="587"/>
                </a:lnTo>
                <a:cubicBezTo>
                  <a:pt x="536" y="574"/>
                  <a:pt x="537" y="560"/>
                  <a:pt x="537" y="546"/>
                </a:cubicBezTo>
                <a:lnTo>
                  <a:pt x="537" y="546"/>
                </a:lnTo>
                <a:lnTo>
                  <a:pt x="537" y="546"/>
                </a:lnTo>
                <a:lnTo>
                  <a:pt x="537" y="546"/>
                </a:lnTo>
                <a:cubicBezTo>
                  <a:pt x="537" y="528"/>
                  <a:pt x="534" y="507"/>
                  <a:pt x="531" y="485"/>
                </a:cubicBez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6" name="Freeform 189">
            <a:extLst>
              <a:ext uri="{FF2B5EF4-FFF2-40B4-BE49-F238E27FC236}">
                <a16:creationId xmlns:a16="http://schemas.microsoft.com/office/drawing/2014/main" xmlns="" id="{D7CF3A39-75C8-1A4F-8571-4ACD0A124D24}"/>
              </a:ext>
            </a:extLst>
          </p:cNvPr>
          <p:cNvSpPr>
            <a:spLocks noChangeArrowheads="1"/>
          </p:cNvSpPr>
          <p:nvPr/>
        </p:nvSpPr>
        <p:spPr bwMode="auto">
          <a:xfrm>
            <a:off x="8039552" y="1135916"/>
            <a:ext cx="286381" cy="309920"/>
          </a:xfrm>
          <a:custGeom>
            <a:avLst/>
            <a:gdLst>
              <a:gd name="T0" fmla="*/ 385 w 643"/>
              <a:gd name="T1" fmla="*/ 633 h 695"/>
              <a:gd name="T2" fmla="*/ 414 w 643"/>
              <a:gd name="T3" fmla="*/ 636 h 695"/>
              <a:gd name="T4" fmla="*/ 530 w 643"/>
              <a:gd name="T5" fmla="*/ 642 h 695"/>
              <a:gd name="T6" fmla="*/ 539 w 643"/>
              <a:gd name="T7" fmla="*/ 616 h 695"/>
              <a:gd name="T8" fmla="*/ 530 w 643"/>
              <a:gd name="T9" fmla="*/ 580 h 695"/>
              <a:gd name="T10" fmla="*/ 545 w 643"/>
              <a:gd name="T11" fmla="*/ 566 h 695"/>
              <a:gd name="T12" fmla="*/ 562 w 643"/>
              <a:gd name="T13" fmla="*/ 510 h 695"/>
              <a:gd name="T14" fmla="*/ 556 w 643"/>
              <a:gd name="T15" fmla="*/ 488 h 695"/>
              <a:gd name="T16" fmla="*/ 586 w 643"/>
              <a:gd name="T17" fmla="*/ 466 h 695"/>
              <a:gd name="T18" fmla="*/ 597 w 643"/>
              <a:gd name="T19" fmla="*/ 443 h 695"/>
              <a:gd name="T20" fmla="*/ 559 w 643"/>
              <a:gd name="T21" fmla="*/ 394 h 695"/>
              <a:gd name="T22" fmla="*/ 571 w 643"/>
              <a:gd name="T23" fmla="*/ 375 h 695"/>
              <a:gd name="T24" fmla="*/ 574 w 643"/>
              <a:gd name="T25" fmla="*/ 315 h 695"/>
              <a:gd name="T26" fmla="*/ 515 w 643"/>
              <a:gd name="T27" fmla="*/ 311 h 695"/>
              <a:gd name="T28" fmla="*/ 382 w 643"/>
              <a:gd name="T29" fmla="*/ 182 h 695"/>
              <a:gd name="T30" fmla="*/ 383 w 643"/>
              <a:gd name="T31" fmla="*/ 112 h 695"/>
              <a:gd name="T32" fmla="*/ 296 w 643"/>
              <a:gd name="T33" fmla="*/ 60 h 695"/>
              <a:gd name="T34" fmla="*/ 299 w 643"/>
              <a:gd name="T35" fmla="*/ 72 h 695"/>
              <a:gd name="T36" fmla="*/ 253 w 643"/>
              <a:gd name="T37" fmla="*/ 282 h 695"/>
              <a:gd name="T38" fmla="*/ 199 w 643"/>
              <a:gd name="T39" fmla="*/ 342 h 695"/>
              <a:gd name="T40" fmla="*/ 88 w 643"/>
              <a:gd name="T41" fmla="*/ 342 h 695"/>
              <a:gd name="T42" fmla="*/ 45 w 643"/>
              <a:gd name="T43" fmla="*/ 468 h 695"/>
              <a:gd name="T44" fmla="*/ 74 w 643"/>
              <a:gd name="T45" fmla="*/ 578 h 695"/>
              <a:gd name="T46" fmla="*/ 144 w 643"/>
              <a:gd name="T47" fmla="*/ 588 h 695"/>
              <a:gd name="T48" fmla="*/ 189 w 643"/>
              <a:gd name="T49" fmla="*/ 577 h 695"/>
              <a:gd name="T50" fmla="*/ 239 w 643"/>
              <a:gd name="T51" fmla="*/ 579 h 695"/>
              <a:gd name="T52" fmla="*/ 315 w 643"/>
              <a:gd name="T53" fmla="*/ 623 h 695"/>
              <a:gd name="T54" fmla="*/ 385 w 643"/>
              <a:gd name="T55" fmla="*/ 633 h 695"/>
              <a:gd name="T56" fmla="*/ 478 w 643"/>
              <a:gd name="T57" fmla="*/ 693 h 695"/>
              <a:gd name="T58" fmla="*/ 403 w 643"/>
              <a:gd name="T59" fmla="*/ 680 h 695"/>
              <a:gd name="T60" fmla="*/ 370 w 643"/>
              <a:gd name="T61" fmla="*/ 679 h 695"/>
              <a:gd name="T62" fmla="*/ 215 w 643"/>
              <a:gd name="T63" fmla="*/ 619 h 695"/>
              <a:gd name="T64" fmla="*/ 135 w 643"/>
              <a:gd name="T65" fmla="*/ 636 h 695"/>
              <a:gd name="T66" fmla="*/ 40 w 643"/>
              <a:gd name="T67" fmla="*/ 607 h 695"/>
              <a:gd name="T68" fmla="*/ 45 w 643"/>
              <a:gd name="T69" fmla="*/ 315 h 695"/>
              <a:gd name="T70" fmla="*/ 174 w 643"/>
              <a:gd name="T71" fmla="*/ 303 h 695"/>
              <a:gd name="T72" fmla="*/ 218 w 643"/>
              <a:gd name="T73" fmla="*/ 254 h 695"/>
              <a:gd name="T74" fmla="*/ 257 w 643"/>
              <a:gd name="T75" fmla="*/ 87 h 695"/>
              <a:gd name="T76" fmla="*/ 251 w 643"/>
              <a:gd name="T77" fmla="*/ 70 h 695"/>
              <a:gd name="T78" fmla="*/ 360 w 643"/>
              <a:gd name="T79" fmla="*/ 15 h 695"/>
              <a:gd name="T80" fmla="*/ 423 w 643"/>
              <a:gd name="T81" fmla="*/ 91 h 695"/>
              <a:gd name="T82" fmla="*/ 422 w 643"/>
              <a:gd name="T83" fmla="*/ 228 h 695"/>
              <a:gd name="T84" fmla="*/ 423 w 643"/>
              <a:gd name="T85" fmla="*/ 245 h 695"/>
              <a:gd name="T86" fmla="*/ 582 w 643"/>
              <a:gd name="T87" fmla="*/ 271 h 695"/>
              <a:gd name="T88" fmla="*/ 637 w 643"/>
              <a:gd name="T89" fmla="*/ 355 h 695"/>
              <a:gd name="T90" fmla="*/ 642 w 643"/>
              <a:gd name="T91" fmla="*/ 443 h 695"/>
              <a:gd name="T92" fmla="*/ 612 w 643"/>
              <a:gd name="T93" fmla="*/ 503 h 695"/>
              <a:gd name="T94" fmla="*/ 582 w 643"/>
              <a:gd name="T95" fmla="*/ 600 h 695"/>
              <a:gd name="T96" fmla="*/ 583 w 643"/>
              <a:gd name="T97" fmla="*/ 606 h 695"/>
              <a:gd name="T98" fmla="*/ 495 w 643"/>
              <a:gd name="T99" fmla="*/ 69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3" h="695">
                <a:moveTo>
                  <a:pt x="296" y="60"/>
                </a:moveTo>
                <a:lnTo>
                  <a:pt x="296" y="60"/>
                </a:lnTo>
                <a:close/>
                <a:moveTo>
                  <a:pt x="385" y="633"/>
                </a:moveTo>
                <a:lnTo>
                  <a:pt x="385" y="633"/>
                </a:lnTo>
                <a:cubicBezTo>
                  <a:pt x="395" y="633"/>
                  <a:pt x="404" y="634"/>
                  <a:pt x="414" y="636"/>
                </a:cubicBezTo>
                <a:lnTo>
                  <a:pt x="414" y="636"/>
                </a:lnTo>
                <a:cubicBezTo>
                  <a:pt x="431" y="641"/>
                  <a:pt x="456" y="647"/>
                  <a:pt x="481" y="649"/>
                </a:cubicBezTo>
                <a:lnTo>
                  <a:pt x="481" y="649"/>
                </a:lnTo>
                <a:cubicBezTo>
                  <a:pt x="516" y="651"/>
                  <a:pt x="527" y="644"/>
                  <a:pt x="530" y="642"/>
                </a:cubicBezTo>
                <a:lnTo>
                  <a:pt x="530" y="642"/>
                </a:lnTo>
                <a:cubicBezTo>
                  <a:pt x="538" y="634"/>
                  <a:pt x="541" y="625"/>
                  <a:pt x="539" y="616"/>
                </a:cubicBezTo>
                <a:lnTo>
                  <a:pt x="539" y="616"/>
                </a:lnTo>
                <a:cubicBezTo>
                  <a:pt x="538" y="607"/>
                  <a:pt x="533" y="601"/>
                  <a:pt x="533" y="601"/>
                </a:cubicBezTo>
                <a:lnTo>
                  <a:pt x="533" y="601"/>
                </a:lnTo>
                <a:cubicBezTo>
                  <a:pt x="529" y="595"/>
                  <a:pt x="528" y="588"/>
                  <a:pt x="530" y="580"/>
                </a:cubicBezTo>
                <a:lnTo>
                  <a:pt x="530" y="580"/>
                </a:lnTo>
                <a:cubicBezTo>
                  <a:pt x="533" y="573"/>
                  <a:pt x="538" y="568"/>
                  <a:pt x="545" y="566"/>
                </a:cubicBezTo>
                <a:lnTo>
                  <a:pt x="545" y="566"/>
                </a:lnTo>
                <a:cubicBezTo>
                  <a:pt x="564" y="561"/>
                  <a:pt x="576" y="553"/>
                  <a:pt x="578" y="546"/>
                </a:cubicBezTo>
                <a:lnTo>
                  <a:pt x="578" y="546"/>
                </a:lnTo>
                <a:cubicBezTo>
                  <a:pt x="581" y="535"/>
                  <a:pt x="568" y="517"/>
                  <a:pt x="562" y="510"/>
                </a:cubicBezTo>
                <a:lnTo>
                  <a:pt x="562" y="510"/>
                </a:lnTo>
                <a:cubicBezTo>
                  <a:pt x="556" y="504"/>
                  <a:pt x="554" y="496"/>
                  <a:pt x="556" y="488"/>
                </a:cubicBezTo>
                <a:lnTo>
                  <a:pt x="556" y="488"/>
                </a:lnTo>
                <a:cubicBezTo>
                  <a:pt x="559" y="480"/>
                  <a:pt x="565" y="474"/>
                  <a:pt x="574" y="473"/>
                </a:cubicBezTo>
                <a:lnTo>
                  <a:pt x="574" y="473"/>
                </a:lnTo>
                <a:cubicBezTo>
                  <a:pt x="574" y="473"/>
                  <a:pt x="580" y="471"/>
                  <a:pt x="586" y="466"/>
                </a:cubicBezTo>
                <a:lnTo>
                  <a:pt x="586" y="466"/>
                </a:lnTo>
                <a:cubicBezTo>
                  <a:pt x="594" y="460"/>
                  <a:pt x="597" y="452"/>
                  <a:pt x="597" y="443"/>
                </a:cubicBezTo>
                <a:lnTo>
                  <a:pt x="597" y="443"/>
                </a:lnTo>
                <a:cubicBezTo>
                  <a:pt x="597" y="439"/>
                  <a:pt x="597" y="428"/>
                  <a:pt x="571" y="414"/>
                </a:cubicBezTo>
                <a:lnTo>
                  <a:pt x="571" y="414"/>
                </a:lnTo>
                <a:cubicBezTo>
                  <a:pt x="564" y="410"/>
                  <a:pt x="559" y="403"/>
                  <a:pt x="559" y="394"/>
                </a:cubicBezTo>
                <a:lnTo>
                  <a:pt x="559" y="394"/>
                </a:lnTo>
                <a:cubicBezTo>
                  <a:pt x="559" y="386"/>
                  <a:pt x="563" y="378"/>
                  <a:pt x="571" y="375"/>
                </a:cubicBezTo>
                <a:lnTo>
                  <a:pt x="571" y="375"/>
                </a:lnTo>
                <a:cubicBezTo>
                  <a:pt x="579" y="370"/>
                  <a:pt x="592" y="359"/>
                  <a:pt x="593" y="351"/>
                </a:cubicBezTo>
                <a:lnTo>
                  <a:pt x="593" y="351"/>
                </a:lnTo>
                <a:cubicBezTo>
                  <a:pt x="596" y="319"/>
                  <a:pt x="584" y="317"/>
                  <a:pt x="574" y="315"/>
                </a:cubicBezTo>
                <a:lnTo>
                  <a:pt x="574" y="315"/>
                </a:lnTo>
                <a:cubicBezTo>
                  <a:pt x="554" y="312"/>
                  <a:pt x="534" y="312"/>
                  <a:pt x="515" y="311"/>
                </a:cubicBezTo>
                <a:lnTo>
                  <a:pt x="515" y="311"/>
                </a:lnTo>
                <a:cubicBezTo>
                  <a:pt x="476" y="311"/>
                  <a:pt x="435" y="310"/>
                  <a:pt x="396" y="281"/>
                </a:cubicBezTo>
                <a:lnTo>
                  <a:pt x="396" y="281"/>
                </a:lnTo>
                <a:cubicBezTo>
                  <a:pt x="371" y="263"/>
                  <a:pt x="376" y="224"/>
                  <a:pt x="382" y="182"/>
                </a:cubicBezTo>
                <a:lnTo>
                  <a:pt x="382" y="182"/>
                </a:lnTo>
                <a:cubicBezTo>
                  <a:pt x="385" y="156"/>
                  <a:pt x="390" y="124"/>
                  <a:pt x="383" y="112"/>
                </a:cubicBezTo>
                <a:lnTo>
                  <a:pt x="383" y="112"/>
                </a:lnTo>
                <a:cubicBezTo>
                  <a:pt x="361" y="68"/>
                  <a:pt x="335" y="45"/>
                  <a:pt x="313" y="49"/>
                </a:cubicBezTo>
                <a:lnTo>
                  <a:pt x="313" y="49"/>
                </a:lnTo>
                <a:cubicBezTo>
                  <a:pt x="302" y="50"/>
                  <a:pt x="296" y="57"/>
                  <a:pt x="296" y="60"/>
                </a:cubicBezTo>
                <a:lnTo>
                  <a:pt x="296" y="60"/>
                </a:lnTo>
                <a:cubicBezTo>
                  <a:pt x="296" y="65"/>
                  <a:pt x="297" y="68"/>
                  <a:pt x="299" y="72"/>
                </a:cubicBezTo>
                <a:lnTo>
                  <a:pt x="299" y="72"/>
                </a:lnTo>
                <a:cubicBezTo>
                  <a:pt x="304" y="88"/>
                  <a:pt x="311" y="107"/>
                  <a:pt x="311" y="181"/>
                </a:cubicBezTo>
                <a:lnTo>
                  <a:pt x="311" y="181"/>
                </a:lnTo>
                <a:cubicBezTo>
                  <a:pt x="311" y="196"/>
                  <a:pt x="304" y="220"/>
                  <a:pt x="253" y="282"/>
                </a:cubicBezTo>
                <a:lnTo>
                  <a:pt x="253" y="282"/>
                </a:lnTo>
                <a:cubicBezTo>
                  <a:pt x="226" y="314"/>
                  <a:pt x="200" y="341"/>
                  <a:pt x="199" y="342"/>
                </a:cubicBezTo>
                <a:lnTo>
                  <a:pt x="199" y="342"/>
                </a:lnTo>
                <a:cubicBezTo>
                  <a:pt x="194" y="347"/>
                  <a:pt x="188" y="350"/>
                  <a:pt x="181" y="349"/>
                </a:cubicBezTo>
                <a:lnTo>
                  <a:pt x="88" y="342"/>
                </a:lnTo>
                <a:lnTo>
                  <a:pt x="88" y="342"/>
                </a:lnTo>
                <a:cubicBezTo>
                  <a:pt x="84" y="341"/>
                  <a:pt x="80" y="343"/>
                  <a:pt x="78" y="345"/>
                </a:cubicBezTo>
                <a:lnTo>
                  <a:pt x="78" y="345"/>
                </a:lnTo>
                <a:cubicBezTo>
                  <a:pt x="66" y="359"/>
                  <a:pt x="45" y="392"/>
                  <a:pt x="45" y="468"/>
                </a:cubicBezTo>
                <a:lnTo>
                  <a:pt x="45" y="468"/>
                </a:lnTo>
                <a:cubicBezTo>
                  <a:pt x="45" y="517"/>
                  <a:pt x="55" y="556"/>
                  <a:pt x="74" y="578"/>
                </a:cubicBezTo>
                <a:lnTo>
                  <a:pt x="74" y="578"/>
                </a:lnTo>
                <a:cubicBezTo>
                  <a:pt x="86" y="592"/>
                  <a:pt x="105" y="599"/>
                  <a:pt x="123" y="594"/>
                </a:cubicBezTo>
                <a:lnTo>
                  <a:pt x="123" y="594"/>
                </a:lnTo>
                <a:cubicBezTo>
                  <a:pt x="130" y="592"/>
                  <a:pt x="137" y="589"/>
                  <a:pt x="144" y="588"/>
                </a:cubicBezTo>
                <a:lnTo>
                  <a:pt x="144" y="588"/>
                </a:lnTo>
                <a:cubicBezTo>
                  <a:pt x="156" y="584"/>
                  <a:pt x="176" y="580"/>
                  <a:pt x="189" y="577"/>
                </a:cubicBezTo>
                <a:lnTo>
                  <a:pt x="189" y="577"/>
                </a:lnTo>
                <a:cubicBezTo>
                  <a:pt x="198" y="576"/>
                  <a:pt x="205" y="575"/>
                  <a:pt x="210" y="574"/>
                </a:cubicBezTo>
                <a:lnTo>
                  <a:pt x="210" y="574"/>
                </a:lnTo>
                <a:cubicBezTo>
                  <a:pt x="220" y="573"/>
                  <a:pt x="230" y="571"/>
                  <a:pt x="239" y="579"/>
                </a:cubicBezTo>
                <a:lnTo>
                  <a:pt x="239" y="579"/>
                </a:lnTo>
                <a:cubicBezTo>
                  <a:pt x="264" y="602"/>
                  <a:pt x="295" y="616"/>
                  <a:pt x="315" y="623"/>
                </a:cubicBezTo>
                <a:lnTo>
                  <a:pt x="315" y="623"/>
                </a:lnTo>
                <a:cubicBezTo>
                  <a:pt x="341" y="631"/>
                  <a:pt x="364" y="635"/>
                  <a:pt x="374" y="633"/>
                </a:cubicBezTo>
                <a:lnTo>
                  <a:pt x="374" y="633"/>
                </a:lnTo>
                <a:cubicBezTo>
                  <a:pt x="378" y="633"/>
                  <a:pt x="382" y="633"/>
                  <a:pt x="385" y="633"/>
                </a:cubicBezTo>
                <a:lnTo>
                  <a:pt x="495" y="694"/>
                </a:lnTo>
                <a:lnTo>
                  <a:pt x="495" y="694"/>
                </a:lnTo>
                <a:cubicBezTo>
                  <a:pt x="490" y="694"/>
                  <a:pt x="484" y="694"/>
                  <a:pt x="478" y="693"/>
                </a:cubicBezTo>
                <a:lnTo>
                  <a:pt x="478" y="693"/>
                </a:lnTo>
                <a:cubicBezTo>
                  <a:pt x="450" y="691"/>
                  <a:pt x="422" y="685"/>
                  <a:pt x="403" y="680"/>
                </a:cubicBezTo>
                <a:lnTo>
                  <a:pt x="403" y="680"/>
                </a:lnTo>
                <a:cubicBezTo>
                  <a:pt x="395" y="678"/>
                  <a:pt x="387" y="677"/>
                  <a:pt x="379" y="678"/>
                </a:cubicBezTo>
                <a:lnTo>
                  <a:pt x="379" y="678"/>
                </a:lnTo>
                <a:cubicBezTo>
                  <a:pt x="376" y="679"/>
                  <a:pt x="373" y="679"/>
                  <a:pt x="370" y="679"/>
                </a:cubicBezTo>
                <a:lnTo>
                  <a:pt x="370" y="679"/>
                </a:lnTo>
                <a:cubicBezTo>
                  <a:pt x="333" y="679"/>
                  <a:pt x="267" y="661"/>
                  <a:pt x="215" y="619"/>
                </a:cubicBezTo>
                <a:lnTo>
                  <a:pt x="215" y="619"/>
                </a:lnTo>
                <a:cubicBezTo>
                  <a:pt x="201" y="621"/>
                  <a:pt x="171" y="627"/>
                  <a:pt x="157" y="630"/>
                </a:cubicBezTo>
                <a:lnTo>
                  <a:pt x="157" y="630"/>
                </a:lnTo>
                <a:cubicBezTo>
                  <a:pt x="149" y="633"/>
                  <a:pt x="142" y="635"/>
                  <a:pt x="135" y="636"/>
                </a:cubicBezTo>
                <a:lnTo>
                  <a:pt x="135" y="636"/>
                </a:lnTo>
                <a:cubicBezTo>
                  <a:pt x="100" y="646"/>
                  <a:pt x="62" y="635"/>
                  <a:pt x="40" y="607"/>
                </a:cubicBezTo>
                <a:lnTo>
                  <a:pt x="40" y="607"/>
                </a:lnTo>
                <a:cubicBezTo>
                  <a:pt x="14" y="575"/>
                  <a:pt x="0" y="529"/>
                  <a:pt x="0" y="468"/>
                </a:cubicBezTo>
                <a:lnTo>
                  <a:pt x="0" y="468"/>
                </a:lnTo>
                <a:cubicBezTo>
                  <a:pt x="0" y="382"/>
                  <a:pt x="25" y="337"/>
                  <a:pt x="45" y="315"/>
                </a:cubicBezTo>
                <a:lnTo>
                  <a:pt x="45" y="315"/>
                </a:lnTo>
                <a:cubicBezTo>
                  <a:pt x="56" y="302"/>
                  <a:pt x="73" y="295"/>
                  <a:pt x="91" y="297"/>
                </a:cubicBezTo>
                <a:lnTo>
                  <a:pt x="174" y="303"/>
                </a:lnTo>
                <a:lnTo>
                  <a:pt x="174" y="303"/>
                </a:lnTo>
                <a:cubicBezTo>
                  <a:pt x="183" y="293"/>
                  <a:pt x="201" y="275"/>
                  <a:pt x="218" y="254"/>
                </a:cubicBezTo>
                <a:lnTo>
                  <a:pt x="218" y="254"/>
                </a:lnTo>
                <a:cubicBezTo>
                  <a:pt x="264" y="198"/>
                  <a:pt x="266" y="182"/>
                  <a:pt x="266" y="181"/>
                </a:cubicBezTo>
                <a:lnTo>
                  <a:pt x="266" y="181"/>
                </a:lnTo>
                <a:cubicBezTo>
                  <a:pt x="267" y="114"/>
                  <a:pt x="262" y="101"/>
                  <a:pt x="257" y="87"/>
                </a:cubicBezTo>
                <a:lnTo>
                  <a:pt x="257" y="87"/>
                </a:lnTo>
                <a:cubicBezTo>
                  <a:pt x="255" y="82"/>
                  <a:pt x="253" y="77"/>
                  <a:pt x="251" y="70"/>
                </a:cubicBezTo>
                <a:lnTo>
                  <a:pt x="251" y="70"/>
                </a:lnTo>
                <a:cubicBezTo>
                  <a:pt x="246" y="45"/>
                  <a:pt x="264" y="18"/>
                  <a:pt x="292" y="8"/>
                </a:cubicBezTo>
                <a:lnTo>
                  <a:pt x="292" y="8"/>
                </a:lnTo>
                <a:cubicBezTo>
                  <a:pt x="314" y="0"/>
                  <a:pt x="338" y="3"/>
                  <a:pt x="360" y="15"/>
                </a:cubicBezTo>
                <a:lnTo>
                  <a:pt x="360" y="15"/>
                </a:lnTo>
                <a:cubicBezTo>
                  <a:pt x="383" y="29"/>
                  <a:pt x="405" y="55"/>
                  <a:pt x="423" y="91"/>
                </a:cubicBezTo>
                <a:lnTo>
                  <a:pt x="423" y="91"/>
                </a:lnTo>
                <a:cubicBezTo>
                  <a:pt x="435" y="117"/>
                  <a:pt x="430" y="153"/>
                  <a:pt x="426" y="188"/>
                </a:cubicBezTo>
                <a:lnTo>
                  <a:pt x="426" y="188"/>
                </a:lnTo>
                <a:cubicBezTo>
                  <a:pt x="424" y="203"/>
                  <a:pt x="422" y="216"/>
                  <a:pt x="422" y="228"/>
                </a:cubicBezTo>
                <a:lnTo>
                  <a:pt x="422" y="228"/>
                </a:lnTo>
                <a:cubicBezTo>
                  <a:pt x="422" y="239"/>
                  <a:pt x="423" y="244"/>
                  <a:pt x="423" y="245"/>
                </a:cubicBezTo>
                <a:lnTo>
                  <a:pt x="423" y="245"/>
                </a:lnTo>
                <a:cubicBezTo>
                  <a:pt x="451" y="265"/>
                  <a:pt x="480" y="266"/>
                  <a:pt x="516" y="266"/>
                </a:cubicBezTo>
                <a:lnTo>
                  <a:pt x="516" y="266"/>
                </a:lnTo>
                <a:cubicBezTo>
                  <a:pt x="535" y="266"/>
                  <a:pt x="558" y="267"/>
                  <a:pt x="582" y="271"/>
                </a:cubicBezTo>
                <a:lnTo>
                  <a:pt x="582" y="271"/>
                </a:lnTo>
                <a:cubicBezTo>
                  <a:pt x="622" y="278"/>
                  <a:pt x="642" y="308"/>
                  <a:pt x="637" y="355"/>
                </a:cubicBezTo>
                <a:lnTo>
                  <a:pt x="637" y="355"/>
                </a:lnTo>
                <a:cubicBezTo>
                  <a:pt x="636" y="370"/>
                  <a:pt x="628" y="383"/>
                  <a:pt x="619" y="393"/>
                </a:cubicBezTo>
                <a:lnTo>
                  <a:pt x="619" y="393"/>
                </a:lnTo>
                <a:cubicBezTo>
                  <a:pt x="634" y="407"/>
                  <a:pt x="642" y="423"/>
                  <a:pt x="642" y="443"/>
                </a:cubicBezTo>
                <a:lnTo>
                  <a:pt x="642" y="443"/>
                </a:lnTo>
                <a:cubicBezTo>
                  <a:pt x="642" y="472"/>
                  <a:pt x="628" y="491"/>
                  <a:pt x="612" y="503"/>
                </a:cubicBezTo>
                <a:lnTo>
                  <a:pt x="612" y="503"/>
                </a:lnTo>
                <a:cubicBezTo>
                  <a:pt x="620" y="517"/>
                  <a:pt x="627" y="537"/>
                  <a:pt x="621" y="558"/>
                </a:cubicBezTo>
                <a:lnTo>
                  <a:pt x="621" y="558"/>
                </a:lnTo>
                <a:cubicBezTo>
                  <a:pt x="617" y="576"/>
                  <a:pt x="603" y="590"/>
                  <a:pt x="582" y="600"/>
                </a:cubicBezTo>
                <a:lnTo>
                  <a:pt x="582" y="600"/>
                </a:lnTo>
                <a:cubicBezTo>
                  <a:pt x="582" y="602"/>
                  <a:pt x="583" y="605"/>
                  <a:pt x="583" y="606"/>
                </a:cubicBezTo>
                <a:lnTo>
                  <a:pt x="583" y="606"/>
                </a:lnTo>
                <a:cubicBezTo>
                  <a:pt x="589" y="632"/>
                  <a:pt x="580" y="657"/>
                  <a:pt x="560" y="675"/>
                </a:cubicBezTo>
                <a:lnTo>
                  <a:pt x="560" y="675"/>
                </a:lnTo>
                <a:cubicBezTo>
                  <a:pt x="545" y="688"/>
                  <a:pt x="525" y="694"/>
                  <a:pt x="495" y="694"/>
                </a:cubicBezTo>
                <a:lnTo>
                  <a:pt x="385" y="633"/>
                </a:lnTo>
                <a:close/>
              </a:path>
            </a:pathLst>
          </a:custGeom>
          <a:solidFill>
            <a:schemeClr val="bg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191931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4"/>
                                        </p:tgtEl>
                                        <p:attrNameLst>
                                          <p:attrName>style.visibility</p:attrName>
                                        </p:attrNameLst>
                                      </p:cBhvr>
                                      <p:to>
                                        <p:strVal val="visible"/>
                                      </p:to>
                                    </p:set>
                                    <p:anim calcmode="lin" valueType="num">
                                      <p:cBhvr additive="base">
                                        <p:cTn id="7" dur="500" fill="hold"/>
                                        <p:tgtEl>
                                          <p:spTgt spid="174"/>
                                        </p:tgtEl>
                                        <p:attrNameLst>
                                          <p:attrName>ppt_x</p:attrName>
                                        </p:attrNameLst>
                                      </p:cBhvr>
                                      <p:tavLst>
                                        <p:tav tm="0">
                                          <p:val>
                                            <p:strVal val="0-#ppt_w/2"/>
                                          </p:val>
                                        </p:tav>
                                        <p:tav tm="100000">
                                          <p:val>
                                            <p:strVal val="#ppt_x"/>
                                          </p:val>
                                        </p:tav>
                                      </p:tavLst>
                                    </p:anim>
                                    <p:anim calcmode="lin" valueType="num">
                                      <p:cBhvr additive="base">
                                        <p:cTn id="8" dur="500" fill="hold"/>
                                        <p:tgtEl>
                                          <p:spTgt spid="174"/>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50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5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50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500"/>
                                  </p:stCondLst>
                                  <p:childTnLst>
                                    <p:set>
                                      <p:cBhvr>
                                        <p:cTn id="58" dur="1" fill="hold">
                                          <p:stCondLst>
                                            <p:cond delay="0"/>
                                          </p:stCondLst>
                                        </p:cTn>
                                        <p:tgtEl>
                                          <p:spTgt spid="176"/>
                                        </p:tgtEl>
                                        <p:attrNameLst>
                                          <p:attrName>style.visibility</p:attrName>
                                        </p:attrNameLst>
                                      </p:cBhvr>
                                      <p:to>
                                        <p:strVal val="visible"/>
                                      </p:to>
                                    </p:set>
                                    <p:anim calcmode="lin" valueType="num">
                                      <p:cBhvr additive="base">
                                        <p:cTn id="59" dur="500" fill="hold"/>
                                        <p:tgtEl>
                                          <p:spTgt spid="176"/>
                                        </p:tgtEl>
                                        <p:attrNameLst>
                                          <p:attrName>ppt_x</p:attrName>
                                        </p:attrNameLst>
                                      </p:cBhvr>
                                      <p:tavLst>
                                        <p:tav tm="0">
                                          <p:val>
                                            <p:strVal val="#ppt_x"/>
                                          </p:val>
                                        </p:tav>
                                        <p:tav tm="100000">
                                          <p:val>
                                            <p:strVal val="#ppt_x"/>
                                          </p:val>
                                        </p:tav>
                                      </p:tavLst>
                                    </p:anim>
                                    <p:anim calcmode="lin" valueType="num">
                                      <p:cBhvr additive="base">
                                        <p:cTn id="60" dur="500" fill="hold"/>
                                        <p:tgtEl>
                                          <p:spTgt spid="1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500"/>
                                  </p:stCondLst>
                                  <p:childTnLst>
                                    <p:set>
                                      <p:cBhvr>
                                        <p:cTn id="62" dur="1" fill="hold">
                                          <p:stCondLst>
                                            <p:cond delay="0"/>
                                          </p:stCondLst>
                                        </p:cTn>
                                        <p:tgtEl>
                                          <p:spTgt spid="177"/>
                                        </p:tgtEl>
                                        <p:attrNameLst>
                                          <p:attrName>style.visibility</p:attrName>
                                        </p:attrNameLst>
                                      </p:cBhvr>
                                      <p:to>
                                        <p:strVal val="visible"/>
                                      </p:to>
                                    </p:set>
                                    <p:anim calcmode="lin" valueType="num">
                                      <p:cBhvr additive="base">
                                        <p:cTn id="63" dur="500" fill="hold"/>
                                        <p:tgtEl>
                                          <p:spTgt spid="177"/>
                                        </p:tgtEl>
                                        <p:attrNameLst>
                                          <p:attrName>ppt_x</p:attrName>
                                        </p:attrNameLst>
                                      </p:cBhvr>
                                      <p:tavLst>
                                        <p:tav tm="0">
                                          <p:val>
                                            <p:strVal val="#ppt_x"/>
                                          </p:val>
                                        </p:tav>
                                        <p:tav tm="100000">
                                          <p:val>
                                            <p:strVal val="#ppt_x"/>
                                          </p:val>
                                        </p:tav>
                                      </p:tavLst>
                                    </p:anim>
                                    <p:anim calcmode="lin" valueType="num">
                                      <p:cBhvr additive="base">
                                        <p:cTn id="64" dur="500" fill="hold"/>
                                        <p:tgtEl>
                                          <p:spTgt spid="1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500"/>
                                  </p:stCondLst>
                                  <p:childTnLst>
                                    <p:set>
                                      <p:cBhvr>
                                        <p:cTn id="66" dur="1" fill="hold">
                                          <p:stCondLst>
                                            <p:cond delay="0"/>
                                          </p:stCondLst>
                                        </p:cTn>
                                        <p:tgtEl>
                                          <p:spTgt spid="178"/>
                                        </p:tgtEl>
                                        <p:attrNameLst>
                                          <p:attrName>style.visibility</p:attrName>
                                        </p:attrNameLst>
                                      </p:cBhvr>
                                      <p:to>
                                        <p:strVal val="visible"/>
                                      </p:to>
                                    </p:set>
                                    <p:anim calcmode="lin" valueType="num">
                                      <p:cBhvr additive="base">
                                        <p:cTn id="67" dur="500" fill="hold"/>
                                        <p:tgtEl>
                                          <p:spTgt spid="178"/>
                                        </p:tgtEl>
                                        <p:attrNameLst>
                                          <p:attrName>ppt_x</p:attrName>
                                        </p:attrNameLst>
                                      </p:cBhvr>
                                      <p:tavLst>
                                        <p:tav tm="0">
                                          <p:val>
                                            <p:strVal val="#ppt_x"/>
                                          </p:val>
                                        </p:tav>
                                        <p:tav tm="100000">
                                          <p:val>
                                            <p:strVal val="#ppt_x"/>
                                          </p:val>
                                        </p:tav>
                                      </p:tavLst>
                                    </p:anim>
                                    <p:anim calcmode="lin" valueType="num">
                                      <p:cBhvr additive="base">
                                        <p:cTn id="68" dur="500" fill="hold"/>
                                        <p:tgtEl>
                                          <p:spTgt spid="1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500"/>
                                  </p:stCondLst>
                                  <p:childTnLst>
                                    <p:set>
                                      <p:cBhvr>
                                        <p:cTn id="70" dur="1" fill="hold">
                                          <p:stCondLst>
                                            <p:cond delay="0"/>
                                          </p:stCondLst>
                                        </p:cTn>
                                        <p:tgtEl>
                                          <p:spTgt spid="179"/>
                                        </p:tgtEl>
                                        <p:attrNameLst>
                                          <p:attrName>style.visibility</p:attrName>
                                        </p:attrNameLst>
                                      </p:cBhvr>
                                      <p:to>
                                        <p:strVal val="visible"/>
                                      </p:to>
                                    </p:set>
                                    <p:anim calcmode="lin" valueType="num">
                                      <p:cBhvr additive="base">
                                        <p:cTn id="71" dur="500" fill="hold"/>
                                        <p:tgtEl>
                                          <p:spTgt spid="179"/>
                                        </p:tgtEl>
                                        <p:attrNameLst>
                                          <p:attrName>ppt_x</p:attrName>
                                        </p:attrNameLst>
                                      </p:cBhvr>
                                      <p:tavLst>
                                        <p:tav tm="0">
                                          <p:val>
                                            <p:strVal val="#ppt_x"/>
                                          </p:val>
                                        </p:tav>
                                        <p:tav tm="100000">
                                          <p:val>
                                            <p:strVal val="#ppt_x"/>
                                          </p:val>
                                        </p:tav>
                                      </p:tavLst>
                                    </p:anim>
                                    <p:anim calcmode="lin" valueType="num">
                                      <p:cBhvr additive="base">
                                        <p:cTn id="72" dur="500" fill="hold"/>
                                        <p:tgtEl>
                                          <p:spTgt spid="17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500"/>
                                  </p:stCondLst>
                                  <p:childTnLst>
                                    <p:set>
                                      <p:cBhvr>
                                        <p:cTn id="74" dur="1" fill="hold">
                                          <p:stCondLst>
                                            <p:cond delay="0"/>
                                          </p:stCondLst>
                                        </p:cTn>
                                        <p:tgtEl>
                                          <p:spTgt spid="180"/>
                                        </p:tgtEl>
                                        <p:attrNameLst>
                                          <p:attrName>style.visibility</p:attrName>
                                        </p:attrNameLst>
                                      </p:cBhvr>
                                      <p:to>
                                        <p:strVal val="visible"/>
                                      </p:to>
                                    </p:set>
                                    <p:anim calcmode="lin" valueType="num">
                                      <p:cBhvr additive="base">
                                        <p:cTn id="75" dur="500" fill="hold"/>
                                        <p:tgtEl>
                                          <p:spTgt spid="180"/>
                                        </p:tgtEl>
                                        <p:attrNameLst>
                                          <p:attrName>ppt_x</p:attrName>
                                        </p:attrNameLst>
                                      </p:cBhvr>
                                      <p:tavLst>
                                        <p:tav tm="0">
                                          <p:val>
                                            <p:strVal val="#ppt_x"/>
                                          </p:val>
                                        </p:tav>
                                        <p:tav tm="100000">
                                          <p:val>
                                            <p:strVal val="#ppt_x"/>
                                          </p:val>
                                        </p:tav>
                                      </p:tavLst>
                                    </p:anim>
                                    <p:anim calcmode="lin" valueType="num">
                                      <p:cBhvr additive="base">
                                        <p:cTn id="76" dur="500" fill="hold"/>
                                        <p:tgtEl>
                                          <p:spTgt spid="1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500"/>
                                  </p:stCondLst>
                                  <p:childTnLst>
                                    <p:set>
                                      <p:cBhvr>
                                        <p:cTn id="78" dur="1" fill="hold">
                                          <p:stCondLst>
                                            <p:cond delay="0"/>
                                          </p:stCondLst>
                                        </p:cTn>
                                        <p:tgtEl>
                                          <p:spTgt spid="184"/>
                                        </p:tgtEl>
                                        <p:attrNameLst>
                                          <p:attrName>style.visibility</p:attrName>
                                        </p:attrNameLst>
                                      </p:cBhvr>
                                      <p:to>
                                        <p:strVal val="visible"/>
                                      </p:to>
                                    </p:set>
                                    <p:anim calcmode="lin" valueType="num">
                                      <p:cBhvr additive="base">
                                        <p:cTn id="79" dur="500" fill="hold"/>
                                        <p:tgtEl>
                                          <p:spTgt spid="184"/>
                                        </p:tgtEl>
                                        <p:attrNameLst>
                                          <p:attrName>ppt_x</p:attrName>
                                        </p:attrNameLst>
                                      </p:cBhvr>
                                      <p:tavLst>
                                        <p:tav tm="0">
                                          <p:val>
                                            <p:strVal val="#ppt_x"/>
                                          </p:val>
                                        </p:tav>
                                        <p:tav tm="100000">
                                          <p:val>
                                            <p:strVal val="#ppt_x"/>
                                          </p:val>
                                        </p:tav>
                                      </p:tavLst>
                                    </p:anim>
                                    <p:anim calcmode="lin" valueType="num">
                                      <p:cBhvr additive="base">
                                        <p:cTn id="80" dur="500" fill="hold"/>
                                        <p:tgtEl>
                                          <p:spTgt spid="18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500"/>
                                  </p:stCondLst>
                                  <p:childTnLst>
                                    <p:set>
                                      <p:cBhvr>
                                        <p:cTn id="82" dur="1" fill="hold">
                                          <p:stCondLst>
                                            <p:cond delay="0"/>
                                          </p:stCondLst>
                                        </p:cTn>
                                        <p:tgtEl>
                                          <p:spTgt spid="185"/>
                                        </p:tgtEl>
                                        <p:attrNameLst>
                                          <p:attrName>style.visibility</p:attrName>
                                        </p:attrNameLst>
                                      </p:cBhvr>
                                      <p:to>
                                        <p:strVal val="visible"/>
                                      </p:to>
                                    </p:set>
                                    <p:anim calcmode="lin" valueType="num">
                                      <p:cBhvr additive="base">
                                        <p:cTn id="83" dur="500" fill="hold"/>
                                        <p:tgtEl>
                                          <p:spTgt spid="185"/>
                                        </p:tgtEl>
                                        <p:attrNameLst>
                                          <p:attrName>ppt_x</p:attrName>
                                        </p:attrNameLst>
                                      </p:cBhvr>
                                      <p:tavLst>
                                        <p:tav tm="0">
                                          <p:val>
                                            <p:strVal val="#ppt_x"/>
                                          </p:val>
                                        </p:tav>
                                        <p:tav tm="100000">
                                          <p:val>
                                            <p:strVal val="#ppt_x"/>
                                          </p:val>
                                        </p:tav>
                                      </p:tavLst>
                                    </p:anim>
                                    <p:anim calcmode="lin" valueType="num">
                                      <p:cBhvr additive="base">
                                        <p:cTn id="84" dur="500" fill="hold"/>
                                        <p:tgtEl>
                                          <p:spTgt spid="18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500"/>
                                  </p:stCondLst>
                                  <p:childTnLst>
                                    <p:set>
                                      <p:cBhvr>
                                        <p:cTn id="86" dur="1" fill="hold">
                                          <p:stCondLst>
                                            <p:cond delay="0"/>
                                          </p:stCondLst>
                                        </p:cTn>
                                        <p:tgtEl>
                                          <p:spTgt spid="186"/>
                                        </p:tgtEl>
                                        <p:attrNameLst>
                                          <p:attrName>style.visibility</p:attrName>
                                        </p:attrNameLst>
                                      </p:cBhvr>
                                      <p:to>
                                        <p:strVal val="visible"/>
                                      </p:to>
                                    </p:set>
                                    <p:anim calcmode="lin" valueType="num">
                                      <p:cBhvr additive="base">
                                        <p:cTn id="87" dur="500" fill="hold"/>
                                        <p:tgtEl>
                                          <p:spTgt spid="186"/>
                                        </p:tgtEl>
                                        <p:attrNameLst>
                                          <p:attrName>ppt_x</p:attrName>
                                        </p:attrNameLst>
                                      </p:cBhvr>
                                      <p:tavLst>
                                        <p:tav tm="0">
                                          <p:val>
                                            <p:strVal val="#ppt_x"/>
                                          </p:val>
                                        </p:tav>
                                        <p:tav tm="100000">
                                          <p:val>
                                            <p:strVal val="#ppt_x"/>
                                          </p:val>
                                        </p:tav>
                                      </p:tavLst>
                                    </p:anim>
                                    <p:anim calcmode="lin" valueType="num">
                                      <p:cBhvr additive="base">
                                        <p:cTn id="88" dur="500" fill="hold"/>
                                        <p:tgtEl>
                                          <p:spTgt spid="186"/>
                                        </p:tgtEl>
                                        <p:attrNameLst>
                                          <p:attrName>ppt_y</p:attrName>
                                        </p:attrNameLst>
                                      </p:cBhvr>
                                      <p:tavLst>
                                        <p:tav tm="0">
                                          <p:val>
                                            <p:strVal val="1+#ppt_h/2"/>
                                          </p:val>
                                        </p:tav>
                                        <p:tav tm="100000">
                                          <p:val>
                                            <p:strVal val="#ppt_y"/>
                                          </p:val>
                                        </p:tav>
                                      </p:tavLst>
                                    </p:anim>
                                  </p:childTnLst>
                                </p:cTn>
                              </p:par>
                              <p:par>
                                <p:cTn id="89" presetID="2" presetClass="entr" presetSubtype="8" fill="hold" grpId="0" nodeType="withEffect">
                                  <p:stCondLst>
                                    <p:cond delay="1000"/>
                                  </p:stCondLst>
                                  <p:childTnLst>
                                    <p:set>
                                      <p:cBhvr>
                                        <p:cTn id="90" dur="1" fill="hold">
                                          <p:stCondLst>
                                            <p:cond delay="0"/>
                                          </p:stCondLst>
                                        </p:cTn>
                                        <p:tgtEl>
                                          <p:spTgt spid="175"/>
                                        </p:tgtEl>
                                        <p:attrNameLst>
                                          <p:attrName>style.visibility</p:attrName>
                                        </p:attrNameLst>
                                      </p:cBhvr>
                                      <p:to>
                                        <p:strVal val="visible"/>
                                      </p:to>
                                    </p:set>
                                    <p:anim calcmode="lin" valueType="num">
                                      <p:cBhvr additive="base">
                                        <p:cTn id="91" dur="500" fill="hold"/>
                                        <p:tgtEl>
                                          <p:spTgt spid="175"/>
                                        </p:tgtEl>
                                        <p:attrNameLst>
                                          <p:attrName>ppt_x</p:attrName>
                                        </p:attrNameLst>
                                      </p:cBhvr>
                                      <p:tavLst>
                                        <p:tav tm="0">
                                          <p:val>
                                            <p:strVal val="0-#ppt_w/2"/>
                                          </p:val>
                                        </p:tav>
                                        <p:tav tm="100000">
                                          <p:val>
                                            <p:strVal val="#ppt_x"/>
                                          </p:val>
                                        </p:tav>
                                      </p:tavLst>
                                    </p:anim>
                                    <p:anim calcmode="lin" valueType="num">
                                      <p:cBhvr additive="base">
                                        <p:cTn id="92" dur="500" fill="hold"/>
                                        <p:tgtEl>
                                          <p:spTgt spid="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4" grpId="0" animBg="1"/>
      <p:bldP spid="19" grpId="0" animBg="1"/>
      <p:bldP spid="21" grpId="0" animBg="1"/>
      <p:bldP spid="23" grpId="0" animBg="1"/>
      <p:bldP spid="10" grpId="0" animBg="1"/>
      <p:bldP spid="11" grpId="0" animBg="1"/>
      <p:bldP spid="15" grpId="0" animBg="1"/>
      <p:bldP spid="16" grpId="0" animBg="1"/>
      <p:bldP spid="17" grpId="0" animBg="1"/>
      <p:bldP spid="26" grpId="0" animBg="1"/>
      <p:bldP spid="174" grpId="0"/>
      <p:bldP spid="175" grpId="0"/>
      <p:bldP spid="176" grpId="0"/>
      <p:bldP spid="177" grpId="0"/>
      <p:bldP spid="178" grpId="0"/>
      <p:bldP spid="179" grpId="0"/>
      <p:bldP spid="184" grpId="0" animBg="1"/>
      <p:bldP spid="185" grpId="0" animBg="1"/>
      <p:bldP spid="1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0">
            <a:extLst>
              <a:ext uri="{FF2B5EF4-FFF2-40B4-BE49-F238E27FC236}">
                <a16:creationId xmlns:a16="http://schemas.microsoft.com/office/drawing/2014/main" xmlns="" id="{C4660CAB-352A-F64C-93C7-7249392CAB70}"/>
              </a:ext>
            </a:extLst>
          </p:cNvPr>
          <p:cNvSpPr/>
          <p:nvPr/>
        </p:nvSpPr>
        <p:spPr>
          <a:xfrm>
            <a:off x="1905015" y="1276836"/>
            <a:ext cx="7637452" cy="5581164"/>
          </a:xfrm>
          <a:custGeom>
            <a:avLst/>
            <a:gdLst>
              <a:gd name="connsiteX0" fmla="*/ 7549963 w 7637452"/>
              <a:gd name="connsiteY0" fmla="*/ 0 h 5581164"/>
              <a:gd name="connsiteX1" fmla="*/ 7637452 w 7637452"/>
              <a:gd name="connsiteY1" fmla="*/ 99625 h 5581164"/>
              <a:gd name="connsiteX2" fmla="*/ 3264429 w 7637452"/>
              <a:gd name="connsiteY2" fmla="*/ 5390390 h 5581164"/>
              <a:gd name="connsiteX3" fmla="*/ 3158016 w 7637452"/>
              <a:gd name="connsiteY3" fmla="*/ 5581164 h 5581164"/>
              <a:gd name="connsiteX4" fmla="*/ 0 w 7637452"/>
              <a:gd name="connsiteY4" fmla="*/ 5581164 h 5581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7452" h="5581164">
                <a:moveTo>
                  <a:pt x="7549963" y="0"/>
                </a:moveTo>
                <a:lnTo>
                  <a:pt x="7637452" y="99625"/>
                </a:lnTo>
                <a:cubicBezTo>
                  <a:pt x="7637452" y="99625"/>
                  <a:pt x="4682147" y="2938704"/>
                  <a:pt x="3264429" y="5390390"/>
                </a:cubicBezTo>
                <a:lnTo>
                  <a:pt x="3158016" y="5581164"/>
                </a:lnTo>
                <a:lnTo>
                  <a:pt x="0" y="5581164"/>
                </a:lnTo>
                <a:close/>
              </a:path>
            </a:pathLst>
          </a:custGeom>
          <a:solidFill>
            <a:schemeClr val="accent2">
              <a:lumMod val="60000"/>
              <a:lumOff val="4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xmlns="" id="{0B625B31-7C1D-0045-9E61-4E43F27F5688}"/>
              </a:ext>
            </a:extLst>
          </p:cNvPr>
          <p:cNvSpPr/>
          <p:nvPr/>
        </p:nvSpPr>
        <p:spPr>
          <a:xfrm>
            <a:off x="2370475" y="1353707"/>
            <a:ext cx="7090164" cy="5504293"/>
          </a:xfrm>
          <a:custGeom>
            <a:avLst/>
            <a:gdLst>
              <a:gd name="connsiteX0" fmla="*/ 7090164 w 7090164"/>
              <a:gd name="connsiteY0" fmla="*/ 0 h 5504293"/>
              <a:gd name="connsiteX1" fmla="*/ 2301805 w 7090164"/>
              <a:gd name="connsiteY1" fmla="*/ 5453029 h 5504293"/>
              <a:gd name="connsiteX2" fmla="*/ 2276483 w 7090164"/>
              <a:gd name="connsiteY2" fmla="*/ 5504293 h 5504293"/>
              <a:gd name="connsiteX3" fmla="*/ 0 w 7090164"/>
              <a:gd name="connsiteY3" fmla="*/ 5504293 h 5504293"/>
            </a:gdLst>
            <a:ahLst/>
            <a:cxnLst>
              <a:cxn ang="0">
                <a:pos x="connsiteX0" y="connsiteY0"/>
              </a:cxn>
              <a:cxn ang="0">
                <a:pos x="connsiteX1" y="connsiteY1"/>
              </a:cxn>
              <a:cxn ang="0">
                <a:pos x="connsiteX2" y="connsiteY2"/>
              </a:cxn>
              <a:cxn ang="0">
                <a:pos x="connsiteX3" y="connsiteY3"/>
              </a:cxn>
            </a:cxnLst>
            <a:rect l="l" t="t" r="r" b="b"/>
            <a:pathLst>
              <a:path w="7090164" h="5504293">
                <a:moveTo>
                  <a:pt x="7090164" y="0"/>
                </a:moveTo>
                <a:cubicBezTo>
                  <a:pt x="7005966" y="95136"/>
                  <a:pt x="3442591" y="3285452"/>
                  <a:pt x="2301805" y="5453029"/>
                </a:cubicBezTo>
                <a:lnTo>
                  <a:pt x="2276483" y="5504293"/>
                </a:lnTo>
                <a:lnTo>
                  <a:pt x="0" y="5504293"/>
                </a:lnTo>
                <a:close/>
              </a:path>
            </a:pathLst>
          </a:custGeom>
          <a:solidFill>
            <a:schemeClr val="accent2">
              <a:lumMod val="40000"/>
              <a:lumOff val="6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xmlns="" id="{A6937BC0-E05E-D944-8E76-3ED9E98E9E9B}"/>
              </a:ext>
            </a:extLst>
          </p:cNvPr>
          <p:cNvSpPr/>
          <p:nvPr/>
        </p:nvSpPr>
        <p:spPr>
          <a:xfrm>
            <a:off x="402376" y="5137704"/>
            <a:ext cx="7510287" cy="1720296"/>
          </a:xfrm>
          <a:custGeom>
            <a:avLst/>
            <a:gdLst>
              <a:gd name="connsiteX0" fmla="*/ 1325837 w 7510287"/>
              <a:gd name="connsiteY0" fmla="*/ 19 h 1720296"/>
              <a:gd name="connsiteX1" fmla="*/ 2176452 w 7510287"/>
              <a:gd name="connsiteY1" fmla="*/ 498229 h 1720296"/>
              <a:gd name="connsiteX2" fmla="*/ 3102526 w 7510287"/>
              <a:gd name="connsiteY2" fmla="*/ 926370 h 1720296"/>
              <a:gd name="connsiteX3" fmla="*/ 3891767 w 7510287"/>
              <a:gd name="connsiteY3" fmla="*/ 806943 h 1720296"/>
              <a:gd name="connsiteX4" fmla="*/ 5185760 w 7510287"/>
              <a:gd name="connsiteY4" fmla="*/ 974953 h 1720296"/>
              <a:gd name="connsiteX5" fmla="*/ 5465157 w 7510287"/>
              <a:gd name="connsiteY5" fmla="*/ 746861 h 1720296"/>
              <a:gd name="connsiteX6" fmla="*/ 6771628 w 7510287"/>
              <a:gd name="connsiteY6" fmla="*/ 1134845 h 1720296"/>
              <a:gd name="connsiteX7" fmla="*/ 6811692 w 7510287"/>
              <a:gd name="connsiteY7" fmla="*/ 1142138 h 1720296"/>
              <a:gd name="connsiteX8" fmla="*/ 7509542 w 7510287"/>
              <a:gd name="connsiteY8" fmla="*/ 1717854 h 1720296"/>
              <a:gd name="connsiteX9" fmla="*/ 7510287 w 7510287"/>
              <a:gd name="connsiteY9" fmla="*/ 1720296 h 1720296"/>
              <a:gd name="connsiteX10" fmla="*/ 8049 w 7510287"/>
              <a:gd name="connsiteY10" fmla="*/ 1720296 h 1720296"/>
              <a:gd name="connsiteX11" fmla="*/ 0 w 7510287"/>
              <a:gd name="connsiteY11" fmla="*/ 1587815 h 1720296"/>
              <a:gd name="connsiteX12" fmla="*/ 377462 w 7510287"/>
              <a:gd name="connsiteY12" fmla="*/ 837692 h 1720296"/>
              <a:gd name="connsiteX13" fmla="*/ 867517 w 7510287"/>
              <a:gd name="connsiteY13" fmla="*/ 119875 h 1720296"/>
              <a:gd name="connsiteX14" fmla="*/ 1325837 w 7510287"/>
              <a:gd name="connsiteY14" fmla="*/ 19 h 172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10287" h="1720296">
                <a:moveTo>
                  <a:pt x="1325837" y="19"/>
                </a:moveTo>
                <a:cubicBezTo>
                  <a:pt x="1667626" y="-2119"/>
                  <a:pt x="1999814" y="178016"/>
                  <a:pt x="2176452" y="498229"/>
                </a:cubicBezTo>
                <a:cubicBezTo>
                  <a:pt x="2541750" y="451528"/>
                  <a:pt x="2901573" y="617890"/>
                  <a:pt x="3102526" y="926370"/>
                </a:cubicBezTo>
                <a:cubicBezTo>
                  <a:pt x="3335902" y="774239"/>
                  <a:pt x="3623790" y="730675"/>
                  <a:pt x="3891767" y="806943"/>
                </a:cubicBezTo>
                <a:cubicBezTo>
                  <a:pt x="4301093" y="517736"/>
                  <a:pt x="4863936" y="590819"/>
                  <a:pt x="5185760" y="974953"/>
                </a:cubicBezTo>
                <a:cubicBezTo>
                  <a:pt x="5263700" y="882019"/>
                  <a:pt x="5358485" y="804643"/>
                  <a:pt x="5465157" y="746861"/>
                </a:cubicBezTo>
                <a:cubicBezTo>
                  <a:pt x="5933116" y="493395"/>
                  <a:pt x="6518046" y="667100"/>
                  <a:pt x="6771628" y="1134845"/>
                </a:cubicBezTo>
                <a:cubicBezTo>
                  <a:pt x="6785028" y="1136997"/>
                  <a:pt x="6798391" y="1139432"/>
                  <a:pt x="6811692" y="1142138"/>
                </a:cubicBezTo>
                <a:cubicBezTo>
                  <a:pt x="7137552" y="1208617"/>
                  <a:pt x="7391149" y="1432249"/>
                  <a:pt x="7509542" y="1717854"/>
                </a:cubicBezTo>
                <a:lnTo>
                  <a:pt x="7510287" y="1720296"/>
                </a:lnTo>
                <a:lnTo>
                  <a:pt x="8049" y="1720296"/>
                </a:lnTo>
                <a:lnTo>
                  <a:pt x="0" y="1587815"/>
                </a:lnTo>
                <a:cubicBezTo>
                  <a:pt x="4382" y="1298426"/>
                  <a:pt x="139391" y="1020052"/>
                  <a:pt x="377462" y="837692"/>
                </a:cubicBezTo>
                <a:cubicBezTo>
                  <a:pt x="417384" y="534168"/>
                  <a:pt x="599306" y="267689"/>
                  <a:pt x="867517" y="119875"/>
                </a:cubicBezTo>
                <a:cubicBezTo>
                  <a:pt x="1013136" y="39622"/>
                  <a:pt x="1170478" y="991"/>
                  <a:pt x="1325837" y="19"/>
                </a:cubicBezTo>
                <a:close/>
              </a:path>
            </a:pathLst>
          </a:custGeom>
          <a:solidFill>
            <a:schemeClr val="accent2">
              <a:lumMod val="40000"/>
              <a:lumOff val="6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0" name="Group 59">
            <a:extLst>
              <a:ext uri="{FF2B5EF4-FFF2-40B4-BE49-F238E27FC236}">
                <a16:creationId xmlns:a16="http://schemas.microsoft.com/office/drawing/2014/main" xmlns="" id="{08C83341-D9FF-354C-8820-BA4E421E2119}"/>
              </a:ext>
            </a:extLst>
          </p:cNvPr>
          <p:cNvGrpSpPr/>
          <p:nvPr/>
        </p:nvGrpSpPr>
        <p:grpSpPr>
          <a:xfrm>
            <a:off x="9006707" y="270255"/>
            <a:ext cx="1611215" cy="1557962"/>
            <a:chOff x="9006707" y="270255"/>
            <a:chExt cx="1611215" cy="1557962"/>
          </a:xfrm>
          <a:effectLst>
            <a:outerShdw blurRad="127000" sx="102000" sy="102000" algn="ctr" rotWithShape="0">
              <a:prstClr val="black">
                <a:alpha val="30000"/>
              </a:prstClr>
            </a:outerShdw>
          </a:effectLst>
        </p:grpSpPr>
        <p:sp>
          <p:nvSpPr>
            <p:cNvPr id="30" name="Freeform 29">
              <a:extLst>
                <a:ext uri="{FF2B5EF4-FFF2-40B4-BE49-F238E27FC236}">
                  <a16:creationId xmlns:a16="http://schemas.microsoft.com/office/drawing/2014/main" xmlns="" id="{934DE1D6-F95D-FC45-8849-0909A9E566D6}"/>
                </a:ext>
              </a:extLst>
            </p:cNvPr>
            <p:cNvSpPr/>
            <p:nvPr/>
          </p:nvSpPr>
          <p:spPr>
            <a:xfrm>
              <a:off x="9006707" y="605739"/>
              <a:ext cx="791071" cy="570610"/>
            </a:xfrm>
            <a:custGeom>
              <a:avLst/>
              <a:gdLst>
                <a:gd name="connsiteX0" fmla="*/ 687357 w 791071"/>
                <a:gd name="connsiteY0" fmla="*/ 489435 h 570610"/>
                <a:gd name="connsiteX1" fmla="*/ 750604 w 791071"/>
                <a:gd name="connsiteY1" fmla="*/ 570611 h 570610"/>
                <a:gd name="connsiteX2" fmla="*/ 568823 w 791071"/>
                <a:gd name="connsiteY2" fmla="*/ 40447 h 570610"/>
                <a:gd name="connsiteX3" fmla="*/ 38428 w 791071"/>
                <a:gd name="connsiteY3" fmla="*/ 222140 h 570610"/>
                <a:gd name="connsiteX4" fmla="*/ 0 w 791071"/>
                <a:gd name="connsiteY4" fmla="*/ 357093 h 570610"/>
                <a:gd name="connsiteX5" fmla="*/ 687357 w 791071"/>
                <a:gd name="connsiteY5" fmla="*/ 489435 h 5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071" h="570610">
                  <a:moveTo>
                    <a:pt x="687357" y="489435"/>
                  </a:moveTo>
                  <a:cubicBezTo>
                    <a:pt x="710773" y="514596"/>
                    <a:pt x="731937" y="541758"/>
                    <a:pt x="750604" y="570611"/>
                  </a:cubicBezTo>
                  <a:cubicBezTo>
                    <a:pt x="846878" y="374037"/>
                    <a:pt x="765494" y="136675"/>
                    <a:pt x="568823" y="40447"/>
                  </a:cubicBezTo>
                  <a:cubicBezTo>
                    <a:pt x="372164" y="-55780"/>
                    <a:pt x="134690" y="25566"/>
                    <a:pt x="38428" y="222140"/>
                  </a:cubicBezTo>
                  <a:cubicBezTo>
                    <a:pt x="17682" y="264482"/>
                    <a:pt x="4676" y="310182"/>
                    <a:pt x="0" y="357093"/>
                  </a:cubicBezTo>
                  <a:cubicBezTo>
                    <a:pt x="233548" y="247238"/>
                    <a:pt x="511346" y="300723"/>
                    <a:pt x="687357" y="489435"/>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F320730B-BEB1-DB48-9392-7BD4AEA6F031}"/>
                </a:ext>
              </a:extLst>
            </p:cNvPr>
            <p:cNvSpPr/>
            <p:nvPr/>
          </p:nvSpPr>
          <p:spPr>
            <a:xfrm>
              <a:off x="9653457" y="1035696"/>
              <a:ext cx="545428" cy="792521"/>
            </a:xfrm>
            <a:custGeom>
              <a:avLst/>
              <a:gdLst>
                <a:gd name="connsiteX0" fmla="*/ 76537 w 545428"/>
                <a:gd name="connsiteY0" fmla="*/ 97975 h 792521"/>
                <a:gd name="connsiteX1" fmla="*/ 0 w 545428"/>
                <a:gd name="connsiteY1" fmla="*/ 29099 h 792521"/>
                <a:gd name="connsiteX2" fmla="*/ 516318 w 545428"/>
                <a:gd name="connsiteY2" fmla="*/ 247599 h 792521"/>
                <a:gd name="connsiteX3" fmla="*/ 297719 w 545428"/>
                <a:gd name="connsiteY3" fmla="*/ 763679 h 792521"/>
                <a:gd name="connsiteX4" fmla="*/ 159965 w 545428"/>
                <a:gd name="connsiteY4" fmla="*/ 792521 h 792521"/>
                <a:gd name="connsiteX5" fmla="*/ 76537 w 545428"/>
                <a:gd name="connsiteY5" fmla="*/ 97975 h 79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28" h="792521">
                  <a:moveTo>
                    <a:pt x="76537" y="97975"/>
                  </a:moveTo>
                  <a:cubicBezTo>
                    <a:pt x="53046" y="72867"/>
                    <a:pt x="27440" y="49825"/>
                    <a:pt x="0" y="29099"/>
                  </a:cubicBezTo>
                  <a:cubicBezTo>
                    <a:pt x="202946" y="-53077"/>
                    <a:pt x="434108" y="44749"/>
                    <a:pt x="516318" y="247599"/>
                  </a:cubicBezTo>
                  <a:cubicBezTo>
                    <a:pt x="598527" y="450449"/>
                    <a:pt x="500665" y="681507"/>
                    <a:pt x="297719" y="763679"/>
                  </a:cubicBezTo>
                  <a:cubicBezTo>
                    <a:pt x="253889" y="781427"/>
                    <a:pt x="207240" y="791193"/>
                    <a:pt x="159965" y="792521"/>
                  </a:cubicBezTo>
                  <a:cubicBezTo>
                    <a:pt x="285968" y="567455"/>
                    <a:pt x="252264" y="286829"/>
                    <a:pt x="76537" y="97975"/>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9502875D-8DBE-A94E-909F-03E866A5807F}"/>
                </a:ext>
              </a:extLst>
            </p:cNvPr>
            <p:cNvSpPr/>
            <p:nvPr/>
          </p:nvSpPr>
          <p:spPr>
            <a:xfrm>
              <a:off x="9007075" y="677241"/>
              <a:ext cx="1103389" cy="1150975"/>
            </a:xfrm>
            <a:custGeom>
              <a:avLst/>
              <a:gdLst>
                <a:gd name="connsiteX0" fmla="*/ 888175 w 1103389"/>
                <a:gd name="connsiteY0" fmla="*/ 1075212 h 1150975"/>
                <a:gd name="connsiteX1" fmla="*/ 834894 w 1103389"/>
                <a:gd name="connsiteY1" fmla="*/ 416211 h 1150975"/>
                <a:gd name="connsiteX2" fmla="*/ 831695 w 1103389"/>
                <a:gd name="connsiteY2" fmla="*/ 423222 h 1150975"/>
                <a:gd name="connsiteX3" fmla="*/ 785797 w 1103389"/>
                <a:gd name="connsiteY3" fmla="*/ 361725 h 1150975"/>
                <a:gd name="connsiteX4" fmla="*/ 727717 w 1103389"/>
                <a:gd name="connsiteY4" fmla="*/ 311789 h 1150975"/>
                <a:gd name="connsiteX5" fmla="*/ 734854 w 1103389"/>
                <a:gd name="connsiteY5" fmla="*/ 308960 h 1150975"/>
                <a:gd name="connsiteX6" fmla="*/ 81090 w 1103389"/>
                <a:gd name="connsiteY6" fmla="*/ 209827 h 1150975"/>
                <a:gd name="connsiteX7" fmla="*/ 167225 w 1103389"/>
                <a:gd name="connsiteY7" fmla="*/ 0 h 1150975"/>
                <a:gd name="connsiteX8" fmla="*/ 0 w 1103389"/>
                <a:gd name="connsiteY8" fmla="*/ 285592 h 1150975"/>
                <a:gd name="connsiteX9" fmla="*/ 653887 w 1103389"/>
                <a:gd name="connsiteY9" fmla="*/ 384848 h 1150975"/>
                <a:gd name="connsiteX10" fmla="*/ 646750 w 1103389"/>
                <a:gd name="connsiteY10" fmla="*/ 387553 h 1150975"/>
                <a:gd name="connsiteX11" fmla="*/ 704830 w 1103389"/>
                <a:gd name="connsiteY11" fmla="*/ 437612 h 1150975"/>
                <a:gd name="connsiteX12" fmla="*/ 750604 w 1103389"/>
                <a:gd name="connsiteY12" fmla="*/ 499109 h 1150975"/>
                <a:gd name="connsiteX13" fmla="*/ 753927 w 1103389"/>
                <a:gd name="connsiteY13" fmla="*/ 492098 h 1150975"/>
                <a:gd name="connsiteX14" fmla="*/ 807085 w 1103389"/>
                <a:gd name="connsiteY14" fmla="*/ 1150976 h 1150975"/>
                <a:gd name="connsiteX15" fmla="*/ 1065490 w 1103389"/>
                <a:gd name="connsiteY15" fmla="*/ 1044340 h 1150975"/>
                <a:gd name="connsiteX16" fmla="*/ 1103389 w 1103389"/>
                <a:gd name="connsiteY16" fmla="*/ 1003752 h 1150975"/>
                <a:gd name="connsiteX17" fmla="*/ 888175 w 1103389"/>
                <a:gd name="connsiteY17" fmla="*/ 1075212 h 115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3389" h="1150975">
                  <a:moveTo>
                    <a:pt x="888175" y="1075212"/>
                  </a:moveTo>
                  <a:cubicBezTo>
                    <a:pt x="1005613" y="865040"/>
                    <a:pt x="984572" y="604807"/>
                    <a:pt x="834894" y="416211"/>
                  </a:cubicBezTo>
                  <a:lnTo>
                    <a:pt x="831695" y="423222"/>
                  </a:lnTo>
                  <a:cubicBezTo>
                    <a:pt x="817680" y="401794"/>
                    <a:pt x="802360" y="381255"/>
                    <a:pt x="785797" y="361725"/>
                  </a:cubicBezTo>
                  <a:cubicBezTo>
                    <a:pt x="767524" y="343857"/>
                    <a:pt x="748119" y="327178"/>
                    <a:pt x="727717" y="311789"/>
                  </a:cubicBezTo>
                  <a:lnTo>
                    <a:pt x="734854" y="308960"/>
                  </a:lnTo>
                  <a:cubicBezTo>
                    <a:pt x="557158" y="146577"/>
                    <a:pt x="298974" y="107429"/>
                    <a:pt x="81090" y="209827"/>
                  </a:cubicBezTo>
                  <a:cubicBezTo>
                    <a:pt x="88707" y="132982"/>
                    <a:pt x="118645" y="60042"/>
                    <a:pt x="167225" y="0"/>
                  </a:cubicBezTo>
                  <a:cubicBezTo>
                    <a:pt x="72440" y="66221"/>
                    <a:pt x="11345" y="170553"/>
                    <a:pt x="0" y="285592"/>
                  </a:cubicBezTo>
                  <a:cubicBezTo>
                    <a:pt x="217946" y="183170"/>
                    <a:pt x="476191" y="222369"/>
                    <a:pt x="653887" y="384848"/>
                  </a:cubicBezTo>
                  <a:lnTo>
                    <a:pt x="646750" y="387553"/>
                  </a:lnTo>
                  <a:cubicBezTo>
                    <a:pt x="667152" y="402985"/>
                    <a:pt x="686558" y="419705"/>
                    <a:pt x="704830" y="437612"/>
                  </a:cubicBezTo>
                  <a:cubicBezTo>
                    <a:pt x="721405" y="457098"/>
                    <a:pt x="736701" y="477640"/>
                    <a:pt x="750604" y="499109"/>
                  </a:cubicBezTo>
                  <a:cubicBezTo>
                    <a:pt x="751835" y="496772"/>
                    <a:pt x="752820" y="494435"/>
                    <a:pt x="753927" y="492098"/>
                  </a:cubicBezTo>
                  <a:cubicBezTo>
                    <a:pt x="903543" y="680682"/>
                    <a:pt x="924536" y="940866"/>
                    <a:pt x="807085" y="1150976"/>
                  </a:cubicBezTo>
                  <a:cubicBezTo>
                    <a:pt x="903359" y="1148160"/>
                    <a:pt x="995277" y="1110228"/>
                    <a:pt x="1065490" y="1044340"/>
                  </a:cubicBezTo>
                  <a:cubicBezTo>
                    <a:pt x="1079037" y="1031697"/>
                    <a:pt x="1091699" y="1018130"/>
                    <a:pt x="1103389" y="1003752"/>
                  </a:cubicBezTo>
                  <a:cubicBezTo>
                    <a:pt x="1040141" y="1048006"/>
                    <a:pt x="965339" y="1072838"/>
                    <a:pt x="888175" y="1075212"/>
                  </a:cubicBezTo>
                  <a:close/>
                </a:path>
              </a:pathLst>
            </a:custGeom>
            <a:solidFill>
              <a:schemeClr val="accent2">
                <a:lumMod val="60000"/>
                <a:lumOff val="4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758E3DF1-F334-BD4F-800F-2FC1587899F0}"/>
                </a:ext>
              </a:extLst>
            </p:cNvPr>
            <p:cNvSpPr/>
            <p:nvPr/>
          </p:nvSpPr>
          <p:spPr>
            <a:xfrm>
              <a:off x="9486520" y="270255"/>
              <a:ext cx="1131402" cy="1078917"/>
            </a:xfrm>
            <a:custGeom>
              <a:avLst/>
              <a:gdLst>
                <a:gd name="connsiteX0" fmla="*/ 685715 w 1131402"/>
                <a:gd name="connsiteY0" fmla="*/ 947052 h 1078917"/>
                <a:gd name="connsiteX1" fmla="*/ 73419 w 1131402"/>
                <a:gd name="connsiteY1" fmla="*/ 985672 h 1078917"/>
                <a:gd name="connsiteX2" fmla="*/ 155370 w 1131402"/>
                <a:gd name="connsiteY2" fmla="*/ 378083 h 1078917"/>
                <a:gd name="connsiteX3" fmla="*/ 1131402 w 1131402"/>
                <a:gd name="connsiteY3" fmla="*/ 0 h 1078917"/>
                <a:gd name="connsiteX4" fmla="*/ 685715 w 1131402"/>
                <a:gd name="connsiteY4" fmla="*/ 947052 h 1078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402" h="1078917">
                  <a:moveTo>
                    <a:pt x="685715" y="947052"/>
                  </a:moveTo>
                  <a:cubicBezTo>
                    <a:pt x="393471" y="1219238"/>
                    <a:pt x="73419" y="985672"/>
                    <a:pt x="73419" y="985672"/>
                  </a:cubicBezTo>
                  <a:cubicBezTo>
                    <a:pt x="73419" y="985672"/>
                    <a:pt x="-137365" y="650268"/>
                    <a:pt x="155370" y="378083"/>
                  </a:cubicBezTo>
                  <a:cubicBezTo>
                    <a:pt x="448106" y="105898"/>
                    <a:pt x="1131402" y="0"/>
                    <a:pt x="1131402" y="0"/>
                  </a:cubicBezTo>
                  <a:cubicBezTo>
                    <a:pt x="1131402" y="0"/>
                    <a:pt x="977836" y="674990"/>
                    <a:pt x="685715" y="947052"/>
                  </a:cubicBezTo>
                  <a:close/>
                </a:path>
              </a:pathLst>
            </a:custGeom>
            <a:solidFill>
              <a:srgbClr val="FFFFFF"/>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21AA4EE9-4E0E-564E-B357-CB5578E18C90}"/>
                </a:ext>
              </a:extLst>
            </p:cNvPr>
            <p:cNvSpPr/>
            <p:nvPr/>
          </p:nvSpPr>
          <p:spPr>
            <a:xfrm>
              <a:off x="9487174" y="270255"/>
              <a:ext cx="1130624" cy="1079147"/>
            </a:xfrm>
            <a:custGeom>
              <a:avLst/>
              <a:gdLst>
                <a:gd name="connsiteX0" fmla="*/ 368577 w 1130624"/>
                <a:gd name="connsiteY0" fmla="*/ 553472 h 1079147"/>
                <a:gd name="connsiteX1" fmla="*/ 1130625 w 1130624"/>
                <a:gd name="connsiteY1" fmla="*/ 0 h 1079147"/>
                <a:gd name="connsiteX2" fmla="*/ 1130625 w 1130624"/>
                <a:gd name="connsiteY2" fmla="*/ 0 h 1079147"/>
                <a:gd name="connsiteX3" fmla="*/ 154716 w 1130624"/>
                <a:gd name="connsiteY3" fmla="*/ 378083 h 1079147"/>
                <a:gd name="connsiteX4" fmla="*/ 73257 w 1130624"/>
                <a:gd name="connsiteY4" fmla="*/ 985918 h 1079147"/>
                <a:gd name="connsiteX5" fmla="*/ 367469 w 1130624"/>
                <a:gd name="connsiteY5" fmla="*/ 1079148 h 1079147"/>
                <a:gd name="connsiteX6" fmla="*/ 368577 w 1130624"/>
                <a:gd name="connsiteY6" fmla="*/ 553472 h 107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624" h="1079147">
                  <a:moveTo>
                    <a:pt x="368577" y="553472"/>
                  </a:moveTo>
                  <a:cubicBezTo>
                    <a:pt x="535186" y="300843"/>
                    <a:pt x="942235" y="88679"/>
                    <a:pt x="1130625" y="0"/>
                  </a:cubicBezTo>
                  <a:lnTo>
                    <a:pt x="1130625" y="0"/>
                  </a:lnTo>
                  <a:cubicBezTo>
                    <a:pt x="1130625" y="0"/>
                    <a:pt x="446344" y="105898"/>
                    <a:pt x="154716" y="378083"/>
                  </a:cubicBezTo>
                  <a:cubicBezTo>
                    <a:pt x="-136913" y="650268"/>
                    <a:pt x="73257" y="985918"/>
                    <a:pt x="73257" y="985918"/>
                  </a:cubicBezTo>
                  <a:cubicBezTo>
                    <a:pt x="160512" y="1044238"/>
                    <a:pt x="262545" y="1076571"/>
                    <a:pt x="367469" y="1079148"/>
                  </a:cubicBezTo>
                  <a:cubicBezTo>
                    <a:pt x="299176" y="972512"/>
                    <a:pt x="221655" y="774861"/>
                    <a:pt x="368577" y="553472"/>
                  </a:cubicBezTo>
                  <a:close/>
                </a:path>
              </a:pathLst>
            </a:custGeom>
            <a:solidFill>
              <a:srgbClr val="F2F2F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E24CB557-4CAA-0F42-95ED-59306050E38C}"/>
                </a:ext>
              </a:extLst>
            </p:cNvPr>
            <p:cNvSpPr/>
            <p:nvPr/>
          </p:nvSpPr>
          <p:spPr>
            <a:xfrm>
              <a:off x="9385700" y="1104153"/>
              <a:ext cx="321775" cy="333928"/>
            </a:xfrm>
            <a:custGeom>
              <a:avLst/>
              <a:gdLst>
                <a:gd name="connsiteX0" fmla="*/ 279323 w 321775"/>
                <a:gd name="connsiteY0" fmla="*/ 333928 h 333928"/>
                <a:gd name="connsiteX1" fmla="*/ 0 w 321775"/>
                <a:gd name="connsiteY1" fmla="*/ 34438 h 333928"/>
                <a:gd name="connsiteX2" fmla="*/ 114436 w 321775"/>
                <a:gd name="connsiteY2" fmla="*/ 0 h 333928"/>
                <a:gd name="connsiteX3" fmla="*/ 321776 w 321775"/>
                <a:gd name="connsiteY3" fmla="*/ 222127 h 333928"/>
                <a:gd name="connsiteX4" fmla="*/ 279323 w 321775"/>
                <a:gd name="connsiteY4" fmla="*/ 333928 h 333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75" h="333928">
                  <a:moveTo>
                    <a:pt x="279323" y="333928"/>
                  </a:moveTo>
                  <a:lnTo>
                    <a:pt x="0" y="34438"/>
                  </a:lnTo>
                  <a:lnTo>
                    <a:pt x="114436" y="0"/>
                  </a:lnTo>
                  <a:lnTo>
                    <a:pt x="321776" y="222127"/>
                  </a:lnTo>
                  <a:lnTo>
                    <a:pt x="279323" y="333928"/>
                  </a:lnTo>
                  <a:close/>
                </a:path>
              </a:pathLst>
            </a:custGeom>
            <a:solidFill>
              <a:srgbClr val="6D6D6D"/>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446FF119-9EF0-6848-B7B9-054F571A003E}"/>
                </a:ext>
              </a:extLst>
            </p:cNvPr>
            <p:cNvSpPr/>
            <p:nvPr/>
          </p:nvSpPr>
          <p:spPr>
            <a:xfrm rot="16321800">
              <a:off x="9867299" y="541462"/>
              <a:ext cx="443717" cy="443515"/>
            </a:xfrm>
            <a:custGeom>
              <a:avLst/>
              <a:gdLst>
                <a:gd name="connsiteX0" fmla="*/ 443718 w 443717"/>
                <a:gd name="connsiteY0" fmla="*/ 221758 h 443515"/>
                <a:gd name="connsiteX1" fmla="*/ 221858 w 443717"/>
                <a:gd name="connsiteY1" fmla="*/ 443515 h 443515"/>
                <a:gd name="connsiteX2" fmla="*/ -1 w 443717"/>
                <a:gd name="connsiteY2" fmla="*/ 221758 h 443515"/>
                <a:gd name="connsiteX3" fmla="*/ 221858 w 443717"/>
                <a:gd name="connsiteY3" fmla="*/ 0 h 443515"/>
                <a:gd name="connsiteX4" fmla="*/ 443718 w 443717"/>
                <a:gd name="connsiteY4" fmla="*/ 221758 h 443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17" h="443515">
                  <a:moveTo>
                    <a:pt x="443718" y="221758"/>
                  </a:moveTo>
                  <a:cubicBezTo>
                    <a:pt x="443718" y="344231"/>
                    <a:pt x="344388" y="443515"/>
                    <a:pt x="221858" y="443515"/>
                  </a:cubicBezTo>
                  <a:cubicBezTo>
                    <a:pt x="99329" y="443515"/>
                    <a:pt x="-1" y="344231"/>
                    <a:pt x="-1" y="221758"/>
                  </a:cubicBezTo>
                  <a:cubicBezTo>
                    <a:pt x="-1" y="99284"/>
                    <a:pt x="99329" y="0"/>
                    <a:pt x="221858" y="0"/>
                  </a:cubicBezTo>
                  <a:cubicBezTo>
                    <a:pt x="344388" y="0"/>
                    <a:pt x="443718" y="99284"/>
                    <a:pt x="443718" y="221758"/>
                  </a:cubicBezTo>
                  <a:close/>
                </a:path>
              </a:pathLst>
            </a:custGeom>
            <a:solidFill>
              <a:srgbClr val="606060"/>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0C6A885C-B873-8C43-8B06-70CFFC99495D}"/>
                </a:ext>
              </a:extLst>
            </p:cNvPr>
            <p:cNvSpPr/>
            <p:nvPr/>
          </p:nvSpPr>
          <p:spPr>
            <a:xfrm rot="16317600">
              <a:off x="9904561" y="578689"/>
              <a:ext cx="369149" cy="368981"/>
            </a:xfrm>
            <a:custGeom>
              <a:avLst/>
              <a:gdLst>
                <a:gd name="connsiteX0" fmla="*/ 369150 w 369149"/>
                <a:gd name="connsiteY0" fmla="*/ 184491 h 368981"/>
                <a:gd name="connsiteX1" fmla="*/ 184575 w 369149"/>
                <a:gd name="connsiteY1" fmla="*/ 368981 h 368981"/>
                <a:gd name="connsiteX2" fmla="*/ 0 w 369149"/>
                <a:gd name="connsiteY2" fmla="*/ 184491 h 368981"/>
                <a:gd name="connsiteX3" fmla="*/ 184575 w 369149"/>
                <a:gd name="connsiteY3" fmla="*/ 0 h 368981"/>
                <a:gd name="connsiteX4" fmla="*/ 369150 w 369149"/>
                <a:gd name="connsiteY4" fmla="*/ 184491 h 36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49" h="368981">
                  <a:moveTo>
                    <a:pt x="369150" y="184491"/>
                  </a:moveTo>
                  <a:cubicBezTo>
                    <a:pt x="369150" y="286382"/>
                    <a:pt x="286513" y="368981"/>
                    <a:pt x="184575" y="368981"/>
                  </a:cubicBezTo>
                  <a:cubicBezTo>
                    <a:pt x="82637" y="368981"/>
                    <a:pt x="0" y="286382"/>
                    <a:pt x="0" y="184491"/>
                  </a:cubicBezTo>
                  <a:cubicBezTo>
                    <a:pt x="0" y="82599"/>
                    <a:pt x="82637" y="0"/>
                    <a:pt x="184575" y="0"/>
                  </a:cubicBezTo>
                  <a:cubicBezTo>
                    <a:pt x="286513" y="0"/>
                    <a:pt x="369150" y="82599"/>
                    <a:pt x="369150" y="184491"/>
                  </a:cubicBezTo>
                  <a:close/>
                </a:path>
              </a:pathLst>
            </a:custGeom>
            <a:solidFill>
              <a:srgbClr val="B2B2B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73C738A7-05E1-CA46-9A3E-4EEAB24228A0}"/>
                </a:ext>
              </a:extLst>
            </p:cNvPr>
            <p:cNvSpPr/>
            <p:nvPr/>
          </p:nvSpPr>
          <p:spPr>
            <a:xfrm>
              <a:off x="10072137" y="582413"/>
              <a:ext cx="200500" cy="309698"/>
            </a:xfrm>
            <a:custGeom>
              <a:avLst/>
              <a:gdLst>
                <a:gd name="connsiteX0" fmla="*/ 52478 w 200500"/>
                <a:gd name="connsiteY0" fmla="*/ 0 h 309698"/>
                <a:gd name="connsiteX1" fmla="*/ 55665 w 200500"/>
                <a:gd name="connsiteY1" fmla="*/ 260890 h 309698"/>
                <a:gd name="connsiteX2" fmla="*/ 148088 w 200500"/>
                <a:gd name="connsiteY2" fmla="*/ 309698 h 309698"/>
                <a:gd name="connsiteX3" fmla="*/ 144778 w 200500"/>
                <a:gd name="connsiteY3" fmla="*/ 48810 h 309698"/>
                <a:gd name="connsiteX4" fmla="*/ 52109 w 200500"/>
                <a:gd name="connsiteY4" fmla="*/ 0 h 30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00" h="309698">
                  <a:moveTo>
                    <a:pt x="52478" y="0"/>
                  </a:moveTo>
                  <a:cubicBezTo>
                    <a:pt x="-18719" y="72924"/>
                    <a:pt x="-17291" y="189728"/>
                    <a:pt x="55665" y="260890"/>
                  </a:cubicBezTo>
                  <a:cubicBezTo>
                    <a:pt x="81124" y="285721"/>
                    <a:pt x="113216" y="302669"/>
                    <a:pt x="148088" y="309698"/>
                  </a:cubicBezTo>
                  <a:cubicBezTo>
                    <a:pt x="219248" y="236741"/>
                    <a:pt x="217758" y="119937"/>
                    <a:pt x="144778" y="48810"/>
                  </a:cubicBezTo>
                  <a:cubicBezTo>
                    <a:pt x="119245" y="23937"/>
                    <a:pt x="87067" y="6985"/>
                    <a:pt x="52109" y="0"/>
                  </a:cubicBezTo>
                  <a:close/>
                </a:path>
              </a:pathLst>
            </a:custGeom>
            <a:solidFill>
              <a:srgbClr val="D6D6D6"/>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xmlns="" id="{0E6ACD3E-61A5-4040-A216-5762F764E439}"/>
                </a:ext>
              </a:extLst>
            </p:cNvPr>
            <p:cNvSpPr/>
            <p:nvPr/>
          </p:nvSpPr>
          <p:spPr>
            <a:xfrm>
              <a:off x="9062694" y="1203248"/>
              <a:ext cx="520293" cy="490660"/>
            </a:xfrm>
            <a:custGeom>
              <a:avLst/>
              <a:gdLst>
                <a:gd name="connsiteX0" fmla="*/ 442980 w 520293"/>
                <a:gd name="connsiteY0" fmla="*/ 401859 h 490660"/>
                <a:gd name="connsiteX1" fmla="*/ 0 w 520293"/>
                <a:gd name="connsiteY1" fmla="*/ 490660 h 490660"/>
                <a:gd name="connsiteX2" fmla="*/ 135355 w 520293"/>
                <a:gd name="connsiteY2" fmla="*/ 59198 h 490660"/>
                <a:gd name="connsiteX3" fmla="*/ 461068 w 520293"/>
                <a:gd name="connsiteY3" fmla="*/ 76294 h 490660"/>
                <a:gd name="connsiteX4" fmla="*/ 443964 w 520293"/>
                <a:gd name="connsiteY4" fmla="*/ 401859 h 490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93" h="490660">
                  <a:moveTo>
                    <a:pt x="442980" y="401859"/>
                  </a:moveTo>
                  <a:cubicBezTo>
                    <a:pt x="348354" y="486970"/>
                    <a:pt x="0" y="490660"/>
                    <a:pt x="0" y="490660"/>
                  </a:cubicBezTo>
                  <a:cubicBezTo>
                    <a:pt x="0" y="490660"/>
                    <a:pt x="40114" y="144433"/>
                    <a:pt x="135355" y="59198"/>
                  </a:cubicBezTo>
                  <a:cubicBezTo>
                    <a:pt x="230017" y="-25984"/>
                    <a:pt x="375844" y="-18329"/>
                    <a:pt x="461068" y="76294"/>
                  </a:cubicBezTo>
                  <a:cubicBezTo>
                    <a:pt x="546292" y="170917"/>
                    <a:pt x="538627" y="316673"/>
                    <a:pt x="443964" y="401859"/>
                  </a:cubicBezTo>
                  <a:close/>
                </a:path>
              </a:pathLst>
            </a:custGeom>
            <a:solidFill>
              <a:schemeClr val="accent1">
                <a:lumMod val="75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1CC84A4E-DC46-6B44-B6B9-23FF35F6EE84}"/>
                </a:ext>
              </a:extLst>
            </p:cNvPr>
            <p:cNvSpPr/>
            <p:nvPr/>
          </p:nvSpPr>
          <p:spPr>
            <a:xfrm>
              <a:off x="9254406" y="1236506"/>
              <a:ext cx="301176" cy="284349"/>
            </a:xfrm>
            <a:custGeom>
              <a:avLst/>
              <a:gdLst>
                <a:gd name="connsiteX0" fmla="*/ 258405 w 301176"/>
                <a:gd name="connsiteY0" fmla="*/ 232692 h 284349"/>
                <a:gd name="connsiteX1" fmla="*/ 0 w 301176"/>
                <a:gd name="connsiteY1" fmla="*/ 284349 h 284349"/>
                <a:gd name="connsiteX2" fmla="*/ 78506 w 301176"/>
                <a:gd name="connsiteY2" fmla="*/ 33073 h 284349"/>
                <a:gd name="connsiteX3" fmla="*/ 268089 w 301176"/>
                <a:gd name="connsiteY3" fmla="*/ 46051 h 284349"/>
                <a:gd name="connsiteX4" fmla="*/ 258282 w 301176"/>
                <a:gd name="connsiteY4" fmla="*/ 232692 h 284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6" h="284349">
                  <a:moveTo>
                    <a:pt x="258405" y="232692"/>
                  </a:moveTo>
                  <a:cubicBezTo>
                    <a:pt x="203279" y="281889"/>
                    <a:pt x="0" y="284349"/>
                    <a:pt x="0" y="284349"/>
                  </a:cubicBezTo>
                  <a:cubicBezTo>
                    <a:pt x="0" y="284349"/>
                    <a:pt x="23379" y="82762"/>
                    <a:pt x="78506" y="33073"/>
                  </a:cubicBezTo>
                  <a:cubicBezTo>
                    <a:pt x="134444" y="-15672"/>
                    <a:pt x="219324" y="-9860"/>
                    <a:pt x="268089" y="46051"/>
                  </a:cubicBezTo>
                  <a:cubicBezTo>
                    <a:pt x="315759" y="100711"/>
                    <a:pt x="311427" y="183326"/>
                    <a:pt x="258282" y="232692"/>
                  </a:cubicBezTo>
                  <a:close/>
                </a:path>
              </a:pathLst>
            </a:custGeom>
            <a:solidFill>
              <a:schemeClr val="accent1">
                <a:lumMod val="60000"/>
                <a:lumOff val="4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1" name="Graphic 2">
            <a:extLst>
              <a:ext uri="{FF2B5EF4-FFF2-40B4-BE49-F238E27FC236}">
                <a16:creationId xmlns:a16="http://schemas.microsoft.com/office/drawing/2014/main" xmlns="" id="{94A01760-82F1-B842-B9B1-EDA8FDF7FD22}"/>
              </a:ext>
            </a:extLst>
          </p:cNvPr>
          <p:cNvGrpSpPr/>
          <p:nvPr/>
        </p:nvGrpSpPr>
        <p:grpSpPr>
          <a:xfrm>
            <a:off x="3763624" y="1448578"/>
            <a:ext cx="6338878" cy="4497220"/>
            <a:chOff x="3011270" y="1448578"/>
            <a:chExt cx="6338878" cy="4497220"/>
          </a:xfrm>
          <a:solidFill>
            <a:schemeClr val="tx1">
              <a:lumMod val="65000"/>
              <a:lumOff val="35000"/>
            </a:schemeClr>
          </a:solidFill>
          <a:effectLst>
            <a:outerShdw blurRad="127000" dist="38100" dir="2700000" algn="tl" rotWithShape="0">
              <a:prstClr val="black">
                <a:alpha val="28000"/>
              </a:prstClr>
            </a:outerShdw>
          </a:effectLst>
        </p:grpSpPr>
        <p:sp>
          <p:nvSpPr>
            <p:cNvPr id="42" name="Freeform 41">
              <a:extLst>
                <a:ext uri="{FF2B5EF4-FFF2-40B4-BE49-F238E27FC236}">
                  <a16:creationId xmlns:a16="http://schemas.microsoft.com/office/drawing/2014/main" xmlns="" id="{93A00EF0-CBA9-714E-B109-E1A6EADBE04A}"/>
                </a:ext>
              </a:extLst>
            </p:cNvPr>
            <p:cNvSpPr/>
            <p:nvPr/>
          </p:nvSpPr>
          <p:spPr>
            <a:xfrm>
              <a:off x="5907708" y="4261365"/>
              <a:ext cx="2062788" cy="1684433"/>
            </a:xfrm>
            <a:custGeom>
              <a:avLst/>
              <a:gdLst>
                <a:gd name="connsiteX0" fmla="*/ 954833 w 1566299"/>
                <a:gd name="connsiteY0" fmla="*/ 595 h 1279010"/>
                <a:gd name="connsiteX1" fmla="*/ 337615 w 1566299"/>
                <a:gd name="connsiteY1" fmla="*/ 389993 h 1279010"/>
                <a:gd name="connsiteX2" fmla="*/ 25068 w 1566299"/>
                <a:gd name="connsiteY2" fmla="*/ 593671 h 1279010"/>
                <a:gd name="connsiteX3" fmla="*/ 8924 w 1566299"/>
                <a:gd name="connsiteY3" fmla="*/ 669902 h 1279010"/>
                <a:gd name="connsiteX4" fmla="*/ 25068 w 1566299"/>
                <a:gd name="connsiteY4" fmla="*/ 686039 h 1279010"/>
                <a:gd name="connsiteX5" fmla="*/ 337615 w 1566299"/>
                <a:gd name="connsiteY5" fmla="*/ 889963 h 1279010"/>
                <a:gd name="connsiteX6" fmla="*/ 1177074 w 1566299"/>
                <a:gd name="connsiteY6" fmla="*/ 1227667 h 1279010"/>
                <a:gd name="connsiteX7" fmla="*/ 1514932 w 1566299"/>
                <a:gd name="connsiteY7" fmla="*/ 388591 h 1279010"/>
                <a:gd name="connsiteX8" fmla="*/ 954833 w 1566299"/>
                <a:gd name="connsiteY8" fmla="*/ 349 h 127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299" h="1279010">
                  <a:moveTo>
                    <a:pt x="954833" y="595"/>
                  </a:moveTo>
                  <a:cubicBezTo>
                    <a:pt x="688012" y="-10869"/>
                    <a:pt x="442059" y="144300"/>
                    <a:pt x="337615" y="389993"/>
                  </a:cubicBezTo>
                  <a:lnTo>
                    <a:pt x="25068" y="593671"/>
                  </a:lnTo>
                  <a:cubicBezTo>
                    <a:pt x="-453" y="610263"/>
                    <a:pt x="-7675" y="644406"/>
                    <a:pt x="8924" y="669902"/>
                  </a:cubicBezTo>
                  <a:cubicBezTo>
                    <a:pt x="13120" y="676347"/>
                    <a:pt x="18620" y="681845"/>
                    <a:pt x="25068" y="686039"/>
                  </a:cubicBezTo>
                  <a:lnTo>
                    <a:pt x="337615" y="889963"/>
                  </a:lnTo>
                  <a:cubicBezTo>
                    <a:pt x="476132" y="1214925"/>
                    <a:pt x="851963" y="1366121"/>
                    <a:pt x="1177074" y="1227667"/>
                  </a:cubicBezTo>
                  <a:cubicBezTo>
                    <a:pt x="1502184" y="1089225"/>
                    <a:pt x="1653449" y="713553"/>
                    <a:pt x="1514932" y="388591"/>
                  </a:cubicBezTo>
                  <a:cubicBezTo>
                    <a:pt x="1418473" y="162282"/>
                    <a:pt x="1200699" y="11332"/>
                    <a:pt x="954833" y="349"/>
                  </a:cubicBezTo>
                  <a:close/>
                </a:path>
              </a:pathLst>
            </a:custGeom>
            <a:grp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xmlns="" id="{B90B0659-734B-F04C-935A-4BD1AD8D1F3B}"/>
                </a:ext>
              </a:extLst>
            </p:cNvPr>
            <p:cNvSpPr/>
            <p:nvPr/>
          </p:nvSpPr>
          <p:spPr>
            <a:xfrm>
              <a:off x="7450055" y="2472562"/>
              <a:ext cx="1900093" cy="1551750"/>
            </a:xfrm>
            <a:custGeom>
              <a:avLst/>
              <a:gdLst>
                <a:gd name="connsiteX0" fmla="*/ 954947 w 1566466"/>
                <a:gd name="connsiteY0" fmla="*/ 620 h 1279287"/>
                <a:gd name="connsiteX1" fmla="*/ 337729 w 1566466"/>
                <a:gd name="connsiteY1" fmla="*/ 390019 h 1279287"/>
                <a:gd name="connsiteX2" fmla="*/ 25058 w 1566466"/>
                <a:gd name="connsiteY2" fmla="*/ 593820 h 1279287"/>
                <a:gd name="connsiteX3" fmla="*/ 8988 w 1566466"/>
                <a:gd name="connsiteY3" fmla="*/ 670248 h 1279287"/>
                <a:gd name="connsiteX4" fmla="*/ 25058 w 1566466"/>
                <a:gd name="connsiteY4" fmla="*/ 686311 h 1279287"/>
                <a:gd name="connsiteX5" fmla="*/ 337729 w 1566466"/>
                <a:gd name="connsiteY5" fmla="*/ 890112 h 1279287"/>
                <a:gd name="connsiteX6" fmla="*/ 1177113 w 1566466"/>
                <a:gd name="connsiteY6" fmla="*/ 1228000 h 1279287"/>
                <a:gd name="connsiteX7" fmla="*/ 1515156 w 1566466"/>
                <a:gd name="connsiteY7" fmla="*/ 388998 h 1279287"/>
                <a:gd name="connsiteX8" fmla="*/ 954947 w 1566466"/>
                <a:gd name="connsiteY8" fmla="*/ 620 h 127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466" h="1279287">
                  <a:moveTo>
                    <a:pt x="954947" y="620"/>
                  </a:moveTo>
                  <a:cubicBezTo>
                    <a:pt x="688051" y="-11101"/>
                    <a:pt x="441964" y="144154"/>
                    <a:pt x="337729" y="390019"/>
                  </a:cubicBezTo>
                  <a:lnTo>
                    <a:pt x="25058" y="593820"/>
                  </a:lnTo>
                  <a:cubicBezTo>
                    <a:pt x="-499" y="610485"/>
                    <a:pt x="-7685" y="644702"/>
                    <a:pt x="8988" y="670248"/>
                  </a:cubicBezTo>
                  <a:cubicBezTo>
                    <a:pt x="13172" y="676656"/>
                    <a:pt x="18647" y="682129"/>
                    <a:pt x="25058" y="686311"/>
                  </a:cubicBezTo>
                  <a:lnTo>
                    <a:pt x="337729" y="890112"/>
                  </a:lnTo>
                  <a:cubicBezTo>
                    <a:pt x="476172" y="1215098"/>
                    <a:pt x="851979" y="1366381"/>
                    <a:pt x="1177113" y="1228000"/>
                  </a:cubicBezTo>
                  <a:cubicBezTo>
                    <a:pt x="1502248" y="1089620"/>
                    <a:pt x="1653599" y="713985"/>
                    <a:pt x="1515156" y="388998"/>
                  </a:cubicBezTo>
                  <a:cubicBezTo>
                    <a:pt x="1418710" y="162603"/>
                    <a:pt x="1200886" y="11579"/>
                    <a:pt x="954947" y="620"/>
                  </a:cubicBezTo>
                  <a:close/>
                </a:path>
              </a:pathLst>
            </a:custGeom>
            <a:grp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282A2CCD-AF8A-2343-BB21-C940619B015A}"/>
                </a:ext>
              </a:extLst>
            </p:cNvPr>
            <p:cNvSpPr/>
            <p:nvPr/>
          </p:nvSpPr>
          <p:spPr>
            <a:xfrm>
              <a:off x="3011270" y="2810364"/>
              <a:ext cx="2062788" cy="1684105"/>
            </a:xfrm>
            <a:custGeom>
              <a:avLst/>
              <a:gdLst>
                <a:gd name="connsiteX0" fmla="*/ 611889 w 1566475"/>
                <a:gd name="connsiteY0" fmla="*/ 607 h 1278904"/>
                <a:gd name="connsiteX1" fmla="*/ 1228738 w 1566475"/>
                <a:gd name="connsiteY1" fmla="*/ 389882 h 1278904"/>
                <a:gd name="connsiteX2" fmla="*/ 1541408 w 1566475"/>
                <a:gd name="connsiteY2" fmla="*/ 593806 h 1278904"/>
                <a:gd name="connsiteX3" fmla="*/ 1557552 w 1566475"/>
                <a:gd name="connsiteY3" fmla="*/ 670038 h 1278904"/>
                <a:gd name="connsiteX4" fmla="*/ 1541408 w 1566475"/>
                <a:gd name="connsiteY4" fmla="*/ 686174 h 1278904"/>
                <a:gd name="connsiteX5" fmla="*/ 1228738 w 1566475"/>
                <a:gd name="connsiteY5" fmla="*/ 889729 h 1278904"/>
                <a:gd name="connsiteX6" fmla="*/ 389353 w 1566475"/>
                <a:gd name="connsiteY6" fmla="*/ 1227618 h 1278904"/>
                <a:gd name="connsiteX7" fmla="*/ 51310 w 1566475"/>
                <a:gd name="connsiteY7" fmla="*/ 388615 h 1278904"/>
                <a:gd name="connsiteX8" fmla="*/ 611520 w 1566475"/>
                <a:gd name="connsiteY8" fmla="*/ 238 h 127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475" h="1278904">
                  <a:moveTo>
                    <a:pt x="611889" y="607"/>
                  </a:moveTo>
                  <a:cubicBezTo>
                    <a:pt x="878624" y="-10979"/>
                    <a:pt x="1124503" y="144202"/>
                    <a:pt x="1228738" y="389882"/>
                  </a:cubicBezTo>
                  <a:lnTo>
                    <a:pt x="1541408" y="593806"/>
                  </a:lnTo>
                  <a:cubicBezTo>
                    <a:pt x="1566929" y="610398"/>
                    <a:pt x="1574151" y="644541"/>
                    <a:pt x="1557552" y="670038"/>
                  </a:cubicBezTo>
                  <a:cubicBezTo>
                    <a:pt x="1553356" y="676482"/>
                    <a:pt x="1547856" y="681980"/>
                    <a:pt x="1541408" y="686174"/>
                  </a:cubicBezTo>
                  <a:lnTo>
                    <a:pt x="1228738" y="889729"/>
                  </a:lnTo>
                  <a:cubicBezTo>
                    <a:pt x="1090295" y="1214716"/>
                    <a:pt x="714488" y="1365998"/>
                    <a:pt x="389353" y="1227618"/>
                  </a:cubicBezTo>
                  <a:cubicBezTo>
                    <a:pt x="64218" y="1089237"/>
                    <a:pt x="-87133" y="713602"/>
                    <a:pt x="51310" y="388615"/>
                  </a:cubicBezTo>
                  <a:cubicBezTo>
                    <a:pt x="147757" y="162221"/>
                    <a:pt x="365592" y="11197"/>
                    <a:pt x="611520" y="238"/>
                  </a:cubicBezTo>
                  <a:close/>
                </a:path>
              </a:pathLst>
            </a:custGeom>
            <a:grp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xmlns="" id="{04831BB6-AB0B-2644-94B6-D64BE31A15DD}"/>
                </a:ext>
              </a:extLst>
            </p:cNvPr>
            <p:cNvSpPr/>
            <p:nvPr/>
          </p:nvSpPr>
          <p:spPr>
            <a:xfrm>
              <a:off x="5232076" y="1448578"/>
              <a:ext cx="1833233" cy="1497219"/>
            </a:xfrm>
            <a:custGeom>
              <a:avLst/>
              <a:gdLst>
                <a:gd name="connsiteX0" fmla="*/ 611699 w 1566399"/>
                <a:gd name="connsiteY0" fmla="*/ 620 h 1279293"/>
                <a:gd name="connsiteX1" fmla="*/ 1228917 w 1566399"/>
                <a:gd name="connsiteY1" fmla="*/ 390019 h 1279293"/>
                <a:gd name="connsiteX2" fmla="*/ 1541341 w 1566399"/>
                <a:gd name="connsiteY2" fmla="*/ 593696 h 1279293"/>
                <a:gd name="connsiteX3" fmla="*/ 1557411 w 1566399"/>
                <a:gd name="connsiteY3" fmla="*/ 670125 h 1279293"/>
                <a:gd name="connsiteX4" fmla="*/ 1541341 w 1566399"/>
                <a:gd name="connsiteY4" fmla="*/ 686188 h 1279293"/>
                <a:gd name="connsiteX5" fmla="*/ 1228794 w 1566399"/>
                <a:gd name="connsiteY5" fmla="*/ 889988 h 1279293"/>
                <a:gd name="connsiteX6" fmla="*/ 389483 w 1566399"/>
                <a:gd name="connsiteY6" fmla="*/ 1228061 h 1279293"/>
                <a:gd name="connsiteX7" fmla="*/ 51255 w 1566399"/>
                <a:gd name="connsiteY7" fmla="*/ 389133 h 1279293"/>
                <a:gd name="connsiteX8" fmla="*/ 611699 w 1566399"/>
                <a:gd name="connsiteY8" fmla="*/ 620 h 127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6399" h="1279293">
                  <a:moveTo>
                    <a:pt x="611699" y="620"/>
                  </a:moveTo>
                  <a:cubicBezTo>
                    <a:pt x="878594" y="-11098"/>
                    <a:pt x="1124682" y="144156"/>
                    <a:pt x="1228917" y="390019"/>
                  </a:cubicBezTo>
                  <a:lnTo>
                    <a:pt x="1541341" y="593696"/>
                  </a:lnTo>
                  <a:cubicBezTo>
                    <a:pt x="1566898" y="610362"/>
                    <a:pt x="1574084" y="644579"/>
                    <a:pt x="1557411" y="670125"/>
                  </a:cubicBezTo>
                  <a:cubicBezTo>
                    <a:pt x="1553227" y="676533"/>
                    <a:pt x="1547752" y="682006"/>
                    <a:pt x="1541341" y="686188"/>
                  </a:cubicBezTo>
                  <a:lnTo>
                    <a:pt x="1228794" y="889988"/>
                  </a:lnTo>
                  <a:cubicBezTo>
                    <a:pt x="1090425" y="1215012"/>
                    <a:pt x="714655" y="1366368"/>
                    <a:pt x="389483" y="1228061"/>
                  </a:cubicBezTo>
                  <a:cubicBezTo>
                    <a:pt x="64311" y="1089755"/>
                    <a:pt x="-87114" y="714156"/>
                    <a:pt x="51255" y="389133"/>
                  </a:cubicBezTo>
                  <a:cubicBezTo>
                    <a:pt x="147690" y="162609"/>
                    <a:pt x="365648" y="11519"/>
                    <a:pt x="611699" y="620"/>
                  </a:cubicBezTo>
                  <a:close/>
                </a:path>
              </a:pathLst>
            </a:custGeom>
            <a:grp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2" name="CuadroTexto 4">
            <a:extLst>
              <a:ext uri="{FF2B5EF4-FFF2-40B4-BE49-F238E27FC236}">
                <a16:creationId xmlns:a16="http://schemas.microsoft.com/office/drawing/2014/main" xmlns="" id="{EC05EDE0-DABF-AF4C-8833-904C2216ABDD}"/>
              </a:ext>
            </a:extLst>
          </p:cNvPr>
          <p:cNvSpPr txBox="1"/>
          <p:nvPr/>
        </p:nvSpPr>
        <p:spPr>
          <a:xfrm>
            <a:off x="6096000" y="2030849"/>
            <a:ext cx="1213665"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sp>
        <p:nvSpPr>
          <p:cNvPr id="53" name="CuadroTexto 4">
            <a:extLst>
              <a:ext uri="{FF2B5EF4-FFF2-40B4-BE49-F238E27FC236}">
                <a16:creationId xmlns:a16="http://schemas.microsoft.com/office/drawing/2014/main" xmlns="" id="{6E81129C-5A93-204F-9A68-9AF885582F82}"/>
              </a:ext>
            </a:extLst>
          </p:cNvPr>
          <p:cNvSpPr txBox="1"/>
          <p:nvPr/>
        </p:nvSpPr>
        <p:spPr>
          <a:xfrm>
            <a:off x="8722850" y="3128918"/>
            <a:ext cx="1213665"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sp>
        <p:nvSpPr>
          <p:cNvPr id="54" name="CuadroTexto 4">
            <a:extLst>
              <a:ext uri="{FF2B5EF4-FFF2-40B4-BE49-F238E27FC236}">
                <a16:creationId xmlns:a16="http://schemas.microsoft.com/office/drawing/2014/main" xmlns="" id="{B0DEA16A-C878-094E-A375-EDDB2E35E7E1}"/>
              </a:ext>
            </a:extLst>
          </p:cNvPr>
          <p:cNvSpPr txBox="1"/>
          <p:nvPr/>
        </p:nvSpPr>
        <p:spPr>
          <a:xfrm>
            <a:off x="3982607" y="3534740"/>
            <a:ext cx="1213665"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sp>
        <p:nvSpPr>
          <p:cNvPr id="55" name="CuadroTexto 4">
            <a:extLst>
              <a:ext uri="{FF2B5EF4-FFF2-40B4-BE49-F238E27FC236}">
                <a16:creationId xmlns:a16="http://schemas.microsoft.com/office/drawing/2014/main" xmlns="" id="{9245E037-D1B0-814B-82D8-7AA345913805}"/>
              </a:ext>
            </a:extLst>
          </p:cNvPr>
          <p:cNvSpPr txBox="1"/>
          <p:nvPr/>
        </p:nvSpPr>
        <p:spPr>
          <a:xfrm>
            <a:off x="7286686" y="5039798"/>
            <a:ext cx="1213665" cy="6001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Lato" charset="0"/>
                <a:ea typeface="Lato" charset="0"/>
                <a:cs typeface="Lato" charset="0"/>
              </a:rPr>
              <a:t>Refers to a good or service being offered</a:t>
            </a:r>
          </a:p>
        </p:txBody>
      </p:sp>
      <p:sp>
        <p:nvSpPr>
          <p:cNvPr id="56" name="Rectangle 55">
            <a:extLst>
              <a:ext uri="{FF2B5EF4-FFF2-40B4-BE49-F238E27FC236}">
                <a16:creationId xmlns:a16="http://schemas.microsoft.com/office/drawing/2014/main" xmlns="" id="{B83E21C6-F4D3-624E-8427-EFAA2E5F0926}"/>
              </a:ext>
            </a:extLst>
          </p:cNvPr>
          <p:cNvSpPr/>
          <p:nvPr/>
        </p:nvSpPr>
        <p:spPr>
          <a:xfrm>
            <a:off x="6520544" y="1630739"/>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57" name="Rectangle 56">
            <a:extLst>
              <a:ext uri="{FF2B5EF4-FFF2-40B4-BE49-F238E27FC236}">
                <a16:creationId xmlns:a16="http://schemas.microsoft.com/office/drawing/2014/main" xmlns="" id="{ABA8B577-C2D8-F14F-AE8F-7CD20BCD8D19}"/>
              </a:ext>
            </a:extLst>
          </p:cNvPr>
          <p:cNvSpPr/>
          <p:nvPr/>
        </p:nvSpPr>
        <p:spPr>
          <a:xfrm>
            <a:off x="9136720" y="2728808"/>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58" name="Rectangle 57">
            <a:extLst>
              <a:ext uri="{FF2B5EF4-FFF2-40B4-BE49-F238E27FC236}">
                <a16:creationId xmlns:a16="http://schemas.microsoft.com/office/drawing/2014/main" xmlns="" id="{FA0A34A7-DC25-C54A-AE3E-26899D841C7F}"/>
              </a:ext>
            </a:extLst>
          </p:cNvPr>
          <p:cNvSpPr/>
          <p:nvPr/>
        </p:nvSpPr>
        <p:spPr>
          <a:xfrm>
            <a:off x="4360851" y="3096195"/>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59" name="Rectangle 58">
            <a:extLst>
              <a:ext uri="{FF2B5EF4-FFF2-40B4-BE49-F238E27FC236}">
                <a16:creationId xmlns:a16="http://schemas.microsoft.com/office/drawing/2014/main" xmlns="" id="{8FF7D0F3-FDFC-D54C-8456-46EE2475E1AE}"/>
              </a:ext>
            </a:extLst>
          </p:cNvPr>
          <p:cNvSpPr/>
          <p:nvPr/>
        </p:nvSpPr>
        <p:spPr>
          <a:xfrm>
            <a:off x="7684075" y="4637852"/>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sp>
        <p:nvSpPr>
          <p:cNvPr id="46" name="CuadroTexto 238">
            <a:extLst>
              <a:ext uri="{FF2B5EF4-FFF2-40B4-BE49-F238E27FC236}">
                <a16:creationId xmlns:a16="http://schemas.microsoft.com/office/drawing/2014/main" xmlns="" id="{392A9797-0471-42B6-8A86-EDF6FB8CBB36}"/>
              </a:ext>
            </a:extLst>
          </p:cNvPr>
          <p:cNvSpPr txBox="1"/>
          <p:nvPr/>
        </p:nvSpPr>
        <p:spPr>
          <a:xfrm>
            <a:off x="622719" y="343215"/>
            <a:ext cx="541129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startup Infographic</a:t>
            </a:r>
          </a:p>
        </p:txBody>
      </p:sp>
    </p:spTree>
    <p:extLst>
      <p:ext uri="{BB962C8B-B14F-4D97-AF65-F5344CB8AC3E}">
        <p14:creationId xmlns:p14="http://schemas.microsoft.com/office/powerpoint/2010/main" xmlns="" val="1471102063"/>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8000">
                                          <p:cBhvr additive="base">
                                            <p:cTn id="7" dur="500" fill="hold"/>
                                            <p:tgtEl>
                                              <p:spTgt spid="46"/>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par>
                                    <p:cTn id="12" presetID="53" presetClass="entr" presetSubtype="16" fill="hold" grpId="0" nodeType="withEffect">
                                      <p:stCondLst>
                                        <p:cond delay="500"/>
                                      </p:stCondLst>
                                      <p:childTnLst>
                                        <p:set>
                                          <p:cBhvr>
                                            <p:cTn id="13" dur="1" fill="hold">
                                              <p:stCondLst>
                                                <p:cond delay="0"/>
                                              </p:stCondLst>
                                            </p:cTn>
                                            <p:tgtEl>
                                              <p:spTgt spid="51"/>
                                            </p:tgtEl>
                                            <p:attrNameLst>
                                              <p:attrName>style.visibility</p:attrName>
                                            </p:attrNameLst>
                                          </p:cBhvr>
                                          <p:to>
                                            <p:strVal val="visible"/>
                                          </p:to>
                                        </p:set>
                                        <p:anim calcmode="lin" valueType="num">
                                          <p:cBhvr>
                                            <p:cTn id="14" dur="500" fill="hold"/>
                                            <p:tgtEl>
                                              <p:spTgt spid="51"/>
                                            </p:tgtEl>
                                            <p:attrNameLst>
                                              <p:attrName>ppt_w</p:attrName>
                                            </p:attrNameLst>
                                          </p:cBhvr>
                                          <p:tavLst>
                                            <p:tav tm="0">
                                              <p:val>
                                                <p:fltVal val="0"/>
                                              </p:val>
                                            </p:tav>
                                            <p:tav tm="100000">
                                              <p:val>
                                                <p:strVal val="#ppt_w"/>
                                              </p:val>
                                            </p:tav>
                                          </p:tavLst>
                                        </p:anim>
                                        <p:anim calcmode="lin" valueType="num">
                                          <p:cBhvr>
                                            <p:cTn id="15" dur="500" fill="hold"/>
                                            <p:tgtEl>
                                              <p:spTgt spid="51"/>
                                            </p:tgtEl>
                                            <p:attrNameLst>
                                              <p:attrName>ppt_h</p:attrName>
                                            </p:attrNameLst>
                                          </p:cBhvr>
                                          <p:tavLst>
                                            <p:tav tm="0">
                                              <p:val>
                                                <p:fltVal val="0"/>
                                              </p:val>
                                            </p:tav>
                                            <p:tav tm="100000">
                                              <p:val>
                                                <p:strVal val="#ppt_h"/>
                                              </p:val>
                                            </p:tav>
                                          </p:tavLst>
                                        </p:anim>
                                        <p:animEffect transition="in" filter="fade">
                                          <p:cBhvr>
                                            <p:cTn id="16" dur="500"/>
                                            <p:tgtEl>
                                              <p:spTgt spid="51"/>
                                            </p:tgtEl>
                                          </p:cBhvr>
                                        </p:animEffect>
                                      </p:childTnLst>
                                    </p:cTn>
                                  </p:par>
                                  <p:par>
                                    <p:cTn id="17" presetID="53" presetClass="entr" presetSubtype="16" fill="hold" grpId="0" nodeType="withEffect">
                                      <p:stCondLst>
                                        <p:cond delay="500"/>
                                      </p:stCondLst>
                                      <p:childTnLst>
                                        <p:set>
                                          <p:cBhvr>
                                            <p:cTn id="18" dur="1" fill="hold">
                                              <p:stCondLst>
                                                <p:cond delay="0"/>
                                              </p:stCondLst>
                                            </p:cTn>
                                            <p:tgtEl>
                                              <p:spTgt spid="49"/>
                                            </p:tgtEl>
                                            <p:attrNameLst>
                                              <p:attrName>style.visibility</p:attrName>
                                            </p:attrNameLst>
                                          </p:cBhvr>
                                          <p:to>
                                            <p:strVal val="visible"/>
                                          </p:to>
                                        </p:set>
                                        <p:anim calcmode="lin" valueType="num">
                                          <p:cBhvr>
                                            <p:cTn id="19" dur="500" fill="hold"/>
                                            <p:tgtEl>
                                              <p:spTgt spid="49"/>
                                            </p:tgtEl>
                                            <p:attrNameLst>
                                              <p:attrName>ppt_w</p:attrName>
                                            </p:attrNameLst>
                                          </p:cBhvr>
                                          <p:tavLst>
                                            <p:tav tm="0">
                                              <p:val>
                                                <p:fltVal val="0"/>
                                              </p:val>
                                            </p:tav>
                                            <p:tav tm="100000">
                                              <p:val>
                                                <p:strVal val="#ppt_w"/>
                                              </p:val>
                                            </p:tav>
                                          </p:tavLst>
                                        </p:anim>
                                        <p:anim calcmode="lin" valueType="num">
                                          <p:cBhvr>
                                            <p:cTn id="20" dur="500" fill="hold"/>
                                            <p:tgtEl>
                                              <p:spTgt spid="49"/>
                                            </p:tgtEl>
                                            <p:attrNameLst>
                                              <p:attrName>ppt_h</p:attrName>
                                            </p:attrNameLst>
                                          </p:cBhvr>
                                          <p:tavLst>
                                            <p:tav tm="0">
                                              <p:val>
                                                <p:fltVal val="0"/>
                                              </p:val>
                                            </p:tav>
                                            <p:tav tm="100000">
                                              <p:val>
                                                <p:strVal val="#ppt_h"/>
                                              </p:val>
                                            </p:tav>
                                          </p:tavLst>
                                        </p:anim>
                                        <p:animEffect transition="in" filter="fade">
                                          <p:cBhvr>
                                            <p:cTn id="21" dur="500"/>
                                            <p:tgtEl>
                                              <p:spTgt spid="49"/>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par>
                                    <p:cTn id="43" presetID="10" presetClass="entr" presetSubtype="0" fill="hold" nodeType="withEffect">
                                      <p:stCondLst>
                                        <p:cond delay="10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9" grpId="0" animBg="1"/>
          <p:bldP spid="47" grpId="0" animBg="1"/>
          <p:bldP spid="52" grpId="0"/>
          <p:bldP spid="53" grpId="0"/>
          <p:bldP spid="54" grpId="0"/>
          <p:bldP spid="55" grpId="0"/>
          <p:bldP spid="56" grpId="0"/>
          <p:bldP spid="57" grpId="0"/>
          <p:bldP spid="58" grpId="0"/>
          <p:bldP spid="59" grpId="0"/>
          <p:bldP spid="4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60"/>
                                            </p:tgtEl>
                                            <p:attrNameLst>
                                              <p:attrName>style.visibility</p:attrName>
                                            </p:attrNameLst>
                                          </p:cBhvr>
                                          <p:to>
                                            <p:strVal val="visible"/>
                                          </p:to>
                                        </p:set>
                                        <p:animEffect transition="in" filter="fade">
                                          <p:cBhvr>
                                            <p:cTn id="11" dur="500"/>
                                            <p:tgtEl>
                                              <p:spTgt spid="60"/>
                                            </p:tgtEl>
                                          </p:cBhvr>
                                        </p:animEffect>
                                      </p:childTnLst>
                                    </p:cTn>
                                  </p:par>
                                  <p:par>
                                    <p:cTn id="12" presetID="53" presetClass="entr" presetSubtype="16" fill="hold" grpId="0" nodeType="withEffect">
                                      <p:stCondLst>
                                        <p:cond delay="500"/>
                                      </p:stCondLst>
                                      <p:childTnLst>
                                        <p:set>
                                          <p:cBhvr>
                                            <p:cTn id="13" dur="1" fill="hold">
                                              <p:stCondLst>
                                                <p:cond delay="0"/>
                                              </p:stCondLst>
                                            </p:cTn>
                                            <p:tgtEl>
                                              <p:spTgt spid="51"/>
                                            </p:tgtEl>
                                            <p:attrNameLst>
                                              <p:attrName>style.visibility</p:attrName>
                                            </p:attrNameLst>
                                          </p:cBhvr>
                                          <p:to>
                                            <p:strVal val="visible"/>
                                          </p:to>
                                        </p:set>
                                        <p:anim calcmode="lin" valueType="num">
                                          <p:cBhvr>
                                            <p:cTn id="14" dur="500" fill="hold"/>
                                            <p:tgtEl>
                                              <p:spTgt spid="51"/>
                                            </p:tgtEl>
                                            <p:attrNameLst>
                                              <p:attrName>ppt_w</p:attrName>
                                            </p:attrNameLst>
                                          </p:cBhvr>
                                          <p:tavLst>
                                            <p:tav tm="0">
                                              <p:val>
                                                <p:fltVal val="0"/>
                                              </p:val>
                                            </p:tav>
                                            <p:tav tm="100000">
                                              <p:val>
                                                <p:strVal val="#ppt_w"/>
                                              </p:val>
                                            </p:tav>
                                          </p:tavLst>
                                        </p:anim>
                                        <p:anim calcmode="lin" valueType="num">
                                          <p:cBhvr>
                                            <p:cTn id="15" dur="500" fill="hold"/>
                                            <p:tgtEl>
                                              <p:spTgt spid="51"/>
                                            </p:tgtEl>
                                            <p:attrNameLst>
                                              <p:attrName>ppt_h</p:attrName>
                                            </p:attrNameLst>
                                          </p:cBhvr>
                                          <p:tavLst>
                                            <p:tav tm="0">
                                              <p:val>
                                                <p:fltVal val="0"/>
                                              </p:val>
                                            </p:tav>
                                            <p:tav tm="100000">
                                              <p:val>
                                                <p:strVal val="#ppt_h"/>
                                              </p:val>
                                            </p:tav>
                                          </p:tavLst>
                                        </p:anim>
                                        <p:animEffect transition="in" filter="fade">
                                          <p:cBhvr>
                                            <p:cTn id="16" dur="500"/>
                                            <p:tgtEl>
                                              <p:spTgt spid="51"/>
                                            </p:tgtEl>
                                          </p:cBhvr>
                                        </p:animEffect>
                                      </p:childTnLst>
                                    </p:cTn>
                                  </p:par>
                                  <p:par>
                                    <p:cTn id="17" presetID="53" presetClass="entr" presetSubtype="16" fill="hold" grpId="0" nodeType="withEffect">
                                      <p:stCondLst>
                                        <p:cond delay="500"/>
                                      </p:stCondLst>
                                      <p:childTnLst>
                                        <p:set>
                                          <p:cBhvr>
                                            <p:cTn id="18" dur="1" fill="hold">
                                              <p:stCondLst>
                                                <p:cond delay="0"/>
                                              </p:stCondLst>
                                            </p:cTn>
                                            <p:tgtEl>
                                              <p:spTgt spid="49"/>
                                            </p:tgtEl>
                                            <p:attrNameLst>
                                              <p:attrName>style.visibility</p:attrName>
                                            </p:attrNameLst>
                                          </p:cBhvr>
                                          <p:to>
                                            <p:strVal val="visible"/>
                                          </p:to>
                                        </p:set>
                                        <p:anim calcmode="lin" valueType="num">
                                          <p:cBhvr>
                                            <p:cTn id="19" dur="500" fill="hold"/>
                                            <p:tgtEl>
                                              <p:spTgt spid="49"/>
                                            </p:tgtEl>
                                            <p:attrNameLst>
                                              <p:attrName>ppt_w</p:attrName>
                                            </p:attrNameLst>
                                          </p:cBhvr>
                                          <p:tavLst>
                                            <p:tav tm="0">
                                              <p:val>
                                                <p:fltVal val="0"/>
                                              </p:val>
                                            </p:tav>
                                            <p:tav tm="100000">
                                              <p:val>
                                                <p:strVal val="#ppt_w"/>
                                              </p:val>
                                            </p:tav>
                                          </p:tavLst>
                                        </p:anim>
                                        <p:anim calcmode="lin" valueType="num">
                                          <p:cBhvr>
                                            <p:cTn id="20" dur="500" fill="hold"/>
                                            <p:tgtEl>
                                              <p:spTgt spid="49"/>
                                            </p:tgtEl>
                                            <p:attrNameLst>
                                              <p:attrName>ppt_h</p:attrName>
                                            </p:attrNameLst>
                                          </p:cBhvr>
                                          <p:tavLst>
                                            <p:tav tm="0">
                                              <p:val>
                                                <p:fltVal val="0"/>
                                              </p:val>
                                            </p:tav>
                                            <p:tav tm="100000">
                                              <p:val>
                                                <p:strVal val="#ppt_h"/>
                                              </p:val>
                                            </p:tav>
                                          </p:tavLst>
                                        </p:anim>
                                        <p:animEffect transition="in" filter="fade">
                                          <p:cBhvr>
                                            <p:cTn id="21" dur="500"/>
                                            <p:tgtEl>
                                              <p:spTgt spid="49"/>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500"/>
                                            <p:tgtEl>
                                              <p:spTgt spid="53"/>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56"/>
                                            </p:tgtEl>
                                            <p:attrNameLst>
                                              <p:attrName>style.visibility</p:attrName>
                                            </p:attrNameLst>
                                          </p:cBhvr>
                                          <p:to>
                                            <p:strVal val="visible"/>
                                          </p:to>
                                        </p:set>
                                        <p:animEffect transition="in" filter="fade">
                                          <p:cBhvr>
                                            <p:cTn id="36" dur="500"/>
                                            <p:tgtEl>
                                              <p:spTgt spid="56"/>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par>
                                    <p:cTn id="43" presetID="10" presetClass="entr" presetSubtype="0" fill="hold" nodeType="withEffect">
                                      <p:stCondLst>
                                        <p:cond delay="10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55"/>
                                            </p:tgtEl>
                                            <p:attrNameLst>
                                              <p:attrName>style.visibility</p:attrName>
                                            </p:attrNameLst>
                                          </p:cBhvr>
                                          <p:to>
                                            <p:strVal val="visible"/>
                                          </p:to>
                                        </p:set>
                                        <p:animEffect transition="in" filter="fade">
                                          <p:cBhvr>
                                            <p:cTn id="48" dur="500"/>
                                            <p:tgtEl>
                                              <p:spTgt spid="55"/>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49" grpId="0" animBg="1"/>
          <p:bldP spid="47" grpId="0" animBg="1"/>
          <p:bldP spid="52" grpId="0"/>
          <p:bldP spid="53" grpId="0"/>
          <p:bldP spid="54" grpId="0"/>
          <p:bldP spid="55" grpId="0"/>
          <p:bldP spid="56" grpId="0"/>
          <p:bldP spid="57" grpId="0"/>
          <p:bldP spid="58" grpId="0"/>
          <p:bldP spid="59" grpId="0"/>
          <p:bldP spid="46"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a:extLst>
              <a:ext uri="{FF2B5EF4-FFF2-40B4-BE49-F238E27FC236}">
                <a16:creationId xmlns:a16="http://schemas.microsoft.com/office/drawing/2014/main" xmlns="" id="{B4976131-D700-1045-99FA-A1C13015B357}"/>
              </a:ext>
            </a:extLst>
          </p:cNvPr>
          <p:cNvSpPr/>
          <p:nvPr/>
        </p:nvSpPr>
        <p:spPr>
          <a:xfrm>
            <a:off x="474562" y="2077088"/>
            <a:ext cx="3087826" cy="933335"/>
          </a:xfrm>
          <a:prstGeom prst="roundRect">
            <a:avLst>
              <a:gd name="adj" fmla="val 10678"/>
            </a:avLst>
          </a:prstGeom>
          <a:solidFill>
            <a:schemeClr val="bg1"/>
          </a:solid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Rounded Rectangle 75">
            <a:extLst>
              <a:ext uri="{FF2B5EF4-FFF2-40B4-BE49-F238E27FC236}">
                <a16:creationId xmlns:a16="http://schemas.microsoft.com/office/drawing/2014/main" xmlns="" id="{BE686994-E10C-F045-8B1A-08EC97615DB8}"/>
              </a:ext>
            </a:extLst>
          </p:cNvPr>
          <p:cNvSpPr/>
          <p:nvPr/>
        </p:nvSpPr>
        <p:spPr>
          <a:xfrm>
            <a:off x="2109207" y="5044504"/>
            <a:ext cx="3087826" cy="933335"/>
          </a:xfrm>
          <a:prstGeom prst="roundRect">
            <a:avLst>
              <a:gd name="adj" fmla="val 10678"/>
            </a:avLst>
          </a:prstGeom>
          <a:solidFill>
            <a:schemeClr val="bg1"/>
          </a:solid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xmlns="" id="{462F21EB-CD0E-5C4F-9C7D-26BCB9EDD19B}"/>
              </a:ext>
            </a:extLst>
          </p:cNvPr>
          <p:cNvSpPr/>
          <p:nvPr/>
        </p:nvSpPr>
        <p:spPr>
          <a:xfrm>
            <a:off x="212542" y="1862559"/>
            <a:ext cx="10612478" cy="4995441"/>
          </a:xfrm>
          <a:custGeom>
            <a:avLst/>
            <a:gdLst>
              <a:gd name="connsiteX0" fmla="*/ 10405199 w 10612478"/>
              <a:gd name="connsiteY0" fmla="*/ 0 h 4995441"/>
              <a:gd name="connsiteX1" fmla="*/ 10612478 w 10612478"/>
              <a:gd name="connsiteY1" fmla="*/ 354022 h 4995441"/>
              <a:gd name="connsiteX2" fmla="*/ 10530876 w 10612478"/>
              <a:gd name="connsiteY2" fmla="*/ 430514 h 4995441"/>
              <a:gd name="connsiteX3" fmla="*/ 9092015 w 10612478"/>
              <a:gd name="connsiteY3" fmla="*/ 1629672 h 4995441"/>
              <a:gd name="connsiteX4" fmla="*/ 8240374 w 10612478"/>
              <a:gd name="connsiteY4" fmla="*/ 2072165 h 4995441"/>
              <a:gd name="connsiteX5" fmla="*/ 7299030 w 10612478"/>
              <a:gd name="connsiteY5" fmla="*/ 2290364 h 4995441"/>
              <a:gd name="connsiteX6" fmla="*/ 7065280 w 10612478"/>
              <a:gd name="connsiteY6" fmla="*/ 2298890 h 4995441"/>
              <a:gd name="connsiteX7" fmla="*/ 5704975 w 10612478"/>
              <a:gd name="connsiteY7" fmla="*/ 2112719 h 4995441"/>
              <a:gd name="connsiteX8" fmla="*/ 4401178 w 10612478"/>
              <a:gd name="connsiteY8" fmla="*/ 1929434 h 4995441"/>
              <a:gd name="connsiteX9" fmla="*/ 3592867 w 10612478"/>
              <a:gd name="connsiteY9" fmla="*/ 2021765 h 4995441"/>
              <a:gd name="connsiteX10" fmla="*/ 2826057 w 10612478"/>
              <a:gd name="connsiteY10" fmla="*/ 2292333 h 4995441"/>
              <a:gd name="connsiteX11" fmla="*/ 1519418 w 10612478"/>
              <a:gd name="connsiteY11" fmla="*/ 3243775 h 4995441"/>
              <a:gd name="connsiteX12" fmla="*/ 1036615 w 10612478"/>
              <a:gd name="connsiteY12" fmla="*/ 3838983 h 4995441"/>
              <a:gd name="connsiteX13" fmla="*/ 668883 w 10612478"/>
              <a:gd name="connsiteY13" fmla="*/ 4468781 h 4995441"/>
              <a:gd name="connsiteX14" fmla="*/ 544773 w 10612478"/>
              <a:gd name="connsiteY14" fmla="*/ 4734877 h 4995441"/>
              <a:gd name="connsiteX15" fmla="*/ 436367 w 10612478"/>
              <a:gd name="connsiteY15" fmla="*/ 4995441 h 4995441"/>
              <a:gd name="connsiteX16" fmla="*/ 0 w 10612478"/>
              <a:gd name="connsiteY16" fmla="*/ 4995441 h 4995441"/>
              <a:gd name="connsiteX17" fmla="*/ 84861 w 10612478"/>
              <a:gd name="connsiteY17" fmla="*/ 4790634 h 4995441"/>
              <a:gd name="connsiteX18" fmla="*/ 337620 w 10612478"/>
              <a:gd name="connsiteY18" fmla="*/ 4262374 h 4995441"/>
              <a:gd name="connsiteX19" fmla="*/ 766712 w 10612478"/>
              <a:gd name="connsiteY19" fmla="*/ 3554438 h 4995441"/>
              <a:gd name="connsiteX20" fmla="*/ 1293226 w 10612478"/>
              <a:gd name="connsiteY20" fmla="*/ 2907912 h 4995441"/>
              <a:gd name="connsiteX21" fmla="*/ 1930434 w 10612478"/>
              <a:gd name="connsiteY21" fmla="*/ 2347833 h 4995441"/>
              <a:gd name="connsiteX22" fmla="*/ 2663867 w 10612478"/>
              <a:gd name="connsiteY22" fmla="*/ 1909738 h 4995441"/>
              <a:gd name="connsiteX23" fmla="*/ 3469019 w 10612478"/>
              <a:gd name="connsiteY23" fmla="*/ 1625543 h 4995441"/>
              <a:gd name="connsiteX24" fmla="*/ 4321246 w 10612478"/>
              <a:gd name="connsiteY24" fmla="*/ 1528276 h 4995441"/>
              <a:gd name="connsiteX25" fmla="*/ 5660810 w 10612478"/>
              <a:gd name="connsiteY25" fmla="*/ 1715392 h 4995441"/>
              <a:gd name="connsiteX26" fmla="*/ 6436152 w 10612478"/>
              <a:gd name="connsiteY26" fmla="*/ 1857475 h 4995441"/>
              <a:gd name="connsiteX27" fmla="*/ 7203864 w 10612478"/>
              <a:gd name="connsiteY27" fmla="*/ 1889610 h 4995441"/>
              <a:gd name="connsiteX28" fmla="*/ 8091837 w 10612478"/>
              <a:gd name="connsiteY28" fmla="*/ 1683472 h 4995441"/>
              <a:gd name="connsiteX29" fmla="*/ 8905293 w 10612478"/>
              <a:gd name="connsiteY29" fmla="*/ 1260702 h 4995441"/>
              <a:gd name="connsiteX30" fmla="*/ 10314231 w 10612478"/>
              <a:gd name="connsiteY30" fmla="*/ 85234 h 4995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612478" h="4995441">
                <a:moveTo>
                  <a:pt x="10405199" y="0"/>
                </a:moveTo>
                <a:lnTo>
                  <a:pt x="10612478" y="354022"/>
                </a:lnTo>
                <a:lnTo>
                  <a:pt x="10530876" y="430514"/>
                </a:lnTo>
                <a:cubicBezTo>
                  <a:pt x="10083955" y="849318"/>
                  <a:pt x="9621892" y="1282395"/>
                  <a:pt x="9092015" y="1629672"/>
                </a:cubicBezTo>
                <a:cubicBezTo>
                  <a:pt x="8810241" y="1814251"/>
                  <a:pt x="8523705" y="1963107"/>
                  <a:pt x="8240374" y="2072165"/>
                </a:cubicBezTo>
                <a:cubicBezTo>
                  <a:pt x="7923780" y="2193932"/>
                  <a:pt x="7607072" y="2267349"/>
                  <a:pt x="7299030" y="2290364"/>
                </a:cubicBezTo>
                <a:cubicBezTo>
                  <a:pt x="7220993" y="2296218"/>
                  <a:pt x="7143046" y="2298890"/>
                  <a:pt x="7065280" y="2298890"/>
                </a:cubicBezTo>
                <a:cubicBezTo>
                  <a:pt x="6604097" y="2298890"/>
                  <a:pt x="6148104" y="2204454"/>
                  <a:pt x="5704975" y="2112719"/>
                </a:cubicBezTo>
                <a:cubicBezTo>
                  <a:pt x="5278456" y="2024435"/>
                  <a:pt x="4837267" y="1933131"/>
                  <a:pt x="4401178" y="1929434"/>
                </a:cubicBezTo>
                <a:cubicBezTo>
                  <a:pt x="4134435" y="1927195"/>
                  <a:pt x="3862455" y="1958224"/>
                  <a:pt x="3592867" y="2021765"/>
                </a:cubicBezTo>
                <a:cubicBezTo>
                  <a:pt x="3330908" y="2083894"/>
                  <a:pt x="3074252" y="2174459"/>
                  <a:pt x="2826057" y="2292333"/>
                </a:cubicBezTo>
                <a:cubicBezTo>
                  <a:pt x="2347633" y="2518976"/>
                  <a:pt x="1895725" y="2848148"/>
                  <a:pt x="1519418" y="3243775"/>
                </a:cubicBezTo>
                <a:cubicBezTo>
                  <a:pt x="1339669" y="3432644"/>
                  <a:pt x="1181745" y="3627368"/>
                  <a:pt x="1036615" y="3838983"/>
                </a:cubicBezTo>
                <a:cubicBezTo>
                  <a:pt x="902160" y="4035002"/>
                  <a:pt x="781877" y="4241004"/>
                  <a:pt x="668883" y="4468781"/>
                </a:cubicBezTo>
                <a:cubicBezTo>
                  <a:pt x="625457" y="4556282"/>
                  <a:pt x="584143" y="4645230"/>
                  <a:pt x="544773" y="4734877"/>
                </a:cubicBezTo>
                <a:lnTo>
                  <a:pt x="436367" y="4995441"/>
                </a:lnTo>
                <a:lnTo>
                  <a:pt x="0" y="4995441"/>
                </a:lnTo>
                <a:lnTo>
                  <a:pt x="84861" y="4790634"/>
                </a:lnTo>
                <a:cubicBezTo>
                  <a:pt x="164798" y="4606798"/>
                  <a:pt x="248847" y="4431213"/>
                  <a:pt x="337620" y="4262374"/>
                </a:cubicBezTo>
                <a:cubicBezTo>
                  <a:pt x="469908" y="4010746"/>
                  <a:pt x="614271" y="3772555"/>
                  <a:pt x="766712" y="3554438"/>
                </a:cubicBezTo>
                <a:cubicBezTo>
                  <a:pt x="928142" y="3323155"/>
                  <a:pt x="1104164" y="3107007"/>
                  <a:pt x="1293226" y="2907912"/>
                </a:cubicBezTo>
                <a:cubicBezTo>
                  <a:pt x="1491831" y="2699751"/>
                  <a:pt x="1705014" y="2512379"/>
                  <a:pt x="1930434" y="2347833"/>
                </a:cubicBezTo>
                <a:cubicBezTo>
                  <a:pt x="2164004" y="2177033"/>
                  <a:pt x="2409377" y="2030469"/>
                  <a:pt x="2663867" y="1909738"/>
                </a:cubicBezTo>
                <a:cubicBezTo>
                  <a:pt x="2924473" y="1785929"/>
                  <a:pt x="3193970" y="1690803"/>
                  <a:pt x="3469019" y="1625543"/>
                </a:cubicBezTo>
                <a:cubicBezTo>
                  <a:pt x="3753049" y="1558603"/>
                  <a:pt x="4039788" y="1525902"/>
                  <a:pt x="4321246" y="1528276"/>
                </a:cubicBezTo>
                <a:cubicBezTo>
                  <a:pt x="4775365" y="1532135"/>
                  <a:pt x="5225490" y="1625408"/>
                  <a:pt x="5660810" y="1715392"/>
                </a:cubicBezTo>
                <a:cubicBezTo>
                  <a:pt x="5915233" y="1768033"/>
                  <a:pt x="6178299" y="1822480"/>
                  <a:pt x="6436152" y="1857475"/>
                </a:cubicBezTo>
                <a:cubicBezTo>
                  <a:pt x="6722372" y="1896328"/>
                  <a:pt x="6973499" y="1906823"/>
                  <a:pt x="7203864" y="1889610"/>
                </a:cubicBezTo>
                <a:cubicBezTo>
                  <a:pt x="7493785" y="1868024"/>
                  <a:pt x="7792529" y="1798575"/>
                  <a:pt x="8091837" y="1683472"/>
                </a:cubicBezTo>
                <a:cubicBezTo>
                  <a:pt x="8361989" y="1579595"/>
                  <a:pt x="8635706" y="1437349"/>
                  <a:pt x="8905293" y="1260702"/>
                </a:cubicBezTo>
                <a:cubicBezTo>
                  <a:pt x="9419442" y="923868"/>
                  <a:pt x="9874328" y="497536"/>
                  <a:pt x="10314231" y="85234"/>
                </a:cubicBezTo>
                <a:close/>
              </a:path>
            </a:pathLst>
          </a:custGeom>
          <a:solidFill>
            <a:schemeClr val="accent2">
              <a:lumMod val="60000"/>
              <a:lumOff val="40000"/>
            </a:schemeClr>
          </a:solidFill>
          <a:ln w="22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xmlns="" id="{5854848B-88FC-8448-B6A1-DCEC0BC4FAB6}"/>
              </a:ext>
            </a:extLst>
          </p:cNvPr>
          <p:cNvSpPr/>
          <p:nvPr/>
        </p:nvSpPr>
        <p:spPr>
          <a:xfrm>
            <a:off x="339800" y="2050753"/>
            <a:ext cx="10336117" cy="4807247"/>
          </a:xfrm>
          <a:custGeom>
            <a:avLst/>
            <a:gdLst>
              <a:gd name="connsiteX0" fmla="*/ 10254583 w 10336117"/>
              <a:gd name="connsiteY0" fmla="*/ 0 h 4807247"/>
              <a:gd name="connsiteX1" fmla="*/ 10336117 w 10336117"/>
              <a:gd name="connsiteY1" fmla="*/ 139278 h 4807247"/>
              <a:gd name="connsiteX2" fmla="*/ 8912264 w 10336117"/>
              <a:gd name="connsiteY2" fmla="*/ 1326456 h 4807247"/>
              <a:gd name="connsiteX3" fmla="*/ 7165047 w 10336117"/>
              <a:gd name="connsiteY3" fmla="*/ 1971310 h 4807247"/>
              <a:gd name="connsiteX4" fmla="*/ 4274709 w 10336117"/>
              <a:gd name="connsiteY4" fmla="*/ 1610218 h 4807247"/>
              <a:gd name="connsiteX5" fmla="*/ 1319785 w 10336117"/>
              <a:gd name="connsiteY5" fmla="*/ 2957260 h 4807247"/>
              <a:gd name="connsiteX6" fmla="*/ 255082 w 10336117"/>
              <a:gd name="connsiteY6" fmla="*/ 4639183 h 4807247"/>
              <a:gd name="connsiteX7" fmla="*/ 189451 w 10336117"/>
              <a:gd name="connsiteY7" fmla="*/ 4807247 h 4807247"/>
              <a:gd name="connsiteX8" fmla="*/ 0 w 10336117"/>
              <a:gd name="connsiteY8" fmla="*/ 4807247 h 4807247"/>
              <a:gd name="connsiteX9" fmla="*/ 82159 w 10336117"/>
              <a:gd name="connsiteY9" fmla="*/ 4600546 h 4807247"/>
              <a:gd name="connsiteX10" fmla="*/ 1238160 w 10336117"/>
              <a:gd name="connsiteY10" fmla="*/ 2818010 h 4807247"/>
              <a:gd name="connsiteX11" fmla="*/ 4193151 w 10336117"/>
              <a:gd name="connsiteY11" fmla="*/ 1470968 h 4807247"/>
              <a:gd name="connsiteX12" fmla="*/ 7083398 w 10336117"/>
              <a:gd name="connsiteY12" fmla="*/ 1832032 h 4807247"/>
              <a:gd name="connsiteX13" fmla="*/ 8830593 w 10336117"/>
              <a:gd name="connsiteY13" fmla="*/ 1187178 h 4807247"/>
              <a:gd name="connsiteX14" fmla="*/ 10254583 w 10336117"/>
              <a:gd name="connsiteY14" fmla="*/ 0 h 480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36117" h="4807247">
                <a:moveTo>
                  <a:pt x="10254583" y="0"/>
                </a:moveTo>
                <a:lnTo>
                  <a:pt x="10336117" y="139278"/>
                </a:lnTo>
                <a:cubicBezTo>
                  <a:pt x="9885925" y="561212"/>
                  <a:pt x="9432753" y="985520"/>
                  <a:pt x="8912264" y="1326456"/>
                </a:cubicBezTo>
                <a:cubicBezTo>
                  <a:pt x="8391775" y="1667391"/>
                  <a:pt x="7795054" y="1924119"/>
                  <a:pt x="7165047" y="1971310"/>
                </a:cubicBezTo>
                <a:cubicBezTo>
                  <a:pt x="6193281" y="2043942"/>
                  <a:pt x="5249318" y="1618501"/>
                  <a:pt x="4274709" y="1610218"/>
                </a:cubicBezTo>
                <a:cubicBezTo>
                  <a:pt x="3149330" y="1600667"/>
                  <a:pt x="2075041" y="2163335"/>
                  <a:pt x="1319785" y="2957260"/>
                </a:cubicBezTo>
                <a:cubicBezTo>
                  <a:pt x="824149" y="3478274"/>
                  <a:pt x="506368" y="4030928"/>
                  <a:pt x="255082" y="4639183"/>
                </a:cubicBezTo>
                <a:lnTo>
                  <a:pt x="189451" y="4807247"/>
                </a:lnTo>
                <a:lnTo>
                  <a:pt x="0" y="4807247"/>
                </a:lnTo>
                <a:lnTo>
                  <a:pt x="82159" y="4600546"/>
                </a:lnTo>
                <a:cubicBezTo>
                  <a:pt x="370637" y="3951250"/>
                  <a:pt x="742509" y="3338918"/>
                  <a:pt x="1238160" y="2818010"/>
                </a:cubicBezTo>
                <a:cubicBezTo>
                  <a:pt x="1993438" y="2024247"/>
                  <a:pt x="3067726" y="1461389"/>
                  <a:pt x="4193151" y="1470968"/>
                </a:cubicBezTo>
                <a:cubicBezTo>
                  <a:pt x="5167761" y="1479251"/>
                  <a:pt x="6111746" y="1904692"/>
                  <a:pt x="7083398" y="1832032"/>
                </a:cubicBezTo>
                <a:cubicBezTo>
                  <a:pt x="7713406" y="1784949"/>
                  <a:pt x="8310105" y="1528276"/>
                  <a:pt x="8830593" y="1187178"/>
                </a:cubicBezTo>
                <a:cubicBezTo>
                  <a:pt x="9351084" y="846081"/>
                  <a:pt x="9804254" y="421880"/>
                  <a:pt x="10254583" y="0"/>
                </a:cubicBezTo>
                <a:close/>
              </a:path>
            </a:pathLst>
          </a:custGeom>
          <a:solidFill>
            <a:schemeClr val="accent2"/>
          </a:solidFill>
          <a:ln w="228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6" name="Group 45">
            <a:extLst>
              <a:ext uri="{FF2B5EF4-FFF2-40B4-BE49-F238E27FC236}">
                <a16:creationId xmlns:a16="http://schemas.microsoft.com/office/drawing/2014/main" xmlns="" id="{7380BECB-2BDA-E346-B7F5-62D123FF3DF7}"/>
              </a:ext>
            </a:extLst>
          </p:cNvPr>
          <p:cNvGrpSpPr/>
          <p:nvPr/>
        </p:nvGrpSpPr>
        <p:grpSpPr>
          <a:xfrm>
            <a:off x="9945271" y="1039783"/>
            <a:ext cx="1844535" cy="1783570"/>
            <a:chOff x="9006707" y="270255"/>
            <a:chExt cx="1611215" cy="1557962"/>
          </a:xfrm>
          <a:effectLst>
            <a:outerShdw blurRad="127000" sx="102000" sy="102000" algn="ctr" rotWithShape="0">
              <a:prstClr val="black">
                <a:alpha val="30000"/>
              </a:prstClr>
            </a:outerShdw>
          </a:effectLst>
        </p:grpSpPr>
        <p:sp>
          <p:nvSpPr>
            <p:cNvPr id="48" name="Freeform 47">
              <a:extLst>
                <a:ext uri="{FF2B5EF4-FFF2-40B4-BE49-F238E27FC236}">
                  <a16:creationId xmlns:a16="http://schemas.microsoft.com/office/drawing/2014/main" xmlns="" id="{38D75996-61AB-7546-9483-DB8E060740CB}"/>
                </a:ext>
              </a:extLst>
            </p:cNvPr>
            <p:cNvSpPr/>
            <p:nvPr/>
          </p:nvSpPr>
          <p:spPr>
            <a:xfrm>
              <a:off x="9006707" y="605739"/>
              <a:ext cx="791071" cy="570610"/>
            </a:xfrm>
            <a:custGeom>
              <a:avLst/>
              <a:gdLst>
                <a:gd name="connsiteX0" fmla="*/ 687357 w 791071"/>
                <a:gd name="connsiteY0" fmla="*/ 489435 h 570610"/>
                <a:gd name="connsiteX1" fmla="*/ 750604 w 791071"/>
                <a:gd name="connsiteY1" fmla="*/ 570611 h 570610"/>
                <a:gd name="connsiteX2" fmla="*/ 568823 w 791071"/>
                <a:gd name="connsiteY2" fmla="*/ 40447 h 570610"/>
                <a:gd name="connsiteX3" fmla="*/ 38428 w 791071"/>
                <a:gd name="connsiteY3" fmla="*/ 222140 h 570610"/>
                <a:gd name="connsiteX4" fmla="*/ 0 w 791071"/>
                <a:gd name="connsiteY4" fmla="*/ 357093 h 570610"/>
                <a:gd name="connsiteX5" fmla="*/ 687357 w 791071"/>
                <a:gd name="connsiteY5" fmla="*/ 489435 h 5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071" h="570610">
                  <a:moveTo>
                    <a:pt x="687357" y="489435"/>
                  </a:moveTo>
                  <a:cubicBezTo>
                    <a:pt x="710773" y="514596"/>
                    <a:pt x="731937" y="541758"/>
                    <a:pt x="750604" y="570611"/>
                  </a:cubicBezTo>
                  <a:cubicBezTo>
                    <a:pt x="846878" y="374037"/>
                    <a:pt x="765494" y="136675"/>
                    <a:pt x="568823" y="40447"/>
                  </a:cubicBezTo>
                  <a:cubicBezTo>
                    <a:pt x="372164" y="-55780"/>
                    <a:pt x="134690" y="25566"/>
                    <a:pt x="38428" y="222140"/>
                  </a:cubicBezTo>
                  <a:cubicBezTo>
                    <a:pt x="17682" y="264482"/>
                    <a:pt x="4676" y="310182"/>
                    <a:pt x="0" y="357093"/>
                  </a:cubicBezTo>
                  <a:cubicBezTo>
                    <a:pt x="233548" y="247238"/>
                    <a:pt x="511346" y="300723"/>
                    <a:pt x="687357" y="489435"/>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xmlns="" id="{49A343AF-24F3-1B40-92EA-37D4DF359FC3}"/>
                </a:ext>
              </a:extLst>
            </p:cNvPr>
            <p:cNvSpPr/>
            <p:nvPr/>
          </p:nvSpPr>
          <p:spPr>
            <a:xfrm>
              <a:off x="9653457" y="1035696"/>
              <a:ext cx="545428" cy="792521"/>
            </a:xfrm>
            <a:custGeom>
              <a:avLst/>
              <a:gdLst>
                <a:gd name="connsiteX0" fmla="*/ 76537 w 545428"/>
                <a:gd name="connsiteY0" fmla="*/ 97975 h 792521"/>
                <a:gd name="connsiteX1" fmla="*/ 0 w 545428"/>
                <a:gd name="connsiteY1" fmla="*/ 29099 h 792521"/>
                <a:gd name="connsiteX2" fmla="*/ 516318 w 545428"/>
                <a:gd name="connsiteY2" fmla="*/ 247599 h 792521"/>
                <a:gd name="connsiteX3" fmla="*/ 297719 w 545428"/>
                <a:gd name="connsiteY3" fmla="*/ 763679 h 792521"/>
                <a:gd name="connsiteX4" fmla="*/ 159965 w 545428"/>
                <a:gd name="connsiteY4" fmla="*/ 792521 h 792521"/>
                <a:gd name="connsiteX5" fmla="*/ 76537 w 545428"/>
                <a:gd name="connsiteY5" fmla="*/ 97975 h 79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28" h="792521">
                  <a:moveTo>
                    <a:pt x="76537" y="97975"/>
                  </a:moveTo>
                  <a:cubicBezTo>
                    <a:pt x="53046" y="72867"/>
                    <a:pt x="27440" y="49825"/>
                    <a:pt x="0" y="29099"/>
                  </a:cubicBezTo>
                  <a:cubicBezTo>
                    <a:pt x="202946" y="-53077"/>
                    <a:pt x="434108" y="44749"/>
                    <a:pt x="516318" y="247599"/>
                  </a:cubicBezTo>
                  <a:cubicBezTo>
                    <a:pt x="598527" y="450449"/>
                    <a:pt x="500665" y="681507"/>
                    <a:pt x="297719" y="763679"/>
                  </a:cubicBezTo>
                  <a:cubicBezTo>
                    <a:pt x="253889" y="781427"/>
                    <a:pt x="207240" y="791193"/>
                    <a:pt x="159965" y="792521"/>
                  </a:cubicBezTo>
                  <a:cubicBezTo>
                    <a:pt x="285968" y="567455"/>
                    <a:pt x="252264" y="286829"/>
                    <a:pt x="76537" y="97975"/>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xmlns="" id="{AD1C2898-B1FA-1845-A248-BF19C306B85A}"/>
                </a:ext>
              </a:extLst>
            </p:cNvPr>
            <p:cNvSpPr/>
            <p:nvPr/>
          </p:nvSpPr>
          <p:spPr>
            <a:xfrm>
              <a:off x="9007075" y="677241"/>
              <a:ext cx="1103389" cy="1150975"/>
            </a:xfrm>
            <a:custGeom>
              <a:avLst/>
              <a:gdLst>
                <a:gd name="connsiteX0" fmla="*/ 888175 w 1103389"/>
                <a:gd name="connsiteY0" fmla="*/ 1075212 h 1150975"/>
                <a:gd name="connsiteX1" fmla="*/ 834894 w 1103389"/>
                <a:gd name="connsiteY1" fmla="*/ 416211 h 1150975"/>
                <a:gd name="connsiteX2" fmla="*/ 831695 w 1103389"/>
                <a:gd name="connsiteY2" fmla="*/ 423222 h 1150975"/>
                <a:gd name="connsiteX3" fmla="*/ 785797 w 1103389"/>
                <a:gd name="connsiteY3" fmla="*/ 361725 h 1150975"/>
                <a:gd name="connsiteX4" fmla="*/ 727717 w 1103389"/>
                <a:gd name="connsiteY4" fmla="*/ 311789 h 1150975"/>
                <a:gd name="connsiteX5" fmla="*/ 734854 w 1103389"/>
                <a:gd name="connsiteY5" fmla="*/ 308960 h 1150975"/>
                <a:gd name="connsiteX6" fmla="*/ 81090 w 1103389"/>
                <a:gd name="connsiteY6" fmla="*/ 209827 h 1150975"/>
                <a:gd name="connsiteX7" fmla="*/ 167225 w 1103389"/>
                <a:gd name="connsiteY7" fmla="*/ 0 h 1150975"/>
                <a:gd name="connsiteX8" fmla="*/ 0 w 1103389"/>
                <a:gd name="connsiteY8" fmla="*/ 285592 h 1150975"/>
                <a:gd name="connsiteX9" fmla="*/ 653887 w 1103389"/>
                <a:gd name="connsiteY9" fmla="*/ 384848 h 1150975"/>
                <a:gd name="connsiteX10" fmla="*/ 646750 w 1103389"/>
                <a:gd name="connsiteY10" fmla="*/ 387553 h 1150975"/>
                <a:gd name="connsiteX11" fmla="*/ 704830 w 1103389"/>
                <a:gd name="connsiteY11" fmla="*/ 437612 h 1150975"/>
                <a:gd name="connsiteX12" fmla="*/ 750604 w 1103389"/>
                <a:gd name="connsiteY12" fmla="*/ 499109 h 1150975"/>
                <a:gd name="connsiteX13" fmla="*/ 753927 w 1103389"/>
                <a:gd name="connsiteY13" fmla="*/ 492098 h 1150975"/>
                <a:gd name="connsiteX14" fmla="*/ 807085 w 1103389"/>
                <a:gd name="connsiteY14" fmla="*/ 1150976 h 1150975"/>
                <a:gd name="connsiteX15" fmla="*/ 1065490 w 1103389"/>
                <a:gd name="connsiteY15" fmla="*/ 1044340 h 1150975"/>
                <a:gd name="connsiteX16" fmla="*/ 1103389 w 1103389"/>
                <a:gd name="connsiteY16" fmla="*/ 1003752 h 1150975"/>
                <a:gd name="connsiteX17" fmla="*/ 888175 w 1103389"/>
                <a:gd name="connsiteY17" fmla="*/ 1075212 h 115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3389" h="1150975">
                  <a:moveTo>
                    <a:pt x="888175" y="1075212"/>
                  </a:moveTo>
                  <a:cubicBezTo>
                    <a:pt x="1005613" y="865040"/>
                    <a:pt x="984572" y="604807"/>
                    <a:pt x="834894" y="416211"/>
                  </a:cubicBezTo>
                  <a:lnTo>
                    <a:pt x="831695" y="423222"/>
                  </a:lnTo>
                  <a:cubicBezTo>
                    <a:pt x="817680" y="401794"/>
                    <a:pt x="802360" y="381255"/>
                    <a:pt x="785797" y="361725"/>
                  </a:cubicBezTo>
                  <a:cubicBezTo>
                    <a:pt x="767524" y="343857"/>
                    <a:pt x="748119" y="327178"/>
                    <a:pt x="727717" y="311789"/>
                  </a:cubicBezTo>
                  <a:lnTo>
                    <a:pt x="734854" y="308960"/>
                  </a:lnTo>
                  <a:cubicBezTo>
                    <a:pt x="557158" y="146577"/>
                    <a:pt x="298974" y="107429"/>
                    <a:pt x="81090" y="209827"/>
                  </a:cubicBezTo>
                  <a:cubicBezTo>
                    <a:pt x="88707" y="132982"/>
                    <a:pt x="118645" y="60042"/>
                    <a:pt x="167225" y="0"/>
                  </a:cubicBezTo>
                  <a:cubicBezTo>
                    <a:pt x="72440" y="66221"/>
                    <a:pt x="11345" y="170553"/>
                    <a:pt x="0" y="285592"/>
                  </a:cubicBezTo>
                  <a:cubicBezTo>
                    <a:pt x="217946" y="183170"/>
                    <a:pt x="476191" y="222369"/>
                    <a:pt x="653887" y="384848"/>
                  </a:cubicBezTo>
                  <a:lnTo>
                    <a:pt x="646750" y="387553"/>
                  </a:lnTo>
                  <a:cubicBezTo>
                    <a:pt x="667152" y="402985"/>
                    <a:pt x="686558" y="419705"/>
                    <a:pt x="704830" y="437612"/>
                  </a:cubicBezTo>
                  <a:cubicBezTo>
                    <a:pt x="721405" y="457098"/>
                    <a:pt x="736701" y="477640"/>
                    <a:pt x="750604" y="499109"/>
                  </a:cubicBezTo>
                  <a:cubicBezTo>
                    <a:pt x="751835" y="496772"/>
                    <a:pt x="752820" y="494435"/>
                    <a:pt x="753927" y="492098"/>
                  </a:cubicBezTo>
                  <a:cubicBezTo>
                    <a:pt x="903543" y="680682"/>
                    <a:pt x="924536" y="940866"/>
                    <a:pt x="807085" y="1150976"/>
                  </a:cubicBezTo>
                  <a:cubicBezTo>
                    <a:pt x="903359" y="1148160"/>
                    <a:pt x="995277" y="1110228"/>
                    <a:pt x="1065490" y="1044340"/>
                  </a:cubicBezTo>
                  <a:cubicBezTo>
                    <a:pt x="1079037" y="1031697"/>
                    <a:pt x="1091699" y="1018130"/>
                    <a:pt x="1103389" y="1003752"/>
                  </a:cubicBezTo>
                  <a:cubicBezTo>
                    <a:pt x="1040141" y="1048006"/>
                    <a:pt x="965339" y="1072838"/>
                    <a:pt x="888175" y="1075212"/>
                  </a:cubicBezTo>
                  <a:close/>
                </a:path>
              </a:pathLst>
            </a:custGeom>
            <a:solidFill>
              <a:schemeClr val="accent1">
                <a:lumMod val="40000"/>
                <a:lumOff val="6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xmlns="" id="{59E3F9A2-E83E-844F-BA08-F6956EB75D39}"/>
                </a:ext>
              </a:extLst>
            </p:cNvPr>
            <p:cNvSpPr/>
            <p:nvPr/>
          </p:nvSpPr>
          <p:spPr>
            <a:xfrm>
              <a:off x="9486520" y="270255"/>
              <a:ext cx="1131402" cy="1078917"/>
            </a:xfrm>
            <a:custGeom>
              <a:avLst/>
              <a:gdLst>
                <a:gd name="connsiteX0" fmla="*/ 685715 w 1131402"/>
                <a:gd name="connsiteY0" fmla="*/ 947052 h 1078917"/>
                <a:gd name="connsiteX1" fmla="*/ 73419 w 1131402"/>
                <a:gd name="connsiteY1" fmla="*/ 985672 h 1078917"/>
                <a:gd name="connsiteX2" fmla="*/ 155370 w 1131402"/>
                <a:gd name="connsiteY2" fmla="*/ 378083 h 1078917"/>
                <a:gd name="connsiteX3" fmla="*/ 1131402 w 1131402"/>
                <a:gd name="connsiteY3" fmla="*/ 0 h 1078917"/>
                <a:gd name="connsiteX4" fmla="*/ 685715 w 1131402"/>
                <a:gd name="connsiteY4" fmla="*/ 947052 h 1078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402" h="1078917">
                  <a:moveTo>
                    <a:pt x="685715" y="947052"/>
                  </a:moveTo>
                  <a:cubicBezTo>
                    <a:pt x="393471" y="1219238"/>
                    <a:pt x="73419" y="985672"/>
                    <a:pt x="73419" y="985672"/>
                  </a:cubicBezTo>
                  <a:cubicBezTo>
                    <a:pt x="73419" y="985672"/>
                    <a:pt x="-137365" y="650268"/>
                    <a:pt x="155370" y="378083"/>
                  </a:cubicBezTo>
                  <a:cubicBezTo>
                    <a:pt x="448106" y="105898"/>
                    <a:pt x="1131402" y="0"/>
                    <a:pt x="1131402" y="0"/>
                  </a:cubicBezTo>
                  <a:cubicBezTo>
                    <a:pt x="1131402" y="0"/>
                    <a:pt x="977836" y="674990"/>
                    <a:pt x="685715" y="947052"/>
                  </a:cubicBezTo>
                  <a:close/>
                </a:path>
              </a:pathLst>
            </a:custGeom>
            <a:solidFill>
              <a:srgbClr val="FFFFFF"/>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xmlns="" id="{7012759B-7732-B64D-8968-D787B82694E7}"/>
                </a:ext>
              </a:extLst>
            </p:cNvPr>
            <p:cNvSpPr/>
            <p:nvPr/>
          </p:nvSpPr>
          <p:spPr>
            <a:xfrm>
              <a:off x="9487174" y="270255"/>
              <a:ext cx="1130624" cy="1079147"/>
            </a:xfrm>
            <a:custGeom>
              <a:avLst/>
              <a:gdLst>
                <a:gd name="connsiteX0" fmla="*/ 368577 w 1130624"/>
                <a:gd name="connsiteY0" fmla="*/ 553472 h 1079147"/>
                <a:gd name="connsiteX1" fmla="*/ 1130625 w 1130624"/>
                <a:gd name="connsiteY1" fmla="*/ 0 h 1079147"/>
                <a:gd name="connsiteX2" fmla="*/ 1130625 w 1130624"/>
                <a:gd name="connsiteY2" fmla="*/ 0 h 1079147"/>
                <a:gd name="connsiteX3" fmla="*/ 154716 w 1130624"/>
                <a:gd name="connsiteY3" fmla="*/ 378083 h 1079147"/>
                <a:gd name="connsiteX4" fmla="*/ 73257 w 1130624"/>
                <a:gd name="connsiteY4" fmla="*/ 985918 h 1079147"/>
                <a:gd name="connsiteX5" fmla="*/ 367469 w 1130624"/>
                <a:gd name="connsiteY5" fmla="*/ 1079148 h 1079147"/>
                <a:gd name="connsiteX6" fmla="*/ 368577 w 1130624"/>
                <a:gd name="connsiteY6" fmla="*/ 553472 h 107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624" h="1079147">
                  <a:moveTo>
                    <a:pt x="368577" y="553472"/>
                  </a:moveTo>
                  <a:cubicBezTo>
                    <a:pt x="535186" y="300843"/>
                    <a:pt x="942235" y="88679"/>
                    <a:pt x="1130625" y="0"/>
                  </a:cubicBezTo>
                  <a:lnTo>
                    <a:pt x="1130625" y="0"/>
                  </a:lnTo>
                  <a:cubicBezTo>
                    <a:pt x="1130625" y="0"/>
                    <a:pt x="446344" y="105898"/>
                    <a:pt x="154716" y="378083"/>
                  </a:cubicBezTo>
                  <a:cubicBezTo>
                    <a:pt x="-136913" y="650268"/>
                    <a:pt x="73257" y="985918"/>
                    <a:pt x="73257" y="985918"/>
                  </a:cubicBezTo>
                  <a:cubicBezTo>
                    <a:pt x="160512" y="1044238"/>
                    <a:pt x="262545" y="1076571"/>
                    <a:pt x="367469" y="1079148"/>
                  </a:cubicBezTo>
                  <a:cubicBezTo>
                    <a:pt x="299176" y="972512"/>
                    <a:pt x="221655" y="774861"/>
                    <a:pt x="368577" y="553472"/>
                  </a:cubicBezTo>
                  <a:close/>
                </a:path>
              </a:pathLst>
            </a:custGeom>
            <a:solidFill>
              <a:srgbClr val="F2F2F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xmlns="" id="{3FE6BD06-9E02-5847-B643-434BAF2F8EF4}"/>
                </a:ext>
              </a:extLst>
            </p:cNvPr>
            <p:cNvSpPr/>
            <p:nvPr/>
          </p:nvSpPr>
          <p:spPr>
            <a:xfrm>
              <a:off x="9385700" y="1104153"/>
              <a:ext cx="321775" cy="333928"/>
            </a:xfrm>
            <a:custGeom>
              <a:avLst/>
              <a:gdLst>
                <a:gd name="connsiteX0" fmla="*/ 279323 w 321775"/>
                <a:gd name="connsiteY0" fmla="*/ 333928 h 333928"/>
                <a:gd name="connsiteX1" fmla="*/ 0 w 321775"/>
                <a:gd name="connsiteY1" fmla="*/ 34438 h 333928"/>
                <a:gd name="connsiteX2" fmla="*/ 114436 w 321775"/>
                <a:gd name="connsiteY2" fmla="*/ 0 h 333928"/>
                <a:gd name="connsiteX3" fmla="*/ 321776 w 321775"/>
                <a:gd name="connsiteY3" fmla="*/ 222127 h 333928"/>
                <a:gd name="connsiteX4" fmla="*/ 279323 w 321775"/>
                <a:gd name="connsiteY4" fmla="*/ 333928 h 333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75" h="333928">
                  <a:moveTo>
                    <a:pt x="279323" y="333928"/>
                  </a:moveTo>
                  <a:lnTo>
                    <a:pt x="0" y="34438"/>
                  </a:lnTo>
                  <a:lnTo>
                    <a:pt x="114436" y="0"/>
                  </a:lnTo>
                  <a:lnTo>
                    <a:pt x="321776" y="222127"/>
                  </a:lnTo>
                  <a:lnTo>
                    <a:pt x="279323" y="333928"/>
                  </a:lnTo>
                  <a:close/>
                </a:path>
              </a:pathLst>
            </a:custGeom>
            <a:solidFill>
              <a:srgbClr val="6D6D6D"/>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xmlns="" id="{ABE197DE-C873-4846-9D9F-3BA218D01312}"/>
                </a:ext>
              </a:extLst>
            </p:cNvPr>
            <p:cNvSpPr/>
            <p:nvPr/>
          </p:nvSpPr>
          <p:spPr>
            <a:xfrm rot="16321800">
              <a:off x="9867299" y="541462"/>
              <a:ext cx="443717" cy="443515"/>
            </a:xfrm>
            <a:custGeom>
              <a:avLst/>
              <a:gdLst>
                <a:gd name="connsiteX0" fmla="*/ 443718 w 443717"/>
                <a:gd name="connsiteY0" fmla="*/ 221758 h 443515"/>
                <a:gd name="connsiteX1" fmla="*/ 221858 w 443717"/>
                <a:gd name="connsiteY1" fmla="*/ 443515 h 443515"/>
                <a:gd name="connsiteX2" fmla="*/ -1 w 443717"/>
                <a:gd name="connsiteY2" fmla="*/ 221758 h 443515"/>
                <a:gd name="connsiteX3" fmla="*/ 221858 w 443717"/>
                <a:gd name="connsiteY3" fmla="*/ 0 h 443515"/>
                <a:gd name="connsiteX4" fmla="*/ 443718 w 443717"/>
                <a:gd name="connsiteY4" fmla="*/ 221758 h 443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17" h="443515">
                  <a:moveTo>
                    <a:pt x="443718" y="221758"/>
                  </a:moveTo>
                  <a:cubicBezTo>
                    <a:pt x="443718" y="344231"/>
                    <a:pt x="344388" y="443515"/>
                    <a:pt x="221858" y="443515"/>
                  </a:cubicBezTo>
                  <a:cubicBezTo>
                    <a:pt x="99329" y="443515"/>
                    <a:pt x="-1" y="344231"/>
                    <a:pt x="-1" y="221758"/>
                  </a:cubicBezTo>
                  <a:cubicBezTo>
                    <a:pt x="-1" y="99284"/>
                    <a:pt x="99329" y="0"/>
                    <a:pt x="221858" y="0"/>
                  </a:cubicBezTo>
                  <a:cubicBezTo>
                    <a:pt x="344388" y="0"/>
                    <a:pt x="443718" y="99284"/>
                    <a:pt x="443718" y="221758"/>
                  </a:cubicBezTo>
                  <a:close/>
                </a:path>
              </a:pathLst>
            </a:custGeom>
            <a:solidFill>
              <a:srgbClr val="606060"/>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xmlns="" id="{B2A27FD9-9564-7944-BD24-E0ED167997EA}"/>
                </a:ext>
              </a:extLst>
            </p:cNvPr>
            <p:cNvSpPr/>
            <p:nvPr/>
          </p:nvSpPr>
          <p:spPr>
            <a:xfrm rot="16317600">
              <a:off x="9904561" y="578689"/>
              <a:ext cx="369149" cy="368981"/>
            </a:xfrm>
            <a:custGeom>
              <a:avLst/>
              <a:gdLst>
                <a:gd name="connsiteX0" fmla="*/ 369150 w 369149"/>
                <a:gd name="connsiteY0" fmla="*/ 184491 h 368981"/>
                <a:gd name="connsiteX1" fmla="*/ 184575 w 369149"/>
                <a:gd name="connsiteY1" fmla="*/ 368981 h 368981"/>
                <a:gd name="connsiteX2" fmla="*/ 0 w 369149"/>
                <a:gd name="connsiteY2" fmla="*/ 184491 h 368981"/>
                <a:gd name="connsiteX3" fmla="*/ 184575 w 369149"/>
                <a:gd name="connsiteY3" fmla="*/ 0 h 368981"/>
                <a:gd name="connsiteX4" fmla="*/ 369150 w 369149"/>
                <a:gd name="connsiteY4" fmla="*/ 184491 h 36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49" h="368981">
                  <a:moveTo>
                    <a:pt x="369150" y="184491"/>
                  </a:moveTo>
                  <a:cubicBezTo>
                    <a:pt x="369150" y="286382"/>
                    <a:pt x="286513" y="368981"/>
                    <a:pt x="184575" y="368981"/>
                  </a:cubicBezTo>
                  <a:cubicBezTo>
                    <a:pt x="82637" y="368981"/>
                    <a:pt x="0" y="286382"/>
                    <a:pt x="0" y="184491"/>
                  </a:cubicBezTo>
                  <a:cubicBezTo>
                    <a:pt x="0" y="82599"/>
                    <a:pt x="82637" y="0"/>
                    <a:pt x="184575" y="0"/>
                  </a:cubicBezTo>
                  <a:cubicBezTo>
                    <a:pt x="286513" y="0"/>
                    <a:pt x="369150" y="82599"/>
                    <a:pt x="369150" y="184491"/>
                  </a:cubicBezTo>
                  <a:close/>
                </a:path>
              </a:pathLst>
            </a:custGeom>
            <a:solidFill>
              <a:srgbClr val="B2B2B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xmlns="" id="{76BCB802-C0E0-DA4C-B548-741546C88F22}"/>
                </a:ext>
              </a:extLst>
            </p:cNvPr>
            <p:cNvSpPr/>
            <p:nvPr/>
          </p:nvSpPr>
          <p:spPr>
            <a:xfrm>
              <a:off x="10072137" y="582413"/>
              <a:ext cx="200500" cy="309698"/>
            </a:xfrm>
            <a:custGeom>
              <a:avLst/>
              <a:gdLst>
                <a:gd name="connsiteX0" fmla="*/ 52478 w 200500"/>
                <a:gd name="connsiteY0" fmla="*/ 0 h 309698"/>
                <a:gd name="connsiteX1" fmla="*/ 55665 w 200500"/>
                <a:gd name="connsiteY1" fmla="*/ 260890 h 309698"/>
                <a:gd name="connsiteX2" fmla="*/ 148088 w 200500"/>
                <a:gd name="connsiteY2" fmla="*/ 309698 h 309698"/>
                <a:gd name="connsiteX3" fmla="*/ 144778 w 200500"/>
                <a:gd name="connsiteY3" fmla="*/ 48810 h 309698"/>
                <a:gd name="connsiteX4" fmla="*/ 52109 w 200500"/>
                <a:gd name="connsiteY4" fmla="*/ 0 h 30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00" h="309698">
                  <a:moveTo>
                    <a:pt x="52478" y="0"/>
                  </a:moveTo>
                  <a:cubicBezTo>
                    <a:pt x="-18719" y="72924"/>
                    <a:pt x="-17291" y="189728"/>
                    <a:pt x="55665" y="260890"/>
                  </a:cubicBezTo>
                  <a:cubicBezTo>
                    <a:pt x="81124" y="285721"/>
                    <a:pt x="113216" y="302669"/>
                    <a:pt x="148088" y="309698"/>
                  </a:cubicBezTo>
                  <a:cubicBezTo>
                    <a:pt x="219248" y="236741"/>
                    <a:pt x="217758" y="119937"/>
                    <a:pt x="144778" y="48810"/>
                  </a:cubicBezTo>
                  <a:cubicBezTo>
                    <a:pt x="119245" y="23937"/>
                    <a:pt x="87067" y="6985"/>
                    <a:pt x="52109" y="0"/>
                  </a:cubicBezTo>
                  <a:close/>
                </a:path>
              </a:pathLst>
            </a:custGeom>
            <a:solidFill>
              <a:srgbClr val="D6D6D6"/>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xmlns="" id="{4EC47F14-9522-6742-ACCA-A0720A06EF47}"/>
                </a:ext>
              </a:extLst>
            </p:cNvPr>
            <p:cNvSpPr/>
            <p:nvPr/>
          </p:nvSpPr>
          <p:spPr>
            <a:xfrm>
              <a:off x="9062694" y="1203248"/>
              <a:ext cx="520293" cy="490660"/>
            </a:xfrm>
            <a:custGeom>
              <a:avLst/>
              <a:gdLst>
                <a:gd name="connsiteX0" fmla="*/ 442980 w 520293"/>
                <a:gd name="connsiteY0" fmla="*/ 401859 h 490660"/>
                <a:gd name="connsiteX1" fmla="*/ 0 w 520293"/>
                <a:gd name="connsiteY1" fmla="*/ 490660 h 490660"/>
                <a:gd name="connsiteX2" fmla="*/ 135355 w 520293"/>
                <a:gd name="connsiteY2" fmla="*/ 59198 h 490660"/>
                <a:gd name="connsiteX3" fmla="*/ 461068 w 520293"/>
                <a:gd name="connsiteY3" fmla="*/ 76294 h 490660"/>
                <a:gd name="connsiteX4" fmla="*/ 443964 w 520293"/>
                <a:gd name="connsiteY4" fmla="*/ 401859 h 490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93" h="490660">
                  <a:moveTo>
                    <a:pt x="442980" y="401859"/>
                  </a:moveTo>
                  <a:cubicBezTo>
                    <a:pt x="348354" y="486970"/>
                    <a:pt x="0" y="490660"/>
                    <a:pt x="0" y="490660"/>
                  </a:cubicBezTo>
                  <a:cubicBezTo>
                    <a:pt x="0" y="490660"/>
                    <a:pt x="40114" y="144433"/>
                    <a:pt x="135355" y="59198"/>
                  </a:cubicBezTo>
                  <a:cubicBezTo>
                    <a:pt x="230017" y="-25984"/>
                    <a:pt x="375844" y="-18329"/>
                    <a:pt x="461068" y="76294"/>
                  </a:cubicBezTo>
                  <a:cubicBezTo>
                    <a:pt x="546292" y="170917"/>
                    <a:pt x="538627" y="316673"/>
                    <a:pt x="443964" y="401859"/>
                  </a:cubicBezTo>
                  <a:close/>
                </a:path>
              </a:pathLst>
            </a:custGeom>
            <a:solidFill>
              <a:schemeClr val="accent1"/>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xmlns="" id="{5039E415-78BF-9E44-AF73-59C5323EA967}"/>
                </a:ext>
              </a:extLst>
            </p:cNvPr>
            <p:cNvSpPr/>
            <p:nvPr/>
          </p:nvSpPr>
          <p:spPr>
            <a:xfrm>
              <a:off x="9254406" y="1236506"/>
              <a:ext cx="301176" cy="284349"/>
            </a:xfrm>
            <a:custGeom>
              <a:avLst/>
              <a:gdLst>
                <a:gd name="connsiteX0" fmla="*/ 258405 w 301176"/>
                <a:gd name="connsiteY0" fmla="*/ 232692 h 284349"/>
                <a:gd name="connsiteX1" fmla="*/ 0 w 301176"/>
                <a:gd name="connsiteY1" fmla="*/ 284349 h 284349"/>
                <a:gd name="connsiteX2" fmla="*/ 78506 w 301176"/>
                <a:gd name="connsiteY2" fmla="*/ 33073 h 284349"/>
                <a:gd name="connsiteX3" fmla="*/ 268089 w 301176"/>
                <a:gd name="connsiteY3" fmla="*/ 46051 h 284349"/>
                <a:gd name="connsiteX4" fmla="*/ 258282 w 301176"/>
                <a:gd name="connsiteY4" fmla="*/ 232692 h 284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6" h="284349">
                  <a:moveTo>
                    <a:pt x="258405" y="232692"/>
                  </a:moveTo>
                  <a:cubicBezTo>
                    <a:pt x="203279" y="281889"/>
                    <a:pt x="0" y="284349"/>
                    <a:pt x="0" y="284349"/>
                  </a:cubicBezTo>
                  <a:cubicBezTo>
                    <a:pt x="0" y="284349"/>
                    <a:pt x="23379" y="82762"/>
                    <a:pt x="78506" y="33073"/>
                  </a:cubicBezTo>
                  <a:cubicBezTo>
                    <a:pt x="134444" y="-15672"/>
                    <a:pt x="219324" y="-9860"/>
                    <a:pt x="268089" y="46051"/>
                  </a:cubicBezTo>
                  <a:cubicBezTo>
                    <a:pt x="315759" y="100711"/>
                    <a:pt x="311427" y="183326"/>
                    <a:pt x="258282" y="232692"/>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2" name="Oval 71">
            <a:extLst>
              <a:ext uri="{FF2B5EF4-FFF2-40B4-BE49-F238E27FC236}">
                <a16:creationId xmlns:a16="http://schemas.microsoft.com/office/drawing/2014/main" xmlns="" id="{FB7005DF-73C9-0249-928C-50949C54D46E}"/>
              </a:ext>
            </a:extLst>
          </p:cNvPr>
          <p:cNvSpPr/>
          <p:nvPr/>
        </p:nvSpPr>
        <p:spPr>
          <a:xfrm>
            <a:off x="1055108" y="4927091"/>
            <a:ext cx="623743" cy="623743"/>
          </a:xfrm>
          <a:prstGeom prst="ellipse">
            <a:avLst/>
          </a:prstGeom>
          <a:solidFill>
            <a:schemeClr val="bg1"/>
          </a:solidFill>
          <a:ln w="28575">
            <a:solidFill>
              <a:schemeClr val="tx1"/>
            </a:solid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73" name="Oval 72">
            <a:extLst>
              <a:ext uri="{FF2B5EF4-FFF2-40B4-BE49-F238E27FC236}">
                <a16:creationId xmlns:a16="http://schemas.microsoft.com/office/drawing/2014/main" xmlns="" id="{47F47D73-606D-DF44-B790-076CF4D729A8}"/>
              </a:ext>
            </a:extLst>
          </p:cNvPr>
          <p:cNvSpPr/>
          <p:nvPr/>
        </p:nvSpPr>
        <p:spPr>
          <a:xfrm>
            <a:off x="3324773" y="3390553"/>
            <a:ext cx="623743" cy="623743"/>
          </a:xfrm>
          <a:prstGeom prst="ellipse">
            <a:avLst/>
          </a:prstGeom>
          <a:solidFill>
            <a:schemeClr val="bg1"/>
          </a:solidFill>
          <a:ln w="28575">
            <a:solidFill>
              <a:schemeClr val="tx1"/>
            </a:solid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74" name="Oval 73">
            <a:extLst>
              <a:ext uri="{FF2B5EF4-FFF2-40B4-BE49-F238E27FC236}">
                <a16:creationId xmlns:a16="http://schemas.microsoft.com/office/drawing/2014/main" xmlns="" id="{CFEFF47C-0434-C249-9898-4C276AB6AB30}"/>
              </a:ext>
            </a:extLst>
          </p:cNvPr>
          <p:cNvSpPr/>
          <p:nvPr/>
        </p:nvSpPr>
        <p:spPr>
          <a:xfrm>
            <a:off x="6284004" y="3600826"/>
            <a:ext cx="623743" cy="623743"/>
          </a:xfrm>
          <a:prstGeom prst="ellipse">
            <a:avLst/>
          </a:prstGeom>
          <a:solidFill>
            <a:schemeClr val="bg1"/>
          </a:solidFill>
          <a:ln w="28575">
            <a:solidFill>
              <a:schemeClr val="tx1"/>
            </a:solid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75" name="Oval 74">
            <a:extLst>
              <a:ext uri="{FF2B5EF4-FFF2-40B4-BE49-F238E27FC236}">
                <a16:creationId xmlns:a16="http://schemas.microsoft.com/office/drawing/2014/main" xmlns="" id="{351F304A-FD57-FD4D-8C28-A66EF5BD4310}"/>
              </a:ext>
            </a:extLst>
          </p:cNvPr>
          <p:cNvSpPr/>
          <p:nvPr/>
        </p:nvSpPr>
        <p:spPr>
          <a:xfrm>
            <a:off x="8971261" y="2921418"/>
            <a:ext cx="623743" cy="623743"/>
          </a:xfrm>
          <a:prstGeom prst="ellipse">
            <a:avLst/>
          </a:prstGeom>
          <a:solidFill>
            <a:schemeClr val="bg1"/>
          </a:solidFill>
          <a:ln w="28575">
            <a:solidFill>
              <a:schemeClr val="tx1"/>
            </a:solid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sp>
        <p:nvSpPr>
          <p:cNvPr id="77" name="CuadroTexto 4">
            <a:extLst>
              <a:ext uri="{FF2B5EF4-FFF2-40B4-BE49-F238E27FC236}">
                <a16:creationId xmlns:a16="http://schemas.microsoft.com/office/drawing/2014/main" xmlns="" id="{613D73D1-1B64-2044-B8D4-08B0E2A6C86D}"/>
              </a:ext>
            </a:extLst>
          </p:cNvPr>
          <p:cNvSpPr txBox="1"/>
          <p:nvPr/>
        </p:nvSpPr>
        <p:spPr>
          <a:xfrm>
            <a:off x="2793398" y="5111937"/>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8" name="Rounded Rectangle 77">
            <a:extLst>
              <a:ext uri="{FF2B5EF4-FFF2-40B4-BE49-F238E27FC236}">
                <a16:creationId xmlns:a16="http://schemas.microsoft.com/office/drawing/2014/main" xmlns="" id="{02B85358-178D-3847-8570-700EE7DFCFD4}"/>
              </a:ext>
            </a:extLst>
          </p:cNvPr>
          <p:cNvSpPr/>
          <p:nvPr/>
        </p:nvSpPr>
        <p:spPr>
          <a:xfrm>
            <a:off x="7929116" y="4425127"/>
            <a:ext cx="3087826" cy="933335"/>
          </a:xfrm>
          <a:prstGeom prst="roundRect">
            <a:avLst>
              <a:gd name="adj" fmla="val 10678"/>
            </a:avLst>
          </a:prstGeom>
          <a:solidFill>
            <a:schemeClr val="bg1"/>
          </a:solid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CuadroTexto 4">
            <a:extLst>
              <a:ext uri="{FF2B5EF4-FFF2-40B4-BE49-F238E27FC236}">
                <a16:creationId xmlns:a16="http://schemas.microsoft.com/office/drawing/2014/main" xmlns="" id="{EEE1F3D8-1704-324E-B8D3-84F8477E07E7}"/>
              </a:ext>
            </a:extLst>
          </p:cNvPr>
          <p:cNvSpPr txBox="1"/>
          <p:nvPr/>
        </p:nvSpPr>
        <p:spPr>
          <a:xfrm>
            <a:off x="8613307" y="4492560"/>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1" name="CuadroTexto 4">
            <a:extLst>
              <a:ext uri="{FF2B5EF4-FFF2-40B4-BE49-F238E27FC236}">
                <a16:creationId xmlns:a16="http://schemas.microsoft.com/office/drawing/2014/main" xmlns="" id="{08961C08-C1D6-BC4B-A917-43EEBF4D696D}"/>
              </a:ext>
            </a:extLst>
          </p:cNvPr>
          <p:cNvSpPr txBox="1"/>
          <p:nvPr/>
        </p:nvSpPr>
        <p:spPr>
          <a:xfrm>
            <a:off x="1158753" y="2144521"/>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2" name="Rounded Rectangle 81">
            <a:extLst>
              <a:ext uri="{FF2B5EF4-FFF2-40B4-BE49-F238E27FC236}">
                <a16:creationId xmlns:a16="http://schemas.microsoft.com/office/drawing/2014/main" xmlns="" id="{D7AD2FF3-2C06-E34B-8716-489540E8131A}"/>
              </a:ext>
            </a:extLst>
          </p:cNvPr>
          <p:cNvSpPr/>
          <p:nvPr/>
        </p:nvSpPr>
        <p:spPr>
          <a:xfrm>
            <a:off x="5302473" y="2077088"/>
            <a:ext cx="3087826" cy="933335"/>
          </a:xfrm>
          <a:prstGeom prst="roundRect">
            <a:avLst>
              <a:gd name="adj" fmla="val 10678"/>
            </a:avLst>
          </a:prstGeom>
          <a:solidFill>
            <a:schemeClr val="bg1"/>
          </a:solid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CuadroTexto 4">
            <a:extLst>
              <a:ext uri="{FF2B5EF4-FFF2-40B4-BE49-F238E27FC236}">
                <a16:creationId xmlns:a16="http://schemas.microsoft.com/office/drawing/2014/main" xmlns="" id="{91D48063-3108-DA49-93E7-D760AC70ACEF}"/>
              </a:ext>
            </a:extLst>
          </p:cNvPr>
          <p:cNvSpPr txBox="1"/>
          <p:nvPr/>
        </p:nvSpPr>
        <p:spPr>
          <a:xfrm>
            <a:off x="5986664" y="2144521"/>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grpSp>
        <p:nvGrpSpPr>
          <p:cNvPr id="84" name="Group 83">
            <a:extLst>
              <a:ext uri="{FF2B5EF4-FFF2-40B4-BE49-F238E27FC236}">
                <a16:creationId xmlns:a16="http://schemas.microsoft.com/office/drawing/2014/main" xmlns="" id="{E1758E3A-B1CB-8C4C-B357-8FB4AC5BB52A}"/>
              </a:ext>
            </a:extLst>
          </p:cNvPr>
          <p:cNvGrpSpPr/>
          <p:nvPr/>
        </p:nvGrpSpPr>
        <p:grpSpPr>
          <a:xfrm>
            <a:off x="8167976" y="4785772"/>
            <a:ext cx="307957" cy="207921"/>
            <a:chOff x="8042443" y="3628702"/>
            <a:chExt cx="453736" cy="306345"/>
          </a:xfrm>
          <a:solidFill>
            <a:schemeClr val="tx1"/>
          </a:solidFill>
        </p:grpSpPr>
        <p:sp>
          <p:nvSpPr>
            <p:cNvPr id="85" name="Freeform 183">
              <a:extLst>
                <a:ext uri="{FF2B5EF4-FFF2-40B4-BE49-F238E27FC236}">
                  <a16:creationId xmlns:a16="http://schemas.microsoft.com/office/drawing/2014/main" xmlns="" id="{5A13B79B-F23A-384C-91A3-FF07353881F5}"/>
                </a:ext>
              </a:extLst>
            </p:cNvPr>
            <p:cNvSpPr>
              <a:spLocks noChangeArrowheads="1"/>
            </p:cNvSpPr>
            <p:nvPr/>
          </p:nvSpPr>
          <p:spPr bwMode="auto">
            <a:xfrm>
              <a:off x="8042443" y="3628702"/>
              <a:ext cx="453736" cy="306345"/>
            </a:xfrm>
            <a:custGeom>
              <a:avLst/>
              <a:gdLst>
                <a:gd name="T0" fmla="*/ 389 w 694"/>
                <a:gd name="T1" fmla="*/ 59 h 469"/>
                <a:gd name="T2" fmla="*/ 389 w 694"/>
                <a:gd name="T3" fmla="*/ 59 h 469"/>
                <a:gd name="T4" fmla="*/ 45 w 694"/>
                <a:gd name="T5" fmla="*/ 423 h 469"/>
                <a:gd name="T6" fmla="*/ 648 w 694"/>
                <a:gd name="T7" fmla="*/ 423 h 469"/>
                <a:gd name="T8" fmla="*/ 648 w 694"/>
                <a:gd name="T9" fmla="*/ 46 h 469"/>
                <a:gd name="T10" fmla="*/ 444 w 694"/>
                <a:gd name="T11" fmla="*/ 46 h 469"/>
                <a:gd name="T12" fmla="*/ 430 w 694"/>
                <a:gd name="T13" fmla="*/ 78 h 469"/>
                <a:gd name="T14" fmla="*/ 430 w 694"/>
                <a:gd name="T15" fmla="*/ 78 h 469"/>
                <a:gd name="T16" fmla="*/ 402 w 694"/>
                <a:gd name="T17" fmla="*/ 97 h 469"/>
                <a:gd name="T18" fmla="*/ 45 w 694"/>
                <a:gd name="T19" fmla="*/ 97 h 469"/>
                <a:gd name="T20" fmla="*/ 45 w 694"/>
                <a:gd name="T21" fmla="*/ 423 h 469"/>
                <a:gd name="T22" fmla="*/ 658 w 694"/>
                <a:gd name="T23" fmla="*/ 468 h 469"/>
                <a:gd name="T24" fmla="*/ 35 w 694"/>
                <a:gd name="T25" fmla="*/ 468 h 469"/>
                <a:gd name="T26" fmla="*/ 35 w 694"/>
                <a:gd name="T27" fmla="*/ 468 h 469"/>
                <a:gd name="T28" fmla="*/ 0 w 694"/>
                <a:gd name="T29" fmla="*/ 434 h 469"/>
                <a:gd name="T30" fmla="*/ 0 w 694"/>
                <a:gd name="T31" fmla="*/ 88 h 469"/>
                <a:gd name="T32" fmla="*/ 0 w 694"/>
                <a:gd name="T33" fmla="*/ 88 h 469"/>
                <a:gd name="T34" fmla="*/ 37 w 694"/>
                <a:gd name="T35" fmla="*/ 52 h 469"/>
                <a:gd name="T36" fmla="*/ 392 w 694"/>
                <a:gd name="T37" fmla="*/ 51 h 469"/>
                <a:gd name="T38" fmla="*/ 407 w 694"/>
                <a:gd name="T39" fmla="*/ 20 h 469"/>
                <a:gd name="T40" fmla="*/ 407 w 694"/>
                <a:gd name="T41" fmla="*/ 20 h 469"/>
                <a:gd name="T42" fmla="*/ 436 w 694"/>
                <a:gd name="T43" fmla="*/ 0 h 469"/>
                <a:gd name="T44" fmla="*/ 658 w 694"/>
                <a:gd name="T45" fmla="*/ 0 h 469"/>
                <a:gd name="T46" fmla="*/ 658 w 694"/>
                <a:gd name="T47" fmla="*/ 0 h 469"/>
                <a:gd name="T48" fmla="*/ 693 w 694"/>
                <a:gd name="T49" fmla="*/ 34 h 469"/>
                <a:gd name="T50" fmla="*/ 693 w 694"/>
                <a:gd name="T51" fmla="*/ 434 h 469"/>
                <a:gd name="T52" fmla="*/ 693 w 694"/>
                <a:gd name="T53" fmla="*/ 434 h 469"/>
                <a:gd name="T54" fmla="*/ 658 w 694"/>
                <a:gd name="T55" fmla="*/ 46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4" h="469">
                  <a:moveTo>
                    <a:pt x="389" y="59"/>
                  </a:moveTo>
                  <a:lnTo>
                    <a:pt x="389" y="59"/>
                  </a:lnTo>
                  <a:close/>
                  <a:moveTo>
                    <a:pt x="45" y="423"/>
                  </a:moveTo>
                  <a:lnTo>
                    <a:pt x="648" y="423"/>
                  </a:lnTo>
                  <a:lnTo>
                    <a:pt x="648" y="46"/>
                  </a:lnTo>
                  <a:lnTo>
                    <a:pt x="444" y="46"/>
                  </a:lnTo>
                  <a:lnTo>
                    <a:pt x="430" y="78"/>
                  </a:lnTo>
                  <a:lnTo>
                    <a:pt x="430" y="78"/>
                  </a:lnTo>
                  <a:cubicBezTo>
                    <a:pt x="425" y="89"/>
                    <a:pt x="414" y="97"/>
                    <a:pt x="402" y="97"/>
                  </a:cubicBezTo>
                  <a:lnTo>
                    <a:pt x="45" y="97"/>
                  </a:lnTo>
                  <a:lnTo>
                    <a:pt x="45" y="423"/>
                  </a:lnTo>
                  <a:close/>
                  <a:moveTo>
                    <a:pt x="658" y="468"/>
                  </a:moveTo>
                  <a:lnTo>
                    <a:pt x="35" y="468"/>
                  </a:lnTo>
                  <a:lnTo>
                    <a:pt x="35" y="468"/>
                  </a:lnTo>
                  <a:cubicBezTo>
                    <a:pt x="16" y="468"/>
                    <a:pt x="0" y="453"/>
                    <a:pt x="0" y="434"/>
                  </a:cubicBezTo>
                  <a:lnTo>
                    <a:pt x="0" y="88"/>
                  </a:lnTo>
                  <a:lnTo>
                    <a:pt x="0" y="88"/>
                  </a:lnTo>
                  <a:cubicBezTo>
                    <a:pt x="0" y="68"/>
                    <a:pt x="16" y="52"/>
                    <a:pt x="37" y="52"/>
                  </a:cubicBezTo>
                  <a:lnTo>
                    <a:pt x="392" y="51"/>
                  </a:lnTo>
                  <a:lnTo>
                    <a:pt x="407" y="20"/>
                  </a:lnTo>
                  <a:lnTo>
                    <a:pt x="407" y="20"/>
                  </a:lnTo>
                  <a:cubicBezTo>
                    <a:pt x="412" y="8"/>
                    <a:pt x="423" y="0"/>
                    <a:pt x="436" y="0"/>
                  </a:cubicBezTo>
                  <a:lnTo>
                    <a:pt x="658" y="0"/>
                  </a:lnTo>
                  <a:lnTo>
                    <a:pt x="658" y="0"/>
                  </a:lnTo>
                  <a:cubicBezTo>
                    <a:pt x="677" y="0"/>
                    <a:pt x="693" y="16"/>
                    <a:pt x="693" y="34"/>
                  </a:cubicBezTo>
                  <a:lnTo>
                    <a:pt x="693" y="434"/>
                  </a:lnTo>
                  <a:lnTo>
                    <a:pt x="693" y="434"/>
                  </a:lnTo>
                  <a:cubicBezTo>
                    <a:pt x="693" y="453"/>
                    <a:pt x="677" y="468"/>
                    <a:pt x="658" y="468"/>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185">
              <a:extLst>
                <a:ext uri="{FF2B5EF4-FFF2-40B4-BE49-F238E27FC236}">
                  <a16:creationId xmlns:a16="http://schemas.microsoft.com/office/drawing/2014/main" xmlns="" id="{415DE941-9992-624C-B2F0-765847DC1447}"/>
                </a:ext>
              </a:extLst>
            </p:cNvPr>
            <p:cNvSpPr>
              <a:spLocks noChangeArrowheads="1"/>
            </p:cNvSpPr>
            <p:nvPr/>
          </p:nvSpPr>
          <p:spPr bwMode="auto">
            <a:xfrm>
              <a:off x="8345897" y="3680723"/>
              <a:ext cx="92482" cy="78030"/>
            </a:xfrm>
            <a:custGeom>
              <a:avLst/>
              <a:gdLst>
                <a:gd name="T0" fmla="*/ 45 w 142"/>
                <a:gd name="T1" fmla="*/ 74 h 120"/>
                <a:gd name="T2" fmla="*/ 96 w 142"/>
                <a:gd name="T3" fmla="*/ 74 h 120"/>
                <a:gd name="T4" fmla="*/ 96 w 142"/>
                <a:gd name="T5" fmla="*/ 45 h 120"/>
                <a:gd name="T6" fmla="*/ 45 w 142"/>
                <a:gd name="T7" fmla="*/ 45 h 120"/>
                <a:gd name="T8" fmla="*/ 45 w 142"/>
                <a:gd name="T9" fmla="*/ 74 h 120"/>
                <a:gd name="T10" fmla="*/ 116 w 142"/>
                <a:gd name="T11" fmla="*/ 119 h 120"/>
                <a:gd name="T12" fmla="*/ 25 w 142"/>
                <a:gd name="T13" fmla="*/ 119 h 120"/>
                <a:gd name="T14" fmla="*/ 25 w 142"/>
                <a:gd name="T15" fmla="*/ 119 h 120"/>
                <a:gd name="T16" fmla="*/ 0 w 142"/>
                <a:gd name="T17" fmla="*/ 95 h 120"/>
                <a:gd name="T18" fmla="*/ 0 w 142"/>
                <a:gd name="T19" fmla="*/ 24 h 120"/>
                <a:gd name="T20" fmla="*/ 0 w 142"/>
                <a:gd name="T21" fmla="*/ 24 h 120"/>
                <a:gd name="T22" fmla="*/ 25 w 142"/>
                <a:gd name="T23" fmla="*/ 0 h 120"/>
                <a:gd name="T24" fmla="*/ 116 w 142"/>
                <a:gd name="T25" fmla="*/ 0 h 120"/>
                <a:gd name="T26" fmla="*/ 116 w 142"/>
                <a:gd name="T27" fmla="*/ 0 h 120"/>
                <a:gd name="T28" fmla="*/ 141 w 142"/>
                <a:gd name="T29" fmla="*/ 24 h 120"/>
                <a:gd name="T30" fmla="*/ 141 w 142"/>
                <a:gd name="T31" fmla="*/ 95 h 120"/>
                <a:gd name="T32" fmla="*/ 141 w 142"/>
                <a:gd name="T33" fmla="*/ 95 h 120"/>
                <a:gd name="T34" fmla="*/ 116 w 142"/>
                <a:gd name="T35"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20">
                  <a:moveTo>
                    <a:pt x="45" y="74"/>
                  </a:moveTo>
                  <a:lnTo>
                    <a:pt x="96" y="74"/>
                  </a:lnTo>
                  <a:lnTo>
                    <a:pt x="96" y="45"/>
                  </a:lnTo>
                  <a:lnTo>
                    <a:pt x="45" y="45"/>
                  </a:lnTo>
                  <a:lnTo>
                    <a:pt x="45" y="74"/>
                  </a:lnTo>
                  <a:close/>
                  <a:moveTo>
                    <a:pt x="116" y="119"/>
                  </a:moveTo>
                  <a:lnTo>
                    <a:pt x="25" y="119"/>
                  </a:lnTo>
                  <a:lnTo>
                    <a:pt x="25" y="119"/>
                  </a:lnTo>
                  <a:cubicBezTo>
                    <a:pt x="12" y="119"/>
                    <a:pt x="0" y="108"/>
                    <a:pt x="0" y="95"/>
                  </a:cubicBezTo>
                  <a:lnTo>
                    <a:pt x="0" y="24"/>
                  </a:lnTo>
                  <a:lnTo>
                    <a:pt x="0" y="24"/>
                  </a:lnTo>
                  <a:cubicBezTo>
                    <a:pt x="0" y="11"/>
                    <a:pt x="12" y="0"/>
                    <a:pt x="25" y="0"/>
                  </a:cubicBezTo>
                  <a:lnTo>
                    <a:pt x="116" y="0"/>
                  </a:lnTo>
                  <a:lnTo>
                    <a:pt x="116" y="0"/>
                  </a:lnTo>
                  <a:cubicBezTo>
                    <a:pt x="130" y="0"/>
                    <a:pt x="141" y="11"/>
                    <a:pt x="141" y="24"/>
                  </a:cubicBezTo>
                  <a:lnTo>
                    <a:pt x="141" y="95"/>
                  </a:lnTo>
                  <a:lnTo>
                    <a:pt x="141" y="95"/>
                  </a:lnTo>
                  <a:cubicBezTo>
                    <a:pt x="141" y="108"/>
                    <a:pt x="130" y="119"/>
                    <a:pt x="116" y="119"/>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186">
              <a:extLst>
                <a:ext uri="{FF2B5EF4-FFF2-40B4-BE49-F238E27FC236}">
                  <a16:creationId xmlns:a16="http://schemas.microsoft.com/office/drawing/2014/main" xmlns="" id="{42788030-4AC0-9F45-8412-B0B0BCFA0C92}"/>
                </a:ext>
              </a:extLst>
            </p:cNvPr>
            <p:cNvSpPr>
              <a:spLocks noChangeArrowheads="1"/>
            </p:cNvSpPr>
            <p:nvPr/>
          </p:nvSpPr>
          <p:spPr bwMode="auto">
            <a:xfrm>
              <a:off x="8166714" y="3712512"/>
              <a:ext cx="176294" cy="176294"/>
            </a:xfrm>
            <a:custGeom>
              <a:avLst/>
              <a:gdLst>
                <a:gd name="T0" fmla="*/ 133 w 268"/>
                <a:gd name="T1" fmla="*/ 45 h 267"/>
                <a:gd name="T2" fmla="*/ 133 w 268"/>
                <a:gd name="T3" fmla="*/ 45 h 267"/>
                <a:gd name="T4" fmla="*/ 45 w 268"/>
                <a:gd name="T5" fmla="*/ 133 h 267"/>
                <a:gd name="T6" fmla="*/ 45 w 268"/>
                <a:gd name="T7" fmla="*/ 133 h 267"/>
                <a:gd name="T8" fmla="*/ 133 w 268"/>
                <a:gd name="T9" fmla="*/ 222 h 267"/>
                <a:gd name="T10" fmla="*/ 133 w 268"/>
                <a:gd name="T11" fmla="*/ 222 h 267"/>
                <a:gd name="T12" fmla="*/ 221 w 268"/>
                <a:gd name="T13" fmla="*/ 133 h 267"/>
                <a:gd name="T14" fmla="*/ 221 w 268"/>
                <a:gd name="T15" fmla="*/ 133 h 267"/>
                <a:gd name="T16" fmla="*/ 133 w 268"/>
                <a:gd name="T17" fmla="*/ 45 h 267"/>
                <a:gd name="T18" fmla="*/ 133 w 268"/>
                <a:gd name="T19" fmla="*/ 266 h 267"/>
                <a:gd name="T20" fmla="*/ 133 w 268"/>
                <a:gd name="T21" fmla="*/ 266 h 267"/>
                <a:gd name="T22" fmla="*/ 0 w 268"/>
                <a:gd name="T23" fmla="*/ 133 h 267"/>
                <a:gd name="T24" fmla="*/ 0 w 268"/>
                <a:gd name="T25" fmla="*/ 133 h 267"/>
                <a:gd name="T26" fmla="*/ 133 w 268"/>
                <a:gd name="T27" fmla="*/ 0 h 267"/>
                <a:gd name="T28" fmla="*/ 133 w 268"/>
                <a:gd name="T29" fmla="*/ 0 h 267"/>
                <a:gd name="T30" fmla="*/ 267 w 268"/>
                <a:gd name="T31" fmla="*/ 133 h 267"/>
                <a:gd name="T32" fmla="*/ 267 w 268"/>
                <a:gd name="T33" fmla="*/ 133 h 267"/>
                <a:gd name="T34" fmla="*/ 133 w 268"/>
                <a:gd name="T3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8" h="267">
                  <a:moveTo>
                    <a:pt x="133" y="45"/>
                  </a:moveTo>
                  <a:lnTo>
                    <a:pt x="133" y="45"/>
                  </a:lnTo>
                  <a:cubicBezTo>
                    <a:pt x="84" y="45"/>
                    <a:pt x="45" y="85"/>
                    <a:pt x="45" y="133"/>
                  </a:cubicBezTo>
                  <a:lnTo>
                    <a:pt x="45" y="133"/>
                  </a:lnTo>
                  <a:cubicBezTo>
                    <a:pt x="45" y="182"/>
                    <a:pt x="84" y="222"/>
                    <a:pt x="133" y="222"/>
                  </a:cubicBezTo>
                  <a:lnTo>
                    <a:pt x="133" y="222"/>
                  </a:lnTo>
                  <a:cubicBezTo>
                    <a:pt x="182" y="222"/>
                    <a:pt x="221" y="182"/>
                    <a:pt x="221" y="133"/>
                  </a:cubicBezTo>
                  <a:lnTo>
                    <a:pt x="221" y="133"/>
                  </a:lnTo>
                  <a:cubicBezTo>
                    <a:pt x="221" y="85"/>
                    <a:pt x="182" y="45"/>
                    <a:pt x="133" y="45"/>
                  </a:cubicBezTo>
                  <a:close/>
                  <a:moveTo>
                    <a:pt x="133" y="266"/>
                  </a:moveTo>
                  <a:lnTo>
                    <a:pt x="133" y="266"/>
                  </a:lnTo>
                  <a:cubicBezTo>
                    <a:pt x="60" y="266"/>
                    <a:pt x="0" y="207"/>
                    <a:pt x="0" y="133"/>
                  </a:cubicBezTo>
                  <a:lnTo>
                    <a:pt x="0" y="133"/>
                  </a:lnTo>
                  <a:cubicBezTo>
                    <a:pt x="0" y="60"/>
                    <a:pt x="60" y="0"/>
                    <a:pt x="133" y="0"/>
                  </a:cubicBezTo>
                  <a:lnTo>
                    <a:pt x="133" y="0"/>
                  </a:lnTo>
                  <a:cubicBezTo>
                    <a:pt x="207" y="0"/>
                    <a:pt x="267" y="60"/>
                    <a:pt x="267" y="133"/>
                  </a:cubicBezTo>
                  <a:lnTo>
                    <a:pt x="267" y="133"/>
                  </a:lnTo>
                  <a:cubicBezTo>
                    <a:pt x="267" y="207"/>
                    <a:pt x="207" y="266"/>
                    <a:pt x="133" y="266"/>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8" name="Freeform 187">
            <a:extLst>
              <a:ext uri="{FF2B5EF4-FFF2-40B4-BE49-F238E27FC236}">
                <a16:creationId xmlns:a16="http://schemas.microsoft.com/office/drawing/2014/main" xmlns="" id="{ED9977B2-08C5-F44C-9901-DC81662558D1}"/>
              </a:ext>
            </a:extLst>
          </p:cNvPr>
          <p:cNvSpPr>
            <a:spLocks noChangeArrowheads="1"/>
          </p:cNvSpPr>
          <p:nvPr/>
        </p:nvSpPr>
        <p:spPr bwMode="auto">
          <a:xfrm>
            <a:off x="5551316" y="2400511"/>
            <a:ext cx="325611" cy="253035"/>
          </a:xfrm>
          <a:custGeom>
            <a:avLst/>
            <a:gdLst>
              <a:gd name="T0" fmla="*/ 399 w 732"/>
              <a:gd name="T1" fmla="*/ 234 h 570"/>
              <a:gd name="T2" fmla="*/ 353 w 732"/>
              <a:gd name="T3" fmla="*/ 358 h 570"/>
              <a:gd name="T4" fmla="*/ 309 w 732"/>
              <a:gd name="T5" fmla="*/ 411 h 570"/>
              <a:gd name="T6" fmla="*/ 254 w 732"/>
              <a:gd name="T7" fmla="*/ 157 h 570"/>
              <a:gd name="T8" fmla="*/ 309 w 732"/>
              <a:gd name="T9" fmla="*/ 411 h 570"/>
              <a:gd name="T10" fmla="*/ 109 w 732"/>
              <a:gd name="T11" fmla="*/ 44 h 570"/>
              <a:gd name="T12" fmla="*/ 210 w 732"/>
              <a:gd name="T13" fmla="*/ 524 h 570"/>
              <a:gd name="T14" fmla="*/ 653 w 732"/>
              <a:gd name="T15" fmla="*/ 191 h 570"/>
              <a:gd name="T16" fmla="*/ 687 w 732"/>
              <a:gd name="T17" fmla="*/ 407 h 570"/>
              <a:gd name="T18" fmla="*/ 653 w 732"/>
              <a:gd name="T19" fmla="*/ 191 h 570"/>
              <a:gd name="T20" fmla="*/ 608 w 732"/>
              <a:gd name="T21" fmla="*/ 196 h 570"/>
              <a:gd name="T22" fmla="*/ 443 w 732"/>
              <a:gd name="T23" fmla="*/ 363 h 570"/>
              <a:gd name="T24" fmla="*/ 709 w 732"/>
              <a:gd name="T25" fmla="*/ 146 h 570"/>
              <a:gd name="T26" fmla="*/ 630 w 732"/>
              <a:gd name="T27" fmla="*/ 146 h 570"/>
              <a:gd name="T28" fmla="*/ 629 w 732"/>
              <a:gd name="T29" fmla="*/ 146 h 570"/>
              <a:gd name="T30" fmla="*/ 628 w 732"/>
              <a:gd name="T31" fmla="*/ 146 h 570"/>
              <a:gd name="T32" fmla="*/ 627 w 732"/>
              <a:gd name="T33" fmla="*/ 146 h 570"/>
              <a:gd name="T34" fmla="*/ 419 w 732"/>
              <a:gd name="T35" fmla="*/ 190 h 570"/>
              <a:gd name="T36" fmla="*/ 353 w 732"/>
              <a:gd name="T37" fmla="*/ 140 h 570"/>
              <a:gd name="T38" fmla="*/ 328 w 732"/>
              <a:gd name="T39" fmla="*/ 113 h 570"/>
              <a:gd name="T40" fmla="*/ 254 w 732"/>
              <a:gd name="T41" fmla="*/ 31 h 570"/>
              <a:gd name="T42" fmla="*/ 251 w 732"/>
              <a:gd name="T43" fmla="*/ 16 h 570"/>
              <a:gd name="T44" fmla="*/ 228 w 732"/>
              <a:gd name="T45" fmla="*/ 0 h 570"/>
              <a:gd name="T46" fmla="*/ 92 w 732"/>
              <a:gd name="T47" fmla="*/ 0 h 570"/>
              <a:gd name="T48" fmla="*/ 69 w 732"/>
              <a:gd name="T49" fmla="*/ 16 h 570"/>
              <a:gd name="T50" fmla="*/ 1 w 732"/>
              <a:gd name="T51" fmla="*/ 533 h 570"/>
              <a:gd name="T52" fmla="*/ 9 w 732"/>
              <a:gd name="T53" fmla="*/ 558 h 570"/>
              <a:gd name="T54" fmla="*/ 32 w 732"/>
              <a:gd name="T55" fmla="*/ 569 h 570"/>
              <a:gd name="T56" fmla="*/ 228 w 732"/>
              <a:gd name="T57" fmla="*/ 569 h 570"/>
              <a:gd name="T58" fmla="*/ 251 w 732"/>
              <a:gd name="T59" fmla="*/ 552 h 570"/>
              <a:gd name="T60" fmla="*/ 254 w 732"/>
              <a:gd name="T61" fmla="*/ 456 h 570"/>
              <a:gd name="T62" fmla="*/ 328 w 732"/>
              <a:gd name="T63" fmla="*/ 456 h 570"/>
              <a:gd name="T64" fmla="*/ 353 w 732"/>
              <a:gd name="T65" fmla="*/ 403 h 570"/>
              <a:gd name="T66" fmla="*/ 625 w 732"/>
              <a:gd name="T67" fmla="*/ 452 h 570"/>
              <a:gd name="T68" fmla="*/ 625 w 732"/>
              <a:gd name="T69" fmla="*/ 452 h 570"/>
              <a:gd name="T70" fmla="*/ 626 w 732"/>
              <a:gd name="T71" fmla="*/ 452 h 570"/>
              <a:gd name="T72" fmla="*/ 628 w 732"/>
              <a:gd name="T73" fmla="*/ 453 h 570"/>
              <a:gd name="T74" fmla="*/ 629 w 732"/>
              <a:gd name="T75" fmla="*/ 453 h 570"/>
              <a:gd name="T76" fmla="*/ 630 w 732"/>
              <a:gd name="T77" fmla="*/ 453 h 570"/>
              <a:gd name="T78" fmla="*/ 630 w 732"/>
              <a:gd name="T79" fmla="*/ 453 h 570"/>
              <a:gd name="T80" fmla="*/ 709 w 732"/>
              <a:gd name="T81" fmla="*/ 453 h 570"/>
              <a:gd name="T82" fmla="*/ 731 w 732"/>
              <a:gd name="T83" fmla="*/ 168 h 570"/>
              <a:gd name="T84" fmla="*/ 709 w 732"/>
              <a:gd name="T85" fmla="*/ 146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2" h="570">
                <a:moveTo>
                  <a:pt x="353" y="234"/>
                </a:moveTo>
                <a:lnTo>
                  <a:pt x="399" y="234"/>
                </a:lnTo>
                <a:lnTo>
                  <a:pt x="399" y="358"/>
                </a:lnTo>
                <a:lnTo>
                  <a:pt x="353" y="358"/>
                </a:lnTo>
                <a:lnTo>
                  <a:pt x="353" y="234"/>
                </a:lnTo>
                <a:close/>
                <a:moveTo>
                  <a:pt x="309" y="411"/>
                </a:moveTo>
                <a:lnTo>
                  <a:pt x="254" y="411"/>
                </a:lnTo>
                <a:lnTo>
                  <a:pt x="254" y="157"/>
                </a:lnTo>
                <a:lnTo>
                  <a:pt x="309" y="157"/>
                </a:lnTo>
                <a:lnTo>
                  <a:pt x="309" y="411"/>
                </a:lnTo>
                <a:close/>
                <a:moveTo>
                  <a:pt x="48" y="524"/>
                </a:moveTo>
                <a:lnTo>
                  <a:pt x="109" y="44"/>
                </a:lnTo>
                <a:lnTo>
                  <a:pt x="210" y="44"/>
                </a:lnTo>
                <a:lnTo>
                  <a:pt x="210" y="524"/>
                </a:lnTo>
                <a:lnTo>
                  <a:pt x="48" y="524"/>
                </a:lnTo>
                <a:close/>
                <a:moveTo>
                  <a:pt x="653" y="191"/>
                </a:moveTo>
                <a:lnTo>
                  <a:pt x="687" y="191"/>
                </a:lnTo>
                <a:lnTo>
                  <a:pt x="687" y="407"/>
                </a:lnTo>
                <a:lnTo>
                  <a:pt x="653" y="407"/>
                </a:lnTo>
                <a:lnTo>
                  <a:pt x="653" y="191"/>
                </a:lnTo>
                <a:close/>
                <a:moveTo>
                  <a:pt x="443" y="230"/>
                </a:moveTo>
                <a:lnTo>
                  <a:pt x="608" y="196"/>
                </a:lnTo>
                <a:lnTo>
                  <a:pt x="608" y="402"/>
                </a:lnTo>
                <a:lnTo>
                  <a:pt x="443" y="363"/>
                </a:lnTo>
                <a:lnTo>
                  <a:pt x="443" y="230"/>
                </a:lnTo>
                <a:close/>
                <a:moveTo>
                  <a:pt x="709" y="146"/>
                </a:moveTo>
                <a:lnTo>
                  <a:pt x="630" y="146"/>
                </a:lnTo>
                <a:lnTo>
                  <a:pt x="630" y="146"/>
                </a:lnTo>
                <a:lnTo>
                  <a:pt x="629" y="146"/>
                </a:lnTo>
                <a:lnTo>
                  <a:pt x="629" y="146"/>
                </a:lnTo>
                <a:lnTo>
                  <a:pt x="628" y="146"/>
                </a:lnTo>
                <a:lnTo>
                  <a:pt x="628" y="146"/>
                </a:lnTo>
                <a:cubicBezTo>
                  <a:pt x="628" y="146"/>
                  <a:pt x="628" y="146"/>
                  <a:pt x="627" y="146"/>
                </a:cubicBezTo>
                <a:lnTo>
                  <a:pt x="627" y="146"/>
                </a:lnTo>
                <a:cubicBezTo>
                  <a:pt x="627" y="146"/>
                  <a:pt x="627" y="146"/>
                  <a:pt x="626" y="146"/>
                </a:cubicBezTo>
                <a:lnTo>
                  <a:pt x="419" y="190"/>
                </a:lnTo>
                <a:lnTo>
                  <a:pt x="353" y="190"/>
                </a:lnTo>
                <a:lnTo>
                  <a:pt x="353" y="140"/>
                </a:lnTo>
                <a:lnTo>
                  <a:pt x="353" y="140"/>
                </a:lnTo>
                <a:cubicBezTo>
                  <a:pt x="353" y="124"/>
                  <a:pt x="343" y="113"/>
                  <a:pt x="328" y="113"/>
                </a:cubicBezTo>
                <a:lnTo>
                  <a:pt x="254" y="113"/>
                </a:lnTo>
                <a:lnTo>
                  <a:pt x="254" y="31"/>
                </a:lnTo>
                <a:lnTo>
                  <a:pt x="254" y="31"/>
                </a:lnTo>
                <a:cubicBezTo>
                  <a:pt x="254" y="26"/>
                  <a:pt x="253" y="21"/>
                  <a:pt x="251" y="16"/>
                </a:cubicBezTo>
                <a:lnTo>
                  <a:pt x="251" y="16"/>
                </a:lnTo>
                <a:cubicBezTo>
                  <a:pt x="247" y="6"/>
                  <a:pt x="238" y="0"/>
                  <a:pt x="228" y="0"/>
                </a:cubicBezTo>
                <a:lnTo>
                  <a:pt x="92" y="0"/>
                </a:lnTo>
                <a:lnTo>
                  <a:pt x="92" y="0"/>
                </a:lnTo>
                <a:cubicBezTo>
                  <a:pt x="82" y="0"/>
                  <a:pt x="73" y="6"/>
                  <a:pt x="69" y="16"/>
                </a:cubicBezTo>
                <a:lnTo>
                  <a:pt x="69" y="16"/>
                </a:lnTo>
                <a:cubicBezTo>
                  <a:pt x="67" y="20"/>
                  <a:pt x="66" y="24"/>
                  <a:pt x="66" y="30"/>
                </a:cubicBezTo>
                <a:lnTo>
                  <a:pt x="1" y="533"/>
                </a:lnTo>
                <a:lnTo>
                  <a:pt x="1" y="533"/>
                </a:lnTo>
                <a:cubicBezTo>
                  <a:pt x="0" y="542"/>
                  <a:pt x="3" y="552"/>
                  <a:pt x="9" y="558"/>
                </a:cubicBezTo>
                <a:lnTo>
                  <a:pt x="9" y="558"/>
                </a:lnTo>
                <a:cubicBezTo>
                  <a:pt x="15" y="565"/>
                  <a:pt x="24" y="569"/>
                  <a:pt x="32" y="569"/>
                </a:cubicBezTo>
                <a:lnTo>
                  <a:pt x="228" y="569"/>
                </a:lnTo>
                <a:lnTo>
                  <a:pt x="228" y="569"/>
                </a:lnTo>
                <a:cubicBezTo>
                  <a:pt x="238" y="569"/>
                  <a:pt x="247" y="563"/>
                  <a:pt x="251" y="552"/>
                </a:cubicBezTo>
                <a:lnTo>
                  <a:pt x="251" y="552"/>
                </a:lnTo>
                <a:cubicBezTo>
                  <a:pt x="253" y="547"/>
                  <a:pt x="254" y="542"/>
                  <a:pt x="254" y="536"/>
                </a:cubicBezTo>
                <a:lnTo>
                  <a:pt x="254" y="456"/>
                </a:lnTo>
                <a:lnTo>
                  <a:pt x="328" y="456"/>
                </a:lnTo>
                <a:lnTo>
                  <a:pt x="328" y="456"/>
                </a:lnTo>
                <a:cubicBezTo>
                  <a:pt x="343" y="456"/>
                  <a:pt x="353" y="443"/>
                  <a:pt x="353" y="427"/>
                </a:cubicBezTo>
                <a:lnTo>
                  <a:pt x="353" y="403"/>
                </a:lnTo>
                <a:lnTo>
                  <a:pt x="418" y="403"/>
                </a:lnTo>
                <a:lnTo>
                  <a:pt x="625" y="452"/>
                </a:lnTo>
                <a:lnTo>
                  <a:pt x="625" y="452"/>
                </a:lnTo>
                <a:lnTo>
                  <a:pt x="625" y="452"/>
                </a:lnTo>
                <a:lnTo>
                  <a:pt x="625" y="452"/>
                </a:lnTo>
                <a:cubicBezTo>
                  <a:pt x="626" y="452"/>
                  <a:pt x="626" y="452"/>
                  <a:pt x="626" y="452"/>
                </a:cubicBezTo>
                <a:lnTo>
                  <a:pt x="626" y="452"/>
                </a:lnTo>
                <a:cubicBezTo>
                  <a:pt x="627" y="452"/>
                  <a:pt x="627" y="453"/>
                  <a:pt x="628" y="453"/>
                </a:cubicBezTo>
                <a:lnTo>
                  <a:pt x="628" y="453"/>
                </a:lnTo>
                <a:cubicBezTo>
                  <a:pt x="628" y="453"/>
                  <a:pt x="628" y="453"/>
                  <a:pt x="629" y="453"/>
                </a:cubicBezTo>
                <a:lnTo>
                  <a:pt x="629" y="453"/>
                </a:lnTo>
                <a:lnTo>
                  <a:pt x="630" y="453"/>
                </a:lnTo>
                <a:lnTo>
                  <a:pt x="630" y="453"/>
                </a:lnTo>
                <a:lnTo>
                  <a:pt x="630" y="453"/>
                </a:lnTo>
                <a:lnTo>
                  <a:pt x="709" y="453"/>
                </a:lnTo>
                <a:lnTo>
                  <a:pt x="709" y="453"/>
                </a:lnTo>
                <a:cubicBezTo>
                  <a:pt x="721" y="453"/>
                  <a:pt x="731" y="442"/>
                  <a:pt x="731" y="430"/>
                </a:cubicBezTo>
                <a:lnTo>
                  <a:pt x="731" y="168"/>
                </a:lnTo>
                <a:lnTo>
                  <a:pt x="731" y="168"/>
                </a:lnTo>
                <a:cubicBezTo>
                  <a:pt x="731" y="156"/>
                  <a:pt x="721" y="146"/>
                  <a:pt x="709" y="146"/>
                </a:cubicBezTo>
                <a:close/>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188">
            <a:extLst>
              <a:ext uri="{FF2B5EF4-FFF2-40B4-BE49-F238E27FC236}">
                <a16:creationId xmlns:a16="http://schemas.microsoft.com/office/drawing/2014/main" xmlns="" id="{013C8F96-FCFC-BF46-9349-3CCE7B50EACD}"/>
              </a:ext>
            </a:extLst>
          </p:cNvPr>
          <p:cNvSpPr>
            <a:spLocks noChangeArrowheads="1"/>
          </p:cNvSpPr>
          <p:nvPr/>
        </p:nvSpPr>
        <p:spPr bwMode="auto">
          <a:xfrm>
            <a:off x="2426681" y="5358462"/>
            <a:ext cx="216535" cy="276390"/>
          </a:xfrm>
          <a:custGeom>
            <a:avLst/>
            <a:gdLst>
              <a:gd name="T0" fmla="*/ 488 w 542"/>
              <a:gd name="T1" fmla="*/ 575 h 692"/>
              <a:gd name="T2" fmla="*/ 421 w 542"/>
              <a:gd name="T3" fmla="*/ 645 h 692"/>
              <a:gd name="T4" fmla="*/ 438 w 542"/>
              <a:gd name="T5" fmla="*/ 468 h 692"/>
              <a:gd name="T6" fmla="*/ 463 w 542"/>
              <a:gd name="T7" fmla="*/ 478 h 692"/>
              <a:gd name="T8" fmla="*/ 488 w 542"/>
              <a:gd name="T9" fmla="*/ 575 h 692"/>
              <a:gd name="T10" fmla="*/ 167 w 542"/>
              <a:gd name="T11" fmla="*/ 627 h 692"/>
              <a:gd name="T12" fmla="*/ 125 w 542"/>
              <a:gd name="T13" fmla="*/ 645 h 692"/>
              <a:gd name="T14" fmla="*/ 58 w 542"/>
              <a:gd name="T15" fmla="*/ 575 h 692"/>
              <a:gd name="T16" fmla="*/ 55 w 542"/>
              <a:gd name="T17" fmla="*/ 554 h 692"/>
              <a:gd name="T18" fmla="*/ 56 w 542"/>
              <a:gd name="T19" fmla="*/ 532 h 692"/>
              <a:gd name="T20" fmla="*/ 83 w 542"/>
              <a:gd name="T21" fmla="*/ 478 h 692"/>
              <a:gd name="T22" fmla="*/ 108 w 542"/>
              <a:gd name="T23" fmla="*/ 468 h 692"/>
              <a:gd name="T24" fmla="*/ 531 w 542"/>
              <a:gd name="T25" fmla="*/ 485 h 692"/>
              <a:gd name="T26" fmla="*/ 529 w 542"/>
              <a:gd name="T27" fmla="*/ 356 h 692"/>
              <a:gd name="T28" fmla="*/ 533 w 542"/>
              <a:gd name="T29" fmla="*/ 217 h 692"/>
              <a:gd name="T30" fmla="*/ 480 w 542"/>
              <a:gd name="T31" fmla="*/ 98 h 692"/>
              <a:gd name="T32" fmla="*/ 395 w 542"/>
              <a:gd name="T33" fmla="*/ 28 h 692"/>
              <a:gd name="T34" fmla="*/ 278 w 542"/>
              <a:gd name="T35" fmla="*/ 0 h 692"/>
              <a:gd name="T36" fmla="*/ 272 w 542"/>
              <a:gd name="T37" fmla="*/ 0 h 692"/>
              <a:gd name="T38" fmla="*/ 174 w 542"/>
              <a:gd name="T39" fmla="*/ 16 h 692"/>
              <a:gd name="T40" fmla="*/ 27 w 542"/>
              <a:gd name="T41" fmla="*/ 148 h 692"/>
              <a:gd name="T42" fmla="*/ 16 w 542"/>
              <a:gd name="T43" fmla="*/ 349 h 692"/>
              <a:gd name="T44" fmla="*/ 15 w 542"/>
              <a:gd name="T45" fmla="*/ 492 h 692"/>
              <a:gd name="T46" fmla="*/ 11 w 542"/>
              <a:gd name="T47" fmla="*/ 528 h 692"/>
              <a:gd name="T48" fmla="*/ 10 w 542"/>
              <a:gd name="T49" fmla="*/ 555 h 692"/>
              <a:gd name="T50" fmla="*/ 10 w 542"/>
              <a:gd name="T51" fmla="*/ 557 h 692"/>
              <a:gd name="T52" fmla="*/ 15 w 542"/>
              <a:gd name="T53" fmla="*/ 587 h 692"/>
              <a:gd name="T54" fmla="*/ 118 w 542"/>
              <a:gd name="T55" fmla="*/ 690 h 692"/>
              <a:gd name="T56" fmla="*/ 125 w 542"/>
              <a:gd name="T57" fmla="*/ 691 h 692"/>
              <a:gd name="T58" fmla="*/ 166 w 542"/>
              <a:gd name="T59" fmla="*/ 677 h 692"/>
              <a:gd name="T60" fmla="*/ 209 w 542"/>
              <a:gd name="T61" fmla="*/ 652 h 692"/>
              <a:gd name="T62" fmla="*/ 216 w 542"/>
              <a:gd name="T63" fmla="*/ 628 h 692"/>
              <a:gd name="T64" fmla="*/ 144 w 542"/>
              <a:gd name="T65" fmla="*/ 436 h 692"/>
              <a:gd name="T66" fmla="*/ 128 w 542"/>
              <a:gd name="T67" fmla="*/ 420 h 692"/>
              <a:gd name="T68" fmla="*/ 85 w 542"/>
              <a:gd name="T69" fmla="*/ 428 h 692"/>
              <a:gd name="T70" fmla="*/ 65 w 542"/>
              <a:gd name="T71" fmla="*/ 438 h 692"/>
              <a:gd name="T72" fmla="*/ 60 w 542"/>
              <a:gd name="T73" fmla="*/ 340 h 692"/>
              <a:gd name="T74" fmla="*/ 69 w 542"/>
              <a:gd name="T75" fmla="*/ 166 h 692"/>
              <a:gd name="T76" fmla="*/ 188 w 542"/>
              <a:gd name="T77" fmla="*/ 58 h 692"/>
              <a:gd name="T78" fmla="*/ 272 w 542"/>
              <a:gd name="T79" fmla="*/ 46 h 692"/>
              <a:gd name="T80" fmla="*/ 278 w 542"/>
              <a:gd name="T81" fmla="*/ 46 h 692"/>
              <a:gd name="T82" fmla="*/ 445 w 542"/>
              <a:gd name="T83" fmla="*/ 125 h 692"/>
              <a:gd name="T84" fmla="*/ 489 w 542"/>
              <a:gd name="T85" fmla="*/ 225 h 692"/>
              <a:gd name="T86" fmla="*/ 485 w 542"/>
              <a:gd name="T87" fmla="*/ 346 h 692"/>
              <a:gd name="T88" fmla="*/ 480 w 542"/>
              <a:gd name="T89" fmla="*/ 436 h 692"/>
              <a:gd name="T90" fmla="*/ 461 w 542"/>
              <a:gd name="T91" fmla="*/ 428 h 692"/>
              <a:gd name="T92" fmla="*/ 419 w 542"/>
              <a:gd name="T93" fmla="*/ 420 h 692"/>
              <a:gd name="T94" fmla="*/ 402 w 542"/>
              <a:gd name="T95" fmla="*/ 436 h 692"/>
              <a:gd name="T96" fmla="*/ 331 w 542"/>
              <a:gd name="T97" fmla="*/ 627 h 692"/>
              <a:gd name="T98" fmla="*/ 331 w 542"/>
              <a:gd name="T99" fmla="*/ 628 h 692"/>
              <a:gd name="T100" fmla="*/ 337 w 542"/>
              <a:gd name="T101" fmla="*/ 652 h 692"/>
              <a:gd name="T102" fmla="*/ 380 w 542"/>
              <a:gd name="T103" fmla="*/ 677 h 692"/>
              <a:gd name="T104" fmla="*/ 422 w 542"/>
              <a:gd name="T105" fmla="*/ 691 h 692"/>
              <a:gd name="T106" fmla="*/ 428 w 542"/>
              <a:gd name="T107" fmla="*/ 690 h 692"/>
              <a:gd name="T108" fmla="*/ 532 w 542"/>
              <a:gd name="T109" fmla="*/ 587 h 692"/>
              <a:gd name="T110" fmla="*/ 537 w 542"/>
              <a:gd name="T111" fmla="*/ 546 h 692"/>
              <a:gd name="T112" fmla="*/ 537 w 542"/>
              <a:gd name="T113" fmla="*/ 546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2" h="692">
                <a:moveTo>
                  <a:pt x="488" y="575"/>
                </a:moveTo>
                <a:lnTo>
                  <a:pt x="488" y="575"/>
                </a:lnTo>
                <a:cubicBezTo>
                  <a:pt x="479" y="609"/>
                  <a:pt x="454" y="635"/>
                  <a:pt x="421" y="645"/>
                </a:cubicBezTo>
                <a:lnTo>
                  <a:pt x="421" y="645"/>
                </a:lnTo>
                <a:cubicBezTo>
                  <a:pt x="412" y="643"/>
                  <a:pt x="392" y="633"/>
                  <a:pt x="379" y="627"/>
                </a:cubicBezTo>
                <a:lnTo>
                  <a:pt x="438" y="468"/>
                </a:lnTo>
                <a:lnTo>
                  <a:pt x="438" y="468"/>
                </a:lnTo>
                <a:cubicBezTo>
                  <a:pt x="448" y="471"/>
                  <a:pt x="459" y="476"/>
                  <a:pt x="463" y="478"/>
                </a:cubicBezTo>
                <a:lnTo>
                  <a:pt x="463" y="478"/>
                </a:lnTo>
                <a:cubicBezTo>
                  <a:pt x="488" y="504"/>
                  <a:pt x="498" y="540"/>
                  <a:pt x="488" y="575"/>
                </a:cubicBezTo>
                <a:close/>
                <a:moveTo>
                  <a:pt x="108" y="468"/>
                </a:moveTo>
                <a:lnTo>
                  <a:pt x="167" y="627"/>
                </a:lnTo>
                <a:lnTo>
                  <a:pt x="167" y="627"/>
                </a:lnTo>
                <a:cubicBezTo>
                  <a:pt x="154" y="633"/>
                  <a:pt x="134" y="643"/>
                  <a:pt x="125" y="645"/>
                </a:cubicBezTo>
                <a:lnTo>
                  <a:pt x="125" y="645"/>
                </a:lnTo>
                <a:cubicBezTo>
                  <a:pt x="93" y="635"/>
                  <a:pt x="67" y="609"/>
                  <a:pt x="58" y="575"/>
                </a:cubicBezTo>
                <a:lnTo>
                  <a:pt x="58" y="575"/>
                </a:lnTo>
                <a:cubicBezTo>
                  <a:pt x="56" y="568"/>
                  <a:pt x="55" y="561"/>
                  <a:pt x="55" y="554"/>
                </a:cubicBezTo>
                <a:lnTo>
                  <a:pt x="55" y="554"/>
                </a:lnTo>
                <a:cubicBezTo>
                  <a:pt x="55" y="548"/>
                  <a:pt x="55" y="540"/>
                  <a:pt x="56" y="532"/>
                </a:cubicBezTo>
                <a:lnTo>
                  <a:pt x="56" y="532"/>
                </a:lnTo>
                <a:cubicBezTo>
                  <a:pt x="59" y="512"/>
                  <a:pt x="68" y="493"/>
                  <a:pt x="83" y="478"/>
                </a:cubicBezTo>
                <a:lnTo>
                  <a:pt x="83" y="478"/>
                </a:lnTo>
                <a:cubicBezTo>
                  <a:pt x="87" y="476"/>
                  <a:pt x="99" y="471"/>
                  <a:pt x="108" y="468"/>
                </a:cubicBezTo>
                <a:close/>
                <a:moveTo>
                  <a:pt x="531" y="485"/>
                </a:moveTo>
                <a:lnTo>
                  <a:pt x="531" y="485"/>
                </a:lnTo>
                <a:cubicBezTo>
                  <a:pt x="526" y="444"/>
                  <a:pt x="519" y="397"/>
                  <a:pt x="529" y="356"/>
                </a:cubicBezTo>
                <a:lnTo>
                  <a:pt x="529" y="356"/>
                </a:lnTo>
                <a:cubicBezTo>
                  <a:pt x="540" y="309"/>
                  <a:pt x="541" y="261"/>
                  <a:pt x="533" y="217"/>
                </a:cubicBezTo>
                <a:lnTo>
                  <a:pt x="533" y="217"/>
                </a:lnTo>
                <a:cubicBezTo>
                  <a:pt x="525" y="172"/>
                  <a:pt x="507" y="131"/>
                  <a:pt x="480" y="98"/>
                </a:cubicBezTo>
                <a:lnTo>
                  <a:pt x="480" y="98"/>
                </a:lnTo>
                <a:cubicBezTo>
                  <a:pt x="458" y="68"/>
                  <a:pt x="429" y="44"/>
                  <a:pt x="395" y="28"/>
                </a:cubicBezTo>
                <a:lnTo>
                  <a:pt x="395" y="28"/>
                </a:lnTo>
                <a:cubicBezTo>
                  <a:pt x="361" y="11"/>
                  <a:pt x="321" y="1"/>
                  <a:pt x="278" y="0"/>
                </a:cubicBezTo>
                <a:lnTo>
                  <a:pt x="278" y="0"/>
                </a:lnTo>
                <a:cubicBezTo>
                  <a:pt x="276" y="0"/>
                  <a:pt x="274" y="0"/>
                  <a:pt x="272" y="0"/>
                </a:cubicBezTo>
                <a:lnTo>
                  <a:pt x="272" y="0"/>
                </a:lnTo>
                <a:cubicBezTo>
                  <a:pt x="238" y="0"/>
                  <a:pt x="205" y="6"/>
                  <a:pt x="174" y="16"/>
                </a:cubicBezTo>
                <a:lnTo>
                  <a:pt x="174" y="16"/>
                </a:lnTo>
                <a:cubicBezTo>
                  <a:pt x="104" y="38"/>
                  <a:pt x="54" y="84"/>
                  <a:pt x="27" y="148"/>
                </a:cubicBezTo>
                <a:lnTo>
                  <a:pt x="27" y="148"/>
                </a:lnTo>
                <a:cubicBezTo>
                  <a:pt x="4" y="205"/>
                  <a:pt x="0" y="275"/>
                  <a:pt x="16" y="349"/>
                </a:cubicBezTo>
                <a:lnTo>
                  <a:pt x="16" y="349"/>
                </a:lnTo>
                <a:cubicBezTo>
                  <a:pt x="26" y="391"/>
                  <a:pt x="19" y="447"/>
                  <a:pt x="15" y="492"/>
                </a:cubicBezTo>
                <a:lnTo>
                  <a:pt x="15" y="492"/>
                </a:lnTo>
                <a:cubicBezTo>
                  <a:pt x="13" y="505"/>
                  <a:pt x="12" y="517"/>
                  <a:pt x="11" y="528"/>
                </a:cubicBezTo>
                <a:lnTo>
                  <a:pt x="11" y="528"/>
                </a:lnTo>
                <a:cubicBezTo>
                  <a:pt x="10" y="537"/>
                  <a:pt x="10" y="546"/>
                  <a:pt x="10" y="555"/>
                </a:cubicBezTo>
                <a:lnTo>
                  <a:pt x="10" y="555"/>
                </a:lnTo>
                <a:lnTo>
                  <a:pt x="10" y="555"/>
                </a:lnTo>
                <a:cubicBezTo>
                  <a:pt x="10" y="556"/>
                  <a:pt x="10" y="556"/>
                  <a:pt x="10" y="557"/>
                </a:cubicBezTo>
                <a:lnTo>
                  <a:pt x="10" y="557"/>
                </a:lnTo>
                <a:cubicBezTo>
                  <a:pt x="10" y="567"/>
                  <a:pt x="12" y="577"/>
                  <a:pt x="15" y="587"/>
                </a:cubicBezTo>
                <a:lnTo>
                  <a:pt x="15" y="587"/>
                </a:lnTo>
                <a:cubicBezTo>
                  <a:pt x="28" y="638"/>
                  <a:pt x="68" y="677"/>
                  <a:pt x="118" y="690"/>
                </a:cubicBezTo>
                <a:lnTo>
                  <a:pt x="118" y="690"/>
                </a:lnTo>
                <a:cubicBezTo>
                  <a:pt x="120" y="690"/>
                  <a:pt x="122" y="691"/>
                  <a:pt x="125" y="691"/>
                </a:cubicBezTo>
                <a:lnTo>
                  <a:pt x="125" y="691"/>
                </a:lnTo>
                <a:cubicBezTo>
                  <a:pt x="131" y="691"/>
                  <a:pt x="141" y="688"/>
                  <a:pt x="166" y="677"/>
                </a:cubicBezTo>
                <a:lnTo>
                  <a:pt x="166" y="677"/>
                </a:lnTo>
                <a:cubicBezTo>
                  <a:pt x="188" y="668"/>
                  <a:pt x="202" y="659"/>
                  <a:pt x="209" y="652"/>
                </a:cubicBezTo>
                <a:lnTo>
                  <a:pt x="209" y="652"/>
                </a:lnTo>
                <a:cubicBezTo>
                  <a:pt x="219" y="643"/>
                  <a:pt x="217" y="632"/>
                  <a:pt x="216" y="628"/>
                </a:cubicBezTo>
                <a:lnTo>
                  <a:pt x="216" y="627"/>
                </a:lnTo>
                <a:lnTo>
                  <a:pt x="144" y="436"/>
                </a:lnTo>
                <a:lnTo>
                  <a:pt x="144" y="436"/>
                </a:lnTo>
                <a:cubicBezTo>
                  <a:pt x="142" y="428"/>
                  <a:pt x="136" y="423"/>
                  <a:pt x="128" y="420"/>
                </a:cubicBezTo>
                <a:lnTo>
                  <a:pt x="128" y="420"/>
                </a:lnTo>
                <a:cubicBezTo>
                  <a:pt x="122" y="419"/>
                  <a:pt x="112" y="418"/>
                  <a:pt x="85" y="428"/>
                </a:cubicBezTo>
                <a:lnTo>
                  <a:pt x="85" y="428"/>
                </a:lnTo>
                <a:cubicBezTo>
                  <a:pt x="77" y="431"/>
                  <a:pt x="70" y="435"/>
                  <a:pt x="65" y="438"/>
                </a:cubicBezTo>
                <a:lnTo>
                  <a:pt x="65" y="438"/>
                </a:lnTo>
                <a:cubicBezTo>
                  <a:pt x="66" y="404"/>
                  <a:pt x="66" y="370"/>
                  <a:pt x="60" y="340"/>
                </a:cubicBezTo>
                <a:lnTo>
                  <a:pt x="60" y="340"/>
                </a:lnTo>
                <a:cubicBezTo>
                  <a:pt x="46" y="274"/>
                  <a:pt x="49" y="214"/>
                  <a:pt x="69" y="166"/>
                </a:cubicBezTo>
                <a:lnTo>
                  <a:pt x="69" y="166"/>
                </a:lnTo>
                <a:cubicBezTo>
                  <a:pt x="90" y="112"/>
                  <a:pt x="130" y="77"/>
                  <a:pt x="188" y="58"/>
                </a:cubicBezTo>
                <a:lnTo>
                  <a:pt x="188" y="58"/>
                </a:lnTo>
                <a:cubicBezTo>
                  <a:pt x="215" y="50"/>
                  <a:pt x="243" y="46"/>
                  <a:pt x="272" y="46"/>
                </a:cubicBezTo>
                <a:lnTo>
                  <a:pt x="272" y="46"/>
                </a:lnTo>
                <a:cubicBezTo>
                  <a:pt x="274" y="46"/>
                  <a:pt x="276" y="46"/>
                  <a:pt x="278" y="46"/>
                </a:cubicBezTo>
                <a:lnTo>
                  <a:pt x="278" y="46"/>
                </a:lnTo>
                <a:cubicBezTo>
                  <a:pt x="348" y="47"/>
                  <a:pt x="406" y="74"/>
                  <a:pt x="445" y="125"/>
                </a:cubicBezTo>
                <a:lnTo>
                  <a:pt x="445" y="125"/>
                </a:lnTo>
                <a:cubicBezTo>
                  <a:pt x="467" y="153"/>
                  <a:pt x="482" y="188"/>
                  <a:pt x="489" y="225"/>
                </a:cubicBezTo>
                <a:lnTo>
                  <a:pt x="489" y="225"/>
                </a:lnTo>
                <a:cubicBezTo>
                  <a:pt x="496" y="263"/>
                  <a:pt x="495" y="305"/>
                  <a:pt x="485" y="346"/>
                </a:cubicBezTo>
                <a:lnTo>
                  <a:pt x="485" y="346"/>
                </a:lnTo>
                <a:cubicBezTo>
                  <a:pt x="478" y="376"/>
                  <a:pt x="478" y="407"/>
                  <a:pt x="480" y="436"/>
                </a:cubicBezTo>
                <a:lnTo>
                  <a:pt x="480" y="436"/>
                </a:lnTo>
                <a:cubicBezTo>
                  <a:pt x="475" y="434"/>
                  <a:pt x="469" y="431"/>
                  <a:pt x="461" y="428"/>
                </a:cubicBezTo>
                <a:lnTo>
                  <a:pt x="461" y="428"/>
                </a:lnTo>
                <a:cubicBezTo>
                  <a:pt x="434" y="418"/>
                  <a:pt x="425" y="419"/>
                  <a:pt x="419" y="420"/>
                </a:cubicBezTo>
                <a:lnTo>
                  <a:pt x="419" y="420"/>
                </a:lnTo>
                <a:cubicBezTo>
                  <a:pt x="411" y="423"/>
                  <a:pt x="405" y="428"/>
                  <a:pt x="402" y="436"/>
                </a:cubicBezTo>
                <a:lnTo>
                  <a:pt x="331" y="626"/>
                </a:lnTo>
                <a:lnTo>
                  <a:pt x="331" y="627"/>
                </a:lnTo>
                <a:lnTo>
                  <a:pt x="331" y="628"/>
                </a:lnTo>
                <a:lnTo>
                  <a:pt x="331" y="628"/>
                </a:lnTo>
                <a:cubicBezTo>
                  <a:pt x="330" y="632"/>
                  <a:pt x="328" y="643"/>
                  <a:pt x="337" y="652"/>
                </a:cubicBezTo>
                <a:lnTo>
                  <a:pt x="337" y="652"/>
                </a:lnTo>
                <a:cubicBezTo>
                  <a:pt x="344" y="659"/>
                  <a:pt x="358" y="668"/>
                  <a:pt x="380" y="677"/>
                </a:cubicBezTo>
                <a:lnTo>
                  <a:pt x="380" y="677"/>
                </a:lnTo>
                <a:cubicBezTo>
                  <a:pt x="405" y="688"/>
                  <a:pt x="416" y="691"/>
                  <a:pt x="422" y="691"/>
                </a:cubicBezTo>
                <a:lnTo>
                  <a:pt x="422" y="691"/>
                </a:lnTo>
                <a:cubicBezTo>
                  <a:pt x="425" y="691"/>
                  <a:pt x="427" y="690"/>
                  <a:pt x="428" y="690"/>
                </a:cubicBezTo>
                <a:lnTo>
                  <a:pt x="428" y="690"/>
                </a:lnTo>
                <a:cubicBezTo>
                  <a:pt x="479" y="677"/>
                  <a:pt x="519" y="638"/>
                  <a:pt x="532" y="587"/>
                </a:cubicBezTo>
                <a:lnTo>
                  <a:pt x="532" y="587"/>
                </a:lnTo>
                <a:cubicBezTo>
                  <a:pt x="536" y="574"/>
                  <a:pt x="537" y="560"/>
                  <a:pt x="537" y="546"/>
                </a:cubicBezTo>
                <a:lnTo>
                  <a:pt x="537" y="546"/>
                </a:lnTo>
                <a:lnTo>
                  <a:pt x="537" y="546"/>
                </a:lnTo>
                <a:lnTo>
                  <a:pt x="537" y="546"/>
                </a:lnTo>
                <a:cubicBezTo>
                  <a:pt x="537" y="528"/>
                  <a:pt x="534" y="507"/>
                  <a:pt x="531" y="485"/>
                </a:cubicBezTo>
                <a:close/>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189">
            <a:extLst>
              <a:ext uri="{FF2B5EF4-FFF2-40B4-BE49-F238E27FC236}">
                <a16:creationId xmlns:a16="http://schemas.microsoft.com/office/drawing/2014/main" xmlns="" id="{12D57B81-EE6D-0C47-9597-35929FCE918E}"/>
              </a:ext>
            </a:extLst>
          </p:cNvPr>
          <p:cNvSpPr>
            <a:spLocks noChangeArrowheads="1"/>
          </p:cNvSpPr>
          <p:nvPr/>
        </p:nvSpPr>
        <p:spPr bwMode="auto">
          <a:xfrm>
            <a:off x="738721" y="2359674"/>
            <a:ext cx="286381" cy="309920"/>
          </a:xfrm>
          <a:custGeom>
            <a:avLst/>
            <a:gdLst>
              <a:gd name="T0" fmla="*/ 385 w 643"/>
              <a:gd name="T1" fmla="*/ 633 h 695"/>
              <a:gd name="T2" fmla="*/ 414 w 643"/>
              <a:gd name="T3" fmla="*/ 636 h 695"/>
              <a:gd name="T4" fmla="*/ 530 w 643"/>
              <a:gd name="T5" fmla="*/ 642 h 695"/>
              <a:gd name="T6" fmla="*/ 539 w 643"/>
              <a:gd name="T7" fmla="*/ 616 h 695"/>
              <a:gd name="T8" fmla="*/ 530 w 643"/>
              <a:gd name="T9" fmla="*/ 580 h 695"/>
              <a:gd name="T10" fmla="*/ 545 w 643"/>
              <a:gd name="T11" fmla="*/ 566 h 695"/>
              <a:gd name="T12" fmla="*/ 562 w 643"/>
              <a:gd name="T13" fmla="*/ 510 h 695"/>
              <a:gd name="T14" fmla="*/ 556 w 643"/>
              <a:gd name="T15" fmla="*/ 488 h 695"/>
              <a:gd name="T16" fmla="*/ 586 w 643"/>
              <a:gd name="T17" fmla="*/ 466 h 695"/>
              <a:gd name="T18" fmla="*/ 597 w 643"/>
              <a:gd name="T19" fmla="*/ 443 h 695"/>
              <a:gd name="T20" fmla="*/ 559 w 643"/>
              <a:gd name="T21" fmla="*/ 394 h 695"/>
              <a:gd name="T22" fmla="*/ 571 w 643"/>
              <a:gd name="T23" fmla="*/ 375 h 695"/>
              <a:gd name="T24" fmla="*/ 574 w 643"/>
              <a:gd name="T25" fmla="*/ 315 h 695"/>
              <a:gd name="T26" fmla="*/ 515 w 643"/>
              <a:gd name="T27" fmla="*/ 311 h 695"/>
              <a:gd name="T28" fmla="*/ 382 w 643"/>
              <a:gd name="T29" fmla="*/ 182 h 695"/>
              <a:gd name="T30" fmla="*/ 383 w 643"/>
              <a:gd name="T31" fmla="*/ 112 h 695"/>
              <a:gd name="T32" fmla="*/ 296 w 643"/>
              <a:gd name="T33" fmla="*/ 60 h 695"/>
              <a:gd name="T34" fmla="*/ 299 w 643"/>
              <a:gd name="T35" fmla="*/ 72 h 695"/>
              <a:gd name="T36" fmla="*/ 253 w 643"/>
              <a:gd name="T37" fmla="*/ 282 h 695"/>
              <a:gd name="T38" fmla="*/ 199 w 643"/>
              <a:gd name="T39" fmla="*/ 342 h 695"/>
              <a:gd name="T40" fmla="*/ 88 w 643"/>
              <a:gd name="T41" fmla="*/ 342 h 695"/>
              <a:gd name="T42" fmla="*/ 45 w 643"/>
              <a:gd name="T43" fmla="*/ 468 h 695"/>
              <a:gd name="T44" fmla="*/ 74 w 643"/>
              <a:gd name="T45" fmla="*/ 578 h 695"/>
              <a:gd name="T46" fmla="*/ 144 w 643"/>
              <a:gd name="T47" fmla="*/ 588 h 695"/>
              <a:gd name="T48" fmla="*/ 189 w 643"/>
              <a:gd name="T49" fmla="*/ 577 h 695"/>
              <a:gd name="T50" fmla="*/ 239 w 643"/>
              <a:gd name="T51" fmla="*/ 579 h 695"/>
              <a:gd name="T52" fmla="*/ 315 w 643"/>
              <a:gd name="T53" fmla="*/ 623 h 695"/>
              <a:gd name="T54" fmla="*/ 385 w 643"/>
              <a:gd name="T55" fmla="*/ 633 h 695"/>
              <a:gd name="T56" fmla="*/ 478 w 643"/>
              <a:gd name="T57" fmla="*/ 693 h 695"/>
              <a:gd name="T58" fmla="*/ 403 w 643"/>
              <a:gd name="T59" fmla="*/ 680 h 695"/>
              <a:gd name="T60" fmla="*/ 370 w 643"/>
              <a:gd name="T61" fmla="*/ 679 h 695"/>
              <a:gd name="T62" fmla="*/ 215 w 643"/>
              <a:gd name="T63" fmla="*/ 619 h 695"/>
              <a:gd name="T64" fmla="*/ 135 w 643"/>
              <a:gd name="T65" fmla="*/ 636 h 695"/>
              <a:gd name="T66" fmla="*/ 40 w 643"/>
              <a:gd name="T67" fmla="*/ 607 h 695"/>
              <a:gd name="T68" fmla="*/ 45 w 643"/>
              <a:gd name="T69" fmla="*/ 315 h 695"/>
              <a:gd name="T70" fmla="*/ 174 w 643"/>
              <a:gd name="T71" fmla="*/ 303 h 695"/>
              <a:gd name="T72" fmla="*/ 218 w 643"/>
              <a:gd name="T73" fmla="*/ 254 h 695"/>
              <a:gd name="T74" fmla="*/ 257 w 643"/>
              <a:gd name="T75" fmla="*/ 87 h 695"/>
              <a:gd name="T76" fmla="*/ 251 w 643"/>
              <a:gd name="T77" fmla="*/ 70 h 695"/>
              <a:gd name="T78" fmla="*/ 360 w 643"/>
              <a:gd name="T79" fmla="*/ 15 h 695"/>
              <a:gd name="T80" fmla="*/ 423 w 643"/>
              <a:gd name="T81" fmla="*/ 91 h 695"/>
              <a:gd name="T82" fmla="*/ 422 w 643"/>
              <a:gd name="T83" fmla="*/ 228 h 695"/>
              <a:gd name="T84" fmla="*/ 423 w 643"/>
              <a:gd name="T85" fmla="*/ 245 h 695"/>
              <a:gd name="T86" fmla="*/ 582 w 643"/>
              <a:gd name="T87" fmla="*/ 271 h 695"/>
              <a:gd name="T88" fmla="*/ 637 w 643"/>
              <a:gd name="T89" fmla="*/ 355 h 695"/>
              <a:gd name="T90" fmla="*/ 642 w 643"/>
              <a:gd name="T91" fmla="*/ 443 h 695"/>
              <a:gd name="T92" fmla="*/ 612 w 643"/>
              <a:gd name="T93" fmla="*/ 503 h 695"/>
              <a:gd name="T94" fmla="*/ 582 w 643"/>
              <a:gd name="T95" fmla="*/ 600 h 695"/>
              <a:gd name="T96" fmla="*/ 583 w 643"/>
              <a:gd name="T97" fmla="*/ 606 h 695"/>
              <a:gd name="T98" fmla="*/ 495 w 643"/>
              <a:gd name="T99" fmla="*/ 69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3" h="695">
                <a:moveTo>
                  <a:pt x="296" y="60"/>
                </a:moveTo>
                <a:lnTo>
                  <a:pt x="296" y="60"/>
                </a:lnTo>
                <a:close/>
                <a:moveTo>
                  <a:pt x="385" y="633"/>
                </a:moveTo>
                <a:lnTo>
                  <a:pt x="385" y="633"/>
                </a:lnTo>
                <a:cubicBezTo>
                  <a:pt x="395" y="633"/>
                  <a:pt x="404" y="634"/>
                  <a:pt x="414" y="636"/>
                </a:cubicBezTo>
                <a:lnTo>
                  <a:pt x="414" y="636"/>
                </a:lnTo>
                <a:cubicBezTo>
                  <a:pt x="431" y="641"/>
                  <a:pt x="456" y="647"/>
                  <a:pt x="481" y="649"/>
                </a:cubicBezTo>
                <a:lnTo>
                  <a:pt x="481" y="649"/>
                </a:lnTo>
                <a:cubicBezTo>
                  <a:pt x="516" y="651"/>
                  <a:pt x="527" y="644"/>
                  <a:pt x="530" y="642"/>
                </a:cubicBezTo>
                <a:lnTo>
                  <a:pt x="530" y="642"/>
                </a:lnTo>
                <a:cubicBezTo>
                  <a:pt x="538" y="634"/>
                  <a:pt x="541" y="625"/>
                  <a:pt x="539" y="616"/>
                </a:cubicBezTo>
                <a:lnTo>
                  <a:pt x="539" y="616"/>
                </a:lnTo>
                <a:cubicBezTo>
                  <a:pt x="538" y="607"/>
                  <a:pt x="533" y="601"/>
                  <a:pt x="533" y="601"/>
                </a:cubicBezTo>
                <a:lnTo>
                  <a:pt x="533" y="601"/>
                </a:lnTo>
                <a:cubicBezTo>
                  <a:pt x="529" y="595"/>
                  <a:pt x="528" y="588"/>
                  <a:pt x="530" y="580"/>
                </a:cubicBezTo>
                <a:lnTo>
                  <a:pt x="530" y="580"/>
                </a:lnTo>
                <a:cubicBezTo>
                  <a:pt x="533" y="573"/>
                  <a:pt x="538" y="568"/>
                  <a:pt x="545" y="566"/>
                </a:cubicBezTo>
                <a:lnTo>
                  <a:pt x="545" y="566"/>
                </a:lnTo>
                <a:cubicBezTo>
                  <a:pt x="564" y="561"/>
                  <a:pt x="576" y="553"/>
                  <a:pt x="578" y="546"/>
                </a:cubicBezTo>
                <a:lnTo>
                  <a:pt x="578" y="546"/>
                </a:lnTo>
                <a:cubicBezTo>
                  <a:pt x="581" y="535"/>
                  <a:pt x="568" y="517"/>
                  <a:pt x="562" y="510"/>
                </a:cubicBezTo>
                <a:lnTo>
                  <a:pt x="562" y="510"/>
                </a:lnTo>
                <a:cubicBezTo>
                  <a:pt x="556" y="504"/>
                  <a:pt x="554" y="496"/>
                  <a:pt x="556" y="488"/>
                </a:cubicBezTo>
                <a:lnTo>
                  <a:pt x="556" y="488"/>
                </a:lnTo>
                <a:cubicBezTo>
                  <a:pt x="559" y="480"/>
                  <a:pt x="565" y="474"/>
                  <a:pt x="574" y="473"/>
                </a:cubicBezTo>
                <a:lnTo>
                  <a:pt x="574" y="473"/>
                </a:lnTo>
                <a:cubicBezTo>
                  <a:pt x="574" y="473"/>
                  <a:pt x="580" y="471"/>
                  <a:pt x="586" y="466"/>
                </a:cubicBezTo>
                <a:lnTo>
                  <a:pt x="586" y="466"/>
                </a:lnTo>
                <a:cubicBezTo>
                  <a:pt x="594" y="460"/>
                  <a:pt x="597" y="452"/>
                  <a:pt x="597" y="443"/>
                </a:cubicBezTo>
                <a:lnTo>
                  <a:pt x="597" y="443"/>
                </a:lnTo>
                <a:cubicBezTo>
                  <a:pt x="597" y="439"/>
                  <a:pt x="597" y="428"/>
                  <a:pt x="571" y="414"/>
                </a:cubicBezTo>
                <a:lnTo>
                  <a:pt x="571" y="414"/>
                </a:lnTo>
                <a:cubicBezTo>
                  <a:pt x="564" y="410"/>
                  <a:pt x="559" y="403"/>
                  <a:pt x="559" y="394"/>
                </a:cubicBezTo>
                <a:lnTo>
                  <a:pt x="559" y="394"/>
                </a:lnTo>
                <a:cubicBezTo>
                  <a:pt x="559" y="386"/>
                  <a:pt x="563" y="378"/>
                  <a:pt x="571" y="375"/>
                </a:cubicBezTo>
                <a:lnTo>
                  <a:pt x="571" y="375"/>
                </a:lnTo>
                <a:cubicBezTo>
                  <a:pt x="579" y="370"/>
                  <a:pt x="592" y="359"/>
                  <a:pt x="593" y="351"/>
                </a:cubicBezTo>
                <a:lnTo>
                  <a:pt x="593" y="351"/>
                </a:lnTo>
                <a:cubicBezTo>
                  <a:pt x="596" y="319"/>
                  <a:pt x="584" y="317"/>
                  <a:pt x="574" y="315"/>
                </a:cubicBezTo>
                <a:lnTo>
                  <a:pt x="574" y="315"/>
                </a:lnTo>
                <a:cubicBezTo>
                  <a:pt x="554" y="312"/>
                  <a:pt x="534" y="312"/>
                  <a:pt x="515" y="311"/>
                </a:cubicBezTo>
                <a:lnTo>
                  <a:pt x="515" y="311"/>
                </a:lnTo>
                <a:cubicBezTo>
                  <a:pt x="476" y="311"/>
                  <a:pt x="435" y="310"/>
                  <a:pt x="396" y="281"/>
                </a:cubicBezTo>
                <a:lnTo>
                  <a:pt x="396" y="281"/>
                </a:lnTo>
                <a:cubicBezTo>
                  <a:pt x="371" y="263"/>
                  <a:pt x="376" y="224"/>
                  <a:pt x="382" y="182"/>
                </a:cubicBezTo>
                <a:lnTo>
                  <a:pt x="382" y="182"/>
                </a:lnTo>
                <a:cubicBezTo>
                  <a:pt x="385" y="156"/>
                  <a:pt x="390" y="124"/>
                  <a:pt x="383" y="112"/>
                </a:cubicBezTo>
                <a:lnTo>
                  <a:pt x="383" y="112"/>
                </a:lnTo>
                <a:cubicBezTo>
                  <a:pt x="361" y="68"/>
                  <a:pt x="335" y="45"/>
                  <a:pt x="313" y="49"/>
                </a:cubicBezTo>
                <a:lnTo>
                  <a:pt x="313" y="49"/>
                </a:lnTo>
                <a:cubicBezTo>
                  <a:pt x="302" y="50"/>
                  <a:pt x="296" y="57"/>
                  <a:pt x="296" y="60"/>
                </a:cubicBezTo>
                <a:lnTo>
                  <a:pt x="296" y="60"/>
                </a:lnTo>
                <a:cubicBezTo>
                  <a:pt x="296" y="65"/>
                  <a:pt x="297" y="68"/>
                  <a:pt x="299" y="72"/>
                </a:cubicBezTo>
                <a:lnTo>
                  <a:pt x="299" y="72"/>
                </a:lnTo>
                <a:cubicBezTo>
                  <a:pt x="304" y="88"/>
                  <a:pt x="311" y="107"/>
                  <a:pt x="311" y="181"/>
                </a:cubicBezTo>
                <a:lnTo>
                  <a:pt x="311" y="181"/>
                </a:lnTo>
                <a:cubicBezTo>
                  <a:pt x="311" y="196"/>
                  <a:pt x="304" y="220"/>
                  <a:pt x="253" y="282"/>
                </a:cubicBezTo>
                <a:lnTo>
                  <a:pt x="253" y="282"/>
                </a:lnTo>
                <a:cubicBezTo>
                  <a:pt x="226" y="314"/>
                  <a:pt x="200" y="341"/>
                  <a:pt x="199" y="342"/>
                </a:cubicBezTo>
                <a:lnTo>
                  <a:pt x="199" y="342"/>
                </a:lnTo>
                <a:cubicBezTo>
                  <a:pt x="194" y="347"/>
                  <a:pt x="188" y="350"/>
                  <a:pt x="181" y="349"/>
                </a:cubicBezTo>
                <a:lnTo>
                  <a:pt x="88" y="342"/>
                </a:lnTo>
                <a:lnTo>
                  <a:pt x="88" y="342"/>
                </a:lnTo>
                <a:cubicBezTo>
                  <a:pt x="84" y="341"/>
                  <a:pt x="80" y="343"/>
                  <a:pt x="78" y="345"/>
                </a:cubicBezTo>
                <a:lnTo>
                  <a:pt x="78" y="345"/>
                </a:lnTo>
                <a:cubicBezTo>
                  <a:pt x="66" y="359"/>
                  <a:pt x="45" y="392"/>
                  <a:pt x="45" y="468"/>
                </a:cubicBezTo>
                <a:lnTo>
                  <a:pt x="45" y="468"/>
                </a:lnTo>
                <a:cubicBezTo>
                  <a:pt x="45" y="517"/>
                  <a:pt x="55" y="556"/>
                  <a:pt x="74" y="578"/>
                </a:cubicBezTo>
                <a:lnTo>
                  <a:pt x="74" y="578"/>
                </a:lnTo>
                <a:cubicBezTo>
                  <a:pt x="86" y="592"/>
                  <a:pt x="105" y="599"/>
                  <a:pt x="123" y="594"/>
                </a:cubicBezTo>
                <a:lnTo>
                  <a:pt x="123" y="594"/>
                </a:lnTo>
                <a:cubicBezTo>
                  <a:pt x="130" y="592"/>
                  <a:pt x="137" y="589"/>
                  <a:pt x="144" y="588"/>
                </a:cubicBezTo>
                <a:lnTo>
                  <a:pt x="144" y="588"/>
                </a:lnTo>
                <a:cubicBezTo>
                  <a:pt x="156" y="584"/>
                  <a:pt x="176" y="580"/>
                  <a:pt x="189" y="577"/>
                </a:cubicBezTo>
                <a:lnTo>
                  <a:pt x="189" y="577"/>
                </a:lnTo>
                <a:cubicBezTo>
                  <a:pt x="198" y="576"/>
                  <a:pt x="205" y="575"/>
                  <a:pt x="210" y="574"/>
                </a:cubicBezTo>
                <a:lnTo>
                  <a:pt x="210" y="574"/>
                </a:lnTo>
                <a:cubicBezTo>
                  <a:pt x="220" y="573"/>
                  <a:pt x="230" y="571"/>
                  <a:pt x="239" y="579"/>
                </a:cubicBezTo>
                <a:lnTo>
                  <a:pt x="239" y="579"/>
                </a:lnTo>
                <a:cubicBezTo>
                  <a:pt x="264" y="602"/>
                  <a:pt x="295" y="616"/>
                  <a:pt x="315" y="623"/>
                </a:cubicBezTo>
                <a:lnTo>
                  <a:pt x="315" y="623"/>
                </a:lnTo>
                <a:cubicBezTo>
                  <a:pt x="341" y="631"/>
                  <a:pt x="364" y="635"/>
                  <a:pt x="374" y="633"/>
                </a:cubicBezTo>
                <a:lnTo>
                  <a:pt x="374" y="633"/>
                </a:lnTo>
                <a:cubicBezTo>
                  <a:pt x="378" y="633"/>
                  <a:pt x="382" y="633"/>
                  <a:pt x="385" y="633"/>
                </a:cubicBezTo>
                <a:lnTo>
                  <a:pt x="495" y="694"/>
                </a:lnTo>
                <a:lnTo>
                  <a:pt x="495" y="694"/>
                </a:lnTo>
                <a:cubicBezTo>
                  <a:pt x="490" y="694"/>
                  <a:pt x="484" y="694"/>
                  <a:pt x="478" y="693"/>
                </a:cubicBezTo>
                <a:lnTo>
                  <a:pt x="478" y="693"/>
                </a:lnTo>
                <a:cubicBezTo>
                  <a:pt x="450" y="691"/>
                  <a:pt x="422" y="685"/>
                  <a:pt x="403" y="680"/>
                </a:cubicBezTo>
                <a:lnTo>
                  <a:pt x="403" y="680"/>
                </a:lnTo>
                <a:cubicBezTo>
                  <a:pt x="395" y="678"/>
                  <a:pt x="387" y="677"/>
                  <a:pt x="379" y="678"/>
                </a:cubicBezTo>
                <a:lnTo>
                  <a:pt x="379" y="678"/>
                </a:lnTo>
                <a:cubicBezTo>
                  <a:pt x="376" y="679"/>
                  <a:pt x="373" y="679"/>
                  <a:pt x="370" y="679"/>
                </a:cubicBezTo>
                <a:lnTo>
                  <a:pt x="370" y="679"/>
                </a:lnTo>
                <a:cubicBezTo>
                  <a:pt x="333" y="679"/>
                  <a:pt x="267" y="661"/>
                  <a:pt x="215" y="619"/>
                </a:cubicBezTo>
                <a:lnTo>
                  <a:pt x="215" y="619"/>
                </a:lnTo>
                <a:cubicBezTo>
                  <a:pt x="201" y="621"/>
                  <a:pt x="171" y="627"/>
                  <a:pt x="157" y="630"/>
                </a:cubicBezTo>
                <a:lnTo>
                  <a:pt x="157" y="630"/>
                </a:lnTo>
                <a:cubicBezTo>
                  <a:pt x="149" y="633"/>
                  <a:pt x="142" y="635"/>
                  <a:pt x="135" y="636"/>
                </a:cubicBezTo>
                <a:lnTo>
                  <a:pt x="135" y="636"/>
                </a:lnTo>
                <a:cubicBezTo>
                  <a:pt x="100" y="646"/>
                  <a:pt x="62" y="635"/>
                  <a:pt x="40" y="607"/>
                </a:cubicBezTo>
                <a:lnTo>
                  <a:pt x="40" y="607"/>
                </a:lnTo>
                <a:cubicBezTo>
                  <a:pt x="14" y="575"/>
                  <a:pt x="0" y="529"/>
                  <a:pt x="0" y="468"/>
                </a:cubicBezTo>
                <a:lnTo>
                  <a:pt x="0" y="468"/>
                </a:lnTo>
                <a:cubicBezTo>
                  <a:pt x="0" y="382"/>
                  <a:pt x="25" y="337"/>
                  <a:pt x="45" y="315"/>
                </a:cubicBezTo>
                <a:lnTo>
                  <a:pt x="45" y="315"/>
                </a:lnTo>
                <a:cubicBezTo>
                  <a:pt x="56" y="302"/>
                  <a:pt x="73" y="295"/>
                  <a:pt x="91" y="297"/>
                </a:cubicBezTo>
                <a:lnTo>
                  <a:pt x="174" y="303"/>
                </a:lnTo>
                <a:lnTo>
                  <a:pt x="174" y="303"/>
                </a:lnTo>
                <a:cubicBezTo>
                  <a:pt x="183" y="293"/>
                  <a:pt x="201" y="275"/>
                  <a:pt x="218" y="254"/>
                </a:cubicBezTo>
                <a:lnTo>
                  <a:pt x="218" y="254"/>
                </a:lnTo>
                <a:cubicBezTo>
                  <a:pt x="264" y="198"/>
                  <a:pt x="266" y="182"/>
                  <a:pt x="266" y="181"/>
                </a:cubicBezTo>
                <a:lnTo>
                  <a:pt x="266" y="181"/>
                </a:lnTo>
                <a:cubicBezTo>
                  <a:pt x="267" y="114"/>
                  <a:pt x="262" y="101"/>
                  <a:pt x="257" y="87"/>
                </a:cubicBezTo>
                <a:lnTo>
                  <a:pt x="257" y="87"/>
                </a:lnTo>
                <a:cubicBezTo>
                  <a:pt x="255" y="82"/>
                  <a:pt x="253" y="77"/>
                  <a:pt x="251" y="70"/>
                </a:cubicBezTo>
                <a:lnTo>
                  <a:pt x="251" y="70"/>
                </a:lnTo>
                <a:cubicBezTo>
                  <a:pt x="246" y="45"/>
                  <a:pt x="264" y="18"/>
                  <a:pt x="292" y="8"/>
                </a:cubicBezTo>
                <a:lnTo>
                  <a:pt x="292" y="8"/>
                </a:lnTo>
                <a:cubicBezTo>
                  <a:pt x="314" y="0"/>
                  <a:pt x="338" y="3"/>
                  <a:pt x="360" y="15"/>
                </a:cubicBezTo>
                <a:lnTo>
                  <a:pt x="360" y="15"/>
                </a:lnTo>
                <a:cubicBezTo>
                  <a:pt x="383" y="29"/>
                  <a:pt x="405" y="55"/>
                  <a:pt x="423" y="91"/>
                </a:cubicBezTo>
                <a:lnTo>
                  <a:pt x="423" y="91"/>
                </a:lnTo>
                <a:cubicBezTo>
                  <a:pt x="435" y="117"/>
                  <a:pt x="430" y="153"/>
                  <a:pt x="426" y="188"/>
                </a:cubicBezTo>
                <a:lnTo>
                  <a:pt x="426" y="188"/>
                </a:lnTo>
                <a:cubicBezTo>
                  <a:pt x="424" y="203"/>
                  <a:pt x="422" y="216"/>
                  <a:pt x="422" y="228"/>
                </a:cubicBezTo>
                <a:lnTo>
                  <a:pt x="422" y="228"/>
                </a:lnTo>
                <a:cubicBezTo>
                  <a:pt x="422" y="239"/>
                  <a:pt x="423" y="244"/>
                  <a:pt x="423" y="245"/>
                </a:cubicBezTo>
                <a:lnTo>
                  <a:pt x="423" y="245"/>
                </a:lnTo>
                <a:cubicBezTo>
                  <a:pt x="451" y="265"/>
                  <a:pt x="480" y="266"/>
                  <a:pt x="516" y="266"/>
                </a:cubicBezTo>
                <a:lnTo>
                  <a:pt x="516" y="266"/>
                </a:lnTo>
                <a:cubicBezTo>
                  <a:pt x="535" y="266"/>
                  <a:pt x="558" y="267"/>
                  <a:pt x="582" y="271"/>
                </a:cubicBezTo>
                <a:lnTo>
                  <a:pt x="582" y="271"/>
                </a:lnTo>
                <a:cubicBezTo>
                  <a:pt x="622" y="278"/>
                  <a:pt x="642" y="308"/>
                  <a:pt x="637" y="355"/>
                </a:cubicBezTo>
                <a:lnTo>
                  <a:pt x="637" y="355"/>
                </a:lnTo>
                <a:cubicBezTo>
                  <a:pt x="636" y="370"/>
                  <a:pt x="628" y="383"/>
                  <a:pt x="619" y="393"/>
                </a:cubicBezTo>
                <a:lnTo>
                  <a:pt x="619" y="393"/>
                </a:lnTo>
                <a:cubicBezTo>
                  <a:pt x="634" y="407"/>
                  <a:pt x="642" y="423"/>
                  <a:pt x="642" y="443"/>
                </a:cubicBezTo>
                <a:lnTo>
                  <a:pt x="642" y="443"/>
                </a:lnTo>
                <a:cubicBezTo>
                  <a:pt x="642" y="472"/>
                  <a:pt x="628" y="491"/>
                  <a:pt x="612" y="503"/>
                </a:cubicBezTo>
                <a:lnTo>
                  <a:pt x="612" y="503"/>
                </a:lnTo>
                <a:cubicBezTo>
                  <a:pt x="620" y="517"/>
                  <a:pt x="627" y="537"/>
                  <a:pt x="621" y="558"/>
                </a:cubicBezTo>
                <a:lnTo>
                  <a:pt x="621" y="558"/>
                </a:lnTo>
                <a:cubicBezTo>
                  <a:pt x="617" y="576"/>
                  <a:pt x="603" y="590"/>
                  <a:pt x="582" y="600"/>
                </a:cubicBezTo>
                <a:lnTo>
                  <a:pt x="582" y="600"/>
                </a:lnTo>
                <a:cubicBezTo>
                  <a:pt x="582" y="602"/>
                  <a:pt x="583" y="605"/>
                  <a:pt x="583" y="606"/>
                </a:cubicBezTo>
                <a:lnTo>
                  <a:pt x="583" y="606"/>
                </a:lnTo>
                <a:cubicBezTo>
                  <a:pt x="589" y="632"/>
                  <a:pt x="580" y="657"/>
                  <a:pt x="560" y="675"/>
                </a:cubicBezTo>
                <a:lnTo>
                  <a:pt x="560" y="675"/>
                </a:lnTo>
                <a:cubicBezTo>
                  <a:pt x="545" y="688"/>
                  <a:pt x="525" y="694"/>
                  <a:pt x="495" y="694"/>
                </a:cubicBezTo>
                <a:lnTo>
                  <a:pt x="385" y="633"/>
                </a:lnTo>
                <a:close/>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1" name="Straight Connector 90">
            <a:extLst>
              <a:ext uri="{FF2B5EF4-FFF2-40B4-BE49-F238E27FC236}">
                <a16:creationId xmlns:a16="http://schemas.microsoft.com/office/drawing/2014/main" xmlns="" id="{F24C0F65-A051-0D48-9BD5-C89037080999}"/>
              </a:ext>
            </a:extLst>
          </p:cNvPr>
          <p:cNvCxnSpPr>
            <a:cxnSpLocks/>
            <a:endCxn id="73" idx="0"/>
          </p:cNvCxnSpPr>
          <p:nvPr/>
        </p:nvCxnSpPr>
        <p:spPr>
          <a:xfrm>
            <a:off x="3562388" y="3010423"/>
            <a:ext cx="74257" cy="38013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369C90FE-FE8A-CE4A-84CE-7BB3C1C6B221}"/>
              </a:ext>
            </a:extLst>
          </p:cNvPr>
          <p:cNvCxnSpPr>
            <a:cxnSpLocks/>
            <a:stCxn id="72" idx="6"/>
            <a:endCxn id="76" idx="1"/>
          </p:cNvCxnSpPr>
          <p:nvPr/>
        </p:nvCxnSpPr>
        <p:spPr>
          <a:xfrm>
            <a:off x="1678851" y="5238963"/>
            <a:ext cx="430356" cy="272209"/>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03DD4FA9-024B-2F4D-B954-1B3703081185}"/>
              </a:ext>
            </a:extLst>
          </p:cNvPr>
          <p:cNvCxnSpPr>
            <a:cxnSpLocks/>
          </p:cNvCxnSpPr>
          <p:nvPr/>
        </p:nvCxnSpPr>
        <p:spPr>
          <a:xfrm flipH="1">
            <a:off x="6572726" y="3010423"/>
            <a:ext cx="1696" cy="590403"/>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063C1D82-299D-3C47-8FA6-11CF92B135EF}"/>
              </a:ext>
            </a:extLst>
          </p:cNvPr>
          <p:cNvCxnSpPr>
            <a:cxnSpLocks/>
          </p:cNvCxnSpPr>
          <p:nvPr/>
        </p:nvCxnSpPr>
        <p:spPr>
          <a:xfrm>
            <a:off x="9318092" y="3573239"/>
            <a:ext cx="0" cy="910193"/>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41" name="CuadroTexto 238">
            <a:extLst>
              <a:ext uri="{FF2B5EF4-FFF2-40B4-BE49-F238E27FC236}">
                <a16:creationId xmlns:a16="http://schemas.microsoft.com/office/drawing/2014/main" xmlns="" id="{8C575088-37A0-45F6-9196-7A9BE4F845AD}"/>
              </a:ext>
            </a:extLst>
          </p:cNvPr>
          <p:cNvSpPr txBox="1"/>
          <p:nvPr/>
        </p:nvSpPr>
        <p:spPr>
          <a:xfrm>
            <a:off x="622719" y="343215"/>
            <a:ext cx="552747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business Infographic</a:t>
            </a:r>
          </a:p>
        </p:txBody>
      </p:sp>
    </p:spTree>
    <p:extLst>
      <p:ext uri="{BB962C8B-B14F-4D97-AF65-F5344CB8AC3E}">
        <p14:creationId xmlns:p14="http://schemas.microsoft.com/office/powerpoint/2010/main" xmlns="" val="4128792392"/>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14:bounceEnd="8000">
                                          <p:cBhvr additive="base">
                                            <p:cTn id="7" dur="500" fill="hold"/>
                                            <p:tgtEl>
                                              <p:spTgt spid="41"/>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500"/>
                                            <p:tgtEl>
                                              <p:spTgt spid="96"/>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par>
                                    <p:cTn id="18" presetID="2" presetClass="entr" presetSubtype="4" fill="hold" grpId="0" nodeType="withEffect">
                                      <p:stCondLst>
                                        <p:cond delay="1000"/>
                                      </p:stCondLst>
                                      <p:childTnLst>
                                        <p:set>
                                          <p:cBhvr>
                                            <p:cTn id="19" dur="1" fill="hold">
                                              <p:stCondLst>
                                                <p:cond delay="0"/>
                                              </p:stCondLst>
                                            </p:cTn>
                                            <p:tgtEl>
                                              <p:spTgt spid="89"/>
                                            </p:tgtEl>
                                            <p:attrNameLst>
                                              <p:attrName>style.visibility</p:attrName>
                                            </p:attrNameLst>
                                          </p:cBhvr>
                                          <p:to>
                                            <p:strVal val="visible"/>
                                          </p:to>
                                        </p:set>
                                        <p:anim calcmode="lin" valueType="num">
                                          <p:cBhvr additive="base">
                                            <p:cTn id="20" dur="500" fill="hold"/>
                                            <p:tgtEl>
                                              <p:spTgt spid="89"/>
                                            </p:tgtEl>
                                            <p:attrNameLst>
                                              <p:attrName>ppt_x</p:attrName>
                                            </p:attrNameLst>
                                          </p:cBhvr>
                                          <p:tavLst>
                                            <p:tav tm="0">
                                              <p:val>
                                                <p:strVal val="#ppt_x"/>
                                              </p:val>
                                            </p:tav>
                                            <p:tav tm="100000">
                                              <p:val>
                                                <p:strVal val="#ppt_x"/>
                                              </p:val>
                                            </p:tav>
                                          </p:tavLst>
                                        </p:anim>
                                        <p:anim calcmode="lin" valueType="num">
                                          <p:cBhvr additive="base">
                                            <p:cTn id="21" dur="500" fill="hold"/>
                                            <p:tgtEl>
                                              <p:spTgt spid="8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100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ppt_x"/>
                                              </p:val>
                                            </p:tav>
                                            <p:tav tm="100000">
                                              <p:val>
                                                <p:strVal val="#ppt_x"/>
                                              </p:val>
                                            </p:tav>
                                          </p:tavLst>
                                        </p:anim>
                                        <p:anim calcmode="lin" valueType="num">
                                          <p:cBhvr additive="base">
                                            <p:cTn id="25" dur="500" fill="hold"/>
                                            <p:tgtEl>
                                              <p:spTgt spid="7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0"/>
                                      </p:stCondLst>
                                      <p:childTnLst>
                                        <p:set>
                                          <p:cBhvr>
                                            <p:cTn id="27" dur="1" fill="hold">
                                              <p:stCondLst>
                                                <p:cond delay="0"/>
                                              </p:stCondLst>
                                            </p:cTn>
                                            <p:tgtEl>
                                              <p:spTgt spid="76"/>
                                            </p:tgtEl>
                                            <p:attrNameLst>
                                              <p:attrName>style.visibility</p:attrName>
                                            </p:attrNameLst>
                                          </p:cBhvr>
                                          <p:to>
                                            <p:strVal val="visible"/>
                                          </p:to>
                                        </p:set>
                                        <p:anim calcmode="lin" valueType="num">
                                          <p:cBhvr additive="base">
                                            <p:cTn id="28" dur="500" fill="hold"/>
                                            <p:tgtEl>
                                              <p:spTgt spid="76"/>
                                            </p:tgtEl>
                                            <p:attrNameLst>
                                              <p:attrName>ppt_x</p:attrName>
                                            </p:attrNameLst>
                                          </p:cBhvr>
                                          <p:tavLst>
                                            <p:tav tm="0">
                                              <p:val>
                                                <p:strVal val="#ppt_x"/>
                                              </p:val>
                                            </p:tav>
                                            <p:tav tm="100000">
                                              <p:val>
                                                <p:strVal val="#ppt_x"/>
                                              </p:val>
                                            </p:tav>
                                          </p:tavLst>
                                        </p:anim>
                                        <p:anim calcmode="lin" valueType="num">
                                          <p:cBhvr additive="base">
                                            <p:cTn id="29" dur="500" fill="hold"/>
                                            <p:tgtEl>
                                              <p:spTgt spid="7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500" fill="hold"/>
                                            <p:tgtEl>
                                              <p:spTgt spid="72"/>
                                            </p:tgtEl>
                                            <p:attrNameLst>
                                              <p:attrName>ppt_x</p:attrName>
                                            </p:attrNameLst>
                                          </p:cBhvr>
                                          <p:tavLst>
                                            <p:tav tm="0">
                                              <p:val>
                                                <p:strVal val="#ppt_x"/>
                                              </p:val>
                                            </p:tav>
                                            <p:tav tm="100000">
                                              <p:val>
                                                <p:strVal val="#ppt_x"/>
                                              </p:val>
                                            </p:tav>
                                          </p:tavLst>
                                        </p:anim>
                                        <p:anim calcmode="lin" valueType="num">
                                          <p:cBhvr additive="base">
                                            <p:cTn id="33" dur="500" fill="hold"/>
                                            <p:tgtEl>
                                              <p:spTgt spid="7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1000"/>
                                      </p:stCondLst>
                                      <p:childTnLst>
                                        <p:set>
                                          <p:cBhvr>
                                            <p:cTn id="35" dur="1" fill="hold">
                                              <p:stCondLst>
                                                <p:cond delay="0"/>
                                              </p:stCondLst>
                                            </p:cTn>
                                            <p:tgtEl>
                                              <p:spTgt spid="79"/>
                                            </p:tgtEl>
                                            <p:attrNameLst>
                                              <p:attrName>style.visibility</p:attrName>
                                            </p:attrNameLst>
                                          </p:cBhvr>
                                          <p:to>
                                            <p:strVal val="visible"/>
                                          </p:to>
                                        </p:set>
                                        <p:anim calcmode="lin" valueType="num">
                                          <p:cBhvr additive="base">
                                            <p:cTn id="36" dur="500" fill="hold"/>
                                            <p:tgtEl>
                                              <p:spTgt spid="79"/>
                                            </p:tgtEl>
                                            <p:attrNameLst>
                                              <p:attrName>ppt_x</p:attrName>
                                            </p:attrNameLst>
                                          </p:cBhvr>
                                          <p:tavLst>
                                            <p:tav tm="0">
                                              <p:val>
                                                <p:strVal val="#ppt_x"/>
                                              </p:val>
                                            </p:tav>
                                            <p:tav tm="100000">
                                              <p:val>
                                                <p:strVal val="#ppt_x"/>
                                              </p:val>
                                            </p:tav>
                                          </p:tavLst>
                                        </p:anim>
                                        <p:anim calcmode="lin" valueType="num">
                                          <p:cBhvr additive="base">
                                            <p:cTn id="37" dur="500" fill="hold"/>
                                            <p:tgtEl>
                                              <p:spTgt spid="7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1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ppt_x"/>
                                              </p:val>
                                            </p:tav>
                                            <p:tav tm="100000">
                                              <p:val>
                                                <p:strVal val="#ppt_x"/>
                                              </p:val>
                                            </p:tav>
                                          </p:tavLst>
                                        </p:anim>
                                        <p:anim calcmode="lin" valueType="num">
                                          <p:cBhvr additive="base">
                                            <p:cTn id="41" dur="500" fill="hold"/>
                                            <p:tgtEl>
                                              <p:spTgt spid="7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1000"/>
                                      </p:stCondLst>
                                      <p:childTnLst>
                                        <p:set>
                                          <p:cBhvr>
                                            <p:cTn id="43" dur="1" fill="hold">
                                              <p:stCondLst>
                                                <p:cond delay="0"/>
                                              </p:stCondLst>
                                            </p:cTn>
                                            <p:tgtEl>
                                              <p:spTgt spid="84"/>
                                            </p:tgtEl>
                                            <p:attrNameLst>
                                              <p:attrName>style.visibility</p:attrName>
                                            </p:attrNameLst>
                                          </p:cBhvr>
                                          <p:to>
                                            <p:strVal val="visible"/>
                                          </p:to>
                                        </p:set>
                                        <p:anim calcmode="lin" valueType="num">
                                          <p:cBhvr additive="base">
                                            <p:cTn id="44" dur="500" fill="hold"/>
                                            <p:tgtEl>
                                              <p:spTgt spid="84"/>
                                            </p:tgtEl>
                                            <p:attrNameLst>
                                              <p:attrName>ppt_x</p:attrName>
                                            </p:attrNameLst>
                                          </p:cBhvr>
                                          <p:tavLst>
                                            <p:tav tm="0">
                                              <p:val>
                                                <p:strVal val="#ppt_x"/>
                                              </p:val>
                                            </p:tav>
                                            <p:tav tm="100000">
                                              <p:val>
                                                <p:strVal val="#ppt_x"/>
                                              </p:val>
                                            </p:tav>
                                          </p:tavLst>
                                        </p:anim>
                                        <p:anim calcmode="lin" valueType="num">
                                          <p:cBhvr additive="base">
                                            <p:cTn id="45" dur="500" fill="hold"/>
                                            <p:tgtEl>
                                              <p:spTgt spid="8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1000"/>
                                      </p:stCondLst>
                                      <p:childTnLst>
                                        <p:set>
                                          <p:cBhvr>
                                            <p:cTn id="47" dur="1" fill="hold">
                                              <p:stCondLst>
                                                <p:cond delay="0"/>
                                              </p:stCondLst>
                                            </p:cTn>
                                            <p:tgtEl>
                                              <p:spTgt spid="75"/>
                                            </p:tgtEl>
                                            <p:attrNameLst>
                                              <p:attrName>style.visibility</p:attrName>
                                            </p:attrNameLst>
                                          </p:cBhvr>
                                          <p:to>
                                            <p:strVal val="visible"/>
                                          </p:to>
                                        </p:set>
                                        <p:anim calcmode="lin" valueType="num">
                                          <p:cBhvr additive="base">
                                            <p:cTn id="48" dur="500" fill="hold"/>
                                            <p:tgtEl>
                                              <p:spTgt spid="75"/>
                                            </p:tgtEl>
                                            <p:attrNameLst>
                                              <p:attrName>ppt_x</p:attrName>
                                            </p:attrNameLst>
                                          </p:cBhvr>
                                          <p:tavLst>
                                            <p:tav tm="0">
                                              <p:val>
                                                <p:strVal val="#ppt_x"/>
                                              </p:val>
                                            </p:tav>
                                            <p:tav tm="100000">
                                              <p:val>
                                                <p:strVal val="#ppt_x"/>
                                              </p:val>
                                            </p:tav>
                                          </p:tavLst>
                                        </p:anim>
                                        <p:anim calcmode="lin" valueType="num">
                                          <p:cBhvr additive="base">
                                            <p:cTn id="49" dur="500" fill="hold"/>
                                            <p:tgtEl>
                                              <p:spTgt spid="75"/>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1000"/>
                                      </p:stCondLst>
                                      <p:childTnLst>
                                        <p:set>
                                          <p:cBhvr>
                                            <p:cTn id="51" dur="1" fill="hold">
                                              <p:stCondLst>
                                                <p:cond delay="0"/>
                                              </p:stCondLst>
                                            </p:cTn>
                                            <p:tgtEl>
                                              <p:spTgt spid="94"/>
                                            </p:tgtEl>
                                            <p:attrNameLst>
                                              <p:attrName>style.visibility</p:attrName>
                                            </p:attrNameLst>
                                          </p:cBhvr>
                                          <p:to>
                                            <p:strVal val="visible"/>
                                          </p:to>
                                        </p:set>
                                        <p:anim calcmode="lin" valueType="num">
                                          <p:cBhvr additive="base">
                                            <p:cTn id="52" dur="500" fill="hold"/>
                                            <p:tgtEl>
                                              <p:spTgt spid="94"/>
                                            </p:tgtEl>
                                            <p:attrNameLst>
                                              <p:attrName>ppt_x</p:attrName>
                                            </p:attrNameLst>
                                          </p:cBhvr>
                                          <p:tavLst>
                                            <p:tav tm="0">
                                              <p:val>
                                                <p:strVal val="#ppt_x"/>
                                              </p:val>
                                            </p:tav>
                                            <p:tav tm="100000">
                                              <p:val>
                                                <p:strVal val="#ppt_x"/>
                                              </p:val>
                                            </p:tav>
                                          </p:tavLst>
                                        </p:anim>
                                        <p:anim calcmode="lin" valueType="num">
                                          <p:cBhvr additive="base">
                                            <p:cTn id="53" dur="500" fill="hold"/>
                                            <p:tgtEl>
                                              <p:spTgt spid="94"/>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1000"/>
                                      </p:stCondLst>
                                      <p:childTnLst>
                                        <p:set>
                                          <p:cBhvr>
                                            <p:cTn id="55" dur="1" fill="hold">
                                              <p:stCondLst>
                                                <p:cond delay="0"/>
                                              </p:stCondLst>
                                            </p:cTn>
                                            <p:tgtEl>
                                              <p:spTgt spid="92"/>
                                            </p:tgtEl>
                                            <p:attrNameLst>
                                              <p:attrName>style.visibility</p:attrName>
                                            </p:attrNameLst>
                                          </p:cBhvr>
                                          <p:to>
                                            <p:strVal val="visible"/>
                                          </p:to>
                                        </p:set>
                                        <p:anim calcmode="lin" valueType="num">
                                          <p:cBhvr additive="base">
                                            <p:cTn id="56" dur="500" fill="hold"/>
                                            <p:tgtEl>
                                              <p:spTgt spid="92"/>
                                            </p:tgtEl>
                                            <p:attrNameLst>
                                              <p:attrName>ppt_x</p:attrName>
                                            </p:attrNameLst>
                                          </p:cBhvr>
                                          <p:tavLst>
                                            <p:tav tm="0">
                                              <p:val>
                                                <p:strVal val="#ppt_x"/>
                                              </p:val>
                                            </p:tav>
                                            <p:tav tm="100000">
                                              <p:val>
                                                <p:strVal val="#ppt_x"/>
                                              </p:val>
                                            </p:tav>
                                          </p:tavLst>
                                        </p:anim>
                                        <p:anim calcmode="lin" valueType="num">
                                          <p:cBhvr additive="base">
                                            <p:cTn id="57" dur="500" fill="hold"/>
                                            <p:tgtEl>
                                              <p:spTgt spid="92"/>
                                            </p:tgtEl>
                                            <p:attrNameLst>
                                              <p:attrName>ppt_y</p:attrName>
                                            </p:attrNameLst>
                                          </p:cBhvr>
                                          <p:tavLst>
                                            <p:tav tm="0">
                                              <p:val>
                                                <p:strVal val="1+#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80"/>
                                            </p:tgtEl>
                                            <p:attrNameLst>
                                              <p:attrName>style.visibility</p:attrName>
                                            </p:attrNameLst>
                                          </p:cBhvr>
                                          <p:to>
                                            <p:strVal val="visible"/>
                                          </p:to>
                                        </p:set>
                                        <p:anim calcmode="lin" valueType="num">
                                          <p:cBhvr additive="base">
                                            <p:cTn id="60" dur="500" fill="hold"/>
                                            <p:tgtEl>
                                              <p:spTgt spid="80"/>
                                            </p:tgtEl>
                                            <p:attrNameLst>
                                              <p:attrName>ppt_x</p:attrName>
                                            </p:attrNameLst>
                                          </p:cBhvr>
                                          <p:tavLst>
                                            <p:tav tm="0">
                                              <p:val>
                                                <p:strVal val="#ppt_x"/>
                                              </p:val>
                                            </p:tav>
                                            <p:tav tm="100000">
                                              <p:val>
                                                <p:strVal val="#ppt_x"/>
                                              </p:val>
                                            </p:tav>
                                          </p:tavLst>
                                        </p:anim>
                                        <p:anim calcmode="lin" valueType="num">
                                          <p:cBhvr additive="base">
                                            <p:cTn id="61" dur="500" fill="hold"/>
                                            <p:tgtEl>
                                              <p:spTgt spid="80"/>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1000"/>
                                      </p:stCondLst>
                                      <p:childTnLst>
                                        <p:set>
                                          <p:cBhvr>
                                            <p:cTn id="63" dur="1" fill="hold">
                                              <p:stCondLst>
                                                <p:cond delay="0"/>
                                              </p:stCondLst>
                                            </p:cTn>
                                            <p:tgtEl>
                                              <p:spTgt spid="73"/>
                                            </p:tgtEl>
                                            <p:attrNameLst>
                                              <p:attrName>style.visibility</p:attrName>
                                            </p:attrNameLst>
                                          </p:cBhvr>
                                          <p:to>
                                            <p:strVal val="visible"/>
                                          </p:to>
                                        </p:set>
                                        <p:anim calcmode="lin" valueType="num">
                                          <p:cBhvr additive="base">
                                            <p:cTn id="64" dur="500" fill="hold"/>
                                            <p:tgtEl>
                                              <p:spTgt spid="73"/>
                                            </p:tgtEl>
                                            <p:attrNameLst>
                                              <p:attrName>ppt_x</p:attrName>
                                            </p:attrNameLst>
                                          </p:cBhvr>
                                          <p:tavLst>
                                            <p:tav tm="0">
                                              <p:val>
                                                <p:strVal val="#ppt_x"/>
                                              </p:val>
                                            </p:tav>
                                            <p:tav tm="100000">
                                              <p:val>
                                                <p:strVal val="#ppt_x"/>
                                              </p:val>
                                            </p:tav>
                                          </p:tavLst>
                                        </p:anim>
                                        <p:anim calcmode="lin" valueType="num">
                                          <p:cBhvr additive="base">
                                            <p:cTn id="65" dur="500" fill="hold"/>
                                            <p:tgtEl>
                                              <p:spTgt spid="73"/>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500" fill="hold"/>
                                            <p:tgtEl>
                                              <p:spTgt spid="74"/>
                                            </p:tgtEl>
                                            <p:attrNameLst>
                                              <p:attrName>ppt_x</p:attrName>
                                            </p:attrNameLst>
                                          </p:cBhvr>
                                          <p:tavLst>
                                            <p:tav tm="0">
                                              <p:val>
                                                <p:strVal val="#ppt_x"/>
                                              </p:val>
                                            </p:tav>
                                            <p:tav tm="100000">
                                              <p:val>
                                                <p:strVal val="#ppt_x"/>
                                              </p:val>
                                            </p:tav>
                                          </p:tavLst>
                                        </p:anim>
                                        <p:anim calcmode="lin" valueType="num">
                                          <p:cBhvr additive="base">
                                            <p:cTn id="69" dur="500" fill="hold"/>
                                            <p:tgtEl>
                                              <p:spTgt spid="74"/>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81"/>
                                            </p:tgtEl>
                                            <p:attrNameLst>
                                              <p:attrName>style.visibility</p:attrName>
                                            </p:attrNameLst>
                                          </p:cBhvr>
                                          <p:to>
                                            <p:strVal val="visible"/>
                                          </p:to>
                                        </p:set>
                                        <p:anim calcmode="lin" valueType="num">
                                          <p:cBhvr additive="base">
                                            <p:cTn id="72" dur="500" fill="hold"/>
                                            <p:tgtEl>
                                              <p:spTgt spid="81"/>
                                            </p:tgtEl>
                                            <p:attrNameLst>
                                              <p:attrName>ppt_x</p:attrName>
                                            </p:attrNameLst>
                                          </p:cBhvr>
                                          <p:tavLst>
                                            <p:tav tm="0">
                                              <p:val>
                                                <p:strVal val="#ppt_x"/>
                                              </p:val>
                                            </p:tav>
                                            <p:tav tm="100000">
                                              <p:val>
                                                <p:strVal val="#ppt_x"/>
                                              </p:val>
                                            </p:tav>
                                          </p:tavLst>
                                        </p:anim>
                                        <p:anim calcmode="lin" valueType="num">
                                          <p:cBhvr additive="base">
                                            <p:cTn id="73" dur="500" fill="hold"/>
                                            <p:tgtEl>
                                              <p:spTgt spid="81"/>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82"/>
                                            </p:tgtEl>
                                            <p:attrNameLst>
                                              <p:attrName>style.visibility</p:attrName>
                                            </p:attrNameLst>
                                          </p:cBhvr>
                                          <p:to>
                                            <p:strVal val="visible"/>
                                          </p:to>
                                        </p:set>
                                        <p:anim calcmode="lin" valueType="num">
                                          <p:cBhvr additive="base">
                                            <p:cTn id="76" dur="500" fill="hold"/>
                                            <p:tgtEl>
                                              <p:spTgt spid="82"/>
                                            </p:tgtEl>
                                            <p:attrNameLst>
                                              <p:attrName>ppt_x</p:attrName>
                                            </p:attrNameLst>
                                          </p:cBhvr>
                                          <p:tavLst>
                                            <p:tav tm="0">
                                              <p:val>
                                                <p:strVal val="#ppt_x"/>
                                              </p:val>
                                            </p:tav>
                                            <p:tav tm="100000">
                                              <p:val>
                                                <p:strVal val="#ppt_x"/>
                                              </p:val>
                                            </p:tav>
                                          </p:tavLst>
                                        </p:anim>
                                        <p:anim calcmode="lin" valueType="num">
                                          <p:cBhvr additive="base">
                                            <p:cTn id="77" dur="500" fill="hold"/>
                                            <p:tgtEl>
                                              <p:spTgt spid="82"/>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83"/>
                                            </p:tgtEl>
                                            <p:attrNameLst>
                                              <p:attrName>style.visibility</p:attrName>
                                            </p:attrNameLst>
                                          </p:cBhvr>
                                          <p:to>
                                            <p:strVal val="visible"/>
                                          </p:to>
                                        </p:set>
                                        <p:anim calcmode="lin" valueType="num">
                                          <p:cBhvr additive="base">
                                            <p:cTn id="80" dur="500" fill="hold"/>
                                            <p:tgtEl>
                                              <p:spTgt spid="83"/>
                                            </p:tgtEl>
                                            <p:attrNameLst>
                                              <p:attrName>ppt_x</p:attrName>
                                            </p:attrNameLst>
                                          </p:cBhvr>
                                          <p:tavLst>
                                            <p:tav tm="0">
                                              <p:val>
                                                <p:strVal val="#ppt_x"/>
                                              </p:val>
                                            </p:tav>
                                            <p:tav tm="100000">
                                              <p:val>
                                                <p:strVal val="#ppt_x"/>
                                              </p:val>
                                            </p:tav>
                                          </p:tavLst>
                                        </p:anim>
                                        <p:anim calcmode="lin" valueType="num">
                                          <p:cBhvr additive="base">
                                            <p:cTn id="81" dur="500" fill="hold"/>
                                            <p:tgtEl>
                                              <p:spTgt spid="83"/>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88"/>
                                            </p:tgtEl>
                                            <p:attrNameLst>
                                              <p:attrName>style.visibility</p:attrName>
                                            </p:attrNameLst>
                                          </p:cBhvr>
                                          <p:to>
                                            <p:strVal val="visible"/>
                                          </p:to>
                                        </p:set>
                                        <p:anim calcmode="lin" valueType="num">
                                          <p:cBhvr additive="base">
                                            <p:cTn id="84" dur="500" fill="hold"/>
                                            <p:tgtEl>
                                              <p:spTgt spid="88"/>
                                            </p:tgtEl>
                                            <p:attrNameLst>
                                              <p:attrName>ppt_x</p:attrName>
                                            </p:attrNameLst>
                                          </p:cBhvr>
                                          <p:tavLst>
                                            <p:tav tm="0">
                                              <p:val>
                                                <p:strVal val="#ppt_x"/>
                                              </p:val>
                                            </p:tav>
                                            <p:tav tm="100000">
                                              <p:val>
                                                <p:strVal val="#ppt_x"/>
                                              </p:val>
                                            </p:tav>
                                          </p:tavLst>
                                        </p:anim>
                                        <p:anim calcmode="lin" valueType="num">
                                          <p:cBhvr additive="base">
                                            <p:cTn id="85" dur="500" fill="hold"/>
                                            <p:tgtEl>
                                              <p:spTgt spid="88"/>
                                            </p:tgtEl>
                                            <p:attrNameLst>
                                              <p:attrName>ppt_y</p:attrName>
                                            </p:attrNameLst>
                                          </p:cBhvr>
                                          <p:tavLst>
                                            <p:tav tm="0">
                                              <p:val>
                                                <p:strVal val="0-#ppt_h/2"/>
                                              </p:val>
                                            </p:tav>
                                            <p:tav tm="100000">
                                              <p:val>
                                                <p:strVal val="#ppt_y"/>
                                              </p:val>
                                            </p:tav>
                                          </p:tavLst>
                                        </p:anim>
                                      </p:childTnLst>
                                    </p:cTn>
                                  </p:par>
                                  <p:par>
                                    <p:cTn id="86" presetID="2" presetClass="entr" presetSubtype="1" fill="hold" grpId="0" nodeType="withEffect">
                                      <p:stCondLst>
                                        <p:cond delay="1000"/>
                                      </p:stCondLst>
                                      <p:childTnLst>
                                        <p:set>
                                          <p:cBhvr>
                                            <p:cTn id="87" dur="1" fill="hold">
                                              <p:stCondLst>
                                                <p:cond delay="0"/>
                                              </p:stCondLst>
                                            </p:cTn>
                                            <p:tgtEl>
                                              <p:spTgt spid="90"/>
                                            </p:tgtEl>
                                            <p:attrNameLst>
                                              <p:attrName>style.visibility</p:attrName>
                                            </p:attrNameLst>
                                          </p:cBhvr>
                                          <p:to>
                                            <p:strVal val="visible"/>
                                          </p:to>
                                        </p:set>
                                        <p:anim calcmode="lin" valueType="num">
                                          <p:cBhvr additive="base">
                                            <p:cTn id="88" dur="500" fill="hold"/>
                                            <p:tgtEl>
                                              <p:spTgt spid="90"/>
                                            </p:tgtEl>
                                            <p:attrNameLst>
                                              <p:attrName>ppt_x</p:attrName>
                                            </p:attrNameLst>
                                          </p:cBhvr>
                                          <p:tavLst>
                                            <p:tav tm="0">
                                              <p:val>
                                                <p:strVal val="#ppt_x"/>
                                              </p:val>
                                            </p:tav>
                                            <p:tav tm="100000">
                                              <p:val>
                                                <p:strVal val="#ppt_x"/>
                                              </p:val>
                                            </p:tav>
                                          </p:tavLst>
                                        </p:anim>
                                        <p:anim calcmode="lin" valueType="num">
                                          <p:cBhvr additive="base">
                                            <p:cTn id="89" dur="500" fill="hold"/>
                                            <p:tgtEl>
                                              <p:spTgt spid="90"/>
                                            </p:tgtEl>
                                            <p:attrNameLst>
                                              <p:attrName>ppt_y</p:attrName>
                                            </p:attrNameLst>
                                          </p:cBhvr>
                                          <p:tavLst>
                                            <p:tav tm="0">
                                              <p:val>
                                                <p:strVal val="0-#ppt_h/2"/>
                                              </p:val>
                                            </p:tav>
                                            <p:tav tm="100000">
                                              <p:val>
                                                <p:strVal val="#ppt_y"/>
                                              </p:val>
                                            </p:tav>
                                          </p:tavLst>
                                        </p:anim>
                                      </p:childTnLst>
                                    </p:cTn>
                                  </p:par>
                                  <p:par>
                                    <p:cTn id="90" presetID="2" presetClass="entr" presetSubtype="1" fill="hold" nodeType="withEffect">
                                      <p:stCondLst>
                                        <p:cond delay="1000"/>
                                      </p:stCondLst>
                                      <p:childTnLst>
                                        <p:set>
                                          <p:cBhvr>
                                            <p:cTn id="91" dur="1" fill="hold">
                                              <p:stCondLst>
                                                <p:cond delay="0"/>
                                              </p:stCondLst>
                                            </p:cTn>
                                            <p:tgtEl>
                                              <p:spTgt spid="91"/>
                                            </p:tgtEl>
                                            <p:attrNameLst>
                                              <p:attrName>style.visibility</p:attrName>
                                            </p:attrNameLst>
                                          </p:cBhvr>
                                          <p:to>
                                            <p:strVal val="visible"/>
                                          </p:to>
                                        </p:set>
                                        <p:anim calcmode="lin" valueType="num">
                                          <p:cBhvr additive="base">
                                            <p:cTn id="92" dur="500" fill="hold"/>
                                            <p:tgtEl>
                                              <p:spTgt spid="91"/>
                                            </p:tgtEl>
                                            <p:attrNameLst>
                                              <p:attrName>ppt_x</p:attrName>
                                            </p:attrNameLst>
                                          </p:cBhvr>
                                          <p:tavLst>
                                            <p:tav tm="0">
                                              <p:val>
                                                <p:strVal val="#ppt_x"/>
                                              </p:val>
                                            </p:tav>
                                            <p:tav tm="100000">
                                              <p:val>
                                                <p:strVal val="#ppt_x"/>
                                              </p:val>
                                            </p:tav>
                                          </p:tavLst>
                                        </p:anim>
                                        <p:anim calcmode="lin" valueType="num">
                                          <p:cBhvr additive="base">
                                            <p:cTn id="93" dur="500" fill="hold"/>
                                            <p:tgtEl>
                                              <p:spTgt spid="91"/>
                                            </p:tgtEl>
                                            <p:attrNameLst>
                                              <p:attrName>ppt_y</p:attrName>
                                            </p:attrNameLst>
                                          </p:cBhvr>
                                          <p:tavLst>
                                            <p:tav tm="0">
                                              <p:val>
                                                <p:strVal val="0-#ppt_h/2"/>
                                              </p:val>
                                            </p:tav>
                                            <p:tav tm="100000">
                                              <p:val>
                                                <p:strVal val="#ppt_y"/>
                                              </p:val>
                                            </p:tav>
                                          </p:tavLst>
                                        </p:anim>
                                      </p:childTnLst>
                                    </p:cTn>
                                  </p:par>
                                  <p:par>
                                    <p:cTn id="94" presetID="2" presetClass="entr" presetSubtype="1" fill="hold" nodeType="withEffect">
                                      <p:stCondLst>
                                        <p:cond delay="1000"/>
                                      </p:stCondLst>
                                      <p:childTnLst>
                                        <p:set>
                                          <p:cBhvr>
                                            <p:cTn id="95" dur="1" fill="hold">
                                              <p:stCondLst>
                                                <p:cond delay="0"/>
                                              </p:stCondLst>
                                            </p:cTn>
                                            <p:tgtEl>
                                              <p:spTgt spid="93"/>
                                            </p:tgtEl>
                                            <p:attrNameLst>
                                              <p:attrName>style.visibility</p:attrName>
                                            </p:attrNameLst>
                                          </p:cBhvr>
                                          <p:to>
                                            <p:strVal val="visible"/>
                                          </p:to>
                                        </p:set>
                                        <p:anim calcmode="lin" valueType="num">
                                          <p:cBhvr additive="base">
                                            <p:cTn id="96" dur="500" fill="hold"/>
                                            <p:tgtEl>
                                              <p:spTgt spid="93"/>
                                            </p:tgtEl>
                                            <p:attrNameLst>
                                              <p:attrName>ppt_x</p:attrName>
                                            </p:attrNameLst>
                                          </p:cBhvr>
                                          <p:tavLst>
                                            <p:tav tm="0">
                                              <p:val>
                                                <p:strVal val="#ppt_x"/>
                                              </p:val>
                                            </p:tav>
                                            <p:tav tm="100000">
                                              <p:val>
                                                <p:strVal val="#ppt_x"/>
                                              </p:val>
                                            </p:tav>
                                          </p:tavLst>
                                        </p:anim>
                                        <p:anim calcmode="lin" valueType="num">
                                          <p:cBhvr additive="base">
                                            <p:cTn id="97" dur="500" fill="hold"/>
                                            <p:tgtEl>
                                              <p:spTgt spid="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76" grpId="0" animBg="1"/>
          <p:bldP spid="98" grpId="0" animBg="1"/>
          <p:bldP spid="96" grpId="0" animBg="1"/>
          <p:bldP spid="72" grpId="0" animBg="1"/>
          <p:bldP spid="73" grpId="0" animBg="1"/>
          <p:bldP spid="74" grpId="0" animBg="1"/>
          <p:bldP spid="75" grpId="0" animBg="1"/>
          <p:bldP spid="77" grpId="0"/>
          <p:bldP spid="78" grpId="0" animBg="1"/>
          <p:bldP spid="79" grpId="0"/>
          <p:bldP spid="81" grpId="0"/>
          <p:bldP spid="82" grpId="0" animBg="1"/>
          <p:bldP spid="83" grpId="0"/>
          <p:bldP spid="88" grpId="0" animBg="1"/>
          <p:bldP spid="89" grpId="0" animBg="1"/>
          <p:bldP spid="90" grpId="0" animBg="1"/>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500"/>
                                            <p:tgtEl>
                                              <p:spTgt spid="96"/>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par>
                                    <p:cTn id="18" presetID="2" presetClass="entr" presetSubtype="4" fill="hold" grpId="0" nodeType="withEffect">
                                      <p:stCondLst>
                                        <p:cond delay="1000"/>
                                      </p:stCondLst>
                                      <p:childTnLst>
                                        <p:set>
                                          <p:cBhvr>
                                            <p:cTn id="19" dur="1" fill="hold">
                                              <p:stCondLst>
                                                <p:cond delay="0"/>
                                              </p:stCondLst>
                                            </p:cTn>
                                            <p:tgtEl>
                                              <p:spTgt spid="89"/>
                                            </p:tgtEl>
                                            <p:attrNameLst>
                                              <p:attrName>style.visibility</p:attrName>
                                            </p:attrNameLst>
                                          </p:cBhvr>
                                          <p:to>
                                            <p:strVal val="visible"/>
                                          </p:to>
                                        </p:set>
                                        <p:anim calcmode="lin" valueType="num">
                                          <p:cBhvr additive="base">
                                            <p:cTn id="20" dur="500" fill="hold"/>
                                            <p:tgtEl>
                                              <p:spTgt spid="89"/>
                                            </p:tgtEl>
                                            <p:attrNameLst>
                                              <p:attrName>ppt_x</p:attrName>
                                            </p:attrNameLst>
                                          </p:cBhvr>
                                          <p:tavLst>
                                            <p:tav tm="0">
                                              <p:val>
                                                <p:strVal val="#ppt_x"/>
                                              </p:val>
                                            </p:tav>
                                            <p:tav tm="100000">
                                              <p:val>
                                                <p:strVal val="#ppt_x"/>
                                              </p:val>
                                            </p:tav>
                                          </p:tavLst>
                                        </p:anim>
                                        <p:anim calcmode="lin" valueType="num">
                                          <p:cBhvr additive="base">
                                            <p:cTn id="21" dur="500" fill="hold"/>
                                            <p:tgtEl>
                                              <p:spTgt spid="89"/>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1000"/>
                                      </p:stCondLst>
                                      <p:childTnLst>
                                        <p:set>
                                          <p:cBhvr>
                                            <p:cTn id="23" dur="1" fill="hold">
                                              <p:stCondLst>
                                                <p:cond delay="0"/>
                                              </p:stCondLst>
                                            </p:cTn>
                                            <p:tgtEl>
                                              <p:spTgt spid="77"/>
                                            </p:tgtEl>
                                            <p:attrNameLst>
                                              <p:attrName>style.visibility</p:attrName>
                                            </p:attrNameLst>
                                          </p:cBhvr>
                                          <p:to>
                                            <p:strVal val="visible"/>
                                          </p:to>
                                        </p:set>
                                        <p:anim calcmode="lin" valueType="num">
                                          <p:cBhvr additive="base">
                                            <p:cTn id="24" dur="500" fill="hold"/>
                                            <p:tgtEl>
                                              <p:spTgt spid="77"/>
                                            </p:tgtEl>
                                            <p:attrNameLst>
                                              <p:attrName>ppt_x</p:attrName>
                                            </p:attrNameLst>
                                          </p:cBhvr>
                                          <p:tavLst>
                                            <p:tav tm="0">
                                              <p:val>
                                                <p:strVal val="#ppt_x"/>
                                              </p:val>
                                            </p:tav>
                                            <p:tav tm="100000">
                                              <p:val>
                                                <p:strVal val="#ppt_x"/>
                                              </p:val>
                                            </p:tav>
                                          </p:tavLst>
                                        </p:anim>
                                        <p:anim calcmode="lin" valueType="num">
                                          <p:cBhvr additive="base">
                                            <p:cTn id="25" dur="500" fill="hold"/>
                                            <p:tgtEl>
                                              <p:spTgt spid="7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1000"/>
                                      </p:stCondLst>
                                      <p:childTnLst>
                                        <p:set>
                                          <p:cBhvr>
                                            <p:cTn id="27" dur="1" fill="hold">
                                              <p:stCondLst>
                                                <p:cond delay="0"/>
                                              </p:stCondLst>
                                            </p:cTn>
                                            <p:tgtEl>
                                              <p:spTgt spid="76"/>
                                            </p:tgtEl>
                                            <p:attrNameLst>
                                              <p:attrName>style.visibility</p:attrName>
                                            </p:attrNameLst>
                                          </p:cBhvr>
                                          <p:to>
                                            <p:strVal val="visible"/>
                                          </p:to>
                                        </p:set>
                                        <p:anim calcmode="lin" valueType="num">
                                          <p:cBhvr additive="base">
                                            <p:cTn id="28" dur="500" fill="hold"/>
                                            <p:tgtEl>
                                              <p:spTgt spid="76"/>
                                            </p:tgtEl>
                                            <p:attrNameLst>
                                              <p:attrName>ppt_x</p:attrName>
                                            </p:attrNameLst>
                                          </p:cBhvr>
                                          <p:tavLst>
                                            <p:tav tm="0">
                                              <p:val>
                                                <p:strVal val="#ppt_x"/>
                                              </p:val>
                                            </p:tav>
                                            <p:tav tm="100000">
                                              <p:val>
                                                <p:strVal val="#ppt_x"/>
                                              </p:val>
                                            </p:tav>
                                          </p:tavLst>
                                        </p:anim>
                                        <p:anim calcmode="lin" valueType="num">
                                          <p:cBhvr additive="base">
                                            <p:cTn id="29" dur="500" fill="hold"/>
                                            <p:tgtEl>
                                              <p:spTgt spid="7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1000"/>
                                      </p:stCondLst>
                                      <p:childTnLst>
                                        <p:set>
                                          <p:cBhvr>
                                            <p:cTn id="31" dur="1" fill="hold">
                                              <p:stCondLst>
                                                <p:cond delay="0"/>
                                              </p:stCondLst>
                                            </p:cTn>
                                            <p:tgtEl>
                                              <p:spTgt spid="72"/>
                                            </p:tgtEl>
                                            <p:attrNameLst>
                                              <p:attrName>style.visibility</p:attrName>
                                            </p:attrNameLst>
                                          </p:cBhvr>
                                          <p:to>
                                            <p:strVal val="visible"/>
                                          </p:to>
                                        </p:set>
                                        <p:anim calcmode="lin" valueType="num">
                                          <p:cBhvr additive="base">
                                            <p:cTn id="32" dur="500" fill="hold"/>
                                            <p:tgtEl>
                                              <p:spTgt spid="72"/>
                                            </p:tgtEl>
                                            <p:attrNameLst>
                                              <p:attrName>ppt_x</p:attrName>
                                            </p:attrNameLst>
                                          </p:cBhvr>
                                          <p:tavLst>
                                            <p:tav tm="0">
                                              <p:val>
                                                <p:strVal val="#ppt_x"/>
                                              </p:val>
                                            </p:tav>
                                            <p:tav tm="100000">
                                              <p:val>
                                                <p:strVal val="#ppt_x"/>
                                              </p:val>
                                            </p:tav>
                                          </p:tavLst>
                                        </p:anim>
                                        <p:anim calcmode="lin" valueType="num">
                                          <p:cBhvr additive="base">
                                            <p:cTn id="33" dur="500" fill="hold"/>
                                            <p:tgtEl>
                                              <p:spTgt spid="72"/>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1000"/>
                                      </p:stCondLst>
                                      <p:childTnLst>
                                        <p:set>
                                          <p:cBhvr>
                                            <p:cTn id="35" dur="1" fill="hold">
                                              <p:stCondLst>
                                                <p:cond delay="0"/>
                                              </p:stCondLst>
                                            </p:cTn>
                                            <p:tgtEl>
                                              <p:spTgt spid="79"/>
                                            </p:tgtEl>
                                            <p:attrNameLst>
                                              <p:attrName>style.visibility</p:attrName>
                                            </p:attrNameLst>
                                          </p:cBhvr>
                                          <p:to>
                                            <p:strVal val="visible"/>
                                          </p:to>
                                        </p:set>
                                        <p:anim calcmode="lin" valueType="num">
                                          <p:cBhvr additive="base">
                                            <p:cTn id="36" dur="500" fill="hold"/>
                                            <p:tgtEl>
                                              <p:spTgt spid="79"/>
                                            </p:tgtEl>
                                            <p:attrNameLst>
                                              <p:attrName>ppt_x</p:attrName>
                                            </p:attrNameLst>
                                          </p:cBhvr>
                                          <p:tavLst>
                                            <p:tav tm="0">
                                              <p:val>
                                                <p:strVal val="#ppt_x"/>
                                              </p:val>
                                            </p:tav>
                                            <p:tav tm="100000">
                                              <p:val>
                                                <p:strVal val="#ppt_x"/>
                                              </p:val>
                                            </p:tav>
                                          </p:tavLst>
                                        </p:anim>
                                        <p:anim calcmode="lin" valueType="num">
                                          <p:cBhvr additive="base">
                                            <p:cTn id="37" dur="500" fill="hold"/>
                                            <p:tgtEl>
                                              <p:spTgt spid="79"/>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1000"/>
                                      </p:stCondLst>
                                      <p:childTnLst>
                                        <p:set>
                                          <p:cBhvr>
                                            <p:cTn id="39" dur="1" fill="hold">
                                              <p:stCondLst>
                                                <p:cond delay="0"/>
                                              </p:stCondLst>
                                            </p:cTn>
                                            <p:tgtEl>
                                              <p:spTgt spid="78"/>
                                            </p:tgtEl>
                                            <p:attrNameLst>
                                              <p:attrName>style.visibility</p:attrName>
                                            </p:attrNameLst>
                                          </p:cBhvr>
                                          <p:to>
                                            <p:strVal val="visible"/>
                                          </p:to>
                                        </p:set>
                                        <p:anim calcmode="lin" valueType="num">
                                          <p:cBhvr additive="base">
                                            <p:cTn id="40" dur="500" fill="hold"/>
                                            <p:tgtEl>
                                              <p:spTgt spid="78"/>
                                            </p:tgtEl>
                                            <p:attrNameLst>
                                              <p:attrName>ppt_x</p:attrName>
                                            </p:attrNameLst>
                                          </p:cBhvr>
                                          <p:tavLst>
                                            <p:tav tm="0">
                                              <p:val>
                                                <p:strVal val="#ppt_x"/>
                                              </p:val>
                                            </p:tav>
                                            <p:tav tm="100000">
                                              <p:val>
                                                <p:strVal val="#ppt_x"/>
                                              </p:val>
                                            </p:tav>
                                          </p:tavLst>
                                        </p:anim>
                                        <p:anim calcmode="lin" valueType="num">
                                          <p:cBhvr additive="base">
                                            <p:cTn id="41" dur="500" fill="hold"/>
                                            <p:tgtEl>
                                              <p:spTgt spid="7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1000"/>
                                      </p:stCondLst>
                                      <p:childTnLst>
                                        <p:set>
                                          <p:cBhvr>
                                            <p:cTn id="43" dur="1" fill="hold">
                                              <p:stCondLst>
                                                <p:cond delay="0"/>
                                              </p:stCondLst>
                                            </p:cTn>
                                            <p:tgtEl>
                                              <p:spTgt spid="84"/>
                                            </p:tgtEl>
                                            <p:attrNameLst>
                                              <p:attrName>style.visibility</p:attrName>
                                            </p:attrNameLst>
                                          </p:cBhvr>
                                          <p:to>
                                            <p:strVal val="visible"/>
                                          </p:to>
                                        </p:set>
                                        <p:anim calcmode="lin" valueType="num">
                                          <p:cBhvr additive="base">
                                            <p:cTn id="44" dur="500" fill="hold"/>
                                            <p:tgtEl>
                                              <p:spTgt spid="84"/>
                                            </p:tgtEl>
                                            <p:attrNameLst>
                                              <p:attrName>ppt_x</p:attrName>
                                            </p:attrNameLst>
                                          </p:cBhvr>
                                          <p:tavLst>
                                            <p:tav tm="0">
                                              <p:val>
                                                <p:strVal val="#ppt_x"/>
                                              </p:val>
                                            </p:tav>
                                            <p:tav tm="100000">
                                              <p:val>
                                                <p:strVal val="#ppt_x"/>
                                              </p:val>
                                            </p:tav>
                                          </p:tavLst>
                                        </p:anim>
                                        <p:anim calcmode="lin" valueType="num">
                                          <p:cBhvr additive="base">
                                            <p:cTn id="45" dur="500" fill="hold"/>
                                            <p:tgtEl>
                                              <p:spTgt spid="8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1000"/>
                                      </p:stCondLst>
                                      <p:childTnLst>
                                        <p:set>
                                          <p:cBhvr>
                                            <p:cTn id="47" dur="1" fill="hold">
                                              <p:stCondLst>
                                                <p:cond delay="0"/>
                                              </p:stCondLst>
                                            </p:cTn>
                                            <p:tgtEl>
                                              <p:spTgt spid="75"/>
                                            </p:tgtEl>
                                            <p:attrNameLst>
                                              <p:attrName>style.visibility</p:attrName>
                                            </p:attrNameLst>
                                          </p:cBhvr>
                                          <p:to>
                                            <p:strVal val="visible"/>
                                          </p:to>
                                        </p:set>
                                        <p:anim calcmode="lin" valueType="num">
                                          <p:cBhvr additive="base">
                                            <p:cTn id="48" dur="500" fill="hold"/>
                                            <p:tgtEl>
                                              <p:spTgt spid="75"/>
                                            </p:tgtEl>
                                            <p:attrNameLst>
                                              <p:attrName>ppt_x</p:attrName>
                                            </p:attrNameLst>
                                          </p:cBhvr>
                                          <p:tavLst>
                                            <p:tav tm="0">
                                              <p:val>
                                                <p:strVal val="#ppt_x"/>
                                              </p:val>
                                            </p:tav>
                                            <p:tav tm="100000">
                                              <p:val>
                                                <p:strVal val="#ppt_x"/>
                                              </p:val>
                                            </p:tav>
                                          </p:tavLst>
                                        </p:anim>
                                        <p:anim calcmode="lin" valueType="num">
                                          <p:cBhvr additive="base">
                                            <p:cTn id="49" dur="500" fill="hold"/>
                                            <p:tgtEl>
                                              <p:spTgt spid="75"/>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1000"/>
                                      </p:stCondLst>
                                      <p:childTnLst>
                                        <p:set>
                                          <p:cBhvr>
                                            <p:cTn id="51" dur="1" fill="hold">
                                              <p:stCondLst>
                                                <p:cond delay="0"/>
                                              </p:stCondLst>
                                            </p:cTn>
                                            <p:tgtEl>
                                              <p:spTgt spid="94"/>
                                            </p:tgtEl>
                                            <p:attrNameLst>
                                              <p:attrName>style.visibility</p:attrName>
                                            </p:attrNameLst>
                                          </p:cBhvr>
                                          <p:to>
                                            <p:strVal val="visible"/>
                                          </p:to>
                                        </p:set>
                                        <p:anim calcmode="lin" valueType="num">
                                          <p:cBhvr additive="base">
                                            <p:cTn id="52" dur="500" fill="hold"/>
                                            <p:tgtEl>
                                              <p:spTgt spid="94"/>
                                            </p:tgtEl>
                                            <p:attrNameLst>
                                              <p:attrName>ppt_x</p:attrName>
                                            </p:attrNameLst>
                                          </p:cBhvr>
                                          <p:tavLst>
                                            <p:tav tm="0">
                                              <p:val>
                                                <p:strVal val="#ppt_x"/>
                                              </p:val>
                                            </p:tav>
                                            <p:tav tm="100000">
                                              <p:val>
                                                <p:strVal val="#ppt_x"/>
                                              </p:val>
                                            </p:tav>
                                          </p:tavLst>
                                        </p:anim>
                                        <p:anim calcmode="lin" valueType="num">
                                          <p:cBhvr additive="base">
                                            <p:cTn id="53" dur="500" fill="hold"/>
                                            <p:tgtEl>
                                              <p:spTgt spid="94"/>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1000"/>
                                      </p:stCondLst>
                                      <p:childTnLst>
                                        <p:set>
                                          <p:cBhvr>
                                            <p:cTn id="55" dur="1" fill="hold">
                                              <p:stCondLst>
                                                <p:cond delay="0"/>
                                              </p:stCondLst>
                                            </p:cTn>
                                            <p:tgtEl>
                                              <p:spTgt spid="92"/>
                                            </p:tgtEl>
                                            <p:attrNameLst>
                                              <p:attrName>style.visibility</p:attrName>
                                            </p:attrNameLst>
                                          </p:cBhvr>
                                          <p:to>
                                            <p:strVal val="visible"/>
                                          </p:to>
                                        </p:set>
                                        <p:anim calcmode="lin" valueType="num">
                                          <p:cBhvr additive="base">
                                            <p:cTn id="56" dur="500" fill="hold"/>
                                            <p:tgtEl>
                                              <p:spTgt spid="92"/>
                                            </p:tgtEl>
                                            <p:attrNameLst>
                                              <p:attrName>ppt_x</p:attrName>
                                            </p:attrNameLst>
                                          </p:cBhvr>
                                          <p:tavLst>
                                            <p:tav tm="0">
                                              <p:val>
                                                <p:strVal val="#ppt_x"/>
                                              </p:val>
                                            </p:tav>
                                            <p:tav tm="100000">
                                              <p:val>
                                                <p:strVal val="#ppt_x"/>
                                              </p:val>
                                            </p:tav>
                                          </p:tavLst>
                                        </p:anim>
                                        <p:anim calcmode="lin" valueType="num">
                                          <p:cBhvr additive="base">
                                            <p:cTn id="57" dur="500" fill="hold"/>
                                            <p:tgtEl>
                                              <p:spTgt spid="92"/>
                                            </p:tgtEl>
                                            <p:attrNameLst>
                                              <p:attrName>ppt_y</p:attrName>
                                            </p:attrNameLst>
                                          </p:cBhvr>
                                          <p:tavLst>
                                            <p:tav tm="0">
                                              <p:val>
                                                <p:strVal val="1+#ppt_h/2"/>
                                              </p:val>
                                            </p:tav>
                                            <p:tav tm="100000">
                                              <p:val>
                                                <p:strVal val="#ppt_y"/>
                                              </p:val>
                                            </p:tav>
                                          </p:tavLst>
                                        </p:anim>
                                      </p:childTnLst>
                                    </p:cTn>
                                  </p:par>
                                  <p:par>
                                    <p:cTn id="58" presetID="2" presetClass="entr" presetSubtype="1" fill="hold" grpId="0" nodeType="withEffect">
                                      <p:stCondLst>
                                        <p:cond delay="1000"/>
                                      </p:stCondLst>
                                      <p:childTnLst>
                                        <p:set>
                                          <p:cBhvr>
                                            <p:cTn id="59" dur="1" fill="hold">
                                              <p:stCondLst>
                                                <p:cond delay="0"/>
                                              </p:stCondLst>
                                            </p:cTn>
                                            <p:tgtEl>
                                              <p:spTgt spid="80"/>
                                            </p:tgtEl>
                                            <p:attrNameLst>
                                              <p:attrName>style.visibility</p:attrName>
                                            </p:attrNameLst>
                                          </p:cBhvr>
                                          <p:to>
                                            <p:strVal val="visible"/>
                                          </p:to>
                                        </p:set>
                                        <p:anim calcmode="lin" valueType="num">
                                          <p:cBhvr additive="base">
                                            <p:cTn id="60" dur="500" fill="hold"/>
                                            <p:tgtEl>
                                              <p:spTgt spid="80"/>
                                            </p:tgtEl>
                                            <p:attrNameLst>
                                              <p:attrName>ppt_x</p:attrName>
                                            </p:attrNameLst>
                                          </p:cBhvr>
                                          <p:tavLst>
                                            <p:tav tm="0">
                                              <p:val>
                                                <p:strVal val="#ppt_x"/>
                                              </p:val>
                                            </p:tav>
                                            <p:tav tm="100000">
                                              <p:val>
                                                <p:strVal val="#ppt_x"/>
                                              </p:val>
                                            </p:tav>
                                          </p:tavLst>
                                        </p:anim>
                                        <p:anim calcmode="lin" valueType="num">
                                          <p:cBhvr additive="base">
                                            <p:cTn id="61" dur="500" fill="hold"/>
                                            <p:tgtEl>
                                              <p:spTgt spid="80"/>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1000"/>
                                      </p:stCondLst>
                                      <p:childTnLst>
                                        <p:set>
                                          <p:cBhvr>
                                            <p:cTn id="63" dur="1" fill="hold">
                                              <p:stCondLst>
                                                <p:cond delay="0"/>
                                              </p:stCondLst>
                                            </p:cTn>
                                            <p:tgtEl>
                                              <p:spTgt spid="73"/>
                                            </p:tgtEl>
                                            <p:attrNameLst>
                                              <p:attrName>style.visibility</p:attrName>
                                            </p:attrNameLst>
                                          </p:cBhvr>
                                          <p:to>
                                            <p:strVal val="visible"/>
                                          </p:to>
                                        </p:set>
                                        <p:anim calcmode="lin" valueType="num">
                                          <p:cBhvr additive="base">
                                            <p:cTn id="64" dur="500" fill="hold"/>
                                            <p:tgtEl>
                                              <p:spTgt spid="73"/>
                                            </p:tgtEl>
                                            <p:attrNameLst>
                                              <p:attrName>ppt_x</p:attrName>
                                            </p:attrNameLst>
                                          </p:cBhvr>
                                          <p:tavLst>
                                            <p:tav tm="0">
                                              <p:val>
                                                <p:strVal val="#ppt_x"/>
                                              </p:val>
                                            </p:tav>
                                            <p:tav tm="100000">
                                              <p:val>
                                                <p:strVal val="#ppt_x"/>
                                              </p:val>
                                            </p:tav>
                                          </p:tavLst>
                                        </p:anim>
                                        <p:anim calcmode="lin" valueType="num">
                                          <p:cBhvr additive="base">
                                            <p:cTn id="65" dur="500" fill="hold"/>
                                            <p:tgtEl>
                                              <p:spTgt spid="73"/>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1000"/>
                                      </p:stCondLst>
                                      <p:childTnLst>
                                        <p:set>
                                          <p:cBhvr>
                                            <p:cTn id="67" dur="1" fill="hold">
                                              <p:stCondLst>
                                                <p:cond delay="0"/>
                                              </p:stCondLst>
                                            </p:cTn>
                                            <p:tgtEl>
                                              <p:spTgt spid="74"/>
                                            </p:tgtEl>
                                            <p:attrNameLst>
                                              <p:attrName>style.visibility</p:attrName>
                                            </p:attrNameLst>
                                          </p:cBhvr>
                                          <p:to>
                                            <p:strVal val="visible"/>
                                          </p:to>
                                        </p:set>
                                        <p:anim calcmode="lin" valueType="num">
                                          <p:cBhvr additive="base">
                                            <p:cTn id="68" dur="500" fill="hold"/>
                                            <p:tgtEl>
                                              <p:spTgt spid="74"/>
                                            </p:tgtEl>
                                            <p:attrNameLst>
                                              <p:attrName>ppt_x</p:attrName>
                                            </p:attrNameLst>
                                          </p:cBhvr>
                                          <p:tavLst>
                                            <p:tav tm="0">
                                              <p:val>
                                                <p:strVal val="#ppt_x"/>
                                              </p:val>
                                            </p:tav>
                                            <p:tav tm="100000">
                                              <p:val>
                                                <p:strVal val="#ppt_x"/>
                                              </p:val>
                                            </p:tav>
                                          </p:tavLst>
                                        </p:anim>
                                        <p:anim calcmode="lin" valueType="num">
                                          <p:cBhvr additive="base">
                                            <p:cTn id="69" dur="500" fill="hold"/>
                                            <p:tgtEl>
                                              <p:spTgt spid="74"/>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1000"/>
                                      </p:stCondLst>
                                      <p:childTnLst>
                                        <p:set>
                                          <p:cBhvr>
                                            <p:cTn id="71" dur="1" fill="hold">
                                              <p:stCondLst>
                                                <p:cond delay="0"/>
                                              </p:stCondLst>
                                            </p:cTn>
                                            <p:tgtEl>
                                              <p:spTgt spid="81"/>
                                            </p:tgtEl>
                                            <p:attrNameLst>
                                              <p:attrName>style.visibility</p:attrName>
                                            </p:attrNameLst>
                                          </p:cBhvr>
                                          <p:to>
                                            <p:strVal val="visible"/>
                                          </p:to>
                                        </p:set>
                                        <p:anim calcmode="lin" valueType="num">
                                          <p:cBhvr additive="base">
                                            <p:cTn id="72" dur="500" fill="hold"/>
                                            <p:tgtEl>
                                              <p:spTgt spid="81"/>
                                            </p:tgtEl>
                                            <p:attrNameLst>
                                              <p:attrName>ppt_x</p:attrName>
                                            </p:attrNameLst>
                                          </p:cBhvr>
                                          <p:tavLst>
                                            <p:tav tm="0">
                                              <p:val>
                                                <p:strVal val="#ppt_x"/>
                                              </p:val>
                                            </p:tav>
                                            <p:tav tm="100000">
                                              <p:val>
                                                <p:strVal val="#ppt_x"/>
                                              </p:val>
                                            </p:tav>
                                          </p:tavLst>
                                        </p:anim>
                                        <p:anim calcmode="lin" valueType="num">
                                          <p:cBhvr additive="base">
                                            <p:cTn id="73" dur="500" fill="hold"/>
                                            <p:tgtEl>
                                              <p:spTgt spid="81"/>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1000"/>
                                      </p:stCondLst>
                                      <p:childTnLst>
                                        <p:set>
                                          <p:cBhvr>
                                            <p:cTn id="75" dur="1" fill="hold">
                                              <p:stCondLst>
                                                <p:cond delay="0"/>
                                              </p:stCondLst>
                                            </p:cTn>
                                            <p:tgtEl>
                                              <p:spTgt spid="82"/>
                                            </p:tgtEl>
                                            <p:attrNameLst>
                                              <p:attrName>style.visibility</p:attrName>
                                            </p:attrNameLst>
                                          </p:cBhvr>
                                          <p:to>
                                            <p:strVal val="visible"/>
                                          </p:to>
                                        </p:set>
                                        <p:anim calcmode="lin" valueType="num">
                                          <p:cBhvr additive="base">
                                            <p:cTn id="76" dur="500" fill="hold"/>
                                            <p:tgtEl>
                                              <p:spTgt spid="82"/>
                                            </p:tgtEl>
                                            <p:attrNameLst>
                                              <p:attrName>ppt_x</p:attrName>
                                            </p:attrNameLst>
                                          </p:cBhvr>
                                          <p:tavLst>
                                            <p:tav tm="0">
                                              <p:val>
                                                <p:strVal val="#ppt_x"/>
                                              </p:val>
                                            </p:tav>
                                            <p:tav tm="100000">
                                              <p:val>
                                                <p:strVal val="#ppt_x"/>
                                              </p:val>
                                            </p:tav>
                                          </p:tavLst>
                                        </p:anim>
                                        <p:anim calcmode="lin" valueType="num">
                                          <p:cBhvr additive="base">
                                            <p:cTn id="77" dur="500" fill="hold"/>
                                            <p:tgtEl>
                                              <p:spTgt spid="82"/>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1000"/>
                                      </p:stCondLst>
                                      <p:childTnLst>
                                        <p:set>
                                          <p:cBhvr>
                                            <p:cTn id="79" dur="1" fill="hold">
                                              <p:stCondLst>
                                                <p:cond delay="0"/>
                                              </p:stCondLst>
                                            </p:cTn>
                                            <p:tgtEl>
                                              <p:spTgt spid="83"/>
                                            </p:tgtEl>
                                            <p:attrNameLst>
                                              <p:attrName>style.visibility</p:attrName>
                                            </p:attrNameLst>
                                          </p:cBhvr>
                                          <p:to>
                                            <p:strVal val="visible"/>
                                          </p:to>
                                        </p:set>
                                        <p:anim calcmode="lin" valueType="num">
                                          <p:cBhvr additive="base">
                                            <p:cTn id="80" dur="500" fill="hold"/>
                                            <p:tgtEl>
                                              <p:spTgt spid="83"/>
                                            </p:tgtEl>
                                            <p:attrNameLst>
                                              <p:attrName>ppt_x</p:attrName>
                                            </p:attrNameLst>
                                          </p:cBhvr>
                                          <p:tavLst>
                                            <p:tav tm="0">
                                              <p:val>
                                                <p:strVal val="#ppt_x"/>
                                              </p:val>
                                            </p:tav>
                                            <p:tav tm="100000">
                                              <p:val>
                                                <p:strVal val="#ppt_x"/>
                                              </p:val>
                                            </p:tav>
                                          </p:tavLst>
                                        </p:anim>
                                        <p:anim calcmode="lin" valueType="num">
                                          <p:cBhvr additive="base">
                                            <p:cTn id="81" dur="500" fill="hold"/>
                                            <p:tgtEl>
                                              <p:spTgt spid="83"/>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1000"/>
                                      </p:stCondLst>
                                      <p:childTnLst>
                                        <p:set>
                                          <p:cBhvr>
                                            <p:cTn id="83" dur="1" fill="hold">
                                              <p:stCondLst>
                                                <p:cond delay="0"/>
                                              </p:stCondLst>
                                            </p:cTn>
                                            <p:tgtEl>
                                              <p:spTgt spid="88"/>
                                            </p:tgtEl>
                                            <p:attrNameLst>
                                              <p:attrName>style.visibility</p:attrName>
                                            </p:attrNameLst>
                                          </p:cBhvr>
                                          <p:to>
                                            <p:strVal val="visible"/>
                                          </p:to>
                                        </p:set>
                                        <p:anim calcmode="lin" valueType="num">
                                          <p:cBhvr additive="base">
                                            <p:cTn id="84" dur="500" fill="hold"/>
                                            <p:tgtEl>
                                              <p:spTgt spid="88"/>
                                            </p:tgtEl>
                                            <p:attrNameLst>
                                              <p:attrName>ppt_x</p:attrName>
                                            </p:attrNameLst>
                                          </p:cBhvr>
                                          <p:tavLst>
                                            <p:tav tm="0">
                                              <p:val>
                                                <p:strVal val="#ppt_x"/>
                                              </p:val>
                                            </p:tav>
                                            <p:tav tm="100000">
                                              <p:val>
                                                <p:strVal val="#ppt_x"/>
                                              </p:val>
                                            </p:tav>
                                          </p:tavLst>
                                        </p:anim>
                                        <p:anim calcmode="lin" valueType="num">
                                          <p:cBhvr additive="base">
                                            <p:cTn id="85" dur="500" fill="hold"/>
                                            <p:tgtEl>
                                              <p:spTgt spid="88"/>
                                            </p:tgtEl>
                                            <p:attrNameLst>
                                              <p:attrName>ppt_y</p:attrName>
                                            </p:attrNameLst>
                                          </p:cBhvr>
                                          <p:tavLst>
                                            <p:tav tm="0">
                                              <p:val>
                                                <p:strVal val="0-#ppt_h/2"/>
                                              </p:val>
                                            </p:tav>
                                            <p:tav tm="100000">
                                              <p:val>
                                                <p:strVal val="#ppt_y"/>
                                              </p:val>
                                            </p:tav>
                                          </p:tavLst>
                                        </p:anim>
                                      </p:childTnLst>
                                    </p:cTn>
                                  </p:par>
                                  <p:par>
                                    <p:cTn id="86" presetID="2" presetClass="entr" presetSubtype="1" fill="hold" grpId="0" nodeType="withEffect">
                                      <p:stCondLst>
                                        <p:cond delay="1000"/>
                                      </p:stCondLst>
                                      <p:childTnLst>
                                        <p:set>
                                          <p:cBhvr>
                                            <p:cTn id="87" dur="1" fill="hold">
                                              <p:stCondLst>
                                                <p:cond delay="0"/>
                                              </p:stCondLst>
                                            </p:cTn>
                                            <p:tgtEl>
                                              <p:spTgt spid="90"/>
                                            </p:tgtEl>
                                            <p:attrNameLst>
                                              <p:attrName>style.visibility</p:attrName>
                                            </p:attrNameLst>
                                          </p:cBhvr>
                                          <p:to>
                                            <p:strVal val="visible"/>
                                          </p:to>
                                        </p:set>
                                        <p:anim calcmode="lin" valueType="num">
                                          <p:cBhvr additive="base">
                                            <p:cTn id="88" dur="500" fill="hold"/>
                                            <p:tgtEl>
                                              <p:spTgt spid="90"/>
                                            </p:tgtEl>
                                            <p:attrNameLst>
                                              <p:attrName>ppt_x</p:attrName>
                                            </p:attrNameLst>
                                          </p:cBhvr>
                                          <p:tavLst>
                                            <p:tav tm="0">
                                              <p:val>
                                                <p:strVal val="#ppt_x"/>
                                              </p:val>
                                            </p:tav>
                                            <p:tav tm="100000">
                                              <p:val>
                                                <p:strVal val="#ppt_x"/>
                                              </p:val>
                                            </p:tav>
                                          </p:tavLst>
                                        </p:anim>
                                        <p:anim calcmode="lin" valueType="num">
                                          <p:cBhvr additive="base">
                                            <p:cTn id="89" dur="500" fill="hold"/>
                                            <p:tgtEl>
                                              <p:spTgt spid="90"/>
                                            </p:tgtEl>
                                            <p:attrNameLst>
                                              <p:attrName>ppt_y</p:attrName>
                                            </p:attrNameLst>
                                          </p:cBhvr>
                                          <p:tavLst>
                                            <p:tav tm="0">
                                              <p:val>
                                                <p:strVal val="0-#ppt_h/2"/>
                                              </p:val>
                                            </p:tav>
                                            <p:tav tm="100000">
                                              <p:val>
                                                <p:strVal val="#ppt_y"/>
                                              </p:val>
                                            </p:tav>
                                          </p:tavLst>
                                        </p:anim>
                                      </p:childTnLst>
                                    </p:cTn>
                                  </p:par>
                                  <p:par>
                                    <p:cTn id="90" presetID="2" presetClass="entr" presetSubtype="1" fill="hold" nodeType="withEffect">
                                      <p:stCondLst>
                                        <p:cond delay="1000"/>
                                      </p:stCondLst>
                                      <p:childTnLst>
                                        <p:set>
                                          <p:cBhvr>
                                            <p:cTn id="91" dur="1" fill="hold">
                                              <p:stCondLst>
                                                <p:cond delay="0"/>
                                              </p:stCondLst>
                                            </p:cTn>
                                            <p:tgtEl>
                                              <p:spTgt spid="91"/>
                                            </p:tgtEl>
                                            <p:attrNameLst>
                                              <p:attrName>style.visibility</p:attrName>
                                            </p:attrNameLst>
                                          </p:cBhvr>
                                          <p:to>
                                            <p:strVal val="visible"/>
                                          </p:to>
                                        </p:set>
                                        <p:anim calcmode="lin" valueType="num">
                                          <p:cBhvr additive="base">
                                            <p:cTn id="92" dur="500" fill="hold"/>
                                            <p:tgtEl>
                                              <p:spTgt spid="91"/>
                                            </p:tgtEl>
                                            <p:attrNameLst>
                                              <p:attrName>ppt_x</p:attrName>
                                            </p:attrNameLst>
                                          </p:cBhvr>
                                          <p:tavLst>
                                            <p:tav tm="0">
                                              <p:val>
                                                <p:strVal val="#ppt_x"/>
                                              </p:val>
                                            </p:tav>
                                            <p:tav tm="100000">
                                              <p:val>
                                                <p:strVal val="#ppt_x"/>
                                              </p:val>
                                            </p:tav>
                                          </p:tavLst>
                                        </p:anim>
                                        <p:anim calcmode="lin" valueType="num">
                                          <p:cBhvr additive="base">
                                            <p:cTn id="93" dur="500" fill="hold"/>
                                            <p:tgtEl>
                                              <p:spTgt spid="91"/>
                                            </p:tgtEl>
                                            <p:attrNameLst>
                                              <p:attrName>ppt_y</p:attrName>
                                            </p:attrNameLst>
                                          </p:cBhvr>
                                          <p:tavLst>
                                            <p:tav tm="0">
                                              <p:val>
                                                <p:strVal val="0-#ppt_h/2"/>
                                              </p:val>
                                            </p:tav>
                                            <p:tav tm="100000">
                                              <p:val>
                                                <p:strVal val="#ppt_y"/>
                                              </p:val>
                                            </p:tav>
                                          </p:tavLst>
                                        </p:anim>
                                      </p:childTnLst>
                                    </p:cTn>
                                  </p:par>
                                  <p:par>
                                    <p:cTn id="94" presetID="2" presetClass="entr" presetSubtype="1" fill="hold" nodeType="withEffect">
                                      <p:stCondLst>
                                        <p:cond delay="1000"/>
                                      </p:stCondLst>
                                      <p:childTnLst>
                                        <p:set>
                                          <p:cBhvr>
                                            <p:cTn id="95" dur="1" fill="hold">
                                              <p:stCondLst>
                                                <p:cond delay="0"/>
                                              </p:stCondLst>
                                            </p:cTn>
                                            <p:tgtEl>
                                              <p:spTgt spid="93"/>
                                            </p:tgtEl>
                                            <p:attrNameLst>
                                              <p:attrName>style.visibility</p:attrName>
                                            </p:attrNameLst>
                                          </p:cBhvr>
                                          <p:to>
                                            <p:strVal val="visible"/>
                                          </p:to>
                                        </p:set>
                                        <p:anim calcmode="lin" valueType="num">
                                          <p:cBhvr additive="base">
                                            <p:cTn id="96" dur="500" fill="hold"/>
                                            <p:tgtEl>
                                              <p:spTgt spid="93"/>
                                            </p:tgtEl>
                                            <p:attrNameLst>
                                              <p:attrName>ppt_x</p:attrName>
                                            </p:attrNameLst>
                                          </p:cBhvr>
                                          <p:tavLst>
                                            <p:tav tm="0">
                                              <p:val>
                                                <p:strVal val="#ppt_x"/>
                                              </p:val>
                                            </p:tav>
                                            <p:tav tm="100000">
                                              <p:val>
                                                <p:strVal val="#ppt_x"/>
                                              </p:val>
                                            </p:tav>
                                          </p:tavLst>
                                        </p:anim>
                                        <p:anim calcmode="lin" valueType="num">
                                          <p:cBhvr additive="base">
                                            <p:cTn id="97" dur="500" fill="hold"/>
                                            <p:tgtEl>
                                              <p:spTgt spid="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76" grpId="0" animBg="1"/>
          <p:bldP spid="98" grpId="0" animBg="1"/>
          <p:bldP spid="96" grpId="0" animBg="1"/>
          <p:bldP spid="72" grpId="0" animBg="1"/>
          <p:bldP spid="73" grpId="0" animBg="1"/>
          <p:bldP spid="74" grpId="0" animBg="1"/>
          <p:bldP spid="75" grpId="0" animBg="1"/>
          <p:bldP spid="77" grpId="0"/>
          <p:bldP spid="78" grpId="0" animBg="1"/>
          <p:bldP spid="79" grpId="0"/>
          <p:bldP spid="81" grpId="0"/>
          <p:bldP spid="82" grpId="0" animBg="1"/>
          <p:bldP spid="83" grpId="0"/>
          <p:bldP spid="88" grpId="0" animBg="1"/>
          <p:bldP spid="89" grpId="0" animBg="1"/>
          <p:bldP spid="90" grpId="0" animBg="1"/>
          <p:bldP spid="41"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E0E2D80-A98D-FA42-A60E-5EBA8E7754F0}"/>
              </a:ext>
            </a:extLst>
          </p:cNvPr>
          <p:cNvSpPr/>
          <p:nvPr/>
        </p:nvSpPr>
        <p:spPr>
          <a:xfrm>
            <a:off x="6764632" y="0"/>
            <a:ext cx="5427367"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xmlns="" id="{7C8006D2-66D6-5B42-B961-D409F4AFE509}"/>
              </a:ext>
            </a:extLst>
          </p:cNvPr>
          <p:cNvSpPr/>
          <p:nvPr/>
        </p:nvSpPr>
        <p:spPr>
          <a:xfrm>
            <a:off x="6425104" y="2274743"/>
            <a:ext cx="480010" cy="458325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xmlns="" id="{3C78CC66-6924-A442-93E9-F179AC311E48}"/>
              </a:ext>
            </a:extLst>
          </p:cNvPr>
          <p:cNvSpPr/>
          <p:nvPr/>
        </p:nvSpPr>
        <p:spPr>
          <a:xfrm>
            <a:off x="6531417" y="2268906"/>
            <a:ext cx="244790" cy="45832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238">
            <a:extLst>
              <a:ext uri="{FF2B5EF4-FFF2-40B4-BE49-F238E27FC236}">
                <a16:creationId xmlns:a16="http://schemas.microsoft.com/office/drawing/2014/main" xmlns="" id="{7203A63C-BBE9-0247-9868-E1F6C9626BFB}"/>
              </a:ext>
            </a:extLst>
          </p:cNvPr>
          <p:cNvSpPr txBox="1"/>
          <p:nvPr/>
        </p:nvSpPr>
        <p:spPr>
          <a:xfrm>
            <a:off x="805595" y="331897"/>
            <a:ext cx="433055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STARTUP process Infographic</a:t>
            </a:r>
          </a:p>
        </p:txBody>
      </p:sp>
      <p:grpSp>
        <p:nvGrpSpPr>
          <p:cNvPr id="41" name="Group 40">
            <a:extLst>
              <a:ext uri="{FF2B5EF4-FFF2-40B4-BE49-F238E27FC236}">
                <a16:creationId xmlns:a16="http://schemas.microsoft.com/office/drawing/2014/main" xmlns="" id="{6FD1162D-46C8-5346-8C0B-575C711100CC}"/>
              </a:ext>
            </a:extLst>
          </p:cNvPr>
          <p:cNvGrpSpPr/>
          <p:nvPr/>
        </p:nvGrpSpPr>
        <p:grpSpPr>
          <a:xfrm rot="18900000">
            <a:off x="5808895" y="722841"/>
            <a:ext cx="1844535" cy="1783570"/>
            <a:chOff x="9006707" y="270255"/>
            <a:chExt cx="1611215" cy="1557962"/>
          </a:xfrm>
          <a:effectLst>
            <a:outerShdw blurRad="127000" sx="102000" sy="102000" algn="ctr" rotWithShape="0">
              <a:prstClr val="black">
                <a:alpha val="30000"/>
              </a:prstClr>
            </a:outerShdw>
          </a:effectLst>
        </p:grpSpPr>
        <p:sp>
          <p:nvSpPr>
            <p:cNvPr id="42" name="Freeform 41">
              <a:extLst>
                <a:ext uri="{FF2B5EF4-FFF2-40B4-BE49-F238E27FC236}">
                  <a16:creationId xmlns:a16="http://schemas.microsoft.com/office/drawing/2014/main" xmlns="" id="{47481CBD-8672-2643-AC09-73BED25382E3}"/>
                </a:ext>
              </a:extLst>
            </p:cNvPr>
            <p:cNvSpPr/>
            <p:nvPr/>
          </p:nvSpPr>
          <p:spPr>
            <a:xfrm>
              <a:off x="9006707" y="605739"/>
              <a:ext cx="791071" cy="570610"/>
            </a:xfrm>
            <a:custGeom>
              <a:avLst/>
              <a:gdLst>
                <a:gd name="connsiteX0" fmla="*/ 687357 w 791071"/>
                <a:gd name="connsiteY0" fmla="*/ 489435 h 570610"/>
                <a:gd name="connsiteX1" fmla="*/ 750604 w 791071"/>
                <a:gd name="connsiteY1" fmla="*/ 570611 h 570610"/>
                <a:gd name="connsiteX2" fmla="*/ 568823 w 791071"/>
                <a:gd name="connsiteY2" fmla="*/ 40447 h 570610"/>
                <a:gd name="connsiteX3" fmla="*/ 38428 w 791071"/>
                <a:gd name="connsiteY3" fmla="*/ 222140 h 570610"/>
                <a:gd name="connsiteX4" fmla="*/ 0 w 791071"/>
                <a:gd name="connsiteY4" fmla="*/ 357093 h 570610"/>
                <a:gd name="connsiteX5" fmla="*/ 687357 w 791071"/>
                <a:gd name="connsiteY5" fmla="*/ 489435 h 5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071" h="570610">
                  <a:moveTo>
                    <a:pt x="687357" y="489435"/>
                  </a:moveTo>
                  <a:cubicBezTo>
                    <a:pt x="710773" y="514596"/>
                    <a:pt x="731937" y="541758"/>
                    <a:pt x="750604" y="570611"/>
                  </a:cubicBezTo>
                  <a:cubicBezTo>
                    <a:pt x="846878" y="374037"/>
                    <a:pt x="765494" y="136675"/>
                    <a:pt x="568823" y="40447"/>
                  </a:cubicBezTo>
                  <a:cubicBezTo>
                    <a:pt x="372164" y="-55780"/>
                    <a:pt x="134690" y="25566"/>
                    <a:pt x="38428" y="222140"/>
                  </a:cubicBezTo>
                  <a:cubicBezTo>
                    <a:pt x="17682" y="264482"/>
                    <a:pt x="4676" y="310182"/>
                    <a:pt x="0" y="357093"/>
                  </a:cubicBezTo>
                  <a:cubicBezTo>
                    <a:pt x="233548" y="247238"/>
                    <a:pt x="511346" y="300723"/>
                    <a:pt x="687357" y="489435"/>
                  </a:cubicBezTo>
                  <a:close/>
                </a:path>
              </a:pathLst>
            </a:custGeom>
            <a:solidFill>
              <a:schemeClr val="accent4"/>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xmlns="" id="{C10D99FC-0BB8-BF49-AF0E-506D2BF66F23}"/>
                </a:ext>
              </a:extLst>
            </p:cNvPr>
            <p:cNvSpPr/>
            <p:nvPr/>
          </p:nvSpPr>
          <p:spPr>
            <a:xfrm>
              <a:off x="9653457" y="1035696"/>
              <a:ext cx="545428" cy="792521"/>
            </a:xfrm>
            <a:custGeom>
              <a:avLst/>
              <a:gdLst>
                <a:gd name="connsiteX0" fmla="*/ 76537 w 545428"/>
                <a:gd name="connsiteY0" fmla="*/ 97975 h 792521"/>
                <a:gd name="connsiteX1" fmla="*/ 0 w 545428"/>
                <a:gd name="connsiteY1" fmla="*/ 29099 h 792521"/>
                <a:gd name="connsiteX2" fmla="*/ 516318 w 545428"/>
                <a:gd name="connsiteY2" fmla="*/ 247599 h 792521"/>
                <a:gd name="connsiteX3" fmla="*/ 297719 w 545428"/>
                <a:gd name="connsiteY3" fmla="*/ 763679 h 792521"/>
                <a:gd name="connsiteX4" fmla="*/ 159965 w 545428"/>
                <a:gd name="connsiteY4" fmla="*/ 792521 h 792521"/>
                <a:gd name="connsiteX5" fmla="*/ 76537 w 545428"/>
                <a:gd name="connsiteY5" fmla="*/ 97975 h 79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28" h="792521">
                  <a:moveTo>
                    <a:pt x="76537" y="97975"/>
                  </a:moveTo>
                  <a:cubicBezTo>
                    <a:pt x="53046" y="72867"/>
                    <a:pt x="27440" y="49825"/>
                    <a:pt x="0" y="29099"/>
                  </a:cubicBezTo>
                  <a:cubicBezTo>
                    <a:pt x="202946" y="-53077"/>
                    <a:pt x="434108" y="44749"/>
                    <a:pt x="516318" y="247599"/>
                  </a:cubicBezTo>
                  <a:cubicBezTo>
                    <a:pt x="598527" y="450449"/>
                    <a:pt x="500665" y="681507"/>
                    <a:pt x="297719" y="763679"/>
                  </a:cubicBezTo>
                  <a:cubicBezTo>
                    <a:pt x="253889" y="781427"/>
                    <a:pt x="207240" y="791193"/>
                    <a:pt x="159965" y="792521"/>
                  </a:cubicBezTo>
                  <a:cubicBezTo>
                    <a:pt x="285968" y="567455"/>
                    <a:pt x="252264" y="286829"/>
                    <a:pt x="76537" y="97975"/>
                  </a:cubicBezTo>
                  <a:close/>
                </a:path>
              </a:pathLst>
            </a:custGeom>
            <a:solidFill>
              <a:schemeClr val="accent4"/>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9B425C48-8A30-B94E-87DF-8CDEBCD2C015}"/>
                </a:ext>
              </a:extLst>
            </p:cNvPr>
            <p:cNvSpPr/>
            <p:nvPr/>
          </p:nvSpPr>
          <p:spPr>
            <a:xfrm>
              <a:off x="9007075" y="677241"/>
              <a:ext cx="1103389" cy="1150975"/>
            </a:xfrm>
            <a:custGeom>
              <a:avLst/>
              <a:gdLst>
                <a:gd name="connsiteX0" fmla="*/ 888175 w 1103389"/>
                <a:gd name="connsiteY0" fmla="*/ 1075212 h 1150975"/>
                <a:gd name="connsiteX1" fmla="*/ 834894 w 1103389"/>
                <a:gd name="connsiteY1" fmla="*/ 416211 h 1150975"/>
                <a:gd name="connsiteX2" fmla="*/ 831695 w 1103389"/>
                <a:gd name="connsiteY2" fmla="*/ 423222 h 1150975"/>
                <a:gd name="connsiteX3" fmla="*/ 785797 w 1103389"/>
                <a:gd name="connsiteY3" fmla="*/ 361725 h 1150975"/>
                <a:gd name="connsiteX4" fmla="*/ 727717 w 1103389"/>
                <a:gd name="connsiteY4" fmla="*/ 311789 h 1150975"/>
                <a:gd name="connsiteX5" fmla="*/ 734854 w 1103389"/>
                <a:gd name="connsiteY5" fmla="*/ 308960 h 1150975"/>
                <a:gd name="connsiteX6" fmla="*/ 81090 w 1103389"/>
                <a:gd name="connsiteY6" fmla="*/ 209827 h 1150975"/>
                <a:gd name="connsiteX7" fmla="*/ 167225 w 1103389"/>
                <a:gd name="connsiteY7" fmla="*/ 0 h 1150975"/>
                <a:gd name="connsiteX8" fmla="*/ 0 w 1103389"/>
                <a:gd name="connsiteY8" fmla="*/ 285592 h 1150975"/>
                <a:gd name="connsiteX9" fmla="*/ 653887 w 1103389"/>
                <a:gd name="connsiteY9" fmla="*/ 384848 h 1150975"/>
                <a:gd name="connsiteX10" fmla="*/ 646750 w 1103389"/>
                <a:gd name="connsiteY10" fmla="*/ 387553 h 1150975"/>
                <a:gd name="connsiteX11" fmla="*/ 704830 w 1103389"/>
                <a:gd name="connsiteY11" fmla="*/ 437612 h 1150975"/>
                <a:gd name="connsiteX12" fmla="*/ 750604 w 1103389"/>
                <a:gd name="connsiteY12" fmla="*/ 499109 h 1150975"/>
                <a:gd name="connsiteX13" fmla="*/ 753927 w 1103389"/>
                <a:gd name="connsiteY13" fmla="*/ 492098 h 1150975"/>
                <a:gd name="connsiteX14" fmla="*/ 807085 w 1103389"/>
                <a:gd name="connsiteY14" fmla="*/ 1150976 h 1150975"/>
                <a:gd name="connsiteX15" fmla="*/ 1065490 w 1103389"/>
                <a:gd name="connsiteY15" fmla="*/ 1044340 h 1150975"/>
                <a:gd name="connsiteX16" fmla="*/ 1103389 w 1103389"/>
                <a:gd name="connsiteY16" fmla="*/ 1003752 h 1150975"/>
                <a:gd name="connsiteX17" fmla="*/ 888175 w 1103389"/>
                <a:gd name="connsiteY17" fmla="*/ 1075212 h 115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3389" h="1150975">
                  <a:moveTo>
                    <a:pt x="888175" y="1075212"/>
                  </a:moveTo>
                  <a:cubicBezTo>
                    <a:pt x="1005613" y="865040"/>
                    <a:pt x="984572" y="604807"/>
                    <a:pt x="834894" y="416211"/>
                  </a:cubicBezTo>
                  <a:lnTo>
                    <a:pt x="831695" y="423222"/>
                  </a:lnTo>
                  <a:cubicBezTo>
                    <a:pt x="817680" y="401794"/>
                    <a:pt x="802360" y="381255"/>
                    <a:pt x="785797" y="361725"/>
                  </a:cubicBezTo>
                  <a:cubicBezTo>
                    <a:pt x="767524" y="343857"/>
                    <a:pt x="748119" y="327178"/>
                    <a:pt x="727717" y="311789"/>
                  </a:cubicBezTo>
                  <a:lnTo>
                    <a:pt x="734854" y="308960"/>
                  </a:lnTo>
                  <a:cubicBezTo>
                    <a:pt x="557158" y="146577"/>
                    <a:pt x="298974" y="107429"/>
                    <a:pt x="81090" y="209827"/>
                  </a:cubicBezTo>
                  <a:cubicBezTo>
                    <a:pt x="88707" y="132982"/>
                    <a:pt x="118645" y="60042"/>
                    <a:pt x="167225" y="0"/>
                  </a:cubicBezTo>
                  <a:cubicBezTo>
                    <a:pt x="72440" y="66221"/>
                    <a:pt x="11345" y="170553"/>
                    <a:pt x="0" y="285592"/>
                  </a:cubicBezTo>
                  <a:cubicBezTo>
                    <a:pt x="217946" y="183170"/>
                    <a:pt x="476191" y="222369"/>
                    <a:pt x="653887" y="384848"/>
                  </a:cubicBezTo>
                  <a:lnTo>
                    <a:pt x="646750" y="387553"/>
                  </a:lnTo>
                  <a:cubicBezTo>
                    <a:pt x="667152" y="402985"/>
                    <a:pt x="686558" y="419705"/>
                    <a:pt x="704830" y="437612"/>
                  </a:cubicBezTo>
                  <a:cubicBezTo>
                    <a:pt x="721405" y="457098"/>
                    <a:pt x="736701" y="477640"/>
                    <a:pt x="750604" y="499109"/>
                  </a:cubicBezTo>
                  <a:cubicBezTo>
                    <a:pt x="751835" y="496772"/>
                    <a:pt x="752820" y="494435"/>
                    <a:pt x="753927" y="492098"/>
                  </a:cubicBezTo>
                  <a:cubicBezTo>
                    <a:pt x="903543" y="680682"/>
                    <a:pt x="924536" y="940866"/>
                    <a:pt x="807085" y="1150976"/>
                  </a:cubicBezTo>
                  <a:cubicBezTo>
                    <a:pt x="903359" y="1148160"/>
                    <a:pt x="995277" y="1110228"/>
                    <a:pt x="1065490" y="1044340"/>
                  </a:cubicBezTo>
                  <a:cubicBezTo>
                    <a:pt x="1079037" y="1031697"/>
                    <a:pt x="1091699" y="1018130"/>
                    <a:pt x="1103389" y="1003752"/>
                  </a:cubicBezTo>
                  <a:cubicBezTo>
                    <a:pt x="1040141" y="1048006"/>
                    <a:pt x="965339" y="1072838"/>
                    <a:pt x="888175" y="1075212"/>
                  </a:cubicBezTo>
                  <a:close/>
                </a:path>
              </a:pathLst>
            </a:custGeom>
            <a:solidFill>
              <a:schemeClr val="accent4">
                <a:lumMod val="40000"/>
                <a:lumOff val="6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xmlns="" id="{39C8644B-9451-D143-8CA9-1E1E3F3783A7}"/>
                </a:ext>
              </a:extLst>
            </p:cNvPr>
            <p:cNvSpPr/>
            <p:nvPr/>
          </p:nvSpPr>
          <p:spPr>
            <a:xfrm>
              <a:off x="9486520" y="270255"/>
              <a:ext cx="1131402" cy="1078917"/>
            </a:xfrm>
            <a:custGeom>
              <a:avLst/>
              <a:gdLst>
                <a:gd name="connsiteX0" fmla="*/ 685715 w 1131402"/>
                <a:gd name="connsiteY0" fmla="*/ 947052 h 1078917"/>
                <a:gd name="connsiteX1" fmla="*/ 73419 w 1131402"/>
                <a:gd name="connsiteY1" fmla="*/ 985672 h 1078917"/>
                <a:gd name="connsiteX2" fmla="*/ 155370 w 1131402"/>
                <a:gd name="connsiteY2" fmla="*/ 378083 h 1078917"/>
                <a:gd name="connsiteX3" fmla="*/ 1131402 w 1131402"/>
                <a:gd name="connsiteY3" fmla="*/ 0 h 1078917"/>
                <a:gd name="connsiteX4" fmla="*/ 685715 w 1131402"/>
                <a:gd name="connsiteY4" fmla="*/ 947052 h 1078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402" h="1078917">
                  <a:moveTo>
                    <a:pt x="685715" y="947052"/>
                  </a:moveTo>
                  <a:cubicBezTo>
                    <a:pt x="393471" y="1219238"/>
                    <a:pt x="73419" y="985672"/>
                    <a:pt x="73419" y="985672"/>
                  </a:cubicBezTo>
                  <a:cubicBezTo>
                    <a:pt x="73419" y="985672"/>
                    <a:pt x="-137365" y="650268"/>
                    <a:pt x="155370" y="378083"/>
                  </a:cubicBezTo>
                  <a:cubicBezTo>
                    <a:pt x="448106" y="105898"/>
                    <a:pt x="1131402" y="0"/>
                    <a:pt x="1131402" y="0"/>
                  </a:cubicBezTo>
                  <a:cubicBezTo>
                    <a:pt x="1131402" y="0"/>
                    <a:pt x="977836" y="674990"/>
                    <a:pt x="685715" y="947052"/>
                  </a:cubicBezTo>
                  <a:close/>
                </a:path>
              </a:pathLst>
            </a:custGeom>
            <a:solidFill>
              <a:srgbClr val="FFFFFF"/>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xmlns="" id="{654E0633-F103-044B-B574-5190876D6366}"/>
                </a:ext>
              </a:extLst>
            </p:cNvPr>
            <p:cNvSpPr/>
            <p:nvPr/>
          </p:nvSpPr>
          <p:spPr>
            <a:xfrm>
              <a:off x="9487174" y="270255"/>
              <a:ext cx="1130624" cy="1079147"/>
            </a:xfrm>
            <a:custGeom>
              <a:avLst/>
              <a:gdLst>
                <a:gd name="connsiteX0" fmla="*/ 368577 w 1130624"/>
                <a:gd name="connsiteY0" fmla="*/ 553472 h 1079147"/>
                <a:gd name="connsiteX1" fmla="*/ 1130625 w 1130624"/>
                <a:gd name="connsiteY1" fmla="*/ 0 h 1079147"/>
                <a:gd name="connsiteX2" fmla="*/ 1130625 w 1130624"/>
                <a:gd name="connsiteY2" fmla="*/ 0 h 1079147"/>
                <a:gd name="connsiteX3" fmla="*/ 154716 w 1130624"/>
                <a:gd name="connsiteY3" fmla="*/ 378083 h 1079147"/>
                <a:gd name="connsiteX4" fmla="*/ 73257 w 1130624"/>
                <a:gd name="connsiteY4" fmla="*/ 985918 h 1079147"/>
                <a:gd name="connsiteX5" fmla="*/ 367469 w 1130624"/>
                <a:gd name="connsiteY5" fmla="*/ 1079148 h 1079147"/>
                <a:gd name="connsiteX6" fmla="*/ 368577 w 1130624"/>
                <a:gd name="connsiteY6" fmla="*/ 553472 h 107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624" h="1079147">
                  <a:moveTo>
                    <a:pt x="368577" y="553472"/>
                  </a:moveTo>
                  <a:cubicBezTo>
                    <a:pt x="535186" y="300843"/>
                    <a:pt x="942235" y="88679"/>
                    <a:pt x="1130625" y="0"/>
                  </a:cubicBezTo>
                  <a:lnTo>
                    <a:pt x="1130625" y="0"/>
                  </a:lnTo>
                  <a:cubicBezTo>
                    <a:pt x="1130625" y="0"/>
                    <a:pt x="446344" y="105898"/>
                    <a:pt x="154716" y="378083"/>
                  </a:cubicBezTo>
                  <a:cubicBezTo>
                    <a:pt x="-136913" y="650268"/>
                    <a:pt x="73257" y="985918"/>
                    <a:pt x="73257" y="985918"/>
                  </a:cubicBezTo>
                  <a:cubicBezTo>
                    <a:pt x="160512" y="1044238"/>
                    <a:pt x="262545" y="1076571"/>
                    <a:pt x="367469" y="1079148"/>
                  </a:cubicBezTo>
                  <a:cubicBezTo>
                    <a:pt x="299176" y="972512"/>
                    <a:pt x="221655" y="774861"/>
                    <a:pt x="368577" y="553472"/>
                  </a:cubicBezTo>
                  <a:close/>
                </a:path>
              </a:pathLst>
            </a:custGeom>
            <a:solidFill>
              <a:srgbClr val="F2F2F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xmlns="" id="{00DF1BE7-8528-0C49-A667-0450BD5893E3}"/>
                </a:ext>
              </a:extLst>
            </p:cNvPr>
            <p:cNvSpPr/>
            <p:nvPr/>
          </p:nvSpPr>
          <p:spPr>
            <a:xfrm>
              <a:off x="9385700" y="1104153"/>
              <a:ext cx="321775" cy="333928"/>
            </a:xfrm>
            <a:custGeom>
              <a:avLst/>
              <a:gdLst>
                <a:gd name="connsiteX0" fmla="*/ 279323 w 321775"/>
                <a:gd name="connsiteY0" fmla="*/ 333928 h 333928"/>
                <a:gd name="connsiteX1" fmla="*/ 0 w 321775"/>
                <a:gd name="connsiteY1" fmla="*/ 34438 h 333928"/>
                <a:gd name="connsiteX2" fmla="*/ 114436 w 321775"/>
                <a:gd name="connsiteY2" fmla="*/ 0 h 333928"/>
                <a:gd name="connsiteX3" fmla="*/ 321776 w 321775"/>
                <a:gd name="connsiteY3" fmla="*/ 222127 h 333928"/>
                <a:gd name="connsiteX4" fmla="*/ 279323 w 321775"/>
                <a:gd name="connsiteY4" fmla="*/ 333928 h 333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75" h="333928">
                  <a:moveTo>
                    <a:pt x="279323" y="333928"/>
                  </a:moveTo>
                  <a:lnTo>
                    <a:pt x="0" y="34438"/>
                  </a:lnTo>
                  <a:lnTo>
                    <a:pt x="114436" y="0"/>
                  </a:lnTo>
                  <a:lnTo>
                    <a:pt x="321776" y="222127"/>
                  </a:lnTo>
                  <a:lnTo>
                    <a:pt x="279323" y="333928"/>
                  </a:lnTo>
                  <a:close/>
                </a:path>
              </a:pathLst>
            </a:custGeom>
            <a:solidFill>
              <a:srgbClr val="6D6D6D"/>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50">
              <a:extLst>
                <a:ext uri="{FF2B5EF4-FFF2-40B4-BE49-F238E27FC236}">
                  <a16:creationId xmlns:a16="http://schemas.microsoft.com/office/drawing/2014/main" xmlns="" id="{C82A2139-A963-E543-BE8A-C56AD03B77C3}"/>
                </a:ext>
              </a:extLst>
            </p:cNvPr>
            <p:cNvSpPr/>
            <p:nvPr/>
          </p:nvSpPr>
          <p:spPr>
            <a:xfrm rot="16321800">
              <a:off x="9867299" y="541462"/>
              <a:ext cx="443717" cy="443515"/>
            </a:xfrm>
            <a:custGeom>
              <a:avLst/>
              <a:gdLst>
                <a:gd name="connsiteX0" fmla="*/ 443718 w 443717"/>
                <a:gd name="connsiteY0" fmla="*/ 221758 h 443515"/>
                <a:gd name="connsiteX1" fmla="*/ 221858 w 443717"/>
                <a:gd name="connsiteY1" fmla="*/ 443515 h 443515"/>
                <a:gd name="connsiteX2" fmla="*/ -1 w 443717"/>
                <a:gd name="connsiteY2" fmla="*/ 221758 h 443515"/>
                <a:gd name="connsiteX3" fmla="*/ 221858 w 443717"/>
                <a:gd name="connsiteY3" fmla="*/ 0 h 443515"/>
                <a:gd name="connsiteX4" fmla="*/ 443718 w 443717"/>
                <a:gd name="connsiteY4" fmla="*/ 221758 h 443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17" h="443515">
                  <a:moveTo>
                    <a:pt x="443718" y="221758"/>
                  </a:moveTo>
                  <a:cubicBezTo>
                    <a:pt x="443718" y="344231"/>
                    <a:pt x="344388" y="443515"/>
                    <a:pt x="221858" y="443515"/>
                  </a:cubicBezTo>
                  <a:cubicBezTo>
                    <a:pt x="99329" y="443515"/>
                    <a:pt x="-1" y="344231"/>
                    <a:pt x="-1" y="221758"/>
                  </a:cubicBezTo>
                  <a:cubicBezTo>
                    <a:pt x="-1" y="99284"/>
                    <a:pt x="99329" y="0"/>
                    <a:pt x="221858" y="0"/>
                  </a:cubicBezTo>
                  <a:cubicBezTo>
                    <a:pt x="344388" y="0"/>
                    <a:pt x="443718" y="99284"/>
                    <a:pt x="443718" y="221758"/>
                  </a:cubicBezTo>
                  <a:close/>
                </a:path>
              </a:pathLst>
            </a:custGeom>
            <a:solidFill>
              <a:srgbClr val="606060"/>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51">
              <a:extLst>
                <a:ext uri="{FF2B5EF4-FFF2-40B4-BE49-F238E27FC236}">
                  <a16:creationId xmlns:a16="http://schemas.microsoft.com/office/drawing/2014/main" xmlns="" id="{B8357C5F-86D8-014F-94D1-524E2E376740}"/>
                </a:ext>
              </a:extLst>
            </p:cNvPr>
            <p:cNvSpPr/>
            <p:nvPr/>
          </p:nvSpPr>
          <p:spPr>
            <a:xfrm rot="16317600">
              <a:off x="9904561" y="578689"/>
              <a:ext cx="369149" cy="368981"/>
            </a:xfrm>
            <a:custGeom>
              <a:avLst/>
              <a:gdLst>
                <a:gd name="connsiteX0" fmla="*/ 369150 w 369149"/>
                <a:gd name="connsiteY0" fmla="*/ 184491 h 368981"/>
                <a:gd name="connsiteX1" fmla="*/ 184575 w 369149"/>
                <a:gd name="connsiteY1" fmla="*/ 368981 h 368981"/>
                <a:gd name="connsiteX2" fmla="*/ 0 w 369149"/>
                <a:gd name="connsiteY2" fmla="*/ 184491 h 368981"/>
                <a:gd name="connsiteX3" fmla="*/ 184575 w 369149"/>
                <a:gd name="connsiteY3" fmla="*/ 0 h 368981"/>
                <a:gd name="connsiteX4" fmla="*/ 369150 w 369149"/>
                <a:gd name="connsiteY4" fmla="*/ 184491 h 36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49" h="368981">
                  <a:moveTo>
                    <a:pt x="369150" y="184491"/>
                  </a:moveTo>
                  <a:cubicBezTo>
                    <a:pt x="369150" y="286382"/>
                    <a:pt x="286513" y="368981"/>
                    <a:pt x="184575" y="368981"/>
                  </a:cubicBezTo>
                  <a:cubicBezTo>
                    <a:pt x="82637" y="368981"/>
                    <a:pt x="0" y="286382"/>
                    <a:pt x="0" y="184491"/>
                  </a:cubicBezTo>
                  <a:cubicBezTo>
                    <a:pt x="0" y="82599"/>
                    <a:pt x="82637" y="0"/>
                    <a:pt x="184575" y="0"/>
                  </a:cubicBezTo>
                  <a:cubicBezTo>
                    <a:pt x="286513" y="0"/>
                    <a:pt x="369150" y="82599"/>
                    <a:pt x="369150" y="184491"/>
                  </a:cubicBezTo>
                  <a:close/>
                </a:path>
              </a:pathLst>
            </a:custGeom>
            <a:solidFill>
              <a:srgbClr val="B2B2B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xmlns="" id="{BD6353EC-3F2E-4F4A-ADC8-A16AFA2B0D09}"/>
                </a:ext>
              </a:extLst>
            </p:cNvPr>
            <p:cNvSpPr/>
            <p:nvPr/>
          </p:nvSpPr>
          <p:spPr>
            <a:xfrm>
              <a:off x="10072137" y="582413"/>
              <a:ext cx="200500" cy="309698"/>
            </a:xfrm>
            <a:custGeom>
              <a:avLst/>
              <a:gdLst>
                <a:gd name="connsiteX0" fmla="*/ 52478 w 200500"/>
                <a:gd name="connsiteY0" fmla="*/ 0 h 309698"/>
                <a:gd name="connsiteX1" fmla="*/ 55665 w 200500"/>
                <a:gd name="connsiteY1" fmla="*/ 260890 h 309698"/>
                <a:gd name="connsiteX2" fmla="*/ 148088 w 200500"/>
                <a:gd name="connsiteY2" fmla="*/ 309698 h 309698"/>
                <a:gd name="connsiteX3" fmla="*/ 144778 w 200500"/>
                <a:gd name="connsiteY3" fmla="*/ 48810 h 309698"/>
                <a:gd name="connsiteX4" fmla="*/ 52109 w 200500"/>
                <a:gd name="connsiteY4" fmla="*/ 0 h 30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00" h="309698">
                  <a:moveTo>
                    <a:pt x="52478" y="0"/>
                  </a:moveTo>
                  <a:cubicBezTo>
                    <a:pt x="-18719" y="72924"/>
                    <a:pt x="-17291" y="189728"/>
                    <a:pt x="55665" y="260890"/>
                  </a:cubicBezTo>
                  <a:cubicBezTo>
                    <a:pt x="81124" y="285721"/>
                    <a:pt x="113216" y="302669"/>
                    <a:pt x="148088" y="309698"/>
                  </a:cubicBezTo>
                  <a:cubicBezTo>
                    <a:pt x="219248" y="236741"/>
                    <a:pt x="217758" y="119937"/>
                    <a:pt x="144778" y="48810"/>
                  </a:cubicBezTo>
                  <a:cubicBezTo>
                    <a:pt x="119245" y="23937"/>
                    <a:pt x="87067" y="6985"/>
                    <a:pt x="52109" y="0"/>
                  </a:cubicBezTo>
                  <a:close/>
                </a:path>
              </a:pathLst>
            </a:custGeom>
            <a:solidFill>
              <a:srgbClr val="D6D6D6"/>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xmlns="" id="{2AA3023F-6A40-D848-B30E-1DD0652CFAFD}"/>
                </a:ext>
              </a:extLst>
            </p:cNvPr>
            <p:cNvSpPr/>
            <p:nvPr/>
          </p:nvSpPr>
          <p:spPr>
            <a:xfrm>
              <a:off x="9062694" y="1203248"/>
              <a:ext cx="520293" cy="490660"/>
            </a:xfrm>
            <a:custGeom>
              <a:avLst/>
              <a:gdLst>
                <a:gd name="connsiteX0" fmla="*/ 442980 w 520293"/>
                <a:gd name="connsiteY0" fmla="*/ 401859 h 490660"/>
                <a:gd name="connsiteX1" fmla="*/ 0 w 520293"/>
                <a:gd name="connsiteY1" fmla="*/ 490660 h 490660"/>
                <a:gd name="connsiteX2" fmla="*/ 135355 w 520293"/>
                <a:gd name="connsiteY2" fmla="*/ 59198 h 490660"/>
                <a:gd name="connsiteX3" fmla="*/ 461068 w 520293"/>
                <a:gd name="connsiteY3" fmla="*/ 76294 h 490660"/>
                <a:gd name="connsiteX4" fmla="*/ 443964 w 520293"/>
                <a:gd name="connsiteY4" fmla="*/ 401859 h 490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93" h="490660">
                  <a:moveTo>
                    <a:pt x="442980" y="401859"/>
                  </a:moveTo>
                  <a:cubicBezTo>
                    <a:pt x="348354" y="486970"/>
                    <a:pt x="0" y="490660"/>
                    <a:pt x="0" y="490660"/>
                  </a:cubicBezTo>
                  <a:cubicBezTo>
                    <a:pt x="0" y="490660"/>
                    <a:pt x="40114" y="144433"/>
                    <a:pt x="135355" y="59198"/>
                  </a:cubicBezTo>
                  <a:cubicBezTo>
                    <a:pt x="230017" y="-25984"/>
                    <a:pt x="375844" y="-18329"/>
                    <a:pt x="461068" y="76294"/>
                  </a:cubicBezTo>
                  <a:cubicBezTo>
                    <a:pt x="546292" y="170917"/>
                    <a:pt x="538627" y="316673"/>
                    <a:pt x="443964" y="401859"/>
                  </a:cubicBezTo>
                  <a:close/>
                </a:path>
              </a:pathLst>
            </a:custGeom>
            <a:solidFill>
              <a:schemeClr val="accent4">
                <a:lumMod val="60000"/>
                <a:lumOff val="4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xmlns="" id="{24B2DB25-A53F-D54E-B53D-60E111344692}"/>
                </a:ext>
              </a:extLst>
            </p:cNvPr>
            <p:cNvSpPr/>
            <p:nvPr/>
          </p:nvSpPr>
          <p:spPr>
            <a:xfrm>
              <a:off x="9254406" y="1236506"/>
              <a:ext cx="301176" cy="284349"/>
            </a:xfrm>
            <a:custGeom>
              <a:avLst/>
              <a:gdLst>
                <a:gd name="connsiteX0" fmla="*/ 258405 w 301176"/>
                <a:gd name="connsiteY0" fmla="*/ 232692 h 284349"/>
                <a:gd name="connsiteX1" fmla="*/ 0 w 301176"/>
                <a:gd name="connsiteY1" fmla="*/ 284349 h 284349"/>
                <a:gd name="connsiteX2" fmla="*/ 78506 w 301176"/>
                <a:gd name="connsiteY2" fmla="*/ 33073 h 284349"/>
                <a:gd name="connsiteX3" fmla="*/ 268089 w 301176"/>
                <a:gd name="connsiteY3" fmla="*/ 46051 h 284349"/>
                <a:gd name="connsiteX4" fmla="*/ 258282 w 301176"/>
                <a:gd name="connsiteY4" fmla="*/ 232692 h 284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6" h="284349">
                  <a:moveTo>
                    <a:pt x="258405" y="232692"/>
                  </a:moveTo>
                  <a:cubicBezTo>
                    <a:pt x="203279" y="281889"/>
                    <a:pt x="0" y="284349"/>
                    <a:pt x="0" y="284349"/>
                  </a:cubicBezTo>
                  <a:cubicBezTo>
                    <a:pt x="0" y="284349"/>
                    <a:pt x="23379" y="82762"/>
                    <a:pt x="78506" y="33073"/>
                  </a:cubicBezTo>
                  <a:cubicBezTo>
                    <a:pt x="134444" y="-15672"/>
                    <a:pt x="219324" y="-9860"/>
                    <a:pt x="268089" y="46051"/>
                  </a:cubicBezTo>
                  <a:cubicBezTo>
                    <a:pt x="315759" y="100711"/>
                    <a:pt x="311427" y="183326"/>
                    <a:pt x="258282" y="232692"/>
                  </a:cubicBezTo>
                  <a:close/>
                </a:path>
              </a:pathLst>
            </a:custGeom>
            <a:solidFill>
              <a:schemeClr val="accent4"/>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7" name="Oval 56">
            <a:extLst>
              <a:ext uri="{FF2B5EF4-FFF2-40B4-BE49-F238E27FC236}">
                <a16:creationId xmlns:a16="http://schemas.microsoft.com/office/drawing/2014/main" xmlns="" id="{99E8498A-0F8A-4543-AF66-FDAB4276171E}"/>
              </a:ext>
            </a:extLst>
          </p:cNvPr>
          <p:cNvSpPr/>
          <p:nvPr/>
        </p:nvSpPr>
        <p:spPr>
          <a:xfrm>
            <a:off x="6341940" y="2902893"/>
            <a:ext cx="623743" cy="623743"/>
          </a:xfrm>
          <a:prstGeom prst="ellipse">
            <a:avLst/>
          </a:prstGeom>
          <a:solidFill>
            <a:schemeClr val="tx1">
              <a:lumMod val="75000"/>
              <a:lumOff val="25000"/>
            </a:schemeClr>
          </a:solidFill>
          <a:ln w="28575">
            <a:no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58" name="Oval 57">
            <a:extLst>
              <a:ext uri="{FF2B5EF4-FFF2-40B4-BE49-F238E27FC236}">
                <a16:creationId xmlns:a16="http://schemas.microsoft.com/office/drawing/2014/main" xmlns="" id="{EFA36AAD-45E2-4744-844D-81C55F729E4B}"/>
              </a:ext>
            </a:extLst>
          </p:cNvPr>
          <p:cNvSpPr/>
          <p:nvPr/>
        </p:nvSpPr>
        <p:spPr>
          <a:xfrm>
            <a:off x="6353237" y="3798924"/>
            <a:ext cx="623743" cy="623743"/>
          </a:xfrm>
          <a:prstGeom prst="ellipse">
            <a:avLst/>
          </a:prstGeom>
          <a:solidFill>
            <a:schemeClr val="tx1">
              <a:lumMod val="75000"/>
              <a:lumOff val="25000"/>
            </a:schemeClr>
          </a:solidFill>
          <a:ln w="28575">
            <a:no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59" name="Oval 58">
            <a:extLst>
              <a:ext uri="{FF2B5EF4-FFF2-40B4-BE49-F238E27FC236}">
                <a16:creationId xmlns:a16="http://schemas.microsoft.com/office/drawing/2014/main" xmlns="" id="{BA996C36-FEC8-CF47-A160-55A23CC34C8C}"/>
              </a:ext>
            </a:extLst>
          </p:cNvPr>
          <p:cNvSpPr/>
          <p:nvPr/>
        </p:nvSpPr>
        <p:spPr>
          <a:xfrm>
            <a:off x="6337323" y="4694955"/>
            <a:ext cx="623743" cy="623743"/>
          </a:xfrm>
          <a:prstGeom prst="ellipse">
            <a:avLst/>
          </a:prstGeom>
          <a:solidFill>
            <a:schemeClr val="tx1">
              <a:lumMod val="75000"/>
              <a:lumOff val="25000"/>
            </a:schemeClr>
          </a:solidFill>
          <a:ln w="28575">
            <a:no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69" name="Oval 68">
            <a:extLst>
              <a:ext uri="{FF2B5EF4-FFF2-40B4-BE49-F238E27FC236}">
                <a16:creationId xmlns:a16="http://schemas.microsoft.com/office/drawing/2014/main" xmlns="" id="{EA37EE69-BDB7-334B-A516-7824B41D547B}"/>
              </a:ext>
            </a:extLst>
          </p:cNvPr>
          <p:cNvSpPr/>
          <p:nvPr/>
        </p:nvSpPr>
        <p:spPr>
          <a:xfrm>
            <a:off x="6341940" y="5590619"/>
            <a:ext cx="623743" cy="623743"/>
          </a:xfrm>
          <a:prstGeom prst="ellipse">
            <a:avLst/>
          </a:prstGeom>
          <a:solidFill>
            <a:schemeClr val="tx1">
              <a:lumMod val="75000"/>
              <a:lumOff val="25000"/>
            </a:schemeClr>
          </a:solidFill>
          <a:ln w="28575">
            <a:no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sp>
        <p:nvSpPr>
          <p:cNvPr id="70" name="Rounded Rectangle 69">
            <a:extLst>
              <a:ext uri="{FF2B5EF4-FFF2-40B4-BE49-F238E27FC236}">
                <a16:creationId xmlns:a16="http://schemas.microsoft.com/office/drawing/2014/main" xmlns="" id="{8D6A9B8C-2CC0-2048-BBE2-1C804FFABDFC}"/>
              </a:ext>
            </a:extLst>
          </p:cNvPr>
          <p:cNvSpPr/>
          <p:nvPr/>
        </p:nvSpPr>
        <p:spPr>
          <a:xfrm>
            <a:off x="2697295" y="2761516"/>
            <a:ext cx="3087826" cy="933335"/>
          </a:xfrm>
          <a:prstGeom prst="roundRect">
            <a:avLst>
              <a:gd name="adj" fmla="val 10678"/>
            </a:avLst>
          </a:prstGeom>
          <a:solidFill>
            <a:schemeClr val="bg1"/>
          </a:solid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CuadroTexto 4">
            <a:extLst>
              <a:ext uri="{FF2B5EF4-FFF2-40B4-BE49-F238E27FC236}">
                <a16:creationId xmlns:a16="http://schemas.microsoft.com/office/drawing/2014/main" xmlns="" id="{33111820-03A2-344F-9234-CB234AAE2603}"/>
              </a:ext>
            </a:extLst>
          </p:cNvPr>
          <p:cNvSpPr txBox="1"/>
          <p:nvPr/>
        </p:nvSpPr>
        <p:spPr>
          <a:xfrm>
            <a:off x="3381486" y="2828949"/>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97" name="Rounded Rectangle 96">
            <a:extLst>
              <a:ext uri="{FF2B5EF4-FFF2-40B4-BE49-F238E27FC236}">
                <a16:creationId xmlns:a16="http://schemas.microsoft.com/office/drawing/2014/main" xmlns="" id="{A2B1C5F4-F844-AD4A-B755-C301C61A1CF6}"/>
              </a:ext>
            </a:extLst>
          </p:cNvPr>
          <p:cNvSpPr/>
          <p:nvPr/>
        </p:nvSpPr>
        <p:spPr>
          <a:xfrm>
            <a:off x="7707657" y="3650568"/>
            <a:ext cx="3087826" cy="933335"/>
          </a:xfrm>
          <a:prstGeom prst="roundRect">
            <a:avLst>
              <a:gd name="adj" fmla="val 10678"/>
            </a:avLst>
          </a:pr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CuadroTexto 4">
            <a:extLst>
              <a:ext uri="{FF2B5EF4-FFF2-40B4-BE49-F238E27FC236}">
                <a16:creationId xmlns:a16="http://schemas.microsoft.com/office/drawing/2014/main" xmlns="" id="{0F88FD7A-D751-9546-80DB-F52810B18D42}"/>
              </a:ext>
            </a:extLst>
          </p:cNvPr>
          <p:cNvSpPr txBox="1"/>
          <p:nvPr/>
        </p:nvSpPr>
        <p:spPr>
          <a:xfrm>
            <a:off x="8391848" y="3718001"/>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01" name="Rounded Rectangle 100">
            <a:extLst>
              <a:ext uri="{FF2B5EF4-FFF2-40B4-BE49-F238E27FC236}">
                <a16:creationId xmlns:a16="http://schemas.microsoft.com/office/drawing/2014/main" xmlns="" id="{2E5E12B5-E0ED-A244-B149-D59572ED8E28}"/>
              </a:ext>
            </a:extLst>
          </p:cNvPr>
          <p:cNvSpPr/>
          <p:nvPr/>
        </p:nvSpPr>
        <p:spPr>
          <a:xfrm>
            <a:off x="7707657" y="5411848"/>
            <a:ext cx="3087826" cy="933335"/>
          </a:xfrm>
          <a:prstGeom prst="roundRect">
            <a:avLst>
              <a:gd name="adj" fmla="val 10678"/>
            </a:avLst>
          </a:pr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CuadroTexto 4">
            <a:extLst>
              <a:ext uri="{FF2B5EF4-FFF2-40B4-BE49-F238E27FC236}">
                <a16:creationId xmlns:a16="http://schemas.microsoft.com/office/drawing/2014/main" xmlns="" id="{406FF6D3-7E87-AE4B-9279-0831F5F4A000}"/>
              </a:ext>
            </a:extLst>
          </p:cNvPr>
          <p:cNvSpPr txBox="1"/>
          <p:nvPr/>
        </p:nvSpPr>
        <p:spPr>
          <a:xfrm>
            <a:off x="8391848" y="5479281"/>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04" name="Rounded Rectangle 103">
            <a:extLst>
              <a:ext uri="{FF2B5EF4-FFF2-40B4-BE49-F238E27FC236}">
                <a16:creationId xmlns:a16="http://schemas.microsoft.com/office/drawing/2014/main" xmlns="" id="{6E65B4C2-E698-074D-9A1C-EFB1358D97D4}"/>
              </a:ext>
            </a:extLst>
          </p:cNvPr>
          <p:cNvSpPr/>
          <p:nvPr/>
        </p:nvSpPr>
        <p:spPr>
          <a:xfrm>
            <a:off x="2697295" y="4545946"/>
            <a:ext cx="3087826" cy="933335"/>
          </a:xfrm>
          <a:prstGeom prst="roundRect">
            <a:avLst>
              <a:gd name="adj" fmla="val 10678"/>
            </a:avLst>
          </a:prstGeom>
          <a:solidFill>
            <a:schemeClr val="bg1"/>
          </a:solid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 name="CuadroTexto 4">
            <a:extLst>
              <a:ext uri="{FF2B5EF4-FFF2-40B4-BE49-F238E27FC236}">
                <a16:creationId xmlns:a16="http://schemas.microsoft.com/office/drawing/2014/main" xmlns="" id="{D27F090F-81F9-694E-8DF5-5C527BE83A46}"/>
              </a:ext>
            </a:extLst>
          </p:cNvPr>
          <p:cNvSpPr txBox="1"/>
          <p:nvPr/>
        </p:nvSpPr>
        <p:spPr>
          <a:xfrm>
            <a:off x="3381486" y="4613379"/>
            <a:ext cx="240363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grpSp>
        <p:nvGrpSpPr>
          <p:cNvPr id="106" name="Group 105">
            <a:extLst>
              <a:ext uri="{FF2B5EF4-FFF2-40B4-BE49-F238E27FC236}">
                <a16:creationId xmlns:a16="http://schemas.microsoft.com/office/drawing/2014/main" xmlns="" id="{291678D9-3012-BF4B-A783-8E692F77163A}"/>
              </a:ext>
            </a:extLst>
          </p:cNvPr>
          <p:cNvGrpSpPr/>
          <p:nvPr/>
        </p:nvGrpSpPr>
        <p:grpSpPr>
          <a:xfrm>
            <a:off x="7949629" y="5774554"/>
            <a:ext cx="307957" cy="207921"/>
            <a:chOff x="8042443" y="3628702"/>
            <a:chExt cx="453736" cy="306345"/>
          </a:xfrm>
          <a:solidFill>
            <a:schemeClr val="tx1"/>
          </a:solidFill>
        </p:grpSpPr>
        <p:sp>
          <p:nvSpPr>
            <p:cNvPr id="107" name="Freeform 183">
              <a:extLst>
                <a:ext uri="{FF2B5EF4-FFF2-40B4-BE49-F238E27FC236}">
                  <a16:creationId xmlns:a16="http://schemas.microsoft.com/office/drawing/2014/main" xmlns="" id="{9979A537-4C6F-6045-BAF6-02A864FA1CD9}"/>
                </a:ext>
              </a:extLst>
            </p:cNvPr>
            <p:cNvSpPr>
              <a:spLocks noChangeArrowheads="1"/>
            </p:cNvSpPr>
            <p:nvPr/>
          </p:nvSpPr>
          <p:spPr bwMode="auto">
            <a:xfrm>
              <a:off x="8042443" y="3628702"/>
              <a:ext cx="453736" cy="306345"/>
            </a:xfrm>
            <a:custGeom>
              <a:avLst/>
              <a:gdLst>
                <a:gd name="T0" fmla="*/ 389 w 694"/>
                <a:gd name="T1" fmla="*/ 59 h 469"/>
                <a:gd name="T2" fmla="*/ 389 w 694"/>
                <a:gd name="T3" fmla="*/ 59 h 469"/>
                <a:gd name="T4" fmla="*/ 45 w 694"/>
                <a:gd name="T5" fmla="*/ 423 h 469"/>
                <a:gd name="T6" fmla="*/ 648 w 694"/>
                <a:gd name="T7" fmla="*/ 423 h 469"/>
                <a:gd name="T8" fmla="*/ 648 w 694"/>
                <a:gd name="T9" fmla="*/ 46 h 469"/>
                <a:gd name="T10" fmla="*/ 444 w 694"/>
                <a:gd name="T11" fmla="*/ 46 h 469"/>
                <a:gd name="T12" fmla="*/ 430 w 694"/>
                <a:gd name="T13" fmla="*/ 78 h 469"/>
                <a:gd name="T14" fmla="*/ 430 w 694"/>
                <a:gd name="T15" fmla="*/ 78 h 469"/>
                <a:gd name="T16" fmla="*/ 402 w 694"/>
                <a:gd name="T17" fmla="*/ 97 h 469"/>
                <a:gd name="T18" fmla="*/ 45 w 694"/>
                <a:gd name="T19" fmla="*/ 97 h 469"/>
                <a:gd name="T20" fmla="*/ 45 w 694"/>
                <a:gd name="T21" fmla="*/ 423 h 469"/>
                <a:gd name="T22" fmla="*/ 658 w 694"/>
                <a:gd name="T23" fmla="*/ 468 h 469"/>
                <a:gd name="T24" fmla="*/ 35 w 694"/>
                <a:gd name="T25" fmla="*/ 468 h 469"/>
                <a:gd name="T26" fmla="*/ 35 w 694"/>
                <a:gd name="T27" fmla="*/ 468 h 469"/>
                <a:gd name="T28" fmla="*/ 0 w 694"/>
                <a:gd name="T29" fmla="*/ 434 h 469"/>
                <a:gd name="T30" fmla="*/ 0 w 694"/>
                <a:gd name="T31" fmla="*/ 88 h 469"/>
                <a:gd name="T32" fmla="*/ 0 w 694"/>
                <a:gd name="T33" fmla="*/ 88 h 469"/>
                <a:gd name="T34" fmla="*/ 37 w 694"/>
                <a:gd name="T35" fmla="*/ 52 h 469"/>
                <a:gd name="T36" fmla="*/ 392 w 694"/>
                <a:gd name="T37" fmla="*/ 51 h 469"/>
                <a:gd name="T38" fmla="*/ 407 w 694"/>
                <a:gd name="T39" fmla="*/ 20 h 469"/>
                <a:gd name="T40" fmla="*/ 407 w 694"/>
                <a:gd name="T41" fmla="*/ 20 h 469"/>
                <a:gd name="T42" fmla="*/ 436 w 694"/>
                <a:gd name="T43" fmla="*/ 0 h 469"/>
                <a:gd name="T44" fmla="*/ 658 w 694"/>
                <a:gd name="T45" fmla="*/ 0 h 469"/>
                <a:gd name="T46" fmla="*/ 658 w 694"/>
                <a:gd name="T47" fmla="*/ 0 h 469"/>
                <a:gd name="T48" fmla="*/ 693 w 694"/>
                <a:gd name="T49" fmla="*/ 34 h 469"/>
                <a:gd name="T50" fmla="*/ 693 w 694"/>
                <a:gd name="T51" fmla="*/ 434 h 469"/>
                <a:gd name="T52" fmla="*/ 693 w 694"/>
                <a:gd name="T53" fmla="*/ 434 h 469"/>
                <a:gd name="T54" fmla="*/ 658 w 694"/>
                <a:gd name="T55" fmla="*/ 46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4" h="469">
                  <a:moveTo>
                    <a:pt x="389" y="59"/>
                  </a:moveTo>
                  <a:lnTo>
                    <a:pt x="389" y="59"/>
                  </a:lnTo>
                  <a:close/>
                  <a:moveTo>
                    <a:pt x="45" y="423"/>
                  </a:moveTo>
                  <a:lnTo>
                    <a:pt x="648" y="423"/>
                  </a:lnTo>
                  <a:lnTo>
                    <a:pt x="648" y="46"/>
                  </a:lnTo>
                  <a:lnTo>
                    <a:pt x="444" y="46"/>
                  </a:lnTo>
                  <a:lnTo>
                    <a:pt x="430" y="78"/>
                  </a:lnTo>
                  <a:lnTo>
                    <a:pt x="430" y="78"/>
                  </a:lnTo>
                  <a:cubicBezTo>
                    <a:pt x="425" y="89"/>
                    <a:pt x="414" y="97"/>
                    <a:pt x="402" y="97"/>
                  </a:cubicBezTo>
                  <a:lnTo>
                    <a:pt x="45" y="97"/>
                  </a:lnTo>
                  <a:lnTo>
                    <a:pt x="45" y="423"/>
                  </a:lnTo>
                  <a:close/>
                  <a:moveTo>
                    <a:pt x="658" y="468"/>
                  </a:moveTo>
                  <a:lnTo>
                    <a:pt x="35" y="468"/>
                  </a:lnTo>
                  <a:lnTo>
                    <a:pt x="35" y="468"/>
                  </a:lnTo>
                  <a:cubicBezTo>
                    <a:pt x="16" y="468"/>
                    <a:pt x="0" y="453"/>
                    <a:pt x="0" y="434"/>
                  </a:cubicBezTo>
                  <a:lnTo>
                    <a:pt x="0" y="88"/>
                  </a:lnTo>
                  <a:lnTo>
                    <a:pt x="0" y="88"/>
                  </a:lnTo>
                  <a:cubicBezTo>
                    <a:pt x="0" y="68"/>
                    <a:pt x="16" y="52"/>
                    <a:pt x="37" y="52"/>
                  </a:cubicBezTo>
                  <a:lnTo>
                    <a:pt x="392" y="51"/>
                  </a:lnTo>
                  <a:lnTo>
                    <a:pt x="407" y="20"/>
                  </a:lnTo>
                  <a:lnTo>
                    <a:pt x="407" y="20"/>
                  </a:lnTo>
                  <a:cubicBezTo>
                    <a:pt x="412" y="8"/>
                    <a:pt x="423" y="0"/>
                    <a:pt x="436" y="0"/>
                  </a:cubicBezTo>
                  <a:lnTo>
                    <a:pt x="658" y="0"/>
                  </a:lnTo>
                  <a:lnTo>
                    <a:pt x="658" y="0"/>
                  </a:lnTo>
                  <a:cubicBezTo>
                    <a:pt x="677" y="0"/>
                    <a:pt x="693" y="16"/>
                    <a:pt x="693" y="34"/>
                  </a:cubicBezTo>
                  <a:lnTo>
                    <a:pt x="693" y="434"/>
                  </a:lnTo>
                  <a:lnTo>
                    <a:pt x="693" y="434"/>
                  </a:lnTo>
                  <a:cubicBezTo>
                    <a:pt x="693" y="453"/>
                    <a:pt x="677" y="468"/>
                    <a:pt x="658" y="468"/>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85">
              <a:extLst>
                <a:ext uri="{FF2B5EF4-FFF2-40B4-BE49-F238E27FC236}">
                  <a16:creationId xmlns:a16="http://schemas.microsoft.com/office/drawing/2014/main" xmlns="" id="{16A63BD1-D0CE-C648-8BD3-B043715A87D4}"/>
                </a:ext>
              </a:extLst>
            </p:cNvPr>
            <p:cNvSpPr>
              <a:spLocks noChangeArrowheads="1"/>
            </p:cNvSpPr>
            <p:nvPr/>
          </p:nvSpPr>
          <p:spPr bwMode="auto">
            <a:xfrm>
              <a:off x="8345897" y="3680723"/>
              <a:ext cx="92482" cy="78030"/>
            </a:xfrm>
            <a:custGeom>
              <a:avLst/>
              <a:gdLst>
                <a:gd name="T0" fmla="*/ 45 w 142"/>
                <a:gd name="T1" fmla="*/ 74 h 120"/>
                <a:gd name="T2" fmla="*/ 96 w 142"/>
                <a:gd name="T3" fmla="*/ 74 h 120"/>
                <a:gd name="T4" fmla="*/ 96 w 142"/>
                <a:gd name="T5" fmla="*/ 45 h 120"/>
                <a:gd name="T6" fmla="*/ 45 w 142"/>
                <a:gd name="T7" fmla="*/ 45 h 120"/>
                <a:gd name="T8" fmla="*/ 45 w 142"/>
                <a:gd name="T9" fmla="*/ 74 h 120"/>
                <a:gd name="T10" fmla="*/ 116 w 142"/>
                <a:gd name="T11" fmla="*/ 119 h 120"/>
                <a:gd name="T12" fmla="*/ 25 w 142"/>
                <a:gd name="T13" fmla="*/ 119 h 120"/>
                <a:gd name="T14" fmla="*/ 25 w 142"/>
                <a:gd name="T15" fmla="*/ 119 h 120"/>
                <a:gd name="T16" fmla="*/ 0 w 142"/>
                <a:gd name="T17" fmla="*/ 95 h 120"/>
                <a:gd name="T18" fmla="*/ 0 w 142"/>
                <a:gd name="T19" fmla="*/ 24 h 120"/>
                <a:gd name="T20" fmla="*/ 0 w 142"/>
                <a:gd name="T21" fmla="*/ 24 h 120"/>
                <a:gd name="T22" fmla="*/ 25 w 142"/>
                <a:gd name="T23" fmla="*/ 0 h 120"/>
                <a:gd name="T24" fmla="*/ 116 w 142"/>
                <a:gd name="T25" fmla="*/ 0 h 120"/>
                <a:gd name="T26" fmla="*/ 116 w 142"/>
                <a:gd name="T27" fmla="*/ 0 h 120"/>
                <a:gd name="T28" fmla="*/ 141 w 142"/>
                <a:gd name="T29" fmla="*/ 24 h 120"/>
                <a:gd name="T30" fmla="*/ 141 w 142"/>
                <a:gd name="T31" fmla="*/ 95 h 120"/>
                <a:gd name="T32" fmla="*/ 141 w 142"/>
                <a:gd name="T33" fmla="*/ 95 h 120"/>
                <a:gd name="T34" fmla="*/ 116 w 142"/>
                <a:gd name="T35"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20">
                  <a:moveTo>
                    <a:pt x="45" y="74"/>
                  </a:moveTo>
                  <a:lnTo>
                    <a:pt x="96" y="74"/>
                  </a:lnTo>
                  <a:lnTo>
                    <a:pt x="96" y="45"/>
                  </a:lnTo>
                  <a:lnTo>
                    <a:pt x="45" y="45"/>
                  </a:lnTo>
                  <a:lnTo>
                    <a:pt x="45" y="74"/>
                  </a:lnTo>
                  <a:close/>
                  <a:moveTo>
                    <a:pt x="116" y="119"/>
                  </a:moveTo>
                  <a:lnTo>
                    <a:pt x="25" y="119"/>
                  </a:lnTo>
                  <a:lnTo>
                    <a:pt x="25" y="119"/>
                  </a:lnTo>
                  <a:cubicBezTo>
                    <a:pt x="12" y="119"/>
                    <a:pt x="0" y="108"/>
                    <a:pt x="0" y="95"/>
                  </a:cubicBezTo>
                  <a:lnTo>
                    <a:pt x="0" y="24"/>
                  </a:lnTo>
                  <a:lnTo>
                    <a:pt x="0" y="24"/>
                  </a:lnTo>
                  <a:cubicBezTo>
                    <a:pt x="0" y="11"/>
                    <a:pt x="12" y="0"/>
                    <a:pt x="25" y="0"/>
                  </a:cubicBezTo>
                  <a:lnTo>
                    <a:pt x="116" y="0"/>
                  </a:lnTo>
                  <a:lnTo>
                    <a:pt x="116" y="0"/>
                  </a:lnTo>
                  <a:cubicBezTo>
                    <a:pt x="130" y="0"/>
                    <a:pt x="141" y="11"/>
                    <a:pt x="141" y="24"/>
                  </a:cubicBezTo>
                  <a:lnTo>
                    <a:pt x="141" y="95"/>
                  </a:lnTo>
                  <a:lnTo>
                    <a:pt x="141" y="95"/>
                  </a:lnTo>
                  <a:cubicBezTo>
                    <a:pt x="141" y="108"/>
                    <a:pt x="130" y="119"/>
                    <a:pt x="116" y="119"/>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86">
              <a:extLst>
                <a:ext uri="{FF2B5EF4-FFF2-40B4-BE49-F238E27FC236}">
                  <a16:creationId xmlns:a16="http://schemas.microsoft.com/office/drawing/2014/main" xmlns="" id="{1A73E6CE-F39C-844F-933A-4FB593DB7307}"/>
                </a:ext>
              </a:extLst>
            </p:cNvPr>
            <p:cNvSpPr>
              <a:spLocks noChangeArrowheads="1"/>
            </p:cNvSpPr>
            <p:nvPr/>
          </p:nvSpPr>
          <p:spPr bwMode="auto">
            <a:xfrm>
              <a:off x="8166714" y="3712512"/>
              <a:ext cx="176294" cy="176294"/>
            </a:xfrm>
            <a:custGeom>
              <a:avLst/>
              <a:gdLst>
                <a:gd name="T0" fmla="*/ 133 w 268"/>
                <a:gd name="T1" fmla="*/ 45 h 267"/>
                <a:gd name="T2" fmla="*/ 133 w 268"/>
                <a:gd name="T3" fmla="*/ 45 h 267"/>
                <a:gd name="T4" fmla="*/ 45 w 268"/>
                <a:gd name="T5" fmla="*/ 133 h 267"/>
                <a:gd name="T6" fmla="*/ 45 w 268"/>
                <a:gd name="T7" fmla="*/ 133 h 267"/>
                <a:gd name="T8" fmla="*/ 133 w 268"/>
                <a:gd name="T9" fmla="*/ 222 h 267"/>
                <a:gd name="T10" fmla="*/ 133 w 268"/>
                <a:gd name="T11" fmla="*/ 222 h 267"/>
                <a:gd name="T12" fmla="*/ 221 w 268"/>
                <a:gd name="T13" fmla="*/ 133 h 267"/>
                <a:gd name="T14" fmla="*/ 221 w 268"/>
                <a:gd name="T15" fmla="*/ 133 h 267"/>
                <a:gd name="T16" fmla="*/ 133 w 268"/>
                <a:gd name="T17" fmla="*/ 45 h 267"/>
                <a:gd name="T18" fmla="*/ 133 w 268"/>
                <a:gd name="T19" fmla="*/ 266 h 267"/>
                <a:gd name="T20" fmla="*/ 133 w 268"/>
                <a:gd name="T21" fmla="*/ 266 h 267"/>
                <a:gd name="T22" fmla="*/ 0 w 268"/>
                <a:gd name="T23" fmla="*/ 133 h 267"/>
                <a:gd name="T24" fmla="*/ 0 w 268"/>
                <a:gd name="T25" fmla="*/ 133 h 267"/>
                <a:gd name="T26" fmla="*/ 133 w 268"/>
                <a:gd name="T27" fmla="*/ 0 h 267"/>
                <a:gd name="T28" fmla="*/ 133 w 268"/>
                <a:gd name="T29" fmla="*/ 0 h 267"/>
                <a:gd name="T30" fmla="*/ 267 w 268"/>
                <a:gd name="T31" fmla="*/ 133 h 267"/>
                <a:gd name="T32" fmla="*/ 267 w 268"/>
                <a:gd name="T33" fmla="*/ 133 h 267"/>
                <a:gd name="T34" fmla="*/ 133 w 268"/>
                <a:gd name="T35" fmla="*/ 26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8" h="267">
                  <a:moveTo>
                    <a:pt x="133" y="45"/>
                  </a:moveTo>
                  <a:lnTo>
                    <a:pt x="133" y="45"/>
                  </a:lnTo>
                  <a:cubicBezTo>
                    <a:pt x="84" y="45"/>
                    <a:pt x="45" y="85"/>
                    <a:pt x="45" y="133"/>
                  </a:cubicBezTo>
                  <a:lnTo>
                    <a:pt x="45" y="133"/>
                  </a:lnTo>
                  <a:cubicBezTo>
                    <a:pt x="45" y="182"/>
                    <a:pt x="84" y="222"/>
                    <a:pt x="133" y="222"/>
                  </a:cubicBezTo>
                  <a:lnTo>
                    <a:pt x="133" y="222"/>
                  </a:lnTo>
                  <a:cubicBezTo>
                    <a:pt x="182" y="222"/>
                    <a:pt x="221" y="182"/>
                    <a:pt x="221" y="133"/>
                  </a:cubicBezTo>
                  <a:lnTo>
                    <a:pt x="221" y="133"/>
                  </a:lnTo>
                  <a:cubicBezTo>
                    <a:pt x="221" y="85"/>
                    <a:pt x="182" y="45"/>
                    <a:pt x="133" y="45"/>
                  </a:cubicBezTo>
                  <a:close/>
                  <a:moveTo>
                    <a:pt x="133" y="266"/>
                  </a:moveTo>
                  <a:lnTo>
                    <a:pt x="133" y="266"/>
                  </a:lnTo>
                  <a:cubicBezTo>
                    <a:pt x="60" y="266"/>
                    <a:pt x="0" y="207"/>
                    <a:pt x="0" y="133"/>
                  </a:cubicBezTo>
                  <a:lnTo>
                    <a:pt x="0" y="133"/>
                  </a:lnTo>
                  <a:cubicBezTo>
                    <a:pt x="0" y="60"/>
                    <a:pt x="60" y="0"/>
                    <a:pt x="133" y="0"/>
                  </a:cubicBezTo>
                  <a:lnTo>
                    <a:pt x="133" y="0"/>
                  </a:lnTo>
                  <a:cubicBezTo>
                    <a:pt x="207" y="0"/>
                    <a:pt x="267" y="60"/>
                    <a:pt x="267" y="133"/>
                  </a:cubicBezTo>
                  <a:lnTo>
                    <a:pt x="267" y="133"/>
                  </a:lnTo>
                  <a:cubicBezTo>
                    <a:pt x="267" y="207"/>
                    <a:pt x="207" y="266"/>
                    <a:pt x="133" y="266"/>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0" name="Freeform 187">
            <a:extLst>
              <a:ext uri="{FF2B5EF4-FFF2-40B4-BE49-F238E27FC236}">
                <a16:creationId xmlns:a16="http://schemas.microsoft.com/office/drawing/2014/main" xmlns="" id="{35492777-F168-A44C-8AEF-6A87F57A9D8C}"/>
              </a:ext>
            </a:extLst>
          </p:cNvPr>
          <p:cNvSpPr>
            <a:spLocks noChangeArrowheads="1"/>
          </p:cNvSpPr>
          <p:nvPr/>
        </p:nvSpPr>
        <p:spPr bwMode="auto">
          <a:xfrm>
            <a:off x="7949629" y="3976203"/>
            <a:ext cx="325611" cy="253035"/>
          </a:xfrm>
          <a:custGeom>
            <a:avLst/>
            <a:gdLst>
              <a:gd name="T0" fmla="*/ 399 w 732"/>
              <a:gd name="T1" fmla="*/ 234 h 570"/>
              <a:gd name="T2" fmla="*/ 353 w 732"/>
              <a:gd name="T3" fmla="*/ 358 h 570"/>
              <a:gd name="T4" fmla="*/ 309 w 732"/>
              <a:gd name="T5" fmla="*/ 411 h 570"/>
              <a:gd name="T6" fmla="*/ 254 w 732"/>
              <a:gd name="T7" fmla="*/ 157 h 570"/>
              <a:gd name="T8" fmla="*/ 309 w 732"/>
              <a:gd name="T9" fmla="*/ 411 h 570"/>
              <a:gd name="T10" fmla="*/ 109 w 732"/>
              <a:gd name="T11" fmla="*/ 44 h 570"/>
              <a:gd name="T12" fmla="*/ 210 w 732"/>
              <a:gd name="T13" fmla="*/ 524 h 570"/>
              <a:gd name="T14" fmla="*/ 653 w 732"/>
              <a:gd name="T15" fmla="*/ 191 h 570"/>
              <a:gd name="T16" fmla="*/ 687 w 732"/>
              <a:gd name="T17" fmla="*/ 407 h 570"/>
              <a:gd name="T18" fmla="*/ 653 w 732"/>
              <a:gd name="T19" fmla="*/ 191 h 570"/>
              <a:gd name="T20" fmla="*/ 608 w 732"/>
              <a:gd name="T21" fmla="*/ 196 h 570"/>
              <a:gd name="T22" fmla="*/ 443 w 732"/>
              <a:gd name="T23" fmla="*/ 363 h 570"/>
              <a:gd name="T24" fmla="*/ 709 w 732"/>
              <a:gd name="T25" fmla="*/ 146 h 570"/>
              <a:gd name="T26" fmla="*/ 630 w 732"/>
              <a:gd name="T27" fmla="*/ 146 h 570"/>
              <a:gd name="T28" fmla="*/ 629 w 732"/>
              <a:gd name="T29" fmla="*/ 146 h 570"/>
              <a:gd name="T30" fmla="*/ 628 w 732"/>
              <a:gd name="T31" fmla="*/ 146 h 570"/>
              <a:gd name="T32" fmla="*/ 627 w 732"/>
              <a:gd name="T33" fmla="*/ 146 h 570"/>
              <a:gd name="T34" fmla="*/ 419 w 732"/>
              <a:gd name="T35" fmla="*/ 190 h 570"/>
              <a:gd name="T36" fmla="*/ 353 w 732"/>
              <a:gd name="T37" fmla="*/ 140 h 570"/>
              <a:gd name="T38" fmla="*/ 328 w 732"/>
              <a:gd name="T39" fmla="*/ 113 h 570"/>
              <a:gd name="T40" fmla="*/ 254 w 732"/>
              <a:gd name="T41" fmla="*/ 31 h 570"/>
              <a:gd name="T42" fmla="*/ 251 w 732"/>
              <a:gd name="T43" fmla="*/ 16 h 570"/>
              <a:gd name="T44" fmla="*/ 228 w 732"/>
              <a:gd name="T45" fmla="*/ 0 h 570"/>
              <a:gd name="T46" fmla="*/ 92 w 732"/>
              <a:gd name="T47" fmla="*/ 0 h 570"/>
              <a:gd name="T48" fmla="*/ 69 w 732"/>
              <a:gd name="T49" fmla="*/ 16 h 570"/>
              <a:gd name="T50" fmla="*/ 1 w 732"/>
              <a:gd name="T51" fmla="*/ 533 h 570"/>
              <a:gd name="T52" fmla="*/ 9 w 732"/>
              <a:gd name="T53" fmla="*/ 558 h 570"/>
              <a:gd name="T54" fmla="*/ 32 w 732"/>
              <a:gd name="T55" fmla="*/ 569 h 570"/>
              <a:gd name="T56" fmla="*/ 228 w 732"/>
              <a:gd name="T57" fmla="*/ 569 h 570"/>
              <a:gd name="T58" fmla="*/ 251 w 732"/>
              <a:gd name="T59" fmla="*/ 552 h 570"/>
              <a:gd name="T60" fmla="*/ 254 w 732"/>
              <a:gd name="T61" fmla="*/ 456 h 570"/>
              <a:gd name="T62" fmla="*/ 328 w 732"/>
              <a:gd name="T63" fmla="*/ 456 h 570"/>
              <a:gd name="T64" fmla="*/ 353 w 732"/>
              <a:gd name="T65" fmla="*/ 403 h 570"/>
              <a:gd name="T66" fmla="*/ 625 w 732"/>
              <a:gd name="T67" fmla="*/ 452 h 570"/>
              <a:gd name="T68" fmla="*/ 625 w 732"/>
              <a:gd name="T69" fmla="*/ 452 h 570"/>
              <a:gd name="T70" fmla="*/ 626 w 732"/>
              <a:gd name="T71" fmla="*/ 452 h 570"/>
              <a:gd name="T72" fmla="*/ 628 w 732"/>
              <a:gd name="T73" fmla="*/ 453 h 570"/>
              <a:gd name="T74" fmla="*/ 629 w 732"/>
              <a:gd name="T75" fmla="*/ 453 h 570"/>
              <a:gd name="T76" fmla="*/ 630 w 732"/>
              <a:gd name="T77" fmla="*/ 453 h 570"/>
              <a:gd name="T78" fmla="*/ 630 w 732"/>
              <a:gd name="T79" fmla="*/ 453 h 570"/>
              <a:gd name="T80" fmla="*/ 709 w 732"/>
              <a:gd name="T81" fmla="*/ 453 h 570"/>
              <a:gd name="T82" fmla="*/ 731 w 732"/>
              <a:gd name="T83" fmla="*/ 168 h 570"/>
              <a:gd name="T84" fmla="*/ 709 w 732"/>
              <a:gd name="T85" fmla="*/ 146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2" h="570">
                <a:moveTo>
                  <a:pt x="353" y="234"/>
                </a:moveTo>
                <a:lnTo>
                  <a:pt x="399" y="234"/>
                </a:lnTo>
                <a:lnTo>
                  <a:pt x="399" y="358"/>
                </a:lnTo>
                <a:lnTo>
                  <a:pt x="353" y="358"/>
                </a:lnTo>
                <a:lnTo>
                  <a:pt x="353" y="234"/>
                </a:lnTo>
                <a:close/>
                <a:moveTo>
                  <a:pt x="309" y="411"/>
                </a:moveTo>
                <a:lnTo>
                  <a:pt x="254" y="411"/>
                </a:lnTo>
                <a:lnTo>
                  <a:pt x="254" y="157"/>
                </a:lnTo>
                <a:lnTo>
                  <a:pt x="309" y="157"/>
                </a:lnTo>
                <a:lnTo>
                  <a:pt x="309" y="411"/>
                </a:lnTo>
                <a:close/>
                <a:moveTo>
                  <a:pt x="48" y="524"/>
                </a:moveTo>
                <a:lnTo>
                  <a:pt x="109" y="44"/>
                </a:lnTo>
                <a:lnTo>
                  <a:pt x="210" y="44"/>
                </a:lnTo>
                <a:lnTo>
                  <a:pt x="210" y="524"/>
                </a:lnTo>
                <a:lnTo>
                  <a:pt x="48" y="524"/>
                </a:lnTo>
                <a:close/>
                <a:moveTo>
                  <a:pt x="653" y="191"/>
                </a:moveTo>
                <a:lnTo>
                  <a:pt x="687" y="191"/>
                </a:lnTo>
                <a:lnTo>
                  <a:pt x="687" y="407"/>
                </a:lnTo>
                <a:lnTo>
                  <a:pt x="653" y="407"/>
                </a:lnTo>
                <a:lnTo>
                  <a:pt x="653" y="191"/>
                </a:lnTo>
                <a:close/>
                <a:moveTo>
                  <a:pt x="443" y="230"/>
                </a:moveTo>
                <a:lnTo>
                  <a:pt x="608" y="196"/>
                </a:lnTo>
                <a:lnTo>
                  <a:pt x="608" y="402"/>
                </a:lnTo>
                <a:lnTo>
                  <a:pt x="443" y="363"/>
                </a:lnTo>
                <a:lnTo>
                  <a:pt x="443" y="230"/>
                </a:lnTo>
                <a:close/>
                <a:moveTo>
                  <a:pt x="709" y="146"/>
                </a:moveTo>
                <a:lnTo>
                  <a:pt x="630" y="146"/>
                </a:lnTo>
                <a:lnTo>
                  <a:pt x="630" y="146"/>
                </a:lnTo>
                <a:lnTo>
                  <a:pt x="629" y="146"/>
                </a:lnTo>
                <a:lnTo>
                  <a:pt x="629" y="146"/>
                </a:lnTo>
                <a:lnTo>
                  <a:pt x="628" y="146"/>
                </a:lnTo>
                <a:lnTo>
                  <a:pt x="628" y="146"/>
                </a:lnTo>
                <a:cubicBezTo>
                  <a:pt x="628" y="146"/>
                  <a:pt x="628" y="146"/>
                  <a:pt x="627" y="146"/>
                </a:cubicBezTo>
                <a:lnTo>
                  <a:pt x="627" y="146"/>
                </a:lnTo>
                <a:cubicBezTo>
                  <a:pt x="627" y="146"/>
                  <a:pt x="627" y="146"/>
                  <a:pt x="626" y="146"/>
                </a:cubicBezTo>
                <a:lnTo>
                  <a:pt x="419" y="190"/>
                </a:lnTo>
                <a:lnTo>
                  <a:pt x="353" y="190"/>
                </a:lnTo>
                <a:lnTo>
                  <a:pt x="353" y="140"/>
                </a:lnTo>
                <a:lnTo>
                  <a:pt x="353" y="140"/>
                </a:lnTo>
                <a:cubicBezTo>
                  <a:pt x="353" y="124"/>
                  <a:pt x="343" y="113"/>
                  <a:pt x="328" y="113"/>
                </a:cubicBezTo>
                <a:lnTo>
                  <a:pt x="254" y="113"/>
                </a:lnTo>
                <a:lnTo>
                  <a:pt x="254" y="31"/>
                </a:lnTo>
                <a:lnTo>
                  <a:pt x="254" y="31"/>
                </a:lnTo>
                <a:cubicBezTo>
                  <a:pt x="254" y="26"/>
                  <a:pt x="253" y="21"/>
                  <a:pt x="251" y="16"/>
                </a:cubicBezTo>
                <a:lnTo>
                  <a:pt x="251" y="16"/>
                </a:lnTo>
                <a:cubicBezTo>
                  <a:pt x="247" y="6"/>
                  <a:pt x="238" y="0"/>
                  <a:pt x="228" y="0"/>
                </a:cubicBezTo>
                <a:lnTo>
                  <a:pt x="92" y="0"/>
                </a:lnTo>
                <a:lnTo>
                  <a:pt x="92" y="0"/>
                </a:lnTo>
                <a:cubicBezTo>
                  <a:pt x="82" y="0"/>
                  <a:pt x="73" y="6"/>
                  <a:pt x="69" y="16"/>
                </a:cubicBezTo>
                <a:lnTo>
                  <a:pt x="69" y="16"/>
                </a:lnTo>
                <a:cubicBezTo>
                  <a:pt x="67" y="20"/>
                  <a:pt x="66" y="24"/>
                  <a:pt x="66" y="30"/>
                </a:cubicBezTo>
                <a:lnTo>
                  <a:pt x="1" y="533"/>
                </a:lnTo>
                <a:lnTo>
                  <a:pt x="1" y="533"/>
                </a:lnTo>
                <a:cubicBezTo>
                  <a:pt x="0" y="542"/>
                  <a:pt x="3" y="552"/>
                  <a:pt x="9" y="558"/>
                </a:cubicBezTo>
                <a:lnTo>
                  <a:pt x="9" y="558"/>
                </a:lnTo>
                <a:cubicBezTo>
                  <a:pt x="15" y="565"/>
                  <a:pt x="24" y="569"/>
                  <a:pt x="32" y="569"/>
                </a:cubicBezTo>
                <a:lnTo>
                  <a:pt x="228" y="569"/>
                </a:lnTo>
                <a:lnTo>
                  <a:pt x="228" y="569"/>
                </a:lnTo>
                <a:cubicBezTo>
                  <a:pt x="238" y="569"/>
                  <a:pt x="247" y="563"/>
                  <a:pt x="251" y="552"/>
                </a:cubicBezTo>
                <a:lnTo>
                  <a:pt x="251" y="552"/>
                </a:lnTo>
                <a:cubicBezTo>
                  <a:pt x="253" y="547"/>
                  <a:pt x="254" y="542"/>
                  <a:pt x="254" y="536"/>
                </a:cubicBezTo>
                <a:lnTo>
                  <a:pt x="254" y="456"/>
                </a:lnTo>
                <a:lnTo>
                  <a:pt x="328" y="456"/>
                </a:lnTo>
                <a:lnTo>
                  <a:pt x="328" y="456"/>
                </a:lnTo>
                <a:cubicBezTo>
                  <a:pt x="343" y="456"/>
                  <a:pt x="353" y="443"/>
                  <a:pt x="353" y="427"/>
                </a:cubicBezTo>
                <a:lnTo>
                  <a:pt x="353" y="403"/>
                </a:lnTo>
                <a:lnTo>
                  <a:pt x="418" y="403"/>
                </a:lnTo>
                <a:lnTo>
                  <a:pt x="625" y="452"/>
                </a:lnTo>
                <a:lnTo>
                  <a:pt x="625" y="452"/>
                </a:lnTo>
                <a:lnTo>
                  <a:pt x="625" y="452"/>
                </a:lnTo>
                <a:lnTo>
                  <a:pt x="625" y="452"/>
                </a:lnTo>
                <a:cubicBezTo>
                  <a:pt x="626" y="452"/>
                  <a:pt x="626" y="452"/>
                  <a:pt x="626" y="452"/>
                </a:cubicBezTo>
                <a:lnTo>
                  <a:pt x="626" y="452"/>
                </a:lnTo>
                <a:cubicBezTo>
                  <a:pt x="627" y="452"/>
                  <a:pt x="627" y="453"/>
                  <a:pt x="628" y="453"/>
                </a:cubicBezTo>
                <a:lnTo>
                  <a:pt x="628" y="453"/>
                </a:lnTo>
                <a:cubicBezTo>
                  <a:pt x="628" y="453"/>
                  <a:pt x="628" y="453"/>
                  <a:pt x="629" y="453"/>
                </a:cubicBezTo>
                <a:lnTo>
                  <a:pt x="629" y="453"/>
                </a:lnTo>
                <a:lnTo>
                  <a:pt x="630" y="453"/>
                </a:lnTo>
                <a:lnTo>
                  <a:pt x="630" y="453"/>
                </a:lnTo>
                <a:lnTo>
                  <a:pt x="630" y="453"/>
                </a:lnTo>
                <a:lnTo>
                  <a:pt x="709" y="453"/>
                </a:lnTo>
                <a:lnTo>
                  <a:pt x="709" y="453"/>
                </a:lnTo>
                <a:cubicBezTo>
                  <a:pt x="721" y="453"/>
                  <a:pt x="731" y="442"/>
                  <a:pt x="731" y="430"/>
                </a:cubicBezTo>
                <a:lnTo>
                  <a:pt x="731" y="168"/>
                </a:lnTo>
                <a:lnTo>
                  <a:pt x="731" y="168"/>
                </a:lnTo>
                <a:cubicBezTo>
                  <a:pt x="731" y="156"/>
                  <a:pt x="721" y="146"/>
                  <a:pt x="709" y="146"/>
                </a:cubicBezTo>
                <a:close/>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88">
            <a:extLst>
              <a:ext uri="{FF2B5EF4-FFF2-40B4-BE49-F238E27FC236}">
                <a16:creationId xmlns:a16="http://schemas.microsoft.com/office/drawing/2014/main" xmlns="" id="{90758619-1ED6-5840-A8DC-3722D0AD6079}"/>
              </a:ext>
            </a:extLst>
          </p:cNvPr>
          <p:cNvSpPr>
            <a:spLocks noChangeArrowheads="1"/>
          </p:cNvSpPr>
          <p:nvPr/>
        </p:nvSpPr>
        <p:spPr bwMode="auto">
          <a:xfrm>
            <a:off x="2963763" y="4859904"/>
            <a:ext cx="216535" cy="276390"/>
          </a:xfrm>
          <a:custGeom>
            <a:avLst/>
            <a:gdLst>
              <a:gd name="T0" fmla="*/ 488 w 542"/>
              <a:gd name="T1" fmla="*/ 575 h 692"/>
              <a:gd name="T2" fmla="*/ 421 w 542"/>
              <a:gd name="T3" fmla="*/ 645 h 692"/>
              <a:gd name="T4" fmla="*/ 438 w 542"/>
              <a:gd name="T5" fmla="*/ 468 h 692"/>
              <a:gd name="T6" fmla="*/ 463 w 542"/>
              <a:gd name="T7" fmla="*/ 478 h 692"/>
              <a:gd name="T8" fmla="*/ 488 w 542"/>
              <a:gd name="T9" fmla="*/ 575 h 692"/>
              <a:gd name="T10" fmla="*/ 167 w 542"/>
              <a:gd name="T11" fmla="*/ 627 h 692"/>
              <a:gd name="T12" fmla="*/ 125 w 542"/>
              <a:gd name="T13" fmla="*/ 645 h 692"/>
              <a:gd name="T14" fmla="*/ 58 w 542"/>
              <a:gd name="T15" fmla="*/ 575 h 692"/>
              <a:gd name="T16" fmla="*/ 55 w 542"/>
              <a:gd name="T17" fmla="*/ 554 h 692"/>
              <a:gd name="T18" fmla="*/ 56 w 542"/>
              <a:gd name="T19" fmla="*/ 532 h 692"/>
              <a:gd name="T20" fmla="*/ 83 w 542"/>
              <a:gd name="T21" fmla="*/ 478 h 692"/>
              <a:gd name="T22" fmla="*/ 108 w 542"/>
              <a:gd name="T23" fmla="*/ 468 h 692"/>
              <a:gd name="T24" fmla="*/ 531 w 542"/>
              <a:gd name="T25" fmla="*/ 485 h 692"/>
              <a:gd name="T26" fmla="*/ 529 w 542"/>
              <a:gd name="T27" fmla="*/ 356 h 692"/>
              <a:gd name="T28" fmla="*/ 533 w 542"/>
              <a:gd name="T29" fmla="*/ 217 h 692"/>
              <a:gd name="T30" fmla="*/ 480 w 542"/>
              <a:gd name="T31" fmla="*/ 98 h 692"/>
              <a:gd name="T32" fmla="*/ 395 w 542"/>
              <a:gd name="T33" fmla="*/ 28 h 692"/>
              <a:gd name="T34" fmla="*/ 278 w 542"/>
              <a:gd name="T35" fmla="*/ 0 h 692"/>
              <a:gd name="T36" fmla="*/ 272 w 542"/>
              <a:gd name="T37" fmla="*/ 0 h 692"/>
              <a:gd name="T38" fmla="*/ 174 w 542"/>
              <a:gd name="T39" fmla="*/ 16 h 692"/>
              <a:gd name="T40" fmla="*/ 27 w 542"/>
              <a:gd name="T41" fmla="*/ 148 h 692"/>
              <a:gd name="T42" fmla="*/ 16 w 542"/>
              <a:gd name="T43" fmla="*/ 349 h 692"/>
              <a:gd name="T44" fmla="*/ 15 w 542"/>
              <a:gd name="T45" fmla="*/ 492 h 692"/>
              <a:gd name="T46" fmla="*/ 11 w 542"/>
              <a:gd name="T47" fmla="*/ 528 h 692"/>
              <a:gd name="T48" fmla="*/ 10 w 542"/>
              <a:gd name="T49" fmla="*/ 555 h 692"/>
              <a:gd name="T50" fmla="*/ 10 w 542"/>
              <a:gd name="T51" fmla="*/ 557 h 692"/>
              <a:gd name="T52" fmla="*/ 15 w 542"/>
              <a:gd name="T53" fmla="*/ 587 h 692"/>
              <a:gd name="T54" fmla="*/ 118 w 542"/>
              <a:gd name="T55" fmla="*/ 690 h 692"/>
              <a:gd name="T56" fmla="*/ 125 w 542"/>
              <a:gd name="T57" fmla="*/ 691 h 692"/>
              <a:gd name="T58" fmla="*/ 166 w 542"/>
              <a:gd name="T59" fmla="*/ 677 h 692"/>
              <a:gd name="T60" fmla="*/ 209 w 542"/>
              <a:gd name="T61" fmla="*/ 652 h 692"/>
              <a:gd name="T62" fmla="*/ 216 w 542"/>
              <a:gd name="T63" fmla="*/ 628 h 692"/>
              <a:gd name="T64" fmla="*/ 144 w 542"/>
              <a:gd name="T65" fmla="*/ 436 h 692"/>
              <a:gd name="T66" fmla="*/ 128 w 542"/>
              <a:gd name="T67" fmla="*/ 420 h 692"/>
              <a:gd name="T68" fmla="*/ 85 w 542"/>
              <a:gd name="T69" fmla="*/ 428 h 692"/>
              <a:gd name="T70" fmla="*/ 65 w 542"/>
              <a:gd name="T71" fmla="*/ 438 h 692"/>
              <a:gd name="T72" fmla="*/ 60 w 542"/>
              <a:gd name="T73" fmla="*/ 340 h 692"/>
              <a:gd name="T74" fmla="*/ 69 w 542"/>
              <a:gd name="T75" fmla="*/ 166 h 692"/>
              <a:gd name="T76" fmla="*/ 188 w 542"/>
              <a:gd name="T77" fmla="*/ 58 h 692"/>
              <a:gd name="T78" fmla="*/ 272 w 542"/>
              <a:gd name="T79" fmla="*/ 46 h 692"/>
              <a:gd name="T80" fmla="*/ 278 w 542"/>
              <a:gd name="T81" fmla="*/ 46 h 692"/>
              <a:gd name="T82" fmla="*/ 445 w 542"/>
              <a:gd name="T83" fmla="*/ 125 h 692"/>
              <a:gd name="T84" fmla="*/ 489 w 542"/>
              <a:gd name="T85" fmla="*/ 225 h 692"/>
              <a:gd name="T86" fmla="*/ 485 w 542"/>
              <a:gd name="T87" fmla="*/ 346 h 692"/>
              <a:gd name="T88" fmla="*/ 480 w 542"/>
              <a:gd name="T89" fmla="*/ 436 h 692"/>
              <a:gd name="T90" fmla="*/ 461 w 542"/>
              <a:gd name="T91" fmla="*/ 428 h 692"/>
              <a:gd name="T92" fmla="*/ 419 w 542"/>
              <a:gd name="T93" fmla="*/ 420 h 692"/>
              <a:gd name="T94" fmla="*/ 402 w 542"/>
              <a:gd name="T95" fmla="*/ 436 h 692"/>
              <a:gd name="T96" fmla="*/ 331 w 542"/>
              <a:gd name="T97" fmla="*/ 627 h 692"/>
              <a:gd name="T98" fmla="*/ 331 w 542"/>
              <a:gd name="T99" fmla="*/ 628 h 692"/>
              <a:gd name="T100" fmla="*/ 337 w 542"/>
              <a:gd name="T101" fmla="*/ 652 h 692"/>
              <a:gd name="T102" fmla="*/ 380 w 542"/>
              <a:gd name="T103" fmla="*/ 677 h 692"/>
              <a:gd name="T104" fmla="*/ 422 w 542"/>
              <a:gd name="T105" fmla="*/ 691 h 692"/>
              <a:gd name="T106" fmla="*/ 428 w 542"/>
              <a:gd name="T107" fmla="*/ 690 h 692"/>
              <a:gd name="T108" fmla="*/ 532 w 542"/>
              <a:gd name="T109" fmla="*/ 587 h 692"/>
              <a:gd name="T110" fmla="*/ 537 w 542"/>
              <a:gd name="T111" fmla="*/ 546 h 692"/>
              <a:gd name="T112" fmla="*/ 537 w 542"/>
              <a:gd name="T113" fmla="*/ 546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2" h="692">
                <a:moveTo>
                  <a:pt x="488" y="575"/>
                </a:moveTo>
                <a:lnTo>
                  <a:pt x="488" y="575"/>
                </a:lnTo>
                <a:cubicBezTo>
                  <a:pt x="479" y="609"/>
                  <a:pt x="454" y="635"/>
                  <a:pt x="421" y="645"/>
                </a:cubicBezTo>
                <a:lnTo>
                  <a:pt x="421" y="645"/>
                </a:lnTo>
                <a:cubicBezTo>
                  <a:pt x="412" y="643"/>
                  <a:pt x="392" y="633"/>
                  <a:pt x="379" y="627"/>
                </a:cubicBezTo>
                <a:lnTo>
                  <a:pt x="438" y="468"/>
                </a:lnTo>
                <a:lnTo>
                  <a:pt x="438" y="468"/>
                </a:lnTo>
                <a:cubicBezTo>
                  <a:pt x="448" y="471"/>
                  <a:pt x="459" y="476"/>
                  <a:pt x="463" y="478"/>
                </a:cubicBezTo>
                <a:lnTo>
                  <a:pt x="463" y="478"/>
                </a:lnTo>
                <a:cubicBezTo>
                  <a:pt x="488" y="504"/>
                  <a:pt x="498" y="540"/>
                  <a:pt x="488" y="575"/>
                </a:cubicBezTo>
                <a:close/>
                <a:moveTo>
                  <a:pt x="108" y="468"/>
                </a:moveTo>
                <a:lnTo>
                  <a:pt x="167" y="627"/>
                </a:lnTo>
                <a:lnTo>
                  <a:pt x="167" y="627"/>
                </a:lnTo>
                <a:cubicBezTo>
                  <a:pt x="154" y="633"/>
                  <a:pt x="134" y="643"/>
                  <a:pt x="125" y="645"/>
                </a:cubicBezTo>
                <a:lnTo>
                  <a:pt x="125" y="645"/>
                </a:lnTo>
                <a:cubicBezTo>
                  <a:pt x="93" y="635"/>
                  <a:pt x="67" y="609"/>
                  <a:pt x="58" y="575"/>
                </a:cubicBezTo>
                <a:lnTo>
                  <a:pt x="58" y="575"/>
                </a:lnTo>
                <a:cubicBezTo>
                  <a:pt x="56" y="568"/>
                  <a:pt x="55" y="561"/>
                  <a:pt x="55" y="554"/>
                </a:cubicBezTo>
                <a:lnTo>
                  <a:pt x="55" y="554"/>
                </a:lnTo>
                <a:cubicBezTo>
                  <a:pt x="55" y="548"/>
                  <a:pt x="55" y="540"/>
                  <a:pt x="56" y="532"/>
                </a:cubicBezTo>
                <a:lnTo>
                  <a:pt x="56" y="532"/>
                </a:lnTo>
                <a:cubicBezTo>
                  <a:pt x="59" y="512"/>
                  <a:pt x="68" y="493"/>
                  <a:pt x="83" y="478"/>
                </a:cubicBezTo>
                <a:lnTo>
                  <a:pt x="83" y="478"/>
                </a:lnTo>
                <a:cubicBezTo>
                  <a:pt x="87" y="476"/>
                  <a:pt x="99" y="471"/>
                  <a:pt x="108" y="468"/>
                </a:cubicBezTo>
                <a:close/>
                <a:moveTo>
                  <a:pt x="531" y="485"/>
                </a:moveTo>
                <a:lnTo>
                  <a:pt x="531" y="485"/>
                </a:lnTo>
                <a:cubicBezTo>
                  <a:pt x="526" y="444"/>
                  <a:pt x="519" y="397"/>
                  <a:pt x="529" y="356"/>
                </a:cubicBezTo>
                <a:lnTo>
                  <a:pt x="529" y="356"/>
                </a:lnTo>
                <a:cubicBezTo>
                  <a:pt x="540" y="309"/>
                  <a:pt x="541" y="261"/>
                  <a:pt x="533" y="217"/>
                </a:cubicBezTo>
                <a:lnTo>
                  <a:pt x="533" y="217"/>
                </a:lnTo>
                <a:cubicBezTo>
                  <a:pt x="525" y="172"/>
                  <a:pt x="507" y="131"/>
                  <a:pt x="480" y="98"/>
                </a:cubicBezTo>
                <a:lnTo>
                  <a:pt x="480" y="98"/>
                </a:lnTo>
                <a:cubicBezTo>
                  <a:pt x="458" y="68"/>
                  <a:pt x="429" y="44"/>
                  <a:pt x="395" y="28"/>
                </a:cubicBezTo>
                <a:lnTo>
                  <a:pt x="395" y="28"/>
                </a:lnTo>
                <a:cubicBezTo>
                  <a:pt x="361" y="11"/>
                  <a:pt x="321" y="1"/>
                  <a:pt x="278" y="0"/>
                </a:cubicBezTo>
                <a:lnTo>
                  <a:pt x="278" y="0"/>
                </a:lnTo>
                <a:cubicBezTo>
                  <a:pt x="276" y="0"/>
                  <a:pt x="274" y="0"/>
                  <a:pt x="272" y="0"/>
                </a:cubicBezTo>
                <a:lnTo>
                  <a:pt x="272" y="0"/>
                </a:lnTo>
                <a:cubicBezTo>
                  <a:pt x="238" y="0"/>
                  <a:pt x="205" y="6"/>
                  <a:pt x="174" y="16"/>
                </a:cubicBezTo>
                <a:lnTo>
                  <a:pt x="174" y="16"/>
                </a:lnTo>
                <a:cubicBezTo>
                  <a:pt x="104" y="38"/>
                  <a:pt x="54" y="84"/>
                  <a:pt x="27" y="148"/>
                </a:cubicBezTo>
                <a:lnTo>
                  <a:pt x="27" y="148"/>
                </a:lnTo>
                <a:cubicBezTo>
                  <a:pt x="4" y="205"/>
                  <a:pt x="0" y="275"/>
                  <a:pt x="16" y="349"/>
                </a:cubicBezTo>
                <a:lnTo>
                  <a:pt x="16" y="349"/>
                </a:lnTo>
                <a:cubicBezTo>
                  <a:pt x="26" y="391"/>
                  <a:pt x="19" y="447"/>
                  <a:pt x="15" y="492"/>
                </a:cubicBezTo>
                <a:lnTo>
                  <a:pt x="15" y="492"/>
                </a:lnTo>
                <a:cubicBezTo>
                  <a:pt x="13" y="505"/>
                  <a:pt x="12" y="517"/>
                  <a:pt x="11" y="528"/>
                </a:cubicBezTo>
                <a:lnTo>
                  <a:pt x="11" y="528"/>
                </a:lnTo>
                <a:cubicBezTo>
                  <a:pt x="10" y="537"/>
                  <a:pt x="10" y="546"/>
                  <a:pt x="10" y="555"/>
                </a:cubicBezTo>
                <a:lnTo>
                  <a:pt x="10" y="555"/>
                </a:lnTo>
                <a:lnTo>
                  <a:pt x="10" y="555"/>
                </a:lnTo>
                <a:cubicBezTo>
                  <a:pt x="10" y="556"/>
                  <a:pt x="10" y="556"/>
                  <a:pt x="10" y="557"/>
                </a:cubicBezTo>
                <a:lnTo>
                  <a:pt x="10" y="557"/>
                </a:lnTo>
                <a:cubicBezTo>
                  <a:pt x="10" y="567"/>
                  <a:pt x="12" y="577"/>
                  <a:pt x="15" y="587"/>
                </a:cubicBezTo>
                <a:lnTo>
                  <a:pt x="15" y="587"/>
                </a:lnTo>
                <a:cubicBezTo>
                  <a:pt x="28" y="638"/>
                  <a:pt x="68" y="677"/>
                  <a:pt x="118" y="690"/>
                </a:cubicBezTo>
                <a:lnTo>
                  <a:pt x="118" y="690"/>
                </a:lnTo>
                <a:cubicBezTo>
                  <a:pt x="120" y="690"/>
                  <a:pt x="122" y="691"/>
                  <a:pt x="125" y="691"/>
                </a:cubicBezTo>
                <a:lnTo>
                  <a:pt x="125" y="691"/>
                </a:lnTo>
                <a:cubicBezTo>
                  <a:pt x="131" y="691"/>
                  <a:pt x="141" y="688"/>
                  <a:pt x="166" y="677"/>
                </a:cubicBezTo>
                <a:lnTo>
                  <a:pt x="166" y="677"/>
                </a:lnTo>
                <a:cubicBezTo>
                  <a:pt x="188" y="668"/>
                  <a:pt x="202" y="659"/>
                  <a:pt x="209" y="652"/>
                </a:cubicBezTo>
                <a:lnTo>
                  <a:pt x="209" y="652"/>
                </a:lnTo>
                <a:cubicBezTo>
                  <a:pt x="219" y="643"/>
                  <a:pt x="217" y="632"/>
                  <a:pt x="216" y="628"/>
                </a:cubicBezTo>
                <a:lnTo>
                  <a:pt x="216" y="627"/>
                </a:lnTo>
                <a:lnTo>
                  <a:pt x="144" y="436"/>
                </a:lnTo>
                <a:lnTo>
                  <a:pt x="144" y="436"/>
                </a:lnTo>
                <a:cubicBezTo>
                  <a:pt x="142" y="428"/>
                  <a:pt x="136" y="423"/>
                  <a:pt x="128" y="420"/>
                </a:cubicBezTo>
                <a:lnTo>
                  <a:pt x="128" y="420"/>
                </a:lnTo>
                <a:cubicBezTo>
                  <a:pt x="122" y="419"/>
                  <a:pt x="112" y="418"/>
                  <a:pt x="85" y="428"/>
                </a:cubicBezTo>
                <a:lnTo>
                  <a:pt x="85" y="428"/>
                </a:lnTo>
                <a:cubicBezTo>
                  <a:pt x="77" y="431"/>
                  <a:pt x="70" y="435"/>
                  <a:pt x="65" y="438"/>
                </a:cubicBezTo>
                <a:lnTo>
                  <a:pt x="65" y="438"/>
                </a:lnTo>
                <a:cubicBezTo>
                  <a:pt x="66" y="404"/>
                  <a:pt x="66" y="370"/>
                  <a:pt x="60" y="340"/>
                </a:cubicBezTo>
                <a:lnTo>
                  <a:pt x="60" y="340"/>
                </a:lnTo>
                <a:cubicBezTo>
                  <a:pt x="46" y="274"/>
                  <a:pt x="49" y="214"/>
                  <a:pt x="69" y="166"/>
                </a:cubicBezTo>
                <a:lnTo>
                  <a:pt x="69" y="166"/>
                </a:lnTo>
                <a:cubicBezTo>
                  <a:pt x="90" y="112"/>
                  <a:pt x="130" y="77"/>
                  <a:pt x="188" y="58"/>
                </a:cubicBezTo>
                <a:lnTo>
                  <a:pt x="188" y="58"/>
                </a:lnTo>
                <a:cubicBezTo>
                  <a:pt x="215" y="50"/>
                  <a:pt x="243" y="46"/>
                  <a:pt x="272" y="46"/>
                </a:cubicBezTo>
                <a:lnTo>
                  <a:pt x="272" y="46"/>
                </a:lnTo>
                <a:cubicBezTo>
                  <a:pt x="274" y="46"/>
                  <a:pt x="276" y="46"/>
                  <a:pt x="278" y="46"/>
                </a:cubicBezTo>
                <a:lnTo>
                  <a:pt x="278" y="46"/>
                </a:lnTo>
                <a:cubicBezTo>
                  <a:pt x="348" y="47"/>
                  <a:pt x="406" y="74"/>
                  <a:pt x="445" y="125"/>
                </a:cubicBezTo>
                <a:lnTo>
                  <a:pt x="445" y="125"/>
                </a:lnTo>
                <a:cubicBezTo>
                  <a:pt x="467" y="153"/>
                  <a:pt x="482" y="188"/>
                  <a:pt x="489" y="225"/>
                </a:cubicBezTo>
                <a:lnTo>
                  <a:pt x="489" y="225"/>
                </a:lnTo>
                <a:cubicBezTo>
                  <a:pt x="496" y="263"/>
                  <a:pt x="495" y="305"/>
                  <a:pt x="485" y="346"/>
                </a:cubicBezTo>
                <a:lnTo>
                  <a:pt x="485" y="346"/>
                </a:lnTo>
                <a:cubicBezTo>
                  <a:pt x="478" y="376"/>
                  <a:pt x="478" y="407"/>
                  <a:pt x="480" y="436"/>
                </a:cubicBezTo>
                <a:lnTo>
                  <a:pt x="480" y="436"/>
                </a:lnTo>
                <a:cubicBezTo>
                  <a:pt x="475" y="434"/>
                  <a:pt x="469" y="431"/>
                  <a:pt x="461" y="428"/>
                </a:cubicBezTo>
                <a:lnTo>
                  <a:pt x="461" y="428"/>
                </a:lnTo>
                <a:cubicBezTo>
                  <a:pt x="434" y="418"/>
                  <a:pt x="425" y="419"/>
                  <a:pt x="419" y="420"/>
                </a:cubicBezTo>
                <a:lnTo>
                  <a:pt x="419" y="420"/>
                </a:lnTo>
                <a:cubicBezTo>
                  <a:pt x="411" y="423"/>
                  <a:pt x="405" y="428"/>
                  <a:pt x="402" y="436"/>
                </a:cubicBezTo>
                <a:lnTo>
                  <a:pt x="331" y="626"/>
                </a:lnTo>
                <a:lnTo>
                  <a:pt x="331" y="627"/>
                </a:lnTo>
                <a:lnTo>
                  <a:pt x="331" y="628"/>
                </a:lnTo>
                <a:lnTo>
                  <a:pt x="331" y="628"/>
                </a:lnTo>
                <a:cubicBezTo>
                  <a:pt x="330" y="632"/>
                  <a:pt x="328" y="643"/>
                  <a:pt x="337" y="652"/>
                </a:cubicBezTo>
                <a:lnTo>
                  <a:pt x="337" y="652"/>
                </a:lnTo>
                <a:cubicBezTo>
                  <a:pt x="344" y="659"/>
                  <a:pt x="358" y="668"/>
                  <a:pt x="380" y="677"/>
                </a:cubicBezTo>
                <a:lnTo>
                  <a:pt x="380" y="677"/>
                </a:lnTo>
                <a:cubicBezTo>
                  <a:pt x="405" y="688"/>
                  <a:pt x="416" y="691"/>
                  <a:pt x="422" y="691"/>
                </a:cubicBezTo>
                <a:lnTo>
                  <a:pt x="422" y="691"/>
                </a:lnTo>
                <a:cubicBezTo>
                  <a:pt x="425" y="691"/>
                  <a:pt x="427" y="690"/>
                  <a:pt x="428" y="690"/>
                </a:cubicBezTo>
                <a:lnTo>
                  <a:pt x="428" y="690"/>
                </a:lnTo>
                <a:cubicBezTo>
                  <a:pt x="479" y="677"/>
                  <a:pt x="519" y="638"/>
                  <a:pt x="532" y="587"/>
                </a:cubicBezTo>
                <a:lnTo>
                  <a:pt x="532" y="587"/>
                </a:lnTo>
                <a:cubicBezTo>
                  <a:pt x="536" y="574"/>
                  <a:pt x="537" y="560"/>
                  <a:pt x="537" y="546"/>
                </a:cubicBezTo>
                <a:lnTo>
                  <a:pt x="537" y="546"/>
                </a:lnTo>
                <a:lnTo>
                  <a:pt x="537" y="546"/>
                </a:lnTo>
                <a:lnTo>
                  <a:pt x="537" y="546"/>
                </a:lnTo>
                <a:cubicBezTo>
                  <a:pt x="537" y="528"/>
                  <a:pt x="534" y="507"/>
                  <a:pt x="531" y="485"/>
                </a:cubicBezTo>
                <a:close/>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189">
            <a:extLst>
              <a:ext uri="{FF2B5EF4-FFF2-40B4-BE49-F238E27FC236}">
                <a16:creationId xmlns:a16="http://schemas.microsoft.com/office/drawing/2014/main" xmlns="" id="{6BE263E7-FB02-7148-81E1-52FC89ED387D}"/>
              </a:ext>
            </a:extLst>
          </p:cNvPr>
          <p:cNvSpPr>
            <a:spLocks noChangeArrowheads="1"/>
          </p:cNvSpPr>
          <p:nvPr/>
        </p:nvSpPr>
        <p:spPr bwMode="auto">
          <a:xfrm>
            <a:off x="2919806" y="3056640"/>
            <a:ext cx="286381" cy="309920"/>
          </a:xfrm>
          <a:custGeom>
            <a:avLst/>
            <a:gdLst>
              <a:gd name="T0" fmla="*/ 385 w 643"/>
              <a:gd name="T1" fmla="*/ 633 h 695"/>
              <a:gd name="T2" fmla="*/ 414 w 643"/>
              <a:gd name="T3" fmla="*/ 636 h 695"/>
              <a:gd name="T4" fmla="*/ 530 w 643"/>
              <a:gd name="T5" fmla="*/ 642 h 695"/>
              <a:gd name="T6" fmla="*/ 539 w 643"/>
              <a:gd name="T7" fmla="*/ 616 h 695"/>
              <a:gd name="T8" fmla="*/ 530 w 643"/>
              <a:gd name="T9" fmla="*/ 580 h 695"/>
              <a:gd name="T10" fmla="*/ 545 w 643"/>
              <a:gd name="T11" fmla="*/ 566 h 695"/>
              <a:gd name="T12" fmla="*/ 562 w 643"/>
              <a:gd name="T13" fmla="*/ 510 h 695"/>
              <a:gd name="T14" fmla="*/ 556 w 643"/>
              <a:gd name="T15" fmla="*/ 488 h 695"/>
              <a:gd name="T16" fmla="*/ 586 w 643"/>
              <a:gd name="T17" fmla="*/ 466 h 695"/>
              <a:gd name="T18" fmla="*/ 597 w 643"/>
              <a:gd name="T19" fmla="*/ 443 h 695"/>
              <a:gd name="T20" fmla="*/ 559 w 643"/>
              <a:gd name="T21" fmla="*/ 394 h 695"/>
              <a:gd name="T22" fmla="*/ 571 w 643"/>
              <a:gd name="T23" fmla="*/ 375 h 695"/>
              <a:gd name="T24" fmla="*/ 574 w 643"/>
              <a:gd name="T25" fmla="*/ 315 h 695"/>
              <a:gd name="T26" fmla="*/ 515 w 643"/>
              <a:gd name="T27" fmla="*/ 311 h 695"/>
              <a:gd name="T28" fmla="*/ 382 w 643"/>
              <a:gd name="T29" fmla="*/ 182 h 695"/>
              <a:gd name="T30" fmla="*/ 383 w 643"/>
              <a:gd name="T31" fmla="*/ 112 h 695"/>
              <a:gd name="T32" fmla="*/ 296 w 643"/>
              <a:gd name="T33" fmla="*/ 60 h 695"/>
              <a:gd name="T34" fmla="*/ 299 w 643"/>
              <a:gd name="T35" fmla="*/ 72 h 695"/>
              <a:gd name="T36" fmla="*/ 253 w 643"/>
              <a:gd name="T37" fmla="*/ 282 h 695"/>
              <a:gd name="T38" fmla="*/ 199 w 643"/>
              <a:gd name="T39" fmla="*/ 342 h 695"/>
              <a:gd name="T40" fmla="*/ 88 w 643"/>
              <a:gd name="T41" fmla="*/ 342 h 695"/>
              <a:gd name="T42" fmla="*/ 45 w 643"/>
              <a:gd name="T43" fmla="*/ 468 h 695"/>
              <a:gd name="T44" fmla="*/ 74 w 643"/>
              <a:gd name="T45" fmla="*/ 578 h 695"/>
              <a:gd name="T46" fmla="*/ 144 w 643"/>
              <a:gd name="T47" fmla="*/ 588 h 695"/>
              <a:gd name="T48" fmla="*/ 189 w 643"/>
              <a:gd name="T49" fmla="*/ 577 h 695"/>
              <a:gd name="T50" fmla="*/ 239 w 643"/>
              <a:gd name="T51" fmla="*/ 579 h 695"/>
              <a:gd name="T52" fmla="*/ 315 w 643"/>
              <a:gd name="T53" fmla="*/ 623 h 695"/>
              <a:gd name="T54" fmla="*/ 385 w 643"/>
              <a:gd name="T55" fmla="*/ 633 h 695"/>
              <a:gd name="T56" fmla="*/ 478 w 643"/>
              <a:gd name="T57" fmla="*/ 693 h 695"/>
              <a:gd name="T58" fmla="*/ 403 w 643"/>
              <a:gd name="T59" fmla="*/ 680 h 695"/>
              <a:gd name="T60" fmla="*/ 370 w 643"/>
              <a:gd name="T61" fmla="*/ 679 h 695"/>
              <a:gd name="T62" fmla="*/ 215 w 643"/>
              <a:gd name="T63" fmla="*/ 619 h 695"/>
              <a:gd name="T64" fmla="*/ 135 w 643"/>
              <a:gd name="T65" fmla="*/ 636 h 695"/>
              <a:gd name="T66" fmla="*/ 40 w 643"/>
              <a:gd name="T67" fmla="*/ 607 h 695"/>
              <a:gd name="T68" fmla="*/ 45 w 643"/>
              <a:gd name="T69" fmla="*/ 315 h 695"/>
              <a:gd name="T70" fmla="*/ 174 w 643"/>
              <a:gd name="T71" fmla="*/ 303 h 695"/>
              <a:gd name="T72" fmla="*/ 218 w 643"/>
              <a:gd name="T73" fmla="*/ 254 h 695"/>
              <a:gd name="T74" fmla="*/ 257 w 643"/>
              <a:gd name="T75" fmla="*/ 87 h 695"/>
              <a:gd name="T76" fmla="*/ 251 w 643"/>
              <a:gd name="T77" fmla="*/ 70 h 695"/>
              <a:gd name="T78" fmla="*/ 360 w 643"/>
              <a:gd name="T79" fmla="*/ 15 h 695"/>
              <a:gd name="T80" fmla="*/ 423 w 643"/>
              <a:gd name="T81" fmla="*/ 91 h 695"/>
              <a:gd name="T82" fmla="*/ 422 w 643"/>
              <a:gd name="T83" fmla="*/ 228 h 695"/>
              <a:gd name="T84" fmla="*/ 423 w 643"/>
              <a:gd name="T85" fmla="*/ 245 h 695"/>
              <a:gd name="T86" fmla="*/ 582 w 643"/>
              <a:gd name="T87" fmla="*/ 271 h 695"/>
              <a:gd name="T88" fmla="*/ 637 w 643"/>
              <a:gd name="T89" fmla="*/ 355 h 695"/>
              <a:gd name="T90" fmla="*/ 642 w 643"/>
              <a:gd name="T91" fmla="*/ 443 h 695"/>
              <a:gd name="T92" fmla="*/ 612 w 643"/>
              <a:gd name="T93" fmla="*/ 503 h 695"/>
              <a:gd name="T94" fmla="*/ 582 w 643"/>
              <a:gd name="T95" fmla="*/ 600 h 695"/>
              <a:gd name="T96" fmla="*/ 583 w 643"/>
              <a:gd name="T97" fmla="*/ 606 h 695"/>
              <a:gd name="T98" fmla="*/ 495 w 643"/>
              <a:gd name="T99" fmla="*/ 694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3" h="695">
                <a:moveTo>
                  <a:pt x="296" y="60"/>
                </a:moveTo>
                <a:lnTo>
                  <a:pt x="296" y="60"/>
                </a:lnTo>
                <a:close/>
                <a:moveTo>
                  <a:pt x="385" y="633"/>
                </a:moveTo>
                <a:lnTo>
                  <a:pt x="385" y="633"/>
                </a:lnTo>
                <a:cubicBezTo>
                  <a:pt x="395" y="633"/>
                  <a:pt x="404" y="634"/>
                  <a:pt x="414" y="636"/>
                </a:cubicBezTo>
                <a:lnTo>
                  <a:pt x="414" y="636"/>
                </a:lnTo>
                <a:cubicBezTo>
                  <a:pt x="431" y="641"/>
                  <a:pt x="456" y="647"/>
                  <a:pt x="481" y="649"/>
                </a:cubicBezTo>
                <a:lnTo>
                  <a:pt x="481" y="649"/>
                </a:lnTo>
                <a:cubicBezTo>
                  <a:pt x="516" y="651"/>
                  <a:pt x="527" y="644"/>
                  <a:pt x="530" y="642"/>
                </a:cubicBezTo>
                <a:lnTo>
                  <a:pt x="530" y="642"/>
                </a:lnTo>
                <a:cubicBezTo>
                  <a:pt x="538" y="634"/>
                  <a:pt x="541" y="625"/>
                  <a:pt x="539" y="616"/>
                </a:cubicBezTo>
                <a:lnTo>
                  <a:pt x="539" y="616"/>
                </a:lnTo>
                <a:cubicBezTo>
                  <a:pt x="538" y="607"/>
                  <a:pt x="533" y="601"/>
                  <a:pt x="533" y="601"/>
                </a:cubicBezTo>
                <a:lnTo>
                  <a:pt x="533" y="601"/>
                </a:lnTo>
                <a:cubicBezTo>
                  <a:pt x="529" y="595"/>
                  <a:pt x="528" y="588"/>
                  <a:pt x="530" y="580"/>
                </a:cubicBezTo>
                <a:lnTo>
                  <a:pt x="530" y="580"/>
                </a:lnTo>
                <a:cubicBezTo>
                  <a:pt x="533" y="573"/>
                  <a:pt x="538" y="568"/>
                  <a:pt x="545" y="566"/>
                </a:cubicBezTo>
                <a:lnTo>
                  <a:pt x="545" y="566"/>
                </a:lnTo>
                <a:cubicBezTo>
                  <a:pt x="564" y="561"/>
                  <a:pt x="576" y="553"/>
                  <a:pt x="578" y="546"/>
                </a:cubicBezTo>
                <a:lnTo>
                  <a:pt x="578" y="546"/>
                </a:lnTo>
                <a:cubicBezTo>
                  <a:pt x="581" y="535"/>
                  <a:pt x="568" y="517"/>
                  <a:pt x="562" y="510"/>
                </a:cubicBezTo>
                <a:lnTo>
                  <a:pt x="562" y="510"/>
                </a:lnTo>
                <a:cubicBezTo>
                  <a:pt x="556" y="504"/>
                  <a:pt x="554" y="496"/>
                  <a:pt x="556" y="488"/>
                </a:cubicBezTo>
                <a:lnTo>
                  <a:pt x="556" y="488"/>
                </a:lnTo>
                <a:cubicBezTo>
                  <a:pt x="559" y="480"/>
                  <a:pt x="565" y="474"/>
                  <a:pt x="574" y="473"/>
                </a:cubicBezTo>
                <a:lnTo>
                  <a:pt x="574" y="473"/>
                </a:lnTo>
                <a:cubicBezTo>
                  <a:pt x="574" y="473"/>
                  <a:pt x="580" y="471"/>
                  <a:pt x="586" y="466"/>
                </a:cubicBezTo>
                <a:lnTo>
                  <a:pt x="586" y="466"/>
                </a:lnTo>
                <a:cubicBezTo>
                  <a:pt x="594" y="460"/>
                  <a:pt x="597" y="452"/>
                  <a:pt x="597" y="443"/>
                </a:cubicBezTo>
                <a:lnTo>
                  <a:pt x="597" y="443"/>
                </a:lnTo>
                <a:cubicBezTo>
                  <a:pt x="597" y="439"/>
                  <a:pt x="597" y="428"/>
                  <a:pt x="571" y="414"/>
                </a:cubicBezTo>
                <a:lnTo>
                  <a:pt x="571" y="414"/>
                </a:lnTo>
                <a:cubicBezTo>
                  <a:pt x="564" y="410"/>
                  <a:pt x="559" y="403"/>
                  <a:pt x="559" y="394"/>
                </a:cubicBezTo>
                <a:lnTo>
                  <a:pt x="559" y="394"/>
                </a:lnTo>
                <a:cubicBezTo>
                  <a:pt x="559" y="386"/>
                  <a:pt x="563" y="378"/>
                  <a:pt x="571" y="375"/>
                </a:cubicBezTo>
                <a:lnTo>
                  <a:pt x="571" y="375"/>
                </a:lnTo>
                <a:cubicBezTo>
                  <a:pt x="579" y="370"/>
                  <a:pt x="592" y="359"/>
                  <a:pt x="593" y="351"/>
                </a:cubicBezTo>
                <a:lnTo>
                  <a:pt x="593" y="351"/>
                </a:lnTo>
                <a:cubicBezTo>
                  <a:pt x="596" y="319"/>
                  <a:pt x="584" y="317"/>
                  <a:pt x="574" y="315"/>
                </a:cubicBezTo>
                <a:lnTo>
                  <a:pt x="574" y="315"/>
                </a:lnTo>
                <a:cubicBezTo>
                  <a:pt x="554" y="312"/>
                  <a:pt x="534" y="312"/>
                  <a:pt x="515" y="311"/>
                </a:cubicBezTo>
                <a:lnTo>
                  <a:pt x="515" y="311"/>
                </a:lnTo>
                <a:cubicBezTo>
                  <a:pt x="476" y="311"/>
                  <a:pt x="435" y="310"/>
                  <a:pt x="396" y="281"/>
                </a:cubicBezTo>
                <a:lnTo>
                  <a:pt x="396" y="281"/>
                </a:lnTo>
                <a:cubicBezTo>
                  <a:pt x="371" y="263"/>
                  <a:pt x="376" y="224"/>
                  <a:pt x="382" y="182"/>
                </a:cubicBezTo>
                <a:lnTo>
                  <a:pt x="382" y="182"/>
                </a:lnTo>
                <a:cubicBezTo>
                  <a:pt x="385" y="156"/>
                  <a:pt x="390" y="124"/>
                  <a:pt x="383" y="112"/>
                </a:cubicBezTo>
                <a:lnTo>
                  <a:pt x="383" y="112"/>
                </a:lnTo>
                <a:cubicBezTo>
                  <a:pt x="361" y="68"/>
                  <a:pt x="335" y="45"/>
                  <a:pt x="313" y="49"/>
                </a:cubicBezTo>
                <a:lnTo>
                  <a:pt x="313" y="49"/>
                </a:lnTo>
                <a:cubicBezTo>
                  <a:pt x="302" y="50"/>
                  <a:pt x="296" y="57"/>
                  <a:pt x="296" y="60"/>
                </a:cubicBezTo>
                <a:lnTo>
                  <a:pt x="296" y="60"/>
                </a:lnTo>
                <a:cubicBezTo>
                  <a:pt x="296" y="65"/>
                  <a:pt x="297" y="68"/>
                  <a:pt x="299" y="72"/>
                </a:cubicBezTo>
                <a:lnTo>
                  <a:pt x="299" y="72"/>
                </a:lnTo>
                <a:cubicBezTo>
                  <a:pt x="304" y="88"/>
                  <a:pt x="311" y="107"/>
                  <a:pt x="311" y="181"/>
                </a:cubicBezTo>
                <a:lnTo>
                  <a:pt x="311" y="181"/>
                </a:lnTo>
                <a:cubicBezTo>
                  <a:pt x="311" y="196"/>
                  <a:pt x="304" y="220"/>
                  <a:pt x="253" y="282"/>
                </a:cubicBezTo>
                <a:lnTo>
                  <a:pt x="253" y="282"/>
                </a:lnTo>
                <a:cubicBezTo>
                  <a:pt x="226" y="314"/>
                  <a:pt x="200" y="341"/>
                  <a:pt x="199" y="342"/>
                </a:cubicBezTo>
                <a:lnTo>
                  <a:pt x="199" y="342"/>
                </a:lnTo>
                <a:cubicBezTo>
                  <a:pt x="194" y="347"/>
                  <a:pt x="188" y="350"/>
                  <a:pt x="181" y="349"/>
                </a:cubicBezTo>
                <a:lnTo>
                  <a:pt x="88" y="342"/>
                </a:lnTo>
                <a:lnTo>
                  <a:pt x="88" y="342"/>
                </a:lnTo>
                <a:cubicBezTo>
                  <a:pt x="84" y="341"/>
                  <a:pt x="80" y="343"/>
                  <a:pt x="78" y="345"/>
                </a:cubicBezTo>
                <a:lnTo>
                  <a:pt x="78" y="345"/>
                </a:lnTo>
                <a:cubicBezTo>
                  <a:pt x="66" y="359"/>
                  <a:pt x="45" y="392"/>
                  <a:pt x="45" y="468"/>
                </a:cubicBezTo>
                <a:lnTo>
                  <a:pt x="45" y="468"/>
                </a:lnTo>
                <a:cubicBezTo>
                  <a:pt x="45" y="517"/>
                  <a:pt x="55" y="556"/>
                  <a:pt x="74" y="578"/>
                </a:cubicBezTo>
                <a:lnTo>
                  <a:pt x="74" y="578"/>
                </a:lnTo>
                <a:cubicBezTo>
                  <a:pt x="86" y="592"/>
                  <a:pt x="105" y="599"/>
                  <a:pt x="123" y="594"/>
                </a:cubicBezTo>
                <a:lnTo>
                  <a:pt x="123" y="594"/>
                </a:lnTo>
                <a:cubicBezTo>
                  <a:pt x="130" y="592"/>
                  <a:pt x="137" y="589"/>
                  <a:pt x="144" y="588"/>
                </a:cubicBezTo>
                <a:lnTo>
                  <a:pt x="144" y="588"/>
                </a:lnTo>
                <a:cubicBezTo>
                  <a:pt x="156" y="584"/>
                  <a:pt x="176" y="580"/>
                  <a:pt x="189" y="577"/>
                </a:cubicBezTo>
                <a:lnTo>
                  <a:pt x="189" y="577"/>
                </a:lnTo>
                <a:cubicBezTo>
                  <a:pt x="198" y="576"/>
                  <a:pt x="205" y="575"/>
                  <a:pt x="210" y="574"/>
                </a:cubicBezTo>
                <a:lnTo>
                  <a:pt x="210" y="574"/>
                </a:lnTo>
                <a:cubicBezTo>
                  <a:pt x="220" y="573"/>
                  <a:pt x="230" y="571"/>
                  <a:pt x="239" y="579"/>
                </a:cubicBezTo>
                <a:lnTo>
                  <a:pt x="239" y="579"/>
                </a:lnTo>
                <a:cubicBezTo>
                  <a:pt x="264" y="602"/>
                  <a:pt x="295" y="616"/>
                  <a:pt x="315" y="623"/>
                </a:cubicBezTo>
                <a:lnTo>
                  <a:pt x="315" y="623"/>
                </a:lnTo>
                <a:cubicBezTo>
                  <a:pt x="341" y="631"/>
                  <a:pt x="364" y="635"/>
                  <a:pt x="374" y="633"/>
                </a:cubicBezTo>
                <a:lnTo>
                  <a:pt x="374" y="633"/>
                </a:lnTo>
                <a:cubicBezTo>
                  <a:pt x="378" y="633"/>
                  <a:pt x="382" y="633"/>
                  <a:pt x="385" y="633"/>
                </a:cubicBezTo>
                <a:lnTo>
                  <a:pt x="495" y="694"/>
                </a:lnTo>
                <a:lnTo>
                  <a:pt x="495" y="694"/>
                </a:lnTo>
                <a:cubicBezTo>
                  <a:pt x="490" y="694"/>
                  <a:pt x="484" y="694"/>
                  <a:pt x="478" y="693"/>
                </a:cubicBezTo>
                <a:lnTo>
                  <a:pt x="478" y="693"/>
                </a:lnTo>
                <a:cubicBezTo>
                  <a:pt x="450" y="691"/>
                  <a:pt x="422" y="685"/>
                  <a:pt x="403" y="680"/>
                </a:cubicBezTo>
                <a:lnTo>
                  <a:pt x="403" y="680"/>
                </a:lnTo>
                <a:cubicBezTo>
                  <a:pt x="395" y="678"/>
                  <a:pt x="387" y="677"/>
                  <a:pt x="379" y="678"/>
                </a:cubicBezTo>
                <a:lnTo>
                  <a:pt x="379" y="678"/>
                </a:lnTo>
                <a:cubicBezTo>
                  <a:pt x="376" y="679"/>
                  <a:pt x="373" y="679"/>
                  <a:pt x="370" y="679"/>
                </a:cubicBezTo>
                <a:lnTo>
                  <a:pt x="370" y="679"/>
                </a:lnTo>
                <a:cubicBezTo>
                  <a:pt x="333" y="679"/>
                  <a:pt x="267" y="661"/>
                  <a:pt x="215" y="619"/>
                </a:cubicBezTo>
                <a:lnTo>
                  <a:pt x="215" y="619"/>
                </a:lnTo>
                <a:cubicBezTo>
                  <a:pt x="201" y="621"/>
                  <a:pt x="171" y="627"/>
                  <a:pt x="157" y="630"/>
                </a:cubicBezTo>
                <a:lnTo>
                  <a:pt x="157" y="630"/>
                </a:lnTo>
                <a:cubicBezTo>
                  <a:pt x="149" y="633"/>
                  <a:pt x="142" y="635"/>
                  <a:pt x="135" y="636"/>
                </a:cubicBezTo>
                <a:lnTo>
                  <a:pt x="135" y="636"/>
                </a:lnTo>
                <a:cubicBezTo>
                  <a:pt x="100" y="646"/>
                  <a:pt x="62" y="635"/>
                  <a:pt x="40" y="607"/>
                </a:cubicBezTo>
                <a:lnTo>
                  <a:pt x="40" y="607"/>
                </a:lnTo>
                <a:cubicBezTo>
                  <a:pt x="14" y="575"/>
                  <a:pt x="0" y="529"/>
                  <a:pt x="0" y="468"/>
                </a:cubicBezTo>
                <a:lnTo>
                  <a:pt x="0" y="468"/>
                </a:lnTo>
                <a:cubicBezTo>
                  <a:pt x="0" y="382"/>
                  <a:pt x="25" y="337"/>
                  <a:pt x="45" y="315"/>
                </a:cubicBezTo>
                <a:lnTo>
                  <a:pt x="45" y="315"/>
                </a:lnTo>
                <a:cubicBezTo>
                  <a:pt x="56" y="302"/>
                  <a:pt x="73" y="295"/>
                  <a:pt x="91" y="297"/>
                </a:cubicBezTo>
                <a:lnTo>
                  <a:pt x="174" y="303"/>
                </a:lnTo>
                <a:lnTo>
                  <a:pt x="174" y="303"/>
                </a:lnTo>
                <a:cubicBezTo>
                  <a:pt x="183" y="293"/>
                  <a:pt x="201" y="275"/>
                  <a:pt x="218" y="254"/>
                </a:cubicBezTo>
                <a:lnTo>
                  <a:pt x="218" y="254"/>
                </a:lnTo>
                <a:cubicBezTo>
                  <a:pt x="264" y="198"/>
                  <a:pt x="266" y="182"/>
                  <a:pt x="266" y="181"/>
                </a:cubicBezTo>
                <a:lnTo>
                  <a:pt x="266" y="181"/>
                </a:lnTo>
                <a:cubicBezTo>
                  <a:pt x="267" y="114"/>
                  <a:pt x="262" y="101"/>
                  <a:pt x="257" y="87"/>
                </a:cubicBezTo>
                <a:lnTo>
                  <a:pt x="257" y="87"/>
                </a:lnTo>
                <a:cubicBezTo>
                  <a:pt x="255" y="82"/>
                  <a:pt x="253" y="77"/>
                  <a:pt x="251" y="70"/>
                </a:cubicBezTo>
                <a:lnTo>
                  <a:pt x="251" y="70"/>
                </a:lnTo>
                <a:cubicBezTo>
                  <a:pt x="246" y="45"/>
                  <a:pt x="264" y="18"/>
                  <a:pt x="292" y="8"/>
                </a:cubicBezTo>
                <a:lnTo>
                  <a:pt x="292" y="8"/>
                </a:lnTo>
                <a:cubicBezTo>
                  <a:pt x="314" y="0"/>
                  <a:pt x="338" y="3"/>
                  <a:pt x="360" y="15"/>
                </a:cubicBezTo>
                <a:lnTo>
                  <a:pt x="360" y="15"/>
                </a:lnTo>
                <a:cubicBezTo>
                  <a:pt x="383" y="29"/>
                  <a:pt x="405" y="55"/>
                  <a:pt x="423" y="91"/>
                </a:cubicBezTo>
                <a:lnTo>
                  <a:pt x="423" y="91"/>
                </a:lnTo>
                <a:cubicBezTo>
                  <a:pt x="435" y="117"/>
                  <a:pt x="430" y="153"/>
                  <a:pt x="426" y="188"/>
                </a:cubicBezTo>
                <a:lnTo>
                  <a:pt x="426" y="188"/>
                </a:lnTo>
                <a:cubicBezTo>
                  <a:pt x="424" y="203"/>
                  <a:pt x="422" y="216"/>
                  <a:pt x="422" y="228"/>
                </a:cubicBezTo>
                <a:lnTo>
                  <a:pt x="422" y="228"/>
                </a:lnTo>
                <a:cubicBezTo>
                  <a:pt x="422" y="239"/>
                  <a:pt x="423" y="244"/>
                  <a:pt x="423" y="245"/>
                </a:cubicBezTo>
                <a:lnTo>
                  <a:pt x="423" y="245"/>
                </a:lnTo>
                <a:cubicBezTo>
                  <a:pt x="451" y="265"/>
                  <a:pt x="480" y="266"/>
                  <a:pt x="516" y="266"/>
                </a:cubicBezTo>
                <a:lnTo>
                  <a:pt x="516" y="266"/>
                </a:lnTo>
                <a:cubicBezTo>
                  <a:pt x="535" y="266"/>
                  <a:pt x="558" y="267"/>
                  <a:pt x="582" y="271"/>
                </a:cubicBezTo>
                <a:lnTo>
                  <a:pt x="582" y="271"/>
                </a:lnTo>
                <a:cubicBezTo>
                  <a:pt x="622" y="278"/>
                  <a:pt x="642" y="308"/>
                  <a:pt x="637" y="355"/>
                </a:cubicBezTo>
                <a:lnTo>
                  <a:pt x="637" y="355"/>
                </a:lnTo>
                <a:cubicBezTo>
                  <a:pt x="636" y="370"/>
                  <a:pt x="628" y="383"/>
                  <a:pt x="619" y="393"/>
                </a:cubicBezTo>
                <a:lnTo>
                  <a:pt x="619" y="393"/>
                </a:lnTo>
                <a:cubicBezTo>
                  <a:pt x="634" y="407"/>
                  <a:pt x="642" y="423"/>
                  <a:pt x="642" y="443"/>
                </a:cubicBezTo>
                <a:lnTo>
                  <a:pt x="642" y="443"/>
                </a:lnTo>
                <a:cubicBezTo>
                  <a:pt x="642" y="472"/>
                  <a:pt x="628" y="491"/>
                  <a:pt x="612" y="503"/>
                </a:cubicBezTo>
                <a:lnTo>
                  <a:pt x="612" y="503"/>
                </a:lnTo>
                <a:cubicBezTo>
                  <a:pt x="620" y="517"/>
                  <a:pt x="627" y="537"/>
                  <a:pt x="621" y="558"/>
                </a:cubicBezTo>
                <a:lnTo>
                  <a:pt x="621" y="558"/>
                </a:lnTo>
                <a:cubicBezTo>
                  <a:pt x="617" y="576"/>
                  <a:pt x="603" y="590"/>
                  <a:pt x="582" y="600"/>
                </a:cubicBezTo>
                <a:lnTo>
                  <a:pt x="582" y="600"/>
                </a:lnTo>
                <a:cubicBezTo>
                  <a:pt x="582" y="602"/>
                  <a:pt x="583" y="605"/>
                  <a:pt x="583" y="606"/>
                </a:cubicBezTo>
                <a:lnTo>
                  <a:pt x="583" y="606"/>
                </a:lnTo>
                <a:cubicBezTo>
                  <a:pt x="589" y="632"/>
                  <a:pt x="580" y="657"/>
                  <a:pt x="560" y="675"/>
                </a:cubicBezTo>
                <a:lnTo>
                  <a:pt x="560" y="675"/>
                </a:lnTo>
                <a:cubicBezTo>
                  <a:pt x="545" y="688"/>
                  <a:pt x="525" y="694"/>
                  <a:pt x="495" y="694"/>
                </a:cubicBezTo>
                <a:lnTo>
                  <a:pt x="385" y="633"/>
                </a:lnTo>
                <a:close/>
              </a:path>
            </a:pathLst>
          </a:custGeom>
          <a:solidFill>
            <a:schemeClr val="tx1"/>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13" name="Straight Connector 112">
            <a:extLst>
              <a:ext uri="{FF2B5EF4-FFF2-40B4-BE49-F238E27FC236}">
                <a16:creationId xmlns:a16="http://schemas.microsoft.com/office/drawing/2014/main" xmlns="" id="{A92A3B7F-8FB8-F24C-B991-70CC0ADA6995}"/>
              </a:ext>
            </a:extLst>
          </p:cNvPr>
          <p:cNvCxnSpPr>
            <a:cxnSpLocks/>
            <a:stCxn id="71" idx="3"/>
            <a:endCxn id="57" idx="2"/>
          </p:cNvCxnSpPr>
          <p:nvPr/>
        </p:nvCxnSpPr>
        <p:spPr>
          <a:xfrm>
            <a:off x="5785121" y="3213670"/>
            <a:ext cx="556819" cy="1095"/>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0EFB01A5-6504-7B4B-A218-BD461BD41FFC}"/>
              </a:ext>
            </a:extLst>
          </p:cNvPr>
          <p:cNvCxnSpPr>
            <a:cxnSpLocks/>
            <a:stCxn id="58" idx="6"/>
            <a:endCxn id="97" idx="1"/>
          </p:cNvCxnSpPr>
          <p:nvPr/>
        </p:nvCxnSpPr>
        <p:spPr>
          <a:xfrm>
            <a:off x="6976980" y="4110796"/>
            <a:ext cx="730677" cy="644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A1C03865-4F9B-E049-B8F5-C5EBEC222F01}"/>
              </a:ext>
            </a:extLst>
          </p:cNvPr>
          <p:cNvCxnSpPr>
            <a:cxnSpLocks/>
          </p:cNvCxnSpPr>
          <p:nvPr/>
        </p:nvCxnSpPr>
        <p:spPr>
          <a:xfrm>
            <a:off x="5797860" y="4995251"/>
            <a:ext cx="556819" cy="1095"/>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581FCAA2-3E18-834C-8C35-C994324FDF35}"/>
              </a:ext>
            </a:extLst>
          </p:cNvPr>
          <p:cNvCxnSpPr>
            <a:cxnSpLocks/>
          </p:cNvCxnSpPr>
          <p:nvPr/>
        </p:nvCxnSpPr>
        <p:spPr>
          <a:xfrm>
            <a:off x="6956322" y="5888994"/>
            <a:ext cx="757070"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1708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grpId="0" nodeType="withEffect">
                                  <p:stCondLst>
                                    <p:cond delay="0"/>
                                  </p:stCondLst>
                                  <p:childTnLst>
                                    <p:animMotion origin="layout" path="M -4.58333E-6 -7.40741E-7 L -0.00026 0.68866 " pathEditMode="relative" rAng="0" ptsTypes="AA">
                                      <p:cBhvr>
                                        <p:cTn id="10" dur="1000" spd="-100000" fill="hold"/>
                                        <p:tgtEl>
                                          <p:spTgt spid="3"/>
                                        </p:tgtEl>
                                        <p:attrNameLst>
                                          <p:attrName>ppt_x</p:attrName>
                                          <p:attrName>ppt_y</p:attrName>
                                        </p:attrNameLst>
                                      </p:cBhvr>
                                      <p:rCtr x="-13" y="34421"/>
                                    </p:animMotion>
                                  </p:childTnLst>
                                </p:cTn>
                              </p:par>
                              <p:par>
                                <p:cTn id="11" presetID="42" presetClass="path" presetSubtype="0" accel="50000" decel="50000" fill="hold" grpId="0" nodeType="withEffect">
                                  <p:stCondLst>
                                    <p:cond delay="0"/>
                                  </p:stCondLst>
                                  <p:childTnLst>
                                    <p:animMotion origin="layout" path="M -3.125E-6 -4.81481E-6 L 0.00065 0.68959 " pathEditMode="relative" rAng="0" ptsTypes="AA">
                                      <p:cBhvr>
                                        <p:cTn id="12" dur="1000" spd="-100000" fill="hold"/>
                                        <p:tgtEl>
                                          <p:spTgt spid="56"/>
                                        </p:tgtEl>
                                        <p:attrNameLst>
                                          <p:attrName>ppt_x</p:attrName>
                                          <p:attrName>ppt_y</p:attrName>
                                        </p:attrNameLst>
                                      </p:cBhvr>
                                      <p:rCtr x="26" y="34468"/>
                                    </p:animMotion>
                                  </p:childTnLst>
                                </p:cTn>
                              </p:par>
                              <p:par>
                                <p:cTn id="13" presetID="42" presetClass="path" presetSubtype="0" accel="50000" decel="50000" fill="hold" nodeType="withEffect">
                                  <p:stCondLst>
                                    <p:cond delay="0"/>
                                  </p:stCondLst>
                                  <p:childTnLst>
                                    <p:animMotion origin="layout" path="M -3.33333E-6 3.33333E-6 L -0.00599 0.95833 " pathEditMode="relative" rAng="0" ptsTypes="AA">
                                      <p:cBhvr>
                                        <p:cTn id="14" dur="1000" spd="-100000" fill="hold"/>
                                        <p:tgtEl>
                                          <p:spTgt spid="41"/>
                                        </p:tgtEl>
                                        <p:attrNameLst>
                                          <p:attrName>ppt_x</p:attrName>
                                          <p:attrName>ppt_y</p:attrName>
                                        </p:attrNameLst>
                                      </p:cBhvr>
                                      <p:rCtr x="-299" y="47917"/>
                                    </p:animMotion>
                                  </p:childTnLst>
                                </p:cTn>
                              </p:par>
                              <p:par>
                                <p:cTn id="15" presetID="10" presetClass="entr" presetSubtype="0" fill="hold" grpId="0" nodeType="withEffect">
                                  <p:stCondLst>
                                    <p:cond delay="100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500"/>
                                        <p:tgtEl>
                                          <p:spTgt spid="57"/>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500"/>
                                        <p:tgtEl>
                                          <p:spTgt spid="59"/>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69"/>
                                        </p:tgtEl>
                                        <p:attrNameLst>
                                          <p:attrName>style.visibility</p:attrName>
                                        </p:attrNameLst>
                                      </p:cBhvr>
                                      <p:to>
                                        <p:strVal val="visible"/>
                                      </p:to>
                                    </p:set>
                                    <p:animEffect transition="in" filter="fade">
                                      <p:cBhvr>
                                        <p:cTn id="26" dur="500"/>
                                        <p:tgtEl>
                                          <p:spTgt spid="69"/>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71"/>
                                        </p:tgtEl>
                                        <p:attrNameLst>
                                          <p:attrName>style.visibility</p:attrName>
                                        </p:attrNameLst>
                                      </p:cBhvr>
                                      <p:to>
                                        <p:strVal val="visible"/>
                                      </p:to>
                                    </p:set>
                                    <p:animEffect transition="in" filter="fade">
                                      <p:cBhvr>
                                        <p:cTn id="32" dur="500"/>
                                        <p:tgtEl>
                                          <p:spTgt spid="71"/>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101"/>
                                        </p:tgtEl>
                                        <p:attrNameLst>
                                          <p:attrName>style.visibility</p:attrName>
                                        </p:attrNameLst>
                                      </p:cBhvr>
                                      <p:to>
                                        <p:strVal val="visible"/>
                                      </p:to>
                                    </p:set>
                                    <p:animEffect transition="in" filter="fade">
                                      <p:cBhvr>
                                        <p:cTn id="41" dur="500"/>
                                        <p:tgtEl>
                                          <p:spTgt spid="101"/>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500"/>
                                        <p:tgtEl>
                                          <p:spTgt spid="10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104"/>
                                        </p:tgtEl>
                                        <p:attrNameLst>
                                          <p:attrName>style.visibility</p:attrName>
                                        </p:attrNameLst>
                                      </p:cBhvr>
                                      <p:to>
                                        <p:strVal val="visible"/>
                                      </p:to>
                                    </p:set>
                                    <p:animEffect transition="in" filter="fade">
                                      <p:cBhvr>
                                        <p:cTn id="47" dur="500"/>
                                        <p:tgtEl>
                                          <p:spTgt spid="104"/>
                                        </p:tgtEl>
                                      </p:cBhvr>
                                    </p:animEffect>
                                  </p:childTnLst>
                                </p:cTn>
                              </p:par>
                              <p:par>
                                <p:cTn id="48" presetID="10" presetClass="entr" presetSubtype="0" fill="hold" grpId="0" nodeType="withEffect">
                                  <p:stCondLst>
                                    <p:cond delay="1000"/>
                                  </p:stCondLst>
                                  <p:childTnLst>
                                    <p:set>
                                      <p:cBhvr>
                                        <p:cTn id="49" dur="1" fill="hold">
                                          <p:stCondLst>
                                            <p:cond delay="0"/>
                                          </p:stCondLst>
                                        </p:cTn>
                                        <p:tgtEl>
                                          <p:spTgt spid="105"/>
                                        </p:tgtEl>
                                        <p:attrNameLst>
                                          <p:attrName>style.visibility</p:attrName>
                                        </p:attrNameLst>
                                      </p:cBhvr>
                                      <p:to>
                                        <p:strVal val="visible"/>
                                      </p:to>
                                    </p:set>
                                    <p:animEffect transition="in" filter="fade">
                                      <p:cBhvr>
                                        <p:cTn id="50" dur="500"/>
                                        <p:tgtEl>
                                          <p:spTgt spid="105"/>
                                        </p:tgtEl>
                                      </p:cBhvr>
                                    </p:animEffect>
                                  </p:childTnLst>
                                </p:cTn>
                              </p:par>
                              <p:par>
                                <p:cTn id="51" presetID="10" presetClass="entr" presetSubtype="0" fill="hold" nodeType="withEffect">
                                  <p:stCondLst>
                                    <p:cond delay="1000"/>
                                  </p:stCondLst>
                                  <p:childTnLst>
                                    <p:set>
                                      <p:cBhvr>
                                        <p:cTn id="52" dur="1" fill="hold">
                                          <p:stCondLst>
                                            <p:cond delay="0"/>
                                          </p:stCondLst>
                                        </p:cTn>
                                        <p:tgtEl>
                                          <p:spTgt spid="106"/>
                                        </p:tgtEl>
                                        <p:attrNameLst>
                                          <p:attrName>style.visibility</p:attrName>
                                        </p:attrNameLst>
                                      </p:cBhvr>
                                      <p:to>
                                        <p:strVal val="visible"/>
                                      </p:to>
                                    </p:set>
                                    <p:animEffect transition="in" filter="fade">
                                      <p:cBhvr>
                                        <p:cTn id="53" dur="500"/>
                                        <p:tgtEl>
                                          <p:spTgt spid="106"/>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110"/>
                                        </p:tgtEl>
                                        <p:attrNameLst>
                                          <p:attrName>style.visibility</p:attrName>
                                        </p:attrNameLst>
                                      </p:cBhvr>
                                      <p:to>
                                        <p:strVal val="visible"/>
                                      </p:to>
                                    </p:set>
                                    <p:animEffect transition="in" filter="fade">
                                      <p:cBhvr>
                                        <p:cTn id="56" dur="500"/>
                                        <p:tgtEl>
                                          <p:spTgt spid="110"/>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500"/>
                                        <p:tgtEl>
                                          <p:spTgt spid="111"/>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112"/>
                                        </p:tgtEl>
                                        <p:attrNameLst>
                                          <p:attrName>style.visibility</p:attrName>
                                        </p:attrNameLst>
                                      </p:cBhvr>
                                      <p:to>
                                        <p:strVal val="visible"/>
                                      </p:to>
                                    </p:set>
                                    <p:animEffect transition="in" filter="fade">
                                      <p:cBhvr>
                                        <p:cTn id="62" dur="500"/>
                                        <p:tgtEl>
                                          <p:spTgt spid="112"/>
                                        </p:tgtEl>
                                      </p:cBhvr>
                                    </p:animEffect>
                                  </p:childTnLst>
                                </p:cTn>
                              </p:par>
                              <p:par>
                                <p:cTn id="63" presetID="10" presetClass="entr" presetSubtype="0" fill="hold" nodeType="withEffect">
                                  <p:stCondLst>
                                    <p:cond delay="1000"/>
                                  </p:stCondLst>
                                  <p:childTnLst>
                                    <p:set>
                                      <p:cBhvr>
                                        <p:cTn id="64" dur="1" fill="hold">
                                          <p:stCondLst>
                                            <p:cond delay="0"/>
                                          </p:stCondLst>
                                        </p:cTn>
                                        <p:tgtEl>
                                          <p:spTgt spid="113"/>
                                        </p:tgtEl>
                                        <p:attrNameLst>
                                          <p:attrName>style.visibility</p:attrName>
                                        </p:attrNameLst>
                                      </p:cBhvr>
                                      <p:to>
                                        <p:strVal val="visible"/>
                                      </p:to>
                                    </p:set>
                                    <p:animEffect transition="in" filter="fade">
                                      <p:cBhvr>
                                        <p:cTn id="65" dur="500"/>
                                        <p:tgtEl>
                                          <p:spTgt spid="113"/>
                                        </p:tgtEl>
                                      </p:cBhvr>
                                    </p:animEffect>
                                  </p:childTnLst>
                                </p:cTn>
                              </p:par>
                              <p:par>
                                <p:cTn id="66" presetID="10" presetClass="entr" presetSubtype="0" fill="hold" nodeType="withEffect">
                                  <p:stCondLst>
                                    <p:cond delay="1000"/>
                                  </p:stCondLst>
                                  <p:childTnLst>
                                    <p:set>
                                      <p:cBhvr>
                                        <p:cTn id="67" dur="1" fill="hold">
                                          <p:stCondLst>
                                            <p:cond delay="0"/>
                                          </p:stCondLst>
                                        </p:cTn>
                                        <p:tgtEl>
                                          <p:spTgt spid="114"/>
                                        </p:tgtEl>
                                        <p:attrNameLst>
                                          <p:attrName>style.visibility</p:attrName>
                                        </p:attrNameLst>
                                      </p:cBhvr>
                                      <p:to>
                                        <p:strVal val="visible"/>
                                      </p:to>
                                    </p:set>
                                    <p:animEffect transition="in" filter="fade">
                                      <p:cBhvr>
                                        <p:cTn id="68" dur="500"/>
                                        <p:tgtEl>
                                          <p:spTgt spid="114"/>
                                        </p:tgtEl>
                                      </p:cBhvr>
                                    </p:animEffect>
                                  </p:childTnLst>
                                </p:cTn>
                              </p:par>
                              <p:par>
                                <p:cTn id="69" presetID="10" presetClass="entr" presetSubtype="0" fill="hold" nodeType="withEffect">
                                  <p:stCondLst>
                                    <p:cond delay="1000"/>
                                  </p:stCondLst>
                                  <p:childTnLst>
                                    <p:set>
                                      <p:cBhvr>
                                        <p:cTn id="70" dur="1" fill="hold">
                                          <p:stCondLst>
                                            <p:cond delay="0"/>
                                          </p:stCondLst>
                                        </p:cTn>
                                        <p:tgtEl>
                                          <p:spTgt spid="115"/>
                                        </p:tgtEl>
                                        <p:attrNameLst>
                                          <p:attrName>style.visibility</p:attrName>
                                        </p:attrNameLst>
                                      </p:cBhvr>
                                      <p:to>
                                        <p:strVal val="visible"/>
                                      </p:to>
                                    </p:set>
                                    <p:animEffect transition="in" filter="fade">
                                      <p:cBhvr>
                                        <p:cTn id="71" dur="500"/>
                                        <p:tgtEl>
                                          <p:spTgt spid="115"/>
                                        </p:tgtEl>
                                      </p:cBhvr>
                                    </p:animEffect>
                                  </p:childTnLst>
                                </p:cTn>
                              </p:par>
                              <p:par>
                                <p:cTn id="72" presetID="10" presetClass="entr" presetSubtype="0" fill="hold" nodeType="withEffect">
                                  <p:stCondLst>
                                    <p:cond delay="1000"/>
                                  </p:stCondLst>
                                  <p:childTnLst>
                                    <p:set>
                                      <p:cBhvr>
                                        <p:cTn id="73" dur="1" fill="hold">
                                          <p:stCondLst>
                                            <p:cond delay="0"/>
                                          </p:stCondLst>
                                        </p:cTn>
                                        <p:tgtEl>
                                          <p:spTgt spid="116"/>
                                        </p:tgtEl>
                                        <p:attrNameLst>
                                          <p:attrName>style.visibility</p:attrName>
                                        </p:attrNameLst>
                                      </p:cBhvr>
                                      <p:to>
                                        <p:strVal val="visible"/>
                                      </p:to>
                                    </p:set>
                                    <p:animEffect transition="in" filter="fade">
                                      <p:cBhvr>
                                        <p:cTn id="74"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6" grpId="0" animBg="1"/>
      <p:bldP spid="6" grpId="0"/>
      <p:bldP spid="57" grpId="0" animBg="1"/>
      <p:bldP spid="58" grpId="0" animBg="1"/>
      <p:bldP spid="59" grpId="0" animBg="1"/>
      <p:bldP spid="69" grpId="0" animBg="1"/>
      <p:bldP spid="70" grpId="0" animBg="1"/>
      <p:bldP spid="71" grpId="0"/>
      <p:bldP spid="97" grpId="0" animBg="1"/>
      <p:bldP spid="99" grpId="0"/>
      <p:bldP spid="101" grpId="0" animBg="1"/>
      <p:bldP spid="102" grpId="0"/>
      <p:bldP spid="104" grpId="0" animBg="1"/>
      <p:bldP spid="105" grpId="0"/>
      <p:bldP spid="110" grpId="0" animBg="1"/>
      <p:bldP spid="111" grpId="0" animBg="1"/>
      <p:bldP spid="1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xmlns="" id="{E8269C83-D64F-0840-8359-04F13C7BD0DD}"/>
              </a:ext>
            </a:extLst>
          </p:cNvPr>
          <p:cNvSpPr/>
          <p:nvPr/>
        </p:nvSpPr>
        <p:spPr>
          <a:xfrm>
            <a:off x="4570658" y="3319948"/>
            <a:ext cx="3872807" cy="3323155"/>
          </a:xfrm>
          <a:custGeom>
            <a:avLst/>
            <a:gdLst>
              <a:gd name="connsiteX0" fmla="*/ 3872806 w 3872807"/>
              <a:gd name="connsiteY0" fmla="*/ 3051773 h 3323155"/>
              <a:gd name="connsiteX1" fmla="*/ 3804641 w 3872807"/>
              <a:gd name="connsiteY1" fmla="*/ 3323156 h 3323155"/>
              <a:gd name="connsiteX2" fmla="*/ 12012 w 3872807"/>
              <a:gd name="connsiteY2" fmla="*/ 3323156 h 3323155"/>
              <a:gd name="connsiteX3" fmla="*/ 1 w 3872807"/>
              <a:gd name="connsiteY3" fmla="*/ 3213461 h 3323155"/>
              <a:gd name="connsiteX4" fmla="*/ 511405 w 3872807"/>
              <a:gd name="connsiteY4" fmla="*/ 2703470 h 3323155"/>
              <a:gd name="connsiteX5" fmla="*/ 760028 w 3872807"/>
              <a:gd name="connsiteY5" fmla="*/ 2768670 h 3323155"/>
              <a:gd name="connsiteX6" fmla="*/ 746815 w 3872807"/>
              <a:gd name="connsiteY6" fmla="*/ 2669043 h 3323155"/>
              <a:gd name="connsiteX7" fmla="*/ 1129667 w 3872807"/>
              <a:gd name="connsiteY7" fmla="*/ 2286448 h 3323155"/>
              <a:gd name="connsiteX8" fmla="*/ 1264060 w 3872807"/>
              <a:gd name="connsiteY8" fmla="*/ 2310957 h 3323155"/>
              <a:gd name="connsiteX9" fmla="*/ 1571104 w 3872807"/>
              <a:gd name="connsiteY9" fmla="*/ 0 h 3323155"/>
              <a:gd name="connsiteX10" fmla="*/ 1949916 w 3872807"/>
              <a:gd name="connsiteY10" fmla="*/ 2568515 h 3323155"/>
              <a:gd name="connsiteX11" fmla="*/ 1958024 w 3872807"/>
              <a:gd name="connsiteY11" fmla="*/ 2568515 h 3323155"/>
              <a:gd name="connsiteX12" fmla="*/ 2206662 w 3872807"/>
              <a:gd name="connsiteY12" fmla="*/ 2817357 h 3323155"/>
              <a:gd name="connsiteX13" fmla="*/ 2206662 w 3872807"/>
              <a:gd name="connsiteY13" fmla="*/ 2817657 h 3323155"/>
              <a:gd name="connsiteX14" fmla="*/ 2205911 w 3872807"/>
              <a:gd name="connsiteY14" fmla="*/ 2831783 h 3323155"/>
              <a:gd name="connsiteX15" fmla="*/ 2344494 w 3872807"/>
              <a:gd name="connsiteY15" fmla="*/ 2979345 h 3323155"/>
              <a:gd name="connsiteX16" fmla="*/ 2336086 w 3872807"/>
              <a:gd name="connsiteY16" fmla="*/ 3028182 h 3323155"/>
              <a:gd name="connsiteX17" fmla="*/ 2618206 w 3872807"/>
              <a:gd name="connsiteY17" fmla="*/ 2914730 h 3323155"/>
              <a:gd name="connsiteX18" fmla="*/ 2740873 w 3872807"/>
              <a:gd name="connsiteY18" fmla="*/ 2933363 h 3323155"/>
              <a:gd name="connsiteX19" fmla="*/ 3419372 w 3872807"/>
              <a:gd name="connsiteY19" fmla="*/ 2492029 h 3323155"/>
              <a:gd name="connsiteX20" fmla="*/ 3872806 w 3872807"/>
              <a:gd name="connsiteY20" fmla="*/ 3052525 h 332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2807" h="3323155">
                <a:moveTo>
                  <a:pt x="3872806" y="3051773"/>
                </a:moveTo>
                <a:cubicBezTo>
                  <a:pt x="3872971" y="3146502"/>
                  <a:pt x="3849534" y="3239773"/>
                  <a:pt x="3804641" y="3323156"/>
                </a:cubicBezTo>
                <a:lnTo>
                  <a:pt x="12012" y="3323156"/>
                </a:lnTo>
                <a:cubicBezTo>
                  <a:pt x="3964" y="3287152"/>
                  <a:pt x="-59" y="3250352"/>
                  <a:pt x="1" y="3213461"/>
                </a:cubicBezTo>
                <a:cubicBezTo>
                  <a:pt x="511" y="2931290"/>
                  <a:pt x="229465" y="2702959"/>
                  <a:pt x="511405" y="2703470"/>
                </a:cubicBezTo>
                <a:cubicBezTo>
                  <a:pt x="598473" y="2703620"/>
                  <a:pt x="684070" y="2726070"/>
                  <a:pt x="760028" y="2768670"/>
                </a:cubicBezTo>
                <a:cubicBezTo>
                  <a:pt x="751184" y="2736198"/>
                  <a:pt x="746740" y="2702688"/>
                  <a:pt x="746815" y="2669043"/>
                </a:cubicBezTo>
                <a:cubicBezTo>
                  <a:pt x="746965" y="2457587"/>
                  <a:pt x="918384" y="2286283"/>
                  <a:pt x="1129667" y="2286448"/>
                </a:cubicBezTo>
                <a:cubicBezTo>
                  <a:pt x="1175565" y="2286478"/>
                  <a:pt x="1221089" y="2294788"/>
                  <a:pt x="1264060" y="2310957"/>
                </a:cubicBezTo>
                <a:lnTo>
                  <a:pt x="1571104" y="0"/>
                </a:lnTo>
                <a:lnTo>
                  <a:pt x="1949916" y="2568515"/>
                </a:lnTo>
                <a:lnTo>
                  <a:pt x="1958024" y="2568515"/>
                </a:lnTo>
                <a:cubicBezTo>
                  <a:pt x="2095346" y="2568515"/>
                  <a:pt x="2206662" y="2679923"/>
                  <a:pt x="2206662" y="2817357"/>
                </a:cubicBezTo>
                <a:cubicBezTo>
                  <a:pt x="2206662" y="2817462"/>
                  <a:pt x="2206662" y="2817552"/>
                  <a:pt x="2206662" y="2817657"/>
                </a:cubicBezTo>
                <a:cubicBezTo>
                  <a:pt x="2206662" y="2822316"/>
                  <a:pt x="2206662" y="2827124"/>
                  <a:pt x="2205911" y="2831783"/>
                </a:cubicBezTo>
                <a:cubicBezTo>
                  <a:pt x="2283791" y="2836621"/>
                  <a:pt x="2344479" y="2901251"/>
                  <a:pt x="2344494" y="2979345"/>
                </a:cubicBezTo>
                <a:cubicBezTo>
                  <a:pt x="2344404" y="2995979"/>
                  <a:pt x="2341566" y="3012479"/>
                  <a:pt x="2336086" y="3028182"/>
                </a:cubicBezTo>
                <a:cubicBezTo>
                  <a:pt x="2411923" y="2955257"/>
                  <a:pt x="2513045" y="2914595"/>
                  <a:pt x="2618206" y="2914730"/>
                </a:cubicBezTo>
                <a:cubicBezTo>
                  <a:pt x="2659796" y="2914730"/>
                  <a:pt x="2701160" y="2921011"/>
                  <a:pt x="2740873" y="2933363"/>
                </a:cubicBezTo>
                <a:cubicBezTo>
                  <a:pt x="2806471" y="2623978"/>
                  <a:pt x="3110242" y="2426392"/>
                  <a:pt x="3419372" y="2492029"/>
                </a:cubicBezTo>
                <a:cubicBezTo>
                  <a:pt x="3683851" y="2548198"/>
                  <a:pt x="3872942" y="2781954"/>
                  <a:pt x="3872806" y="3052525"/>
                </a:cubicBezTo>
                <a:close/>
              </a:path>
            </a:pathLst>
          </a:custGeom>
          <a:solidFill>
            <a:schemeClr val="accent2"/>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xmlns="" id="{F9FFD421-5CCB-D649-A01F-C3BFBCC67E38}"/>
              </a:ext>
            </a:extLst>
          </p:cNvPr>
          <p:cNvSpPr/>
          <p:nvPr/>
        </p:nvSpPr>
        <p:spPr>
          <a:xfrm>
            <a:off x="2975971" y="2460670"/>
            <a:ext cx="1866275" cy="2115104"/>
          </a:xfrm>
          <a:custGeom>
            <a:avLst/>
            <a:gdLst>
              <a:gd name="connsiteX0" fmla="*/ 1553526 w 1866275"/>
              <a:gd name="connsiteY0" fmla="*/ 1366624 h 2115104"/>
              <a:gd name="connsiteX1" fmla="*/ 1652621 w 1866275"/>
              <a:gd name="connsiteY1" fmla="*/ 1516891 h 2115104"/>
              <a:gd name="connsiteX2" fmla="*/ 1474700 w 1866275"/>
              <a:gd name="connsiteY2" fmla="*/ 1550401 h 2115104"/>
              <a:gd name="connsiteX3" fmla="*/ 1359841 w 1866275"/>
              <a:gd name="connsiteY3" fmla="*/ 2115105 h 2115104"/>
              <a:gd name="connsiteX4" fmla="*/ 126711 w 1866275"/>
              <a:gd name="connsiteY4" fmla="*/ 2115105 h 2115104"/>
              <a:gd name="connsiteX5" fmla="*/ 0 w 1866275"/>
              <a:gd name="connsiteY5" fmla="*/ 1988565 h 2115104"/>
              <a:gd name="connsiteX6" fmla="*/ 290 w 1866275"/>
              <a:gd name="connsiteY6" fmla="*/ 1979864 h 2115104"/>
              <a:gd name="connsiteX7" fmla="*/ 808213 w 1866275"/>
              <a:gd name="connsiteY7" fmla="*/ 43222 h 2115104"/>
              <a:gd name="connsiteX8" fmla="*/ 986819 w 1866275"/>
              <a:gd name="connsiteY8" fmla="*/ 31378 h 2115104"/>
              <a:gd name="connsiteX9" fmla="*/ 992739 w 1866275"/>
              <a:gd name="connsiteY9" fmla="*/ 36911 h 2115104"/>
              <a:gd name="connsiteX10" fmla="*/ 1778441 w 1866275"/>
              <a:gd name="connsiteY10" fmla="*/ 822808 h 2115104"/>
              <a:gd name="connsiteX11" fmla="*/ 1866275 w 1866275"/>
              <a:gd name="connsiteY11" fmla="*/ 910564 h 2115104"/>
              <a:gd name="connsiteX12" fmla="*/ 1553526 w 1866275"/>
              <a:gd name="connsiteY12" fmla="*/ 1366624 h 211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6275" h="2115104">
                <a:moveTo>
                  <a:pt x="1553526" y="1366624"/>
                </a:moveTo>
                <a:lnTo>
                  <a:pt x="1652621" y="1516891"/>
                </a:lnTo>
                <a:lnTo>
                  <a:pt x="1474700" y="1550401"/>
                </a:lnTo>
                <a:cubicBezTo>
                  <a:pt x="1408121" y="1731743"/>
                  <a:pt x="1369393" y="1922147"/>
                  <a:pt x="1359841" y="2115105"/>
                </a:cubicBezTo>
                <a:lnTo>
                  <a:pt x="126711" y="2115105"/>
                </a:lnTo>
                <a:cubicBezTo>
                  <a:pt x="56807" y="2115180"/>
                  <a:pt x="77" y="2058529"/>
                  <a:pt x="0" y="1988565"/>
                </a:cubicBezTo>
                <a:cubicBezTo>
                  <a:pt x="-3" y="1985664"/>
                  <a:pt x="93" y="1982764"/>
                  <a:pt x="290" y="1979864"/>
                </a:cubicBezTo>
                <a:cubicBezTo>
                  <a:pt x="49949" y="1263075"/>
                  <a:pt x="333852" y="582546"/>
                  <a:pt x="808213" y="43222"/>
                </a:cubicBezTo>
                <a:cubicBezTo>
                  <a:pt x="854266" y="-9410"/>
                  <a:pt x="934231" y="-14713"/>
                  <a:pt x="986819" y="31378"/>
                </a:cubicBezTo>
                <a:cubicBezTo>
                  <a:pt x="988851" y="33159"/>
                  <a:pt x="990825" y="35004"/>
                  <a:pt x="992739" y="36911"/>
                </a:cubicBezTo>
                <a:lnTo>
                  <a:pt x="1778441" y="822808"/>
                </a:lnTo>
                <a:lnTo>
                  <a:pt x="1866275" y="910564"/>
                </a:lnTo>
                <a:cubicBezTo>
                  <a:pt x="1740650" y="1046736"/>
                  <a:pt x="1635309" y="1200339"/>
                  <a:pt x="1553526" y="1366624"/>
                </a:cubicBezTo>
                <a:close/>
              </a:path>
            </a:pathLst>
          </a:custGeom>
          <a:solidFill>
            <a:schemeClr val="tx1">
              <a:lumMod val="50000"/>
              <a:lumOff val="50000"/>
            </a:scheme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71F6BE02-97C8-804A-8C06-10CB65D6936B}"/>
              </a:ext>
            </a:extLst>
          </p:cNvPr>
          <p:cNvSpPr/>
          <p:nvPr/>
        </p:nvSpPr>
        <p:spPr>
          <a:xfrm>
            <a:off x="4200682" y="3283477"/>
            <a:ext cx="641563" cy="1292296"/>
          </a:xfrm>
          <a:custGeom>
            <a:avLst/>
            <a:gdLst>
              <a:gd name="connsiteX0" fmla="*/ 553730 w 641563"/>
              <a:gd name="connsiteY0" fmla="*/ 0 h 1292296"/>
              <a:gd name="connsiteX1" fmla="*/ 641564 w 641563"/>
              <a:gd name="connsiteY1" fmla="*/ 87756 h 1292296"/>
              <a:gd name="connsiteX2" fmla="*/ 328815 w 641563"/>
              <a:gd name="connsiteY2" fmla="*/ 543967 h 1292296"/>
              <a:gd name="connsiteX3" fmla="*/ 427909 w 641563"/>
              <a:gd name="connsiteY3" fmla="*/ 694234 h 1292296"/>
              <a:gd name="connsiteX4" fmla="*/ 249989 w 641563"/>
              <a:gd name="connsiteY4" fmla="*/ 727593 h 1292296"/>
              <a:gd name="connsiteX5" fmla="*/ 135129 w 641563"/>
              <a:gd name="connsiteY5" fmla="*/ 1292297 h 1292296"/>
              <a:gd name="connsiteX6" fmla="*/ 0 w 641563"/>
              <a:gd name="connsiteY6" fmla="*/ 1292297 h 1292296"/>
              <a:gd name="connsiteX7" fmla="*/ 553730 w 641563"/>
              <a:gd name="connsiteY7" fmla="*/ 0 h 1292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1563" h="1292296">
                <a:moveTo>
                  <a:pt x="553730" y="0"/>
                </a:moveTo>
                <a:lnTo>
                  <a:pt x="641564" y="87756"/>
                </a:lnTo>
                <a:cubicBezTo>
                  <a:pt x="515924" y="223973"/>
                  <a:pt x="410583" y="377621"/>
                  <a:pt x="328815" y="543967"/>
                </a:cubicBezTo>
                <a:lnTo>
                  <a:pt x="427909" y="694234"/>
                </a:lnTo>
                <a:lnTo>
                  <a:pt x="249989" y="727593"/>
                </a:lnTo>
                <a:cubicBezTo>
                  <a:pt x="183409" y="908935"/>
                  <a:pt x="144681" y="1099339"/>
                  <a:pt x="135129" y="1292297"/>
                </a:cubicBezTo>
                <a:lnTo>
                  <a:pt x="0" y="1292297"/>
                </a:lnTo>
                <a:cubicBezTo>
                  <a:pt x="26149" y="809564"/>
                  <a:pt x="222330" y="351715"/>
                  <a:pt x="553730" y="0"/>
                </a:cubicBezTo>
                <a:close/>
              </a:path>
            </a:pathLst>
          </a:custGeom>
          <a:solidFill>
            <a:srgbClr val="FFFFFF">
              <a:alpha val="36863"/>
            </a:srgb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C940F90B-1A98-8E44-9520-0F354B5B357D}"/>
              </a:ext>
            </a:extLst>
          </p:cNvPr>
          <p:cNvSpPr/>
          <p:nvPr/>
        </p:nvSpPr>
        <p:spPr>
          <a:xfrm>
            <a:off x="4066227" y="1389827"/>
            <a:ext cx="2099537" cy="1848570"/>
          </a:xfrm>
          <a:custGeom>
            <a:avLst/>
            <a:gdLst>
              <a:gd name="connsiteX0" fmla="*/ 2099536 w 2099537"/>
              <a:gd name="connsiteY0" fmla="*/ 126810 h 1848570"/>
              <a:gd name="connsiteX1" fmla="*/ 2099536 w 2099537"/>
              <a:gd name="connsiteY1" fmla="*/ 1365612 h 1848570"/>
              <a:gd name="connsiteX2" fmla="*/ 1563073 w 2099537"/>
              <a:gd name="connsiteY2" fmla="*/ 1467343 h 1848570"/>
              <a:gd name="connsiteX3" fmla="*/ 1542052 w 2099537"/>
              <a:gd name="connsiteY3" fmla="*/ 1630232 h 1848570"/>
              <a:gd name="connsiteX4" fmla="*/ 1384402 w 2099537"/>
              <a:gd name="connsiteY4" fmla="*/ 1538719 h 1848570"/>
              <a:gd name="connsiteX5" fmla="*/ 910248 w 2099537"/>
              <a:gd name="connsiteY5" fmla="*/ 1848570 h 1848570"/>
              <a:gd name="connsiteX6" fmla="*/ 823165 w 2099537"/>
              <a:gd name="connsiteY6" fmla="*/ 1761415 h 1848570"/>
              <a:gd name="connsiteX7" fmla="*/ 37012 w 2099537"/>
              <a:gd name="connsiteY7" fmla="*/ 975969 h 1848570"/>
              <a:gd name="connsiteX8" fmla="*/ 37131 w 2099537"/>
              <a:gd name="connsiteY8" fmla="*/ 796824 h 1848570"/>
              <a:gd name="connsiteX9" fmla="*/ 44069 w 2099537"/>
              <a:gd name="connsiteY9" fmla="*/ 790390 h 1848570"/>
              <a:gd name="connsiteX10" fmla="*/ 1964857 w 2099537"/>
              <a:gd name="connsiteY10" fmla="*/ 285 h 1848570"/>
              <a:gd name="connsiteX11" fmla="*/ 2099251 w 2099537"/>
              <a:gd name="connsiteY11" fmla="*/ 117964 h 1848570"/>
              <a:gd name="connsiteX12" fmla="*/ 2099536 w 2099537"/>
              <a:gd name="connsiteY12" fmla="*/ 126810 h 1848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9537" h="1848570">
                <a:moveTo>
                  <a:pt x="2099536" y="126810"/>
                </a:moveTo>
                <a:lnTo>
                  <a:pt x="2099536" y="1365612"/>
                </a:lnTo>
                <a:cubicBezTo>
                  <a:pt x="1916781" y="1373717"/>
                  <a:pt x="1736128" y="1407975"/>
                  <a:pt x="1563073" y="1467343"/>
                </a:cubicBezTo>
                <a:lnTo>
                  <a:pt x="1542052" y="1630232"/>
                </a:lnTo>
                <a:lnTo>
                  <a:pt x="1384402" y="1538719"/>
                </a:lnTo>
                <a:cubicBezTo>
                  <a:pt x="1211917" y="1617985"/>
                  <a:pt x="1052134" y="1722406"/>
                  <a:pt x="910248" y="1848570"/>
                </a:cubicBezTo>
                <a:lnTo>
                  <a:pt x="823165" y="1761415"/>
                </a:lnTo>
                <a:lnTo>
                  <a:pt x="37012" y="975969"/>
                </a:lnTo>
                <a:cubicBezTo>
                  <a:pt x="-12383" y="926467"/>
                  <a:pt x="-12331" y="846260"/>
                  <a:pt x="37131" y="796824"/>
                </a:cubicBezTo>
                <a:cubicBezTo>
                  <a:pt x="39364" y="794592"/>
                  <a:pt x="41677" y="792447"/>
                  <a:pt x="44069" y="790390"/>
                </a:cubicBezTo>
                <a:cubicBezTo>
                  <a:pt x="581598" y="325241"/>
                  <a:pt x="1255849" y="47895"/>
                  <a:pt x="1964857" y="285"/>
                </a:cubicBezTo>
                <a:cubicBezTo>
                  <a:pt x="2034433" y="-4363"/>
                  <a:pt x="2094611" y="48324"/>
                  <a:pt x="2099251" y="117964"/>
                </a:cubicBezTo>
                <a:cubicBezTo>
                  <a:pt x="2099446" y="120908"/>
                  <a:pt x="2099551" y="123859"/>
                  <a:pt x="2099536" y="126810"/>
                </a:cubicBezTo>
                <a:close/>
              </a:path>
            </a:pathLst>
          </a:custGeom>
          <a:solidFill>
            <a:schemeClr val="tx1">
              <a:lumMod val="65000"/>
              <a:lumOff val="35000"/>
            </a:scheme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F6A5B78C-D34E-4B42-84BA-E053C82A1807}"/>
              </a:ext>
            </a:extLst>
          </p:cNvPr>
          <p:cNvSpPr/>
          <p:nvPr/>
        </p:nvSpPr>
        <p:spPr>
          <a:xfrm>
            <a:off x="4889391" y="2637029"/>
            <a:ext cx="1276221" cy="601368"/>
          </a:xfrm>
          <a:custGeom>
            <a:avLst/>
            <a:gdLst>
              <a:gd name="connsiteX0" fmla="*/ 0 w 1276221"/>
              <a:gd name="connsiteY0" fmla="*/ 514815 h 601368"/>
              <a:gd name="connsiteX1" fmla="*/ 1276221 w 1276221"/>
              <a:gd name="connsiteY1" fmla="*/ 0 h 601368"/>
              <a:gd name="connsiteX2" fmla="*/ 1276221 w 1276221"/>
              <a:gd name="connsiteY2" fmla="*/ 118410 h 601368"/>
              <a:gd name="connsiteX3" fmla="*/ 739758 w 1276221"/>
              <a:gd name="connsiteY3" fmla="*/ 220141 h 601368"/>
              <a:gd name="connsiteX4" fmla="*/ 718738 w 1276221"/>
              <a:gd name="connsiteY4" fmla="*/ 383031 h 601368"/>
              <a:gd name="connsiteX5" fmla="*/ 561087 w 1276221"/>
              <a:gd name="connsiteY5" fmla="*/ 291518 h 601368"/>
              <a:gd name="connsiteX6" fmla="*/ 87083 w 1276221"/>
              <a:gd name="connsiteY6" fmla="*/ 601369 h 6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6221" h="601368">
                <a:moveTo>
                  <a:pt x="0" y="514815"/>
                </a:moveTo>
                <a:cubicBezTo>
                  <a:pt x="353078" y="200608"/>
                  <a:pt x="804109" y="18668"/>
                  <a:pt x="1276221" y="0"/>
                </a:cubicBezTo>
                <a:lnTo>
                  <a:pt x="1276221" y="118410"/>
                </a:lnTo>
                <a:cubicBezTo>
                  <a:pt x="1093466" y="126516"/>
                  <a:pt x="912814" y="160774"/>
                  <a:pt x="739758" y="220141"/>
                </a:cubicBezTo>
                <a:lnTo>
                  <a:pt x="718738" y="383031"/>
                </a:lnTo>
                <a:lnTo>
                  <a:pt x="561087" y="291518"/>
                </a:lnTo>
                <a:cubicBezTo>
                  <a:pt x="388662" y="370799"/>
                  <a:pt x="228924" y="475220"/>
                  <a:pt x="87083" y="601369"/>
                </a:cubicBezTo>
                <a:close/>
              </a:path>
            </a:pathLst>
          </a:custGeom>
          <a:solidFill>
            <a:srgbClr val="FFFFFF">
              <a:alpha val="52157"/>
            </a:srgb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xmlns="" id="{687A8C23-024C-644A-8A73-1469E90D4330}"/>
              </a:ext>
            </a:extLst>
          </p:cNvPr>
          <p:cNvSpPr/>
          <p:nvPr/>
        </p:nvSpPr>
        <p:spPr>
          <a:xfrm>
            <a:off x="6354493" y="1390703"/>
            <a:ext cx="2100555" cy="1862721"/>
          </a:xfrm>
          <a:custGeom>
            <a:avLst/>
            <a:gdLst>
              <a:gd name="connsiteX0" fmla="*/ 2056968 w 2100555"/>
              <a:gd name="connsiteY0" fmla="*/ 798831 h 1862721"/>
              <a:gd name="connsiteX1" fmla="*/ 2069551 w 2100555"/>
              <a:gd name="connsiteY1" fmla="*/ 977533 h 1862721"/>
              <a:gd name="connsiteX2" fmla="*/ 2063575 w 2100555"/>
              <a:gd name="connsiteY2" fmla="*/ 983959 h 1862721"/>
              <a:gd name="connsiteX3" fmla="*/ 1272918 w 2100555"/>
              <a:gd name="connsiteY3" fmla="*/ 1775416 h 1862721"/>
              <a:gd name="connsiteX4" fmla="*/ 1186135 w 2100555"/>
              <a:gd name="connsiteY4" fmla="*/ 1862721 h 1862721"/>
              <a:gd name="connsiteX5" fmla="*/ 723693 w 2100555"/>
              <a:gd name="connsiteY5" fmla="*/ 1550917 h 1862721"/>
              <a:gd name="connsiteX6" fmla="*/ 562739 w 2100555"/>
              <a:gd name="connsiteY6" fmla="*/ 1642129 h 1862721"/>
              <a:gd name="connsiteX7" fmla="*/ 542920 w 2100555"/>
              <a:gd name="connsiteY7" fmla="*/ 1475483 h 1862721"/>
              <a:gd name="connsiteX8" fmla="*/ 0 w 2100555"/>
              <a:gd name="connsiteY8" fmla="*/ 1365788 h 1862721"/>
              <a:gd name="connsiteX9" fmla="*/ 0 w 2100555"/>
              <a:gd name="connsiteY9" fmla="*/ 126536 h 1862721"/>
              <a:gd name="connsiteX10" fmla="*/ 126106 w 2100555"/>
              <a:gd name="connsiteY10" fmla="*/ 0 h 1862721"/>
              <a:gd name="connsiteX11" fmla="*/ 135129 w 2100555"/>
              <a:gd name="connsiteY11" fmla="*/ 311 h 1862721"/>
              <a:gd name="connsiteX12" fmla="*/ 2056968 w 2100555"/>
              <a:gd name="connsiteY12" fmla="*/ 798831 h 186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0555" h="1862721">
                <a:moveTo>
                  <a:pt x="2056968" y="798831"/>
                </a:moveTo>
                <a:cubicBezTo>
                  <a:pt x="2109744" y="844699"/>
                  <a:pt x="2115389" y="924708"/>
                  <a:pt x="2069551" y="977533"/>
                </a:cubicBezTo>
                <a:cubicBezTo>
                  <a:pt x="2067628" y="979743"/>
                  <a:pt x="2065647" y="981887"/>
                  <a:pt x="2063575" y="983959"/>
                </a:cubicBezTo>
                <a:lnTo>
                  <a:pt x="1272918" y="1775416"/>
                </a:lnTo>
                <a:lnTo>
                  <a:pt x="1186135" y="1862721"/>
                </a:lnTo>
                <a:cubicBezTo>
                  <a:pt x="1048003" y="1736782"/>
                  <a:pt x="892199" y="1631731"/>
                  <a:pt x="723693" y="1550917"/>
                </a:cubicBezTo>
                <a:lnTo>
                  <a:pt x="562739" y="1642129"/>
                </a:lnTo>
                <a:lnTo>
                  <a:pt x="542920" y="1475483"/>
                </a:lnTo>
                <a:cubicBezTo>
                  <a:pt x="368212" y="1412769"/>
                  <a:pt x="185337" y="1375817"/>
                  <a:pt x="0" y="1365788"/>
                </a:cubicBezTo>
                <a:lnTo>
                  <a:pt x="0" y="126536"/>
                </a:lnTo>
                <a:cubicBezTo>
                  <a:pt x="-90" y="56741"/>
                  <a:pt x="56379" y="89"/>
                  <a:pt x="126106" y="0"/>
                </a:cubicBezTo>
                <a:cubicBezTo>
                  <a:pt x="129124" y="-4"/>
                  <a:pt x="132127" y="100"/>
                  <a:pt x="135129" y="311"/>
                </a:cubicBezTo>
                <a:cubicBezTo>
                  <a:pt x="845504" y="50052"/>
                  <a:pt x="1520265" y="330414"/>
                  <a:pt x="2056968" y="798831"/>
                </a:cubicBezTo>
                <a:close/>
              </a:path>
            </a:pathLst>
          </a:custGeom>
          <a:solidFill>
            <a:schemeClr val="tx1">
              <a:lumMod val="75000"/>
              <a:lumOff val="25000"/>
            </a:scheme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xmlns="" id="{D5090AF7-B49D-FF42-A168-0D39550DF9E0}"/>
              </a:ext>
            </a:extLst>
          </p:cNvPr>
          <p:cNvSpPr/>
          <p:nvPr/>
        </p:nvSpPr>
        <p:spPr>
          <a:xfrm>
            <a:off x="6354493" y="2637329"/>
            <a:ext cx="1273818" cy="616094"/>
          </a:xfrm>
          <a:custGeom>
            <a:avLst/>
            <a:gdLst>
              <a:gd name="connsiteX0" fmla="*/ 0 w 1273818"/>
              <a:gd name="connsiteY0" fmla="*/ 0 h 616094"/>
              <a:gd name="connsiteX1" fmla="*/ 1273819 w 1273818"/>
              <a:gd name="connsiteY1" fmla="*/ 528339 h 616094"/>
              <a:gd name="connsiteX2" fmla="*/ 1186135 w 1273818"/>
              <a:gd name="connsiteY2" fmla="*/ 616095 h 616094"/>
              <a:gd name="connsiteX3" fmla="*/ 723693 w 1273818"/>
              <a:gd name="connsiteY3" fmla="*/ 304291 h 616094"/>
              <a:gd name="connsiteX4" fmla="*/ 562739 w 1273818"/>
              <a:gd name="connsiteY4" fmla="*/ 395503 h 616094"/>
              <a:gd name="connsiteX5" fmla="*/ 542920 w 1273818"/>
              <a:gd name="connsiteY5" fmla="*/ 228857 h 616094"/>
              <a:gd name="connsiteX6" fmla="*/ 0 w 1273818"/>
              <a:gd name="connsiteY6" fmla="*/ 119162 h 6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3818" h="616094">
                <a:moveTo>
                  <a:pt x="0" y="0"/>
                </a:moveTo>
                <a:cubicBezTo>
                  <a:pt x="472968" y="22965"/>
                  <a:pt x="923263" y="209732"/>
                  <a:pt x="1273819" y="528339"/>
                </a:cubicBezTo>
                <a:lnTo>
                  <a:pt x="1186135" y="616095"/>
                </a:lnTo>
                <a:cubicBezTo>
                  <a:pt x="1048003" y="490156"/>
                  <a:pt x="892199" y="385104"/>
                  <a:pt x="723693" y="304291"/>
                </a:cubicBezTo>
                <a:lnTo>
                  <a:pt x="562739" y="395503"/>
                </a:lnTo>
                <a:lnTo>
                  <a:pt x="542920" y="228857"/>
                </a:lnTo>
                <a:cubicBezTo>
                  <a:pt x="368212" y="166143"/>
                  <a:pt x="185337" y="129191"/>
                  <a:pt x="0" y="119162"/>
                </a:cubicBezTo>
                <a:close/>
              </a:path>
            </a:pathLst>
          </a:custGeom>
          <a:solidFill>
            <a:srgbClr val="FFFFFF">
              <a:alpha val="52157"/>
            </a:srgb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xmlns="" id="{15B99260-6634-0546-BCB2-DF0D058E8D58}"/>
              </a:ext>
            </a:extLst>
          </p:cNvPr>
          <p:cNvSpPr/>
          <p:nvPr/>
        </p:nvSpPr>
        <p:spPr>
          <a:xfrm>
            <a:off x="7674406" y="2470869"/>
            <a:ext cx="1860884" cy="2104904"/>
          </a:xfrm>
          <a:custGeom>
            <a:avLst/>
            <a:gdLst>
              <a:gd name="connsiteX0" fmla="*/ 1734310 w 1860884"/>
              <a:gd name="connsiteY0" fmla="*/ 2104905 h 2104904"/>
              <a:gd name="connsiteX1" fmla="*/ 491570 w 1860884"/>
              <a:gd name="connsiteY1" fmla="*/ 2104905 h 2104904"/>
              <a:gd name="connsiteX2" fmla="*/ 380914 w 1860884"/>
              <a:gd name="connsiteY2" fmla="*/ 1552072 h 2104904"/>
              <a:gd name="connsiteX3" fmla="*/ 205246 w 1860884"/>
              <a:gd name="connsiteY3" fmla="*/ 1530584 h 2104904"/>
              <a:gd name="connsiteX4" fmla="*/ 301639 w 1860884"/>
              <a:gd name="connsiteY4" fmla="*/ 1362285 h 2104904"/>
              <a:gd name="connsiteX5" fmla="*/ 0 w 1860884"/>
              <a:gd name="connsiteY5" fmla="*/ 915691 h 2104904"/>
              <a:gd name="connsiteX6" fmla="*/ 87834 w 1860884"/>
              <a:gd name="connsiteY6" fmla="*/ 827635 h 2104904"/>
              <a:gd name="connsiteX7" fmla="*/ 877890 w 1860884"/>
              <a:gd name="connsiteY7" fmla="*/ 37080 h 2104904"/>
              <a:gd name="connsiteX8" fmla="*/ 1056681 w 1860884"/>
              <a:gd name="connsiteY8" fmla="*/ 37036 h 2104904"/>
              <a:gd name="connsiteX9" fmla="*/ 1062867 w 1860884"/>
              <a:gd name="connsiteY9" fmla="*/ 43692 h 2104904"/>
              <a:gd name="connsiteX10" fmla="*/ 1860580 w 1860884"/>
              <a:gd name="connsiteY10" fmla="*/ 1969664 h 2104904"/>
              <a:gd name="connsiteX11" fmla="*/ 1743168 w 1860884"/>
              <a:gd name="connsiteY11" fmla="*/ 2104604 h 2104904"/>
              <a:gd name="connsiteX12" fmla="*/ 1734310 w 1860884"/>
              <a:gd name="connsiteY12" fmla="*/ 2104905 h 2104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0884" h="2104904">
                <a:moveTo>
                  <a:pt x="1734310" y="2104905"/>
                </a:moveTo>
                <a:lnTo>
                  <a:pt x="491570" y="2104905"/>
                </a:lnTo>
                <a:cubicBezTo>
                  <a:pt x="482156" y="1916169"/>
                  <a:pt x="444876" y="1729868"/>
                  <a:pt x="380914" y="1552072"/>
                </a:cubicBezTo>
                <a:lnTo>
                  <a:pt x="205246" y="1530584"/>
                </a:lnTo>
                <a:lnTo>
                  <a:pt x="301639" y="1362285"/>
                </a:lnTo>
                <a:cubicBezTo>
                  <a:pt x="222483" y="1200012"/>
                  <a:pt x="120941" y="1049684"/>
                  <a:pt x="0" y="915691"/>
                </a:cubicBezTo>
                <a:lnTo>
                  <a:pt x="87834" y="827635"/>
                </a:lnTo>
                <a:lnTo>
                  <a:pt x="877890" y="37080"/>
                </a:lnTo>
                <a:cubicBezTo>
                  <a:pt x="927242" y="-12343"/>
                  <a:pt x="1007299" y="-12362"/>
                  <a:pt x="1056681" y="37036"/>
                </a:cubicBezTo>
                <a:cubicBezTo>
                  <a:pt x="1058813" y="39181"/>
                  <a:pt x="1060885" y="41400"/>
                  <a:pt x="1062867" y="43692"/>
                </a:cubicBezTo>
                <a:cubicBezTo>
                  <a:pt x="1531255" y="581603"/>
                  <a:pt x="1811348" y="1257864"/>
                  <a:pt x="1860580" y="1969664"/>
                </a:cubicBezTo>
                <a:cubicBezTo>
                  <a:pt x="1865385" y="2039373"/>
                  <a:pt x="1812819" y="2099796"/>
                  <a:pt x="1743168" y="2104604"/>
                </a:cubicBezTo>
                <a:cubicBezTo>
                  <a:pt x="1740225" y="2104815"/>
                  <a:pt x="1737267" y="2104905"/>
                  <a:pt x="1734310" y="2104905"/>
                </a:cubicBezTo>
                <a:close/>
              </a:path>
            </a:pathLst>
          </a:custGeom>
          <a:solidFill>
            <a:schemeClr val="tx1">
              <a:lumMod val="85000"/>
              <a:lumOff val="15000"/>
            </a:scheme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xmlns="" id="{C256570B-3B89-D748-96C3-E870587158D7}"/>
              </a:ext>
            </a:extLst>
          </p:cNvPr>
          <p:cNvSpPr/>
          <p:nvPr/>
        </p:nvSpPr>
        <p:spPr>
          <a:xfrm>
            <a:off x="7674406" y="3298504"/>
            <a:ext cx="626249" cy="1277269"/>
          </a:xfrm>
          <a:custGeom>
            <a:avLst/>
            <a:gdLst>
              <a:gd name="connsiteX0" fmla="*/ 301639 w 626249"/>
              <a:gd name="connsiteY0" fmla="*/ 534650 h 1277269"/>
              <a:gd name="connsiteX1" fmla="*/ 0 w 626249"/>
              <a:gd name="connsiteY1" fmla="*/ 88057 h 1277269"/>
              <a:gd name="connsiteX2" fmla="*/ 87834 w 626249"/>
              <a:gd name="connsiteY2" fmla="*/ 0 h 1277269"/>
              <a:gd name="connsiteX3" fmla="*/ 626249 w 626249"/>
              <a:gd name="connsiteY3" fmla="*/ 1277270 h 1277269"/>
              <a:gd name="connsiteX4" fmla="*/ 491120 w 626249"/>
              <a:gd name="connsiteY4" fmla="*/ 1277270 h 1277269"/>
              <a:gd name="connsiteX5" fmla="*/ 380464 w 626249"/>
              <a:gd name="connsiteY5" fmla="*/ 724438 h 1277269"/>
              <a:gd name="connsiteX6" fmla="*/ 204796 w 626249"/>
              <a:gd name="connsiteY6" fmla="*/ 702949 h 127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249" h="1277269">
                <a:moveTo>
                  <a:pt x="301639" y="534650"/>
                </a:moveTo>
                <a:cubicBezTo>
                  <a:pt x="222483" y="372377"/>
                  <a:pt x="120941" y="222050"/>
                  <a:pt x="0" y="88057"/>
                </a:cubicBezTo>
                <a:lnTo>
                  <a:pt x="87834" y="0"/>
                </a:lnTo>
                <a:cubicBezTo>
                  <a:pt x="410342" y="350077"/>
                  <a:pt x="600755" y="801780"/>
                  <a:pt x="626249" y="1277270"/>
                </a:cubicBezTo>
                <a:lnTo>
                  <a:pt x="491120" y="1277270"/>
                </a:lnTo>
                <a:cubicBezTo>
                  <a:pt x="481706" y="1088535"/>
                  <a:pt x="444425" y="902234"/>
                  <a:pt x="380464" y="724438"/>
                </a:cubicBezTo>
                <a:lnTo>
                  <a:pt x="204796" y="702949"/>
                </a:lnTo>
                <a:close/>
              </a:path>
            </a:pathLst>
          </a:custGeom>
          <a:solidFill>
            <a:srgbClr val="FFFFFF">
              <a:alpha val="52157"/>
            </a:srgb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xmlns="" id="{8046A46B-D0E5-A14C-BCDB-0DBBA6E06B33}"/>
              </a:ext>
            </a:extLst>
          </p:cNvPr>
          <p:cNvGrpSpPr/>
          <p:nvPr/>
        </p:nvGrpSpPr>
        <p:grpSpPr>
          <a:xfrm rot="18900000">
            <a:off x="5305125" y="3292782"/>
            <a:ext cx="1844535" cy="1783570"/>
            <a:chOff x="9006707" y="270255"/>
            <a:chExt cx="1611215" cy="1557962"/>
          </a:xfrm>
          <a:effectLst>
            <a:outerShdw blurRad="127000" sx="102000" sy="102000" algn="ctr" rotWithShape="0">
              <a:prstClr val="black">
                <a:alpha val="30000"/>
              </a:prstClr>
            </a:outerShdw>
          </a:effectLst>
        </p:grpSpPr>
        <p:sp>
          <p:nvSpPr>
            <p:cNvPr id="54" name="Freeform 53">
              <a:extLst>
                <a:ext uri="{FF2B5EF4-FFF2-40B4-BE49-F238E27FC236}">
                  <a16:creationId xmlns:a16="http://schemas.microsoft.com/office/drawing/2014/main" xmlns="" id="{5543C401-02D8-1048-AAA3-820A2C8343F1}"/>
                </a:ext>
              </a:extLst>
            </p:cNvPr>
            <p:cNvSpPr/>
            <p:nvPr/>
          </p:nvSpPr>
          <p:spPr>
            <a:xfrm>
              <a:off x="9006707" y="605739"/>
              <a:ext cx="791071" cy="570610"/>
            </a:xfrm>
            <a:custGeom>
              <a:avLst/>
              <a:gdLst>
                <a:gd name="connsiteX0" fmla="*/ 687357 w 791071"/>
                <a:gd name="connsiteY0" fmla="*/ 489435 h 570610"/>
                <a:gd name="connsiteX1" fmla="*/ 750604 w 791071"/>
                <a:gd name="connsiteY1" fmla="*/ 570611 h 570610"/>
                <a:gd name="connsiteX2" fmla="*/ 568823 w 791071"/>
                <a:gd name="connsiteY2" fmla="*/ 40447 h 570610"/>
                <a:gd name="connsiteX3" fmla="*/ 38428 w 791071"/>
                <a:gd name="connsiteY3" fmla="*/ 222140 h 570610"/>
                <a:gd name="connsiteX4" fmla="*/ 0 w 791071"/>
                <a:gd name="connsiteY4" fmla="*/ 357093 h 570610"/>
                <a:gd name="connsiteX5" fmla="*/ 687357 w 791071"/>
                <a:gd name="connsiteY5" fmla="*/ 489435 h 5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071" h="570610">
                  <a:moveTo>
                    <a:pt x="687357" y="489435"/>
                  </a:moveTo>
                  <a:cubicBezTo>
                    <a:pt x="710773" y="514596"/>
                    <a:pt x="731937" y="541758"/>
                    <a:pt x="750604" y="570611"/>
                  </a:cubicBezTo>
                  <a:cubicBezTo>
                    <a:pt x="846878" y="374037"/>
                    <a:pt x="765494" y="136675"/>
                    <a:pt x="568823" y="40447"/>
                  </a:cubicBezTo>
                  <a:cubicBezTo>
                    <a:pt x="372164" y="-55780"/>
                    <a:pt x="134690" y="25566"/>
                    <a:pt x="38428" y="222140"/>
                  </a:cubicBezTo>
                  <a:cubicBezTo>
                    <a:pt x="17682" y="264482"/>
                    <a:pt x="4676" y="310182"/>
                    <a:pt x="0" y="357093"/>
                  </a:cubicBezTo>
                  <a:cubicBezTo>
                    <a:pt x="233548" y="247238"/>
                    <a:pt x="511346" y="300723"/>
                    <a:pt x="687357" y="489435"/>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xmlns="" id="{6FD7BDDA-F9C1-584C-8C88-571FDEF5200A}"/>
                </a:ext>
              </a:extLst>
            </p:cNvPr>
            <p:cNvSpPr/>
            <p:nvPr/>
          </p:nvSpPr>
          <p:spPr>
            <a:xfrm>
              <a:off x="9653457" y="1035696"/>
              <a:ext cx="545428" cy="792521"/>
            </a:xfrm>
            <a:custGeom>
              <a:avLst/>
              <a:gdLst>
                <a:gd name="connsiteX0" fmla="*/ 76537 w 545428"/>
                <a:gd name="connsiteY0" fmla="*/ 97975 h 792521"/>
                <a:gd name="connsiteX1" fmla="*/ 0 w 545428"/>
                <a:gd name="connsiteY1" fmla="*/ 29099 h 792521"/>
                <a:gd name="connsiteX2" fmla="*/ 516318 w 545428"/>
                <a:gd name="connsiteY2" fmla="*/ 247599 h 792521"/>
                <a:gd name="connsiteX3" fmla="*/ 297719 w 545428"/>
                <a:gd name="connsiteY3" fmla="*/ 763679 h 792521"/>
                <a:gd name="connsiteX4" fmla="*/ 159965 w 545428"/>
                <a:gd name="connsiteY4" fmla="*/ 792521 h 792521"/>
                <a:gd name="connsiteX5" fmla="*/ 76537 w 545428"/>
                <a:gd name="connsiteY5" fmla="*/ 97975 h 79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28" h="792521">
                  <a:moveTo>
                    <a:pt x="76537" y="97975"/>
                  </a:moveTo>
                  <a:cubicBezTo>
                    <a:pt x="53046" y="72867"/>
                    <a:pt x="27440" y="49825"/>
                    <a:pt x="0" y="29099"/>
                  </a:cubicBezTo>
                  <a:cubicBezTo>
                    <a:pt x="202946" y="-53077"/>
                    <a:pt x="434108" y="44749"/>
                    <a:pt x="516318" y="247599"/>
                  </a:cubicBezTo>
                  <a:cubicBezTo>
                    <a:pt x="598527" y="450449"/>
                    <a:pt x="500665" y="681507"/>
                    <a:pt x="297719" y="763679"/>
                  </a:cubicBezTo>
                  <a:cubicBezTo>
                    <a:pt x="253889" y="781427"/>
                    <a:pt x="207240" y="791193"/>
                    <a:pt x="159965" y="792521"/>
                  </a:cubicBezTo>
                  <a:cubicBezTo>
                    <a:pt x="285968" y="567455"/>
                    <a:pt x="252264" y="286829"/>
                    <a:pt x="76537" y="97975"/>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xmlns="" id="{81690CB2-DB29-C74D-93EA-2E69E322CC30}"/>
                </a:ext>
              </a:extLst>
            </p:cNvPr>
            <p:cNvSpPr/>
            <p:nvPr/>
          </p:nvSpPr>
          <p:spPr>
            <a:xfrm>
              <a:off x="9007075" y="677241"/>
              <a:ext cx="1103389" cy="1150975"/>
            </a:xfrm>
            <a:custGeom>
              <a:avLst/>
              <a:gdLst>
                <a:gd name="connsiteX0" fmla="*/ 888175 w 1103389"/>
                <a:gd name="connsiteY0" fmla="*/ 1075212 h 1150975"/>
                <a:gd name="connsiteX1" fmla="*/ 834894 w 1103389"/>
                <a:gd name="connsiteY1" fmla="*/ 416211 h 1150975"/>
                <a:gd name="connsiteX2" fmla="*/ 831695 w 1103389"/>
                <a:gd name="connsiteY2" fmla="*/ 423222 h 1150975"/>
                <a:gd name="connsiteX3" fmla="*/ 785797 w 1103389"/>
                <a:gd name="connsiteY3" fmla="*/ 361725 h 1150975"/>
                <a:gd name="connsiteX4" fmla="*/ 727717 w 1103389"/>
                <a:gd name="connsiteY4" fmla="*/ 311789 h 1150975"/>
                <a:gd name="connsiteX5" fmla="*/ 734854 w 1103389"/>
                <a:gd name="connsiteY5" fmla="*/ 308960 h 1150975"/>
                <a:gd name="connsiteX6" fmla="*/ 81090 w 1103389"/>
                <a:gd name="connsiteY6" fmla="*/ 209827 h 1150975"/>
                <a:gd name="connsiteX7" fmla="*/ 167225 w 1103389"/>
                <a:gd name="connsiteY7" fmla="*/ 0 h 1150975"/>
                <a:gd name="connsiteX8" fmla="*/ 0 w 1103389"/>
                <a:gd name="connsiteY8" fmla="*/ 285592 h 1150975"/>
                <a:gd name="connsiteX9" fmla="*/ 653887 w 1103389"/>
                <a:gd name="connsiteY9" fmla="*/ 384848 h 1150975"/>
                <a:gd name="connsiteX10" fmla="*/ 646750 w 1103389"/>
                <a:gd name="connsiteY10" fmla="*/ 387553 h 1150975"/>
                <a:gd name="connsiteX11" fmla="*/ 704830 w 1103389"/>
                <a:gd name="connsiteY11" fmla="*/ 437612 h 1150975"/>
                <a:gd name="connsiteX12" fmla="*/ 750604 w 1103389"/>
                <a:gd name="connsiteY12" fmla="*/ 499109 h 1150975"/>
                <a:gd name="connsiteX13" fmla="*/ 753927 w 1103389"/>
                <a:gd name="connsiteY13" fmla="*/ 492098 h 1150975"/>
                <a:gd name="connsiteX14" fmla="*/ 807085 w 1103389"/>
                <a:gd name="connsiteY14" fmla="*/ 1150976 h 1150975"/>
                <a:gd name="connsiteX15" fmla="*/ 1065490 w 1103389"/>
                <a:gd name="connsiteY15" fmla="*/ 1044340 h 1150975"/>
                <a:gd name="connsiteX16" fmla="*/ 1103389 w 1103389"/>
                <a:gd name="connsiteY16" fmla="*/ 1003752 h 1150975"/>
                <a:gd name="connsiteX17" fmla="*/ 888175 w 1103389"/>
                <a:gd name="connsiteY17" fmla="*/ 1075212 h 115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3389" h="1150975">
                  <a:moveTo>
                    <a:pt x="888175" y="1075212"/>
                  </a:moveTo>
                  <a:cubicBezTo>
                    <a:pt x="1005613" y="865040"/>
                    <a:pt x="984572" y="604807"/>
                    <a:pt x="834894" y="416211"/>
                  </a:cubicBezTo>
                  <a:lnTo>
                    <a:pt x="831695" y="423222"/>
                  </a:lnTo>
                  <a:cubicBezTo>
                    <a:pt x="817680" y="401794"/>
                    <a:pt x="802360" y="381255"/>
                    <a:pt x="785797" y="361725"/>
                  </a:cubicBezTo>
                  <a:cubicBezTo>
                    <a:pt x="767524" y="343857"/>
                    <a:pt x="748119" y="327178"/>
                    <a:pt x="727717" y="311789"/>
                  </a:cubicBezTo>
                  <a:lnTo>
                    <a:pt x="734854" y="308960"/>
                  </a:lnTo>
                  <a:cubicBezTo>
                    <a:pt x="557158" y="146577"/>
                    <a:pt x="298974" y="107429"/>
                    <a:pt x="81090" y="209827"/>
                  </a:cubicBezTo>
                  <a:cubicBezTo>
                    <a:pt x="88707" y="132982"/>
                    <a:pt x="118645" y="60042"/>
                    <a:pt x="167225" y="0"/>
                  </a:cubicBezTo>
                  <a:cubicBezTo>
                    <a:pt x="72440" y="66221"/>
                    <a:pt x="11345" y="170553"/>
                    <a:pt x="0" y="285592"/>
                  </a:cubicBezTo>
                  <a:cubicBezTo>
                    <a:pt x="217946" y="183170"/>
                    <a:pt x="476191" y="222369"/>
                    <a:pt x="653887" y="384848"/>
                  </a:cubicBezTo>
                  <a:lnTo>
                    <a:pt x="646750" y="387553"/>
                  </a:lnTo>
                  <a:cubicBezTo>
                    <a:pt x="667152" y="402985"/>
                    <a:pt x="686558" y="419705"/>
                    <a:pt x="704830" y="437612"/>
                  </a:cubicBezTo>
                  <a:cubicBezTo>
                    <a:pt x="721405" y="457098"/>
                    <a:pt x="736701" y="477640"/>
                    <a:pt x="750604" y="499109"/>
                  </a:cubicBezTo>
                  <a:cubicBezTo>
                    <a:pt x="751835" y="496772"/>
                    <a:pt x="752820" y="494435"/>
                    <a:pt x="753927" y="492098"/>
                  </a:cubicBezTo>
                  <a:cubicBezTo>
                    <a:pt x="903543" y="680682"/>
                    <a:pt x="924536" y="940866"/>
                    <a:pt x="807085" y="1150976"/>
                  </a:cubicBezTo>
                  <a:cubicBezTo>
                    <a:pt x="903359" y="1148160"/>
                    <a:pt x="995277" y="1110228"/>
                    <a:pt x="1065490" y="1044340"/>
                  </a:cubicBezTo>
                  <a:cubicBezTo>
                    <a:pt x="1079037" y="1031697"/>
                    <a:pt x="1091699" y="1018130"/>
                    <a:pt x="1103389" y="1003752"/>
                  </a:cubicBezTo>
                  <a:cubicBezTo>
                    <a:pt x="1040141" y="1048006"/>
                    <a:pt x="965339" y="1072838"/>
                    <a:pt x="888175" y="1075212"/>
                  </a:cubicBezTo>
                  <a:close/>
                </a:path>
              </a:pathLst>
            </a:custGeom>
            <a:solidFill>
              <a:schemeClr val="accent3">
                <a:lumMod val="40000"/>
                <a:lumOff val="6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xmlns="" id="{0EC14C47-BC95-FB41-AE0F-C9792B1576C7}"/>
                </a:ext>
              </a:extLst>
            </p:cNvPr>
            <p:cNvSpPr/>
            <p:nvPr/>
          </p:nvSpPr>
          <p:spPr>
            <a:xfrm>
              <a:off x="9486520" y="270255"/>
              <a:ext cx="1131402" cy="1078917"/>
            </a:xfrm>
            <a:custGeom>
              <a:avLst/>
              <a:gdLst>
                <a:gd name="connsiteX0" fmla="*/ 685715 w 1131402"/>
                <a:gd name="connsiteY0" fmla="*/ 947052 h 1078917"/>
                <a:gd name="connsiteX1" fmla="*/ 73419 w 1131402"/>
                <a:gd name="connsiteY1" fmla="*/ 985672 h 1078917"/>
                <a:gd name="connsiteX2" fmla="*/ 155370 w 1131402"/>
                <a:gd name="connsiteY2" fmla="*/ 378083 h 1078917"/>
                <a:gd name="connsiteX3" fmla="*/ 1131402 w 1131402"/>
                <a:gd name="connsiteY3" fmla="*/ 0 h 1078917"/>
                <a:gd name="connsiteX4" fmla="*/ 685715 w 1131402"/>
                <a:gd name="connsiteY4" fmla="*/ 947052 h 1078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402" h="1078917">
                  <a:moveTo>
                    <a:pt x="685715" y="947052"/>
                  </a:moveTo>
                  <a:cubicBezTo>
                    <a:pt x="393471" y="1219238"/>
                    <a:pt x="73419" y="985672"/>
                    <a:pt x="73419" y="985672"/>
                  </a:cubicBezTo>
                  <a:cubicBezTo>
                    <a:pt x="73419" y="985672"/>
                    <a:pt x="-137365" y="650268"/>
                    <a:pt x="155370" y="378083"/>
                  </a:cubicBezTo>
                  <a:cubicBezTo>
                    <a:pt x="448106" y="105898"/>
                    <a:pt x="1131402" y="0"/>
                    <a:pt x="1131402" y="0"/>
                  </a:cubicBezTo>
                  <a:cubicBezTo>
                    <a:pt x="1131402" y="0"/>
                    <a:pt x="977836" y="674990"/>
                    <a:pt x="685715" y="947052"/>
                  </a:cubicBezTo>
                  <a:close/>
                </a:path>
              </a:pathLst>
            </a:custGeom>
            <a:solidFill>
              <a:srgbClr val="FFFFFF"/>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xmlns="" id="{D88852BB-45B1-9F4B-B279-E5F2346C728A}"/>
                </a:ext>
              </a:extLst>
            </p:cNvPr>
            <p:cNvSpPr/>
            <p:nvPr/>
          </p:nvSpPr>
          <p:spPr>
            <a:xfrm>
              <a:off x="9487174" y="270255"/>
              <a:ext cx="1130624" cy="1079147"/>
            </a:xfrm>
            <a:custGeom>
              <a:avLst/>
              <a:gdLst>
                <a:gd name="connsiteX0" fmla="*/ 368577 w 1130624"/>
                <a:gd name="connsiteY0" fmla="*/ 553472 h 1079147"/>
                <a:gd name="connsiteX1" fmla="*/ 1130625 w 1130624"/>
                <a:gd name="connsiteY1" fmla="*/ 0 h 1079147"/>
                <a:gd name="connsiteX2" fmla="*/ 1130625 w 1130624"/>
                <a:gd name="connsiteY2" fmla="*/ 0 h 1079147"/>
                <a:gd name="connsiteX3" fmla="*/ 154716 w 1130624"/>
                <a:gd name="connsiteY3" fmla="*/ 378083 h 1079147"/>
                <a:gd name="connsiteX4" fmla="*/ 73257 w 1130624"/>
                <a:gd name="connsiteY4" fmla="*/ 985918 h 1079147"/>
                <a:gd name="connsiteX5" fmla="*/ 367469 w 1130624"/>
                <a:gd name="connsiteY5" fmla="*/ 1079148 h 1079147"/>
                <a:gd name="connsiteX6" fmla="*/ 368577 w 1130624"/>
                <a:gd name="connsiteY6" fmla="*/ 553472 h 107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624" h="1079147">
                  <a:moveTo>
                    <a:pt x="368577" y="553472"/>
                  </a:moveTo>
                  <a:cubicBezTo>
                    <a:pt x="535186" y="300843"/>
                    <a:pt x="942235" y="88679"/>
                    <a:pt x="1130625" y="0"/>
                  </a:cubicBezTo>
                  <a:lnTo>
                    <a:pt x="1130625" y="0"/>
                  </a:lnTo>
                  <a:cubicBezTo>
                    <a:pt x="1130625" y="0"/>
                    <a:pt x="446344" y="105898"/>
                    <a:pt x="154716" y="378083"/>
                  </a:cubicBezTo>
                  <a:cubicBezTo>
                    <a:pt x="-136913" y="650268"/>
                    <a:pt x="73257" y="985918"/>
                    <a:pt x="73257" y="985918"/>
                  </a:cubicBezTo>
                  <a:cubicBezTo>
                    <a:pt x="160512" y="1044238"/>
                    <a:pt x="262545" y="1076571"/>
                    <a:pt x="367469" y="1079148"/>
                  </a:cubicBezTo>
                  <a:cubicBezTo>
                    <a:pt x="299176" y="972512"/>
                    <a:pt x="221655" y="774861"/>
                    <a:pt x="368577" y="553472"/>
                  </a:cubicBezTo>
                  <a:close/>
                </a:path>
              </a:pathLst>
            </a:custGeom>
            <a:solidFill>
              <a:srgbClr val="F2F2F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xmlns="" id="{828C4396-D49B-8F4C-80C1-4137E8952386}"/>
                </a:ext>
              </a:extLst>
            </p:cNvPr>
            <p:cNvSpPr/>
            <p:nvPr/>
          </p:nvSpPr>
          <p:spPr>
            <a:xfrm>
              <a:off x="9385700" y="1104153"/>
              <a:ext cx="321775" cy="333928"/>
            </a:xfrm>
            <a:custGeom>
              <a:avLst/>
              <a:gdLst>
                <a:gd name="connsiteX0" fmla="*/ 279323 w 321775"/>
                <a:gd name="connsiteY0" fmla="*/ 333928 h 333928"/>
                <a:gd name="connsiteX1" fmla="*/ 0 w 321775"/>
                <a:gd name="connsiteY1" fmla="*/ 34438 h 333928"/>
                <a:gd name="connsiteX2" fmla="*/ 114436 w 321775"/>
                <a:gd name="connsiteY2" fmla="*/ 0 h 333928"/>
                <a:gd name="connsiteX3" fmla="*/ 321776 w 321775"/>
                <a:gd name="connsiteY3" fmla="*/ 222127 h 333928"/>
                <a:gd name="connsiteX4" fmla="*/ 279323 w 321775"/>
                <a:gd name="connsiteY4" fmla="*/ 333928 h 333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75" h="333928">
                  <a:moveTo>
                    <a:pt x="279323" y="333928"/>
                  </a:moveTo>
                  <a:lnTo>
                    <a:pt x="0" y="34438"/>
                  </a:lnTo>
                  <a:lnTo>
                    <a:pt x="114436" y="0"/>
                  </a:lnTo>
                  <a:lnTo>
                    <a:pt x="321776" y="222127"/>
                  </a:lnTo>
                  <a:lnTo>
                    <a:pt x="279323" y="333928"/>
                  </a:lnTo>
                  <a:close/>
                </a:path>
              </a:pathLst>
            </a:custGeom>
            <a:solidFill>
              <a:srgbClr val="6D6D6D"/>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xmlns="" id="{39FF2B64-386B-1848-8585-FC3B4857E920}"/>
                </a:ext>
              </a:extLst>
            </p:cNvPr>
            <p:cNvSpPr/>
            <p:nvPr/>
          </p:nvSpPr>
          <p:spPr>
            <a:xfrm rot="16321800">
              <a:off x="9867299" y="541462"/>
              <a:ext cx="443717" cy="443515"/>
            </a:xfrm>
            <a:custGeom>
              <a:avLst/>
              <a:gdLst>
                <a:gd name="connsiteX0" fmla="*/ 443718 w 443717"/>
                <a:gd name="connsiteY0" fmla="*/ 221758 h 443515"/>
                <a:gd name="connsiteX1" fmla="*/ 221858 w 443717"/>
                <a:gd name="connsiteY1" fmla="*/ 443515 h 443515"/>
                <a:gd name="connsiteX2" fmla="*/ -1 w 443717"/>
                <a:gd name="connsiteY2" fmla="*/ 221758 h 443515"/>
                <a:gd name="connsiteX3" fmla="*/ 221858 w 443717"/>
                <a:gd name="connsiteY3" fmla="*/ 0 h 443515"/>
                <a:gd name="connsiteX4" fmla="*/ 443718 w 443717"/>
                <a:gd name="connsiteY4" fmla="*/ 221758 h 443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17" h="443515">
                  <a:moveTo>
                    <a:pt x="443718" y="221758"/>
                  </a:moveTo>
                  <a:cubicBezTo>
                    <a:pt x="443718" y="344231"/>
                    <a:pt x="344388" y="443515"/>
                    <a:pt x="221858" y="443515"/>
                  </a:cubicBezTo>
                  <a:cubicBezTo>
                    <a:pt x="99329" y="443515"/>
                    <a:pt x="-1" y="344231"/>
                    <a:pt x="-1" y="221758"/>
                  </a:cubicBezTo>
                  <a:cubicBezTo>
                    <a:pt x="-1" y="99284"/>
                    <a:pt x="99329" y="0"/>
                    <a:pt x="221858" y="0"/>
                  </a:cubicBezTo>
                  <a:cubicBezTo>
                    <a:pt x="344388" y="0"/>
                    <a:pt x="443718" y="99284"/>
                    <a:pt x="443718" y="221758"/>
                  </a:cubicBezTo>
                  <a:close/>
                </a:path>
              </a:pathLst>
            </a:custGeom>
            <a:solidFill>
              <a:srgbClr val="606060"/>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69">
              <a:extLst>
                <a:ext uri="{FF2B5EF4-FFF2-40B4-BE49-F238E27FC236}">
                  <a16:creationId xmlns:a16="http://schemas.microsoft.com/office/drawing/2014/main" xmlns="" id="{35F62732-3712-A240-844C-A8C449E1C39B}"/>
                </a:ext>
              </a:extLst>
            </p:cNvPr>
            <p:cNvSpPr/>
            <p:nvPr/>
          </p:nvSpPr>
          <p:spPr>
            <a:xfrm rot="16317600">
              <a:off x="9904561" y="578689"/>
              <a:ext cx="369149" cy="368981"/>
            </a:xfrm>
            <a:custGeom>
              <a:avLst/>
              <a:gdLst>
                <a:gd name="connsiteX0" fmla="*/ 369150 w 369149"/>
                <a:gd name="connsiteY0" fmla="*/ 184491 h 368981"/>
                <a:gd name="connsiteX1" fmla="*/ 184575 w 369149"/>
                <a:gd name="connsiteY1" fmla="*/ 368981 h 368981"/>
                <a:gd name="connsiteX2" fmla="*/ 0 w 369149"/>
                <a:gd name="connsiteY2" fmla="*/ 184491 h 368981"/>
                <a:gd name="connsiteX3" fmla="*/ 184575 w 369149"/>
                <a:gd name="connsiteY3" fmla="*/ 0 h 368981"/>
                <a:gd name="connsiteX4" fmla="*/ 369150 w 369149"/>
                <a:gd name="connsiteY4" fmla="*/ 184491 h 36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49" h="368981">
                  <a:moveTo>
                    <a:pt x="369150" y="184491"/>
                  </a:moveTo>
                  <a:cubicBezTo>
                    <a:pt x="369150" y="286382"/>
                    <a:pt x="286513" y="368981"/>
                    <a:pt x="184575" y="368981"/>
                  </a:cubicBezTo>
                  <a:cubicBezTo>
                    <a:pt x="82637" y="368981"/>
                    <a:pt x="0" y="286382"/>
                    <a:pt x="0" y="184491"/>
                  </a:cubicBezTo>
                  <a:cubicBezTo>
                    <a:pt x="0" y="82599"/>
                    <a:pt x="82637" y="0"/>
                    <a:pt x="184575" y="0"/>
                  </a:cubicBezTo>
                  <a:cubicBezTo>
                    <a:pt x="286513" y="0"/>
                    <a:pt x="369150" y="82599"/>
                    <a:pt x="369150" y="184491"/>
                  </a:cubicBezTo>
                  <a:close/>
                </a:path>
              </a:pathLst>
            </a:custGeom>
            <a:solidFill>
              <a:srgbClr val="B2B2B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
              <a:extLst>
                <a:ext uri="{FF2B5EF4-FFF2-40B4-BE49-F238E27FC236}">
                  <a16:creationId xmlns:a16="http://schemas.microsoft.com/office/drawing/2014/main" xmlns="" id="{2174E96A-25EC-E44B-B082-A3967329BA9D}"/>
                </a:ext>
              </a:extLst>
            </p:cNvPr>
            <p:cNvSpPr/>
            <p:nvPr/>
          </p:nvSpPr>
          <p:spPr>
            <a:xfrm>
              <a:off x="10072137" y="582413"/>
              <a:ext cx="200500" cy="309698"/>
            </a:xfrm>
            <a:custGeom>
              <a:avLst/>
              <a:gdLst>
                <a:gd name="connsiteX0" fmla="*/ 52478 w 200500"/>
                <a:gd name="connsiteY0" fmla="*/ 0 h 309698"/>
                <a:gd name="connsiteX1" fmla="*/ 55665 w 200500"/>
                <a:gd name="connsiteY1" fmla="*/ 260890 h 309698"/>
                <a:gd name="connsiteX2" fmla="*/ 148088 w 200500"/>
                <a:gd name="connsiteY2" fmla="*/ 309698 h 309698"/>
                <a:gd name="connsiteX3" fmla="*/ 144778 w 200500"/>
                <a:gd name="connsiteY3" fmla="*/ 48810 h 309698"/>
                <a:gd name="connsiteX4" fmla="*/ 52109 w 200500"/>
                <a:gd name="connsiteY4" fmla="*/ 0 h 30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00" h="309698">
                  <a:moveTo>
                    <a:pt x="52478" y="0"/>
                  </a:moveTo>
                  <a:cubicBezTo>
                    <a:pt x="-18719" y="72924"/>
                    <a:pt x="-17291" y="189728"/>
                    <a:pt x="55665" y="260890"/>
                  </a:cubicBezTo>
                  <a:cubicBezTo>
                    <a:pt x="81124" y="285721"/>
                    <a:pt x="113216" y="302669"/>
                    <a:pt x="148088" y="309698"/>
                  </a:cubicBezTo>
                  <a:cubicBezTo>
                    <a:pt x="219248" y="236741"/>
                    <a:pt x="217758" y="119937"/>
                    <a:pt x="144778" y="48810"/>
                  </a:cubicBezTo>
                  <a:cubicBezTo>
                    <a:pt x="119245" y="23937"/>
                    <a:pt x="87067" y="6985"/>
                    <a:pt x="52109" y="0"/>
                  </a:cubicBezTo>
                  <a:close/>
                </a:path>
              </a:pathLst>
            </a:custGeom>
            <a:solidFill>
              <a:srgbClr val="D6D6D6"/>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xmlns="" id="{CC2B79D6-7A2E-0B44-AB23-1AC8512E36AB}"/>
                </a:ext>
              </a:extLst>
            </p:cNvPr>
            <p:cNvSpPr/>
            <p:nvPr/>
          </p:nvSpPr>
          <p:spPr>
            <a:xfrm>
              <a:off x="9062694" y="1203248"/>
              <a:ext cx="520293" cy="490660"/>
            </a:xfrm>
            <a:custGeom>
              <a:avLst/>
              <a:gdLst>
                <a:gd name="connsiteX0" fmla="*/ 442980 w 520293"/>
                <a:gd name="connsiteY0" fmla="*/ 401859 h 490660"/>
                <a:gd name="connsiteX1" fmla="*/ 0 w 520293"/>
                <a:gd name="connsiteY1" fmla="*/ 490660 h 490660"/>
                <a:gd name="connsiteX2" fmla="*/ 135355 w 520293"/>
                <a:gd name="connsiteY2" fmla="*/ 59198 h 490660"/>
                <a:gd name="connsiteX3" fmla="*/ 461068 w 520293"/>
                <a:gd name="connsiteY3" fmla="*/ 76294 h 490660"/>
                <a:gd name="connsiteX4" fmla="*/ 443964 w 520293"/>
                <a:gd name="connsiteY4" fmla="*/ 401859 h 490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93" h="490660">
                  <a:moveTo>
                    <a:pt x="442980" y="401859"/>
                  </a:moveTo>
                  <a:cubicBezTo>
                    <a:pt x="348354" y="486970"/>
                    <a:pt x="0" y="490660"/>
                    <a:pt x="0" y="490660"/>
                  </a:cubicBezTo>
                  <a:cubicBezTo>
                    <a:pt x="0" y="490660"/>
                    <a:pt x="40114" y="144433"/>
                    <a:pt x="135355" y="59198"/>
                  </a:cubicBezTo>
                  <a:cubicBezTo>
                    <a:pt x="230017" y="-25984"/>
                    <a:pt x="375844" y="-18329"/>
                    <a:pt x="461068" y="76294"/>
                  </a:cubicBezTo>
                  <a:cubicBezTo>
                    <a:pt x="546292" y="170917"/>
                    <a:pt x="538627" y="316673"/>
                    <a:pt x="443964" y="401859"/>
                  </a:cubicBezTo>
                  <a:close/>
                </a:path>
              </a:pathLst>
            </a:custGeom>
            <a:solidFill>
              <a:schemeClr val="accent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xmlns="" id="{A1FDDFE0-B384-A84D-9B83-B70E0180D19D}"/>
                </a:ext>
              </a:extLst>
            </p:cNvPr>
            <p:cNvSpPr/>
            <p:nvPr/>
          </p:nvSpPr>
          <p:spPr>
            <a:xfrm>
              <a:off x="9254406" y="1236506"/>
              <a:ext cx="301176" cy="284349"/>
            </a:xfrm>
            <a:custGeom>
              <a:avLst/>
              <a:gdLst>
                <a:gd name="connsiteX0" fmla="*/ 258405 w 301176"/>
                <a:gd name="connsiteY0" fmla="*/ 232692 h 284349"/>
                <a:gd name="connsiteX1" fmla="*/ 0 w 301176"/>
                <a:gd name="connsiteY1" fmla="*/ 284349 h 284349"/>
                <a:gd name="connsiteX2" fmla="*/ 78506 w 301176"/>
                <a:gd name="connsiteY2" fmla="*/ 33073 h 284349"/>
                <a:gd name="connsiteX3" fmla="*/ 268089 w 301176"/>
                <a:gd name="connsiteY3" fmla="*/ 46051 h 284349"/>
                <a:gd name="connsiteX4" fmla="*/ 258282 w 301176"/>
                <a:gd name="connsiteY4" fmla="*/ 232692 h 284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6" h="284349">
                  <a:moveTo>
                    <a:pt x="258405" y="232692"/>
                  </a:moveTo>
                  <a:cubicBezTo>
                    <a:pt x="203279" y="281889"/>
                    <a:pt x="0" y="284349"/>
                    <a:pt x="0" y="284349"/>
                  </a:cubicBezTo>
                  <a:cubicBezTo>
                    <a:pt x="0" y="284349"/>
                    <a:pt x="23379" y="82762"/>
                    <a:pt x="78506" y="33073"/>
                  </a:cubicBezTo>
                  <a:cubicBezTo>
                    <a:pt x="134444" y="-15672"/>
                    <a:pt x="219324" y="-9860"/>
                    <a:pt x="268089" y="46051"/>
                  </a:cubicBezTo>
                  <a:cubicBezTo>
                    <a:pt x="315759" y="100711"/>
                    <a:pt x="311427" y="183326"/>
                    <a:pt x="258282" y="232692"/>
                  </a:cubicBezTo>
                  <a:close/>
                </a:path>
              </a:pathLst>
            </a:custGeom>
            <a:solidFill>
              <a:schemeClr val="accent3">
                <a:lumMod val="40000"/>
                <a:lumOff val="6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 name="Rectangle 15">
            <a:extLst>
              <a:ext uri="{FF2B5EF4-FFF2-40B4-BE49-F238E27FC236}">
                <a16:creationId xmlns:a16="http://schemas.microsoft.com/office/drawing/2014/main" xmlns="" id="{ECFDB820-8132-0441-AA33-2684E690C689}"/>
              </a:ext>
            </a:extLst>
          </p:cNvPr>
          <p:cNvSpPr/>
          <p:nvPr/>
        </p:nvSpPr>
        <p:spPr>
          <a:xfrm>
            <a:off x="0" y="6528122"/>
            <a:ext cx="12192000" cy="3298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CuadroTexto 4">
            <a:extLst>
              <a:ext uri="{FF2B5EF4-FFF2-40B4-BE49-F238E27FC236}">
                <a16:creationId xmlns:a16="http://schemas.microsoft.com/office/drawing/2014/main" xmlns="" id="{2EEDA486-9816-104A-A6F8-C88DC5565EC9}"/>
              </a:ext>
            </a:extLst>
          </p:cNvPr>
          <p:cNvSpPr txBox="1"/>
          <p:nvPr/>
        </p:nvSpPr>
        <p:spPr>
          <a:xfrm rot="17662415">
            <a:off x="3013885" y="3187683"/>
            <a:ext cx="15526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00" name="CuadroTexto 4">
            <a:extLst>
              <a:ext uri="{FF2B5EF4-FFF2-40B4-BE49-F238E27FC236}">
                <a16:creationId xmlns:a16="http://schemas.microsoft.com/office/drawing/2014/main" xmlns="" id="{CC986A6F-0C78-6A41-B7A7-2E71991F2256}"/>
              </a:ext>
            </a:extLst>
          </p:cNvPr>
          <p:cNvSpPr txBox="1"/>
          <p:nvPr/>
        </p:nvSpPr>
        <p:spPr>
          <a:xfrm rot="20193144">
            <a:off x="4439888" y="1722133"/>
            <a:ext cx="15526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01" name="CuadroTexto 4">
            <a:extLst>
              <a:ext uri="{FF2B5EF4-FFF2-40B4-BE49-F238E27FC236}">
                <a16:creationId xmlns:a16="http://schemas.microsoft.com/office/drawing/2014/main" xmlns="" id="{39C861A1-FCA4-F542-A1EF-B0CA65DA2F29}"/>
              </a:ext>
            </a:extLst>
          </p:cNvPr>
          <p:cNvSpPr txBox="1"/>
          <p:nvPr/>
        </p:nvSpPr>
        <p:spPr>
          <a:xfrm rot="1346360">
            <a:off x="6489081" y="1725608"/>
            <a:ext cx="15526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02" name="CuadroTexto 4">
            <a:extLst>
              <a:ext uri="{FF2B5EF4-FFF2-40B4-BE49-F238E27FC236}">
                <a16:creationId xmlns:a16="http://schemas.microsoft.com/office/drawing/2014/main" xmlns="" id="{48A63612-C5C6-1D4B-90D6-BE9323A5F10D}"/>
              </a:ext>
            </a:extLst>
          </p:cNvPr>
          <p:cNvSpPr txBox="1"/>
          <p:nvPr/>
        </p:nvSpPr>
        <p:spPr>
          <a:xfrm rot="3892942">
            <a:off x="7919327" y="3134299"/>
            <a:ext cx="1552699"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03" name="Rectangle 102">
            <a:extLst>
              <a:ext uri="{FF2B5EF4-FFF2-40B4-BE49-F238E27FC236}">
                <a16:creationId xmlns:a16="http://schemas.microsoft.com/office/drawing/2014/main" xmlns="" id="{24C248D9-5AEF-AC48-84E9-16083587B2EC}"/>
              </a:ext>
            </a:extLst>
          </p:cNvPr>
          <p:cNvSpPr/>
          <p:nvPr/>
        </p:nvSpPr>
        <p:spPr>
          <a:xfrm>
            <a:off x="4668003" y="3771808"/>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104" name="Rectangle 103">
            <a:extLst>
              <a:ext uri="{FF2B5EF4-FFF2-40B4-BE49-F238E27FC236}">
                <a16:creationId xmlns:a16="http://schemas.microsoft.com/office/drawing/2014/main" xmlns="" id="{B4BF0D52-F483-324F-9397-F24E37827AE2}"/>
              </a:ext>
            </a:extLst>
          </p:cNvPr>
          <p:cNvSpPr/>
          <p:nvPr/>
        </p:nvSpPr>
        <p:spPr>
          <a:xfrm>
            <a:off x="5386400" y="3008655"/>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105" name="Rectangle 104">
            <a:extLst>
              <a:ext uri="{FF2B5EF4-FFF2-40B4-BE49-F238E27FC236}">
                <a16:creationId xmlns:a16="http://schemas.microsoft.com/office/drawing/2014/main" xmlns="" id="{B7F35796-17CC-5041-838D-99FFFB1C8823}"/>
              </a:ext>
            </a:extLst>
          </p:cNvPr>
          <p:cNvSpPr/>
          <p:nvPr/>
        </p:nvSpPr>
        <p:spPr>
          <a:xfrm>
            <a:off x="6696811" y="3009846"/>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106" name="Rectangle 105">
            <a:extLst>
              <a:ext uri="{FF2B5EF4-FFF2-40B4-BE49-F238E27FC236}">
                <a16:creationId xmlns:a16="http://schemas.microsoft.com/office/drawing/2014/main" xmlns="" id="{C9501C80-33E0-F744-9FEA-302EF4CDB931}"/>
              </a:ext>
            </a:extLst>
          </p:cNvPr>
          <p:cNvSpPr/>
          <p:nvPr/>
        </p:nvSpPr>
        <p:spPr>
          <a:xfrm>
            <a:off x="7462741" y="3856460"/>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srgbClr val="5ECCF3"/>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sp>
        <p:nvSpPr>
          <p:cNvPr id="34" name="CuadroTexto 238">
            <a:extLst>
              <a:ext uri="{FF2B5EF4-FFF2-40B4-BE49-F238E27FC236}">
                <a16:creationId xmlns:a16="http://schemas.microsoft.com/office/drawing/2014/main" xmlns="" id="{EAE35ACE-664B-4F25-95F9-0CB3782C2556}"/>
              </a:ext>
            </a:extLst>
          </p:cNvPr>
          <p:cNvSpPr txBox="1"/>
          <p:nvPr/>
        </p:nvSpPr>
        <p:spPr>
          <a:xfrm>
            <a:off x="622719" y="343215"/>
            <a:ext cx="758637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Product launch infographic</a:t>
            </a:r>
          </a:p>
        </p:txBody>
      </p:sp>
    </p:spTree>
    <p:extLst>
      <p:ext uri="{BB962C8B-B14F-4D97-AF65-F5344CB8AC3E}">
        <p14:creationId xmlns:p14="http://schemas.microsoft.com/office/powerpoint/2010/main" xmlns="" val="1040182170"/>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14:bounceEnd="8000">
                                          <p:cBhvr additive="base">
                                            <p:cTn id="7" dur="500" fill="hold"/>
                                            <p:tgtEl>
                                              <p:spTgt spid="34"/>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nodeType="withEffect">
                                      <p:stCondLst>
                                        <p:cond delay="0"/>
                                      </p:stCondLst>
                                      <p:childTnLst>
                                        <p:animMotion origin="layout" path="M 2.70833E-6 4.81481E-6 L -0.01081 0.62152 " pathEditMode="relative" rAng="0" ptsTypes="AA">
                                          <p:cBhvr>
                                            <p:cTn id="10" dur="1000" spd="-100000" fill="hold"/>
                                            <p:tgtEl>
                                              <p:spTgt spid="53"/>
                                            </p:tgtEl>
                                            <p:attrNameLst>
                                              <p:attrName>ppt_x</p:attrName>
                                              <p:attrName>ppt_y</p:attrName>
                                            </p:attrNameLst>
                                          </p:cBhvr>
                                          <p:rCtr x="-547" y="31065"/>
                                        </p:animMotion>
                                      </p:childTnLst>
                                    </p:cTn>
                                  </p:par>
                                  <p:par>
                                    <p:cTn id="11" presetID="42" presetClass="path" presetSubtype="0" accel="50000" decel="50000" fill="hold" grpId="0" nodeType="withEffect">
                                      <p:stCondLst>
                                        <p:cond delay="100"/>
                                      </p:stCondLst>
                                      <p:childTnLst>
                                        <p:animMotion origin="layout" path="M -3.95833E-6 1.11111E-6 L 0.00092 0.48449 " pathEditMode="relative" rAng="0" ptsTypes="AA">
                                          <p:cBhvr>
                                            <p:cTn id="12" dur="1000" spd="-100000" fill="hold"/>
                                            <p:tgtEl>
                                              <p:spTgt spid="7"/>
                                            </p:tgtEl>
                                            <p:attrNameLst>
                                              <p:attrName>ppt_x</p:attrName>
                                              <p:attrName>ppt_y</p:attrName>
                                            </p:attrNameLst>
                                          </p:cBhvr>
                                          <p:rCtr x="39" y="24213"/>
                                        </p:animMotion>
                                      </p:childTnLst>
                                    </p:cTn>
                                  </p:par>
                                  <p:par>
                                    <p:cTn id="13" presetID="10" presetClass="entr" presetSubtype="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500"/>
                                            <p:tgtEl>
                                              <p:spTgt spid="100"/>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500"/>
                                            <p:tgtEl>
                                              <p:spTgt spid="101"/>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99" grpId="0"/>
          <p:bldP spid="100" grpId="0"/>
          <p:bldP spid="101" grpId="0"/>
          <p:bldP spid="102" grpId="0"/>
          <p:bldP spid="103" grpId="0"/>
          <p:bldP spid="104" grpId="0"/>
          <p:bldP spid="105" grpId="0"/>
          <p:bldP spid="106" grpId="0"/>
          <p:bldP spid="3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nodeType="withEffect">
                                      <p:stCondLst>
                                        <p:cond delay="0"/>
                                      </p:stCondLst>
                                      <p:childTnLst>
                                        <p:animMotion origin="layout" path="M 2.70833E-6 4.81481E-6 L -0.01081 0.62152 " pathEditMode="relative" rAng="0" ptsTypes="AA">
                                          <p:cBhvr>
                                            <p:cTn id="10" dur="1000" spd="-100000" fill="hold"/>
                                            <p:tgtEl>
                                              <p:spTgt spid="53"/>
                                            </p:tgtEl>
                                            <p:attrNameLst>
                                              <p:attrName>ppt_x</p:attrName>
                                              <p:attrName>ppt_y</p:attrName>
                                            </p:attrNameLst>
                                          </p:cBhvr>
                                          <p:rCtr x="-547" y="31065"/>
                                        </p:animMotion>
                                      </p:childTnLst>
                                    </p:cTn>
                                  </p:par>
                                  <p:par>
                                    <p:cTn id="11" presetID="42" presetClass="path" presetSubtype="0" accel="50000" decel="50000" fill="hold" grpId="0" nodeType="withEffect">
                                      <p:stCondLst>
                                        <p:cond delay="100"/>
                                      </p:stCondLst>
                                      <p:childTnLst>
                                        <p:animMotion origin="layout" path="M -3.95833E-6 1.11111E-6 L 0.00092 0.48449 " pathEditMode="relative" rAng="0" ptsTypes="AA">
                                          <p:cBhvr>
                                            <p:cTn id="12" dur="1000" spd="-100000" fill="hold"/>
                                            <p:tgtEl>
                                              <p:spTgt spid="7"/>
                                            </p:tgtEl>
                                            <p:attrNameLst>
                                              <p:attrName>ppt_x</p:attrName>
                                              <p:attrName>ppt_y</p:attrName>
                                            </p:attrNameLst>
                                          </p:cBhvr>
                                          <p:rCtr x="39" y="24213"/>
                                        </p:animMotion>
                                      </p:childTnLst>
                                    </p:cTn>
                                  </p:par>
                                  <p:par>
                                    <p:cTn id="13" presetID="10" presetClass="entr" presetSubtype="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500"/>
                                            <p:tgtEl>
                                              <p:spTgt spid="99"/>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100"/>
                                            </p:tgtEl>
                                            <p:attrNameLst>
                                              <p:attrName>style.visibility</p:attrName>
                                            </p:attrNameLst>
                                          </p:cBhvr>
                                          <p:to>
                                            <p:strVal val="visible"/>
                                          </p:to>
                                        </p:set>
                                        <p:animEffect transition="in" filter="fade">
                                          <p:cBhvr>
                                            <p:cTn id="42" dur="500"/>
                                            <p:tgtEl>
                                              <p:spTgt spid="100"/>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101"/>
                                            </p:tgtEl>
                                            <p:attrNameLst>
                                              <p:attrName>style.visibility</p:attrName>
                                            </p:attrNameLst>
                                          </p:cBhvr>
                                          <p:to>
                                            <p:strVal val="visible"/>
                                          </p:to>
                                        </p:set>
                                        <p:animEffect transition="in" filter="fade">
                                          <p:cBhvr>
                                            <p:cTn id="45" dur="500"/>
                                            <p:tgtEl>
                                              <p:spTgt spid="101"/>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103"/>
                                            </p:tgtEl>
                                            <p:attrNameLst>
                                              <p:attrName>style.visibility</p:attrName>
                                            </p:attrNameLst>
                                          </p:cBhvr>
                                          <p:to>
                                            <p:strVal val="visible"/>
                                          </p:to>
                                        </p:set>
                                        <p:animEffect transition="in" filter="fade">
                                          <p:cBhvr>
                                            <p:cTn id="51" dur="500"/>
                                            <p:tgtEl>
                                              <p:spTgt spid="103"/>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104"/>
                                            </p:tgtEl>
                                            <p:attrNameLst>
                                              <p:attrName>style.visibility</p:attrName>
                                            </p:attrNameLst>
                                          </p:cBhvr>
                                          <p:to>
                                            <p:strVal val="visible"/>
                                          </p:to>
                                        </p:set>
                                        <p:animEffect transition="in" filter="fade">
                                          <p:cBhvr>
                                            <p:cTn id="54" dur="500"/>
                                            <p:tgtEl>
                                              <p:spTgt spid="104"/>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105"/>
                                            </p:tgtEl>
                                            <p:attrNameLst>
                                              <p:attrName>style.visibility</p:attrName>
                                            </p:attrNameLst>
                                          </p:cBhvr>
                                          <p:to>
                                            <p:strVal val="visible"/>
                                          </p:to>
                                        </p:set>
                                        <p:animEffect transition="in" filter="fade">
                                          <p:cBhvr>
                                            <p:cTn id="57" dur="500"/>
                                            <p:tgtEl>
                                              <p:spTgt spid="105"/>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106"/>
                                            </p:tgtEl>
                                            <p:attrNameLst>
                                              <p:attrName>style.visibility</p:attrName>
                                            </p:attrNameLst>
                                          </p:cBhvr>
                                          <p:to>
                                            <p:strVal val="visible"/>
                                          </p:to>
                                        </p:set>
                                        <p:animEffect transition="in" filter="fade">
                                          <p:cBhvr>
                                            <p:cTn id="6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99" grpId="0"/>
          <p:bldP spid="100" grpId="0"/>
          <p:bldP spid="101" grpId="0"/>
          <p:bldP spid="102" grpId="0"/>
          <p:bldP spid="103" grpId="0"/>
          <p:bldP spid="104" grpId="0"/>
          <p:bldP spid="105" grpId="0"/>
          <p:bldP spid="106" grpId="0"/>
          <p:bldP spid="34"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xmlns="" id="{4C7B7911-B17A-D24B-B35E-C519F0C84472}"/>
              </a:ext>
            </a:extLst>
          </p:cNvPr>
          <p:cNvSpPr/>
          <p:nvPr/>
        </p:nvSpPr>
        <p:spPr>
          <a:xfrm>
            <a:off x="6142913" y="2734277"/>
            <a:ext cx="168090" cy="1046127"/>
          </a:xfrm>
          <a:custGeom>
            <a:avLst/>
            <a:gdLst>
              <a:gd name="connsiteX0" fmla="*/ 0 w 168090"/>
              <a:gd name="connsiteY0" fmla="*/ 0 h 1046127"/>
              <a:gd name="connsiteX1" fmla="*/ 168091 w 168090"/>
              <a:gd name="connsiteY1" fmla="*/ 0 h 1046127"/>
              <a:gd name="connsiteX2" fmla="*/ 168091 w 168090"/>
              <a:gd name="connsiteY2" fmla="*/ 1046127 h 1046127"/>
              <a:gd name="connsiteX3" fmla="*/ 0 w 168090"/>
              <a:gd name="connsiteY3" fmla="*/ 1046127 h 1046127"/>
            </a:gdLst>
            <a:ahLst/>
            <a:cxnLst>
              <a:cxn ang="0">
                <a:pos x="connsiteX0" y="connsiteY0"/>
              </a:cxn>
              <a:cxn ang="0">
                <a:pos x="connsiteX1" y="connsiteY1"/>
              </a:cxn>
              <a:cxn ang="0">
                <a:pos x="connsiteX2" y="connsiteY2"/>
              </a:cxn>
              <a:cxn ang="0">
                <a:pos x="connsiteX3" y="connsiteY3"/>
              </a:cxn>
            </a:cxnLst>
            <a:rect l="l" t="t" r="r" b="b"/>
            <a:pathLst>
              <a:path w="168090" h="1046127">
                <a:moveTo>
                  <a:pt x="0" y="0"/>
                </a:moveTo>
                <a:lnTo>
                  <a:pt x="168091" y="0"/>
                </a:lnTo>
                <a:lnTo>
                  <a:pt x="168091" y="1046127"/>
                </a:lnTo>
                <a:lnTo>
                  <a:pt x="0" y="1046127"/>
                </a:lnTo>
                <a:close/>
              </a:path>
            </a:pathLst>
          </a:custGeom>
          <a:solidFill>
            <a:schemeClr val="accent4"/>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xmlns="" id="{52C66500-F8AB-2B4E-AF8C-4C2AD36228EB}"/>
              </a:ext>
            </a:extLst>
          </p:cNvPr>
          <p:cNvSpPr/>
          <p:nvPr/>
        </p:nvSpPr>
        <p:spPr>
          <a:xfrm>
            <a:off x="6371382" y="2734277"/>
            <a:ext cx="168090" cy="1046127"/>
          </a:xfrm>
          <a:custGeom>
            <a:avLst/>
            <a:gdLst>
              <a:gd name="connsiteX0" fmla="*/ 0 w 168090"/>
              <a:gd name="connsiteY0" fmla="*/ 0 h 1046127"/>
              <a:gd name="connsiteX1" fmla="*/ 168091 w 168090"/>
              <a:gd name="connsiteY1" fmla="*/ 0 h 1046127"/>
              <a:gd name="connsiteX2" fmla="*/ 168091 w 168090"/>
              <a:gd name="connsiteY2" fmla="*/ 1046127 h 1046127"/>
              <a:gd name="connsiteX3" fmla="*/ 0 w 168090"/>
              <a:gd name="connsiteY3" fmla="*/ 1046127 h 1046127"/>
            </a:gdLst>
            <a:ahLst/>
            <a:cxnLst>
              <a:cxn ang="0">
                <a:pos x="connsiteX0" y="connsiteY0"/>
              </a:cxn>
              <a:cxn ang="0">
                <a:pos x="connsiteX1" y="connsiteY1"/>
              </a:cxn>
              <a:cxn ang="0">
                <a:pos x="connsiteX2" y="connsiteY2"/>
              </a:cxn>
              <a:cxn ang="0">
                <a:pos x="connsiteX3" y="connsiteY3"/>
              </a:cxn>
            </a:cxnLst>
            <a:rect l="l" t="t" r="r" b="b"/>
            <a:pathLst>
              <a:path w="168090" h="1046127">
                <a:moveTo>
                  <a:pt x="0" y="0"/>
                </a:moveTo>
                <a:lnTo>
                  <a:pt x="168091" y="0"/>
                </a:lnTo>
                <a:lnTo>
                  <a:pt x="168091" y="1046127"/>
                </a:lnTo>
                <a:lnTo>
                  <a:pt x="0" y="1046127"/>
                </a:lnTo>
                <a:close/>
              </a:path>
            </a:pathLst>
          </a:custGeom>
          <a:solidFill>
            <a:schemeClr val="accent5"/>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xmlns="" id="{C06E278D-E3D1-C14B-BAA0-7EDDC7D0EF44}"/>
              </a:ext>
            </a:extLst>
          </p:cNvPr>
          <p:cNvSpPr/>
          <p:nvPr/>
        </p:nvSpPr>
        <p:spPr>
          <a:xfrm>
            <a:off x="6599850" y="2734277"/>
            <a:ext cx="168090" cy="1046127"/>
          </a:xfrm>
          <a:custGeom>
            <a:avLst/>
            <a:gdLst>
              <a:gd name="connsiteX0" fmla="*/ 0 w 168090"/>
              <a:gd name="connsiteY0" fmla="*/ 0 h 1046127"/>
              <a:gd name="connsiteX1" fmla="*/ 168091 w 168090"/>
              <a:gd name="connsiteY1" fmla="*/ 0 h 1046127"/>
              <a:gd name="connsiteX2" fmla="*/ 168091 w 168090"/>
              <a:gd name="connsiteY2" fmla="*/ 1046127 h 1046127"/>
              <a:gd name="connsiteX3" fmla="*/ 0 w 168090"/>
              <a:gd name="connsiteY3" fmla="*/ 1046127 h 1046127"/>
            </a:gdLst>
            <a:ahLst/>
            <a:cxnLst>
              <a:cxn ang="0">
                <a:pos x="connsiteX0" y="connsiteY0"/>
              </a:cxn>
              <a:cxn ang="0">
                <a:pos x="connsiteX1" y="connsiteY1"/>
              </a:cxn>
              <a:cxn ang="0">
                <a:pos x="connsiteX2" y="connsiteY2"/>
              </a:cxn>
              <a:cxn ang="0">
                <a:pos x="connsiteX3" y="connsiteY3"/>
              </a:cxn>
            </a:cxnLst>
            <a:rect l="l" t="t" r="r" b="b"/>
            <a:pathLst>
              <a:path w="168090" h="1046127">
                <a:moveTo>
                  <a:pt x="0" y="0"/>
                </a:moveTo>
                <a:lnTo>
                  <a:pt x="168091" y="0"/>
                </a:lnTo>
                <a:lnTo>
                  <a:pt x="168091" y="1046127"/>
                </a:lnTo>
                <a:lnTo>
                  <a:pt x="0" y="1046127"/>
                </a:lnTo>
                <a:close/>
              </a:path>
            </a:pathLst>
          </a:custGeom>
          <a:solidFill>
            <a:schemeClr val="accent6"/>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xmlns="" id="{1E86B3E3-E4A2-AA40-A5F4-B05CDF36D6E6}"/>
              </a:ext>
            </a:extLst>
          </p:cNvPr>
          <p:cNvSpPr/>
          <p:nvPr/>
        </p:nvSpPr>
        <p:spPr>
          <a:xfrm>
            <a:off x="6145017" y="3780404"/>
            <a:ext cx="1262257" cy="591007"/>
          </a:xfrm>
          <a:custGeom>
            <a:avLst/>
            <a:gdLst>
              <a:gd name="connsiteX0" fmla="*/ 0 w 1262257"/>
              <a:gd name="connsiteY0" fmla="*/ 0 h 591007"/>
              <a:gd name="connsiteX1" fmla="*/ 175875 w 1262257"/>
              <a:gd name="connsiteY1" fmla="*/ 0 h 591007"/>
              <a:gd name="connsiteX2" fmla="*/ 1262258 w 1262257"/>
              <a:gd name="connsiteY2" fmla="*/ 591007 h 591007"/>
              <a:gd name="connsiteX3" fmla="*/ 0 w 1262257"/>
              <a:gd name="connsiteY3" fmla="*/ 591007 h 591007"/>
              <a:gd name="connsiteX4" fmla="*/ 0 w 1262257"/>
              <a:gd name="connsiteY4" fmla="*/ 0 h 59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257" h="591007">
                <a:moveTo>
                  <a:pt x="0" y="0"/>
                </a:moveTo>
                <a:lnTo>
                  <a:pt x="175875" y="0"/>
                </a:lnTo>
                <a:lnTo>
                  <a:pt x="1262258" y="591007"/>
                </a:lnTo>
                <a:lnTo>
                  <a:pt x="0" y="591007"/>
                </a:lnTo>
                <a:lnTo>
                  <a:pt x="0" y="0"/>
                </a:lnTo>
                <a:close/>
              </a:path>
            </a:pathLst>
          </a:custGeom>
          <a:solidFill>
            <a:schemeClr val="accent4">
              <a:lumMod val="75000"/>
            </a:schemeClr>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xmlns="" id="{A107FE13-5844-0B4E-8083-F2A5E4875971}"/>
              </a:ext>
            </a:extLst>
          </p:cNvPr>
          <p:cNvSpPr/>
          <p:nvPr/>
        </p:nvSpPr>
        <p:spPr>
          <a:xfrm>
            <a:off x="6384004" y="3780404"/>
            <a:ext cx="2379145" cy="591007"/>
          </a:xfrm>
          <a:custGeom>
            <a:avLst/>
            <a:gdLst>
              <a:gd name="connsiteX0" fmla="*/ 0 w 2379145"/>
              <a:gd name="connsiteY0" fmla="*/ 0 h 591007"/>
              <a:gd name="connsiteX1" fmla="*/ 175875 w 2379145"/>
              <a:gd name="connsiteY1" fmla="*/ 0 h 591007"/>
              <a:gd name="connsiteX2" fmla="*/ 2379146 w 2379145"/>
              <a:gd name="connsiteY2" fmla="*/ 591007 h 591007"/>
              <a:gd name="connsiteX3" fmla="*/ 1116888 w 2379145"/>
              <a:gd name="connsiteY3" fmla="*/ 591007 h 591007"/>
              <a:gd name="connsiteX4" fmla="*/ 0 w 2379145"/>
              <a:gd name="connsiteY4" fmla="*/ 0 h 59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145" h="591007">
                <a:moveTo>
                  <a:pt x="0" y="0"/>
                </a:moveTo>
                <a:lnTo>
                  <a:pt x="175875" y="0"/>
                </a:lnTo>
                <a:lnTo>
                  <a:pt x="2379146" y="591007"/>
                </a:lnTo>
                <a:lnTo>
                  <a:pt x="1116888" y="591007"/>
                </a:lnTo>
                <a:lnTo>
                  <a:pt x="0" y="0"/>
                </a:lnTo>
                <a:close/>
              </a:path>
            </a:pathLst>
          </a:custGeom>
          <a:solidFill>
            <a:schemeClr val="accent5">
              <a:lumMod val="75000"/>
            </a:schemeClr>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xmlns="" id="{681D441C-6C91-634C-9631-0DED2F028107}"/>
              </a:ext>
            </a:extLst>
          </p:cNvPr>
          <p:cNvSpPr/>
          <p:nvPr/>
        </p:nvSpPr>
        <p:spPr>
          <a:xfrm>
            <a:off x="6622992" y="3780404"/>
            <a:ext cx="3495823" cy="591007"/>
          </a:xfrm>
          <a:custGeom>
            <a:avLst/>
            <a:gdLst>
              <a:gd name="connsiteX0" fmla="*/ 0 w 3495823"/>
              <a:gd name="connsiteY0" fmla="*/ 0 h 591007"/>
              <a:gd name="connsiteX1" fmla="*/ 175875 w 3495823"/>
              <a:gd name="connsiteY1" fmla="*/ 0 h 591007"/>
              <a:gd name="connsiteX2" fmla="*/ 3495823 w 3495823"/>
              <a:gd name="connsiteY2" fmla="*/ 591007 h 591007"/>
              <a:gd name="connsiteX3" fmla="*/ 2233565 w 3495823"/>
              <a:gd name="connsiteY3" fmla="*/ 591007 h 591007"/>
              <a:gd name="connsiteX4" fmla="*/ 0 w 3495823"/>
              <a:gd name="connsiteY4" fmla="*/ 0 h 59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5823" h="591007">
                <a:moveTo>
                  <a:pt x="0" y="0"/>
                </a:moveTo>
                <a:lnTo>
                  <a:pt x="175875" y="0"/>
                </a:lnTo>
                <a:lnTo>
                  <a:pt x="3495823" y="591007"/>
                </a:lnTo>
                <a:lnTo>
                  <a:pt x="2233565" y="591007"/>
                </a:lnTo>
                <a:lnTo>
                  <a:pt x="0" y="0"/>
                </a:lnTo>
                <a:close/>
              </a:path>
            </a:pathLst>
          </a:custGeom>
          <a:solidFill>
            <a:schemeClr val="accent6">
              <a:lumMod val="75000"/>
            </a:schemeClr>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E6D4CA94-A4FF-D847-9676-3E3DFA529DCE}"/>
              </a:ext>
            </a:extLst>
          </p:cNvPr>
          <p:cNvSpPr/>
          <p:nvPr/>
        </p:nvSpPr>
        <p:spPr>
          <a:xfrm>
            <a:off x="5885412" y="2734277"/>
            <a:ext cx="168090" cy="1046127"/>
          </a:xfrm>
          <a:custGeom>
            <a:avLst/>
            <a:gdLst>
              <a:gd name="connsiteX0" fmla="*/ 0 w 168090"/>
              <a:gd name="connsiteY0" fmla="*/ 0 h 1046127"/>
              <a:gd name="connsiteX1" fmla="*/ 168091 w 168090"/>
              <a:gd name="connsiteY1" fmla="*/ 0 h 1046127"/>
              <a:gd name="connsiteX2" fmla="*/ 168091 w 168090"/>
              <a:gd name="connsiteY2" fmla="*/ 1046127 h 1046127"/>
              <a:gd name="connsiteX3" fmla="*/ 0 w 168090"/>
              <a:gd name="connsiteY3" fmla="*/ 1046127 h 1046127"/>
            </a:gdLst>
            <a:ahLst/>
            <a:cxnLst>
              <a:cxn ang="0">
                <a:pos x="connsiteX0" y="connsiteY0"/>
              </a:cxn>
              <a:cxn ang="0">
                <a:pos x="connsiteX1" y="connsiteY1"/>
              </a:cxn>
              <a:cxn ang="0">
                <a:pos x="connsiteX2" y="connsiteY2"/>
              </a:cxn>
              <a:cxn ang="0">
                <a:pos x="connsiteX3" y="connsiteY3"/>
              </a:cxn>
            </a:cxnLst>
            <a:rect l="l" t="t" r="r" b="b"/>
            <a:pathLst>
              <a:path w="168090" h="1046127">
                <a:moveTo>
                  <a:pt x="0" y="0"/>
                </a:moveTo>
                <a:lnTo>
                  <a:pt x="168091" y="0"/>
                </a:lnTo>
                <a:lnTo>
                  <a:pt x="168091" y="1046127"/>
                </a:lnTo>
                <a:lnTo>
                  <a:pt x="0" y="1046127"/>
                </a:lnTo>
                <a:close/>
              </a:path>
            </a:pathLst>
          </a:custGeom>
          <a:solidFill>
            <a:schemeClr val="accent3"/>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3BABEF4E-27ED-D44A-9D20-1E8483B0F4C0}"/>
              </a:ext>
            </a:extLst>
          </p:cNvPr>
          <p:cNvSpPr/>
          <p:nvPr/>
        </p:nvSpPr>
        <p:spPr>
          <a:xfrm>
            <a:off x="5656733" y="2734277"/>
            <a:ext cx="168090" cy="1046127"/>
          </a:xfrm>
          <a:custGeom>
            <a:avLst/>
            <a:gdLst>
              <a:gd name="connsiteX0" fmla="*/ 0 w 168090"/>
              <a:gd name="connsiteY0" fmla="*/ 0 h 1046127"/>
              <a:gd name="connsiteX1" fmla="*/ 168091 w 168090"/>
              <a:gd name="connsiteY1" fmla="*/ 0 h 1046127"/>
              <a:gd name="connsiteX2" fmla="*/ 168091 w 168090"/>
              <a:gd name="connsiteY2" fmla="*/ 1046127 h 1046127"/>
              <a:gd name="connsiteX3" fmla="*/ 0 w 168090"/>
              <a:gd name="connsiteY3" fmla="*/ 1046127 h 1046127"/>
            </a:gdLst>
            <a:ahLst/>
            <a:cxnLst>
              <a:cxn ang="0">
                <a:pos x="connsiteX0" y="connsiteY0"/>
              </a:cxn>
              <a:cxn ang="0">
                <a:pos x="connsiteX1" y="connsiteY1"/>
              </a:cxn>
              <a:cxn ang="0">
                <a:pos x="connsiteX2" y="connsiteY2"/>
              </a:cxn>
              <a:cxn ang="0">
                <a:pos x="connsiteX3" y="connsiteY3"/>
              </a:cxn>
            </a:cxnLst>
            <a:rect l="l" t="t" r="r" b="b"/>
            <a:pathLst>
              <a:path w="168090" h="1046127">
                <a:moveTo>
                  <a:pt x="0" y="0"/>
                </a:moveTo>
                <a:lnTo>
                  <a:pt x="168091" y="0"/>
                </a:lnTo>
                <a:lnTo>
                  <a:pt x="168091" y="1046127"/>
                </a:lnTo>
                <a:lnTo>
                  <a:pt x="0" y="1046127"/>
                </a:lnTo>
                <a:close/>
              </a:path>
            </a:pathLst>
          </a:custGeom>
          <a:solidFill>
            <a:schemeClr val="accent1"/>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xmlns="" id="{49F863D1-0169-414A-AB7F-BE2C7B87FEC9}"/>
              </a:ext>
            </a:extLst>
          </p:cNvPr>
          <p:cNvSpPr/>
          <p:nvPr/>
        </p:nvSpPr>
        <p:spPr>
          <a:xfrm>
            <a:off x="5428265" y="2734277"/>
            <a:ext cx="168090" cy="1046127"/>
          </a:xfrm>
          <a:custGeom>
            <a:avLst/>
            <a:gdLst>
              <a:gd name="connsiteX0" fmla="*/ 0 w 168090"/>
              <a:gd name="connsiteY0" fmla="*/ 0 h 1046127"/>
              <a:gd name="connsiteX1" fmla="*/ 168091 w 168090"/>
              <a:gd name="connsiteY1" fmla="*/ 0 h 1046127"/>
              <a:gd name="connsiteX2" fmla="*/ 168091 w 168090"/>
              <a:gd name="connsiteY2" fmla="*/ 1046127 h 1046127"/>
              <a:gd name="connsiteX3" fmla="*/ 0 w 168090"/>
              <a:gd name="connsiteY3" fmla="*/ 1046127 h 1046127"/>
            </a:gdLst>
            <a:ahLst/>
            <a:cxnLst>
              <a:cxn ang="0">
                <a:pos x="connsiteX0" y="connsiteY0"/>
              </a:cxn>
              <a:cxn ang="0">
                <a:pos x="connsiteX1" y="connsiteY1"/>
              </a:cxn>
              <a:cxn ang="0">
                <a:pos x="connsiteX2" y="connsiteY2"/>
              </a:cxn>
              <a:cxn ang="0">
                <a:pos x="connsiteX3" y="connsiteY3"/>
              </a:cxn>
            </a:cxnLst>
            <a:rect l="l" t="t" r="r" b="b"/>
            <a:pathLst>
              <a:path w="168090" h="1046127">
                <a:moveTo>
                  <a:pt x="0" y="0"/>
                </a:moveTo>
                <a:lnTo>
                  <a:pt x="168091" y="0"/>
                </a:lnTo>
                <a:lnTo>
                  <a:pt x="168091" y="1046127"/>
                </a:lnTo>
                <a:lnTo>
                  <a:pt x="0" y="1046127"/>
                </a:lnTo>
                <a:close/>
              </a:path>
            </a:pathLst>
          </a:custGeom>
          <a:solidFill>
            <a:schemeClr val="accent1"/>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3D05F35A-13B3-D941-A7EB-471B4A612848}"/>
              </a:ext>
            </a:extLst>
          </p:cNvPr>
          <p:cNvSpPr/>
          <p:nvPr/>
        </p:nvSpPr>
        <p:spPr>
          <a:xfrm>
            <a:off x="4789352" y="3780404"/>
            <a:ext cx="1262257" cy="591007"/>
          </a:xfrm>
          <a:custGeom>
            <a:avLst/>
            <a:gdLst>
              <a:gd name="connsiteX0" fmla="*/ 1262258 w 1262257"/>
              <a:gd name="connsiteY0" fmla="*/ 0 h 591007"/>
              <a:gd name="connsiteX1" fmla="*/ 1086383 w 1262257"/>
              <a:gd name="connsiteY1" fmla="*/ 0 h 591007"/>
              <a:gd name="connsiteX2" fmla="*/ 0 w 1262257"/>
              <a:gd name="connsiteY2" fmla="*/ 591007 h 591007"/>
              <a:gd name="connsiteX3" fmla="*/ 1262258 w 1262257"/>
              <a:gd name="connsiteY3" fmla="*/ 591007 h 591007"/>
              <a:gd name="connsiteX4" fmla="*/ 1262258 w 1262257"/>
              <a:gd name="connsiteY4" fmla="*/ 0 h 59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2257" h="591007">
                <a:moveTo>
                  <a:pt x="1262258" y="0"/>
                </a:moveTo>
                <a:lnTo>
                  <a:pt x="1086383" y="0"/>
                </a:lnTo>
                <a:lnTo>
                  <a:pt x="0" y="591007"/>
                </a:lnTo>
                <a:lnTo>
                  <a:pt x="1262258" y="591007"/>
                </a:lnTo>
                <a:lnTo>
                  <a:pt x="1262258" y="0"/>
                </a:lnTo>
                <a:close/>
              </a:path>
            </a:pathLst>
          </a:custGeom>
          <a:solidFill>
            <a:schemeClr val="accent3">
              <a:lumMod val="75000"/>
            </a:schemeClr>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46B7ECB7-580B-204C-B8C1-C85EDD9D9216}"/>
              </a:ext>
            </a:extLst>
          </p:cNvPr>
          <p:cNvSpPr/>
          <p:nvPr/>
        </p:nvSpPr>
        <p:spPr>
          <a:xfrm>
            <a:off x="3433476" y="3780404"/>
            <a:ext cx="2379145" cy="591007"/>
          </a:xfrm>
          <a:custGeom>
            <a:avLst/>
            <a:gdLst>
              <a:gd name="connsiteX0" fmla="*/ 2379146 w 2379145"/>
              <a:gd name="connsiteY0" fmla="*/ 0 h 591007"/>
              <a:gd name="connsiteX1" fmla="*/ 2203271 w 2379145"/>
              <a:gd name="connsiteY1" fmla="*/ 0 h 591007"/>
              <a:gd name="connsiteX2" fmla="*/ 0 w 2379145"/>
              <a:gd name="connsiteY2" fmla="*/ 591007 h 591007"/>
              <a:gd name="connsiteX3" fmla="*/ 1262258 w 2379145"/>
              <a:gd name="connsiteY3" fmla="*/ 591007 h 591007"/>
              <a:gd name="connsiteX4" fmla="*/ 2379146 w 2379145"/>
              <a:gd name="connsiteY4" fmla="*/ 0 h 59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145" h="591007">
                <a:moveTo>
                  <a:pt x="2379146" y="0"/>
                </a:moveTo>
                <a:lnTo>
                  <a:pt x="2203271" y="0"/>
                </a:lnTo>
                <a:lnTo>
                  <a:pt x="0" y="591007"/>
                </a:lnTo>
                <a:lnTo>
                  <a:pt x="1262258" y="591007"/>
                </a:lnTo>
                <a:lnTo>
                  <a:pt x="2379146" y="0"/>
                </a:lnTo>
                <a:close/>
              </a:path>
            </a:pathLst>
          </a:custGeom>
          <a:solidFill>
            <a:schemeClr val="accent2">
              <a:lumMod val="75000"/>
            </a:schemeClr>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D3C153AB-883C-4A4C-8B8D-E0FFC3C05BE0}"/>
              </a:ext>
            </a:extLst>
          </p:cNvPr>
          <p:cNvSpPr/>
          <p:nvPr/>
        </p:nvSpPr>
        <p:spPr>
          <a:xfrm>
            <a:off x="2077812" y="3780404"/>
            <a:ext cx="3495823" cy="591007"/>
          </a:xfrm>
          <a:custGeom>
            <a:avLst/>
            <a:gdLst>
              <a:gd name="connsiteX0" fmla="*/ 3495823 w 3495823"/>
              <a:gd name="connsiteY0" fmla="*/ 0 h 591007"/>
              <a:gd name="connsiteX1" fmla="*/ 3319949 w 3495823"/>
              <a:gd name="connsiteY1" fmla="*/ 0 h 591007"/>
              <a:gd name="connsiteX2" fmla="*/ 0 w 3495823"/>
              <a:gd name="connsiteY2" fmla="*/ 591007 h 591007"/>
              <a:gd name="connsiteX3" fmla="*/ 1262258 w 3495823"/>
              <a:gd name="connsiteY3" fmla="*/ 591007 h 591007"/>
              <a:gd name="connsiteX4" fmla="*/ 3495823 w 3495823"/>
              <a:gd name="connsiteY4" fmla="*/ 0 h 59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5823" h="591007">
                <a:moveTo>
                  <a:pt x="3495823" y="0"/>
                </a:moveTo>
                <a:lnTo>
                  <a:pt x="3319949" y="0"/>
                </a:lnTo>
                <a:lnTo>
                  <a:pt x="0" y="591007"/>
                </a:lnTo>
                <a:lnTo>
                  <a:pt x="1262258" y="591007"/>
                </a:lnTo>
                <a:lnTo>
                  <a:pt x="3495823" y="0"/>
                </a:lnTo>
                <a:close/>
              </a:path>
            </a:pathLst>
          </a:custGeom>
          <a:solidFill>
            <a:schemeClr val="accent1">
              <a:lumMod val="75000"/>
            </a:schemeClr>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6C330432-B06F-C040-93A3-0F9B27862DDF}"/>
              </a:ext>
            </a:extLst>
          </p:cNvPr>
          <p:cNvSpPr/>
          <p:nvPr/>
        </p:nvSpPr>
        <p:spPr>
          <a:xfrm>
            <a:off x="2077812" y="4371411"/>
            <a:ext cx="1262257" cy="976301"/>
          </a:xfrm>
          <a:custGeom>
            <a:avLst/>
            <a:gdLst>
              <a:gd name="connsiteX0" fmla="*/ 0 w 1262257"/>
              <a:gd name="connsiteY0" fmla="*/ 0 h 976301"/>
              <a:gd name="connsiteX1" fmla="*/ 1262258 w 1262257"/>
              <a:gd name="connsiteY1" fmla="*/ 0 h 976301"/>
              <a:gd name="connsiteX2" fmla="*/ 1262258 w 1262257"/>
              <a:gd name="connsiteY2" fmla="*/ 976302 h 976301"/>
              <a:gd name="connsiteX3" fmla="*/ 0 w 1262257"/>
              <a:gd name="connsiteY3" fmla="*/ 976302 h 976301"/>
            </a:gdLst>
            <a:ahLst/>
            <a:cxnLst>
              <a:cxn ang="0">
                <a:pos x="connsiteX0" y="connsiteY0"/>
              </a:cxn>
              <a:cxn ang="0">
                <a:pos x="connsiteX1" y="connsiteY1"/>
              </a:cxn>
              <a:cxn ang="0">
                <a:pos x="connsiteX2" y="connsiteY2"/>
              </a:cxn>
              <a:cxn ang="0">
                <a:pos x="connsiteX3" y="connsiteY3"/>
              </a:cxn>
            </a:cxnLst>
            <a:rect l="l" t="t" r="r" b="b"/>
            <a:pathLst>
              <a:path w="1262257" h="976301">
                <a:moveTo>
                  <a:pt x="0" y="0"/>
                </a:moveTo>
                <a:lnTo>
                  <a:pt x="1262258" y="0"/>
                </a:lnTo>
                <a:lnTo>
                  <a:pt x="1262258" y="976302"/>
                </a:lnTo>
                <a:lnTo>
                  <a:pt x="0" y="976302"/>
                </a:lnTo>
                <a:close/>
              </a:path>
            </a:pathLst>
          </a:custGeom>
          <a:solidFill>
            <a:schemeClr val="accent1"/>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769EF0B8-80E2-0343-9507-60AEB15EF7C4}"/>
              </a:ext>
            </a:extLst>
          </p:cNvPr>
          <p:cNvSpPr/>
          <p:nvPr/>
        </p:nvSpPr>
        <p:spPr>
          <a:xfrm>
            <a:off x="3433476" y="4371411"/>
            <a:ext cx="1262257" cy="976301"/>
          </a:xfrm>
          <a:custGeom>
            <a:avLst/>
            <a:gdLst>
              <a:gd name="connsiteX0" fmla="*/ 0 w 1262257"/>
              <a:gd name="connsiteY0" fmla="*/ 0 h 976301"/>
              <a:gd name="connsiteX1" fmla="*/ 1262258 w 1262257"/>
              <a:gd name="connsiteY1" fmla="*/ 0 h 976301"/>
              <a:gd name="connsiteX2" fmla="*/ 1262258 w 1262257"/>
              <a:gd name="connsiteY2" fmla="*/ 976302 h 976301"/>
              <a:gd name="connsiteX3" fmla="*/ 0 w 1262257"/>
              <a:gd name="connsiteY3" fmla="*/ 976302 h 976301"/>
            </a:gdLst>
            <a:ahLst/>
            <a:cxnLst>
              <a:cxn ang="0">
                <a:pos x="connsiteX0" y="connsiteY0"/>
              </a:cxn>
              <a:cxn ang="0">
                <a:pos x="connsiteX1" y="connsiteY1"/>
              </a:cxn>
              <a:cxn ang="0">
                <a:pos x="connsiteX2" y="connsiteY2"/>
              </a:cxn>
              <a:cxn ang="0">
                <a:pos x="connsiteX3" y="connsiteY3"/>
              </a:cxn>
            </a:cxnLst>
            <a:rect l="l" t="t" r="r" b="b"/>
            <a:pathLst>
              <a:path w="1262257" h="976301">
                <a:moveTo>
                  <a:pt x="0" y="0"/>
                </a:moveTo>
                <a:lnTo>
                  <a:pt x="1262258" y="0"/>
                </a:lnTo>
                <a:lnTo>
                  <a:pt x="1262258" y="976302"/>
                </a:lnTo>
                <a:lnTo>
                  <a:pt x="0" y="976302"/>
                </a:lnTo>
                <a:close/>
              </a:path>
            </a:pathLst>
          </a:custGeom>
          <a:solidFill>
            <a:schemeClr val="accent2"/>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74BBC96B-3B11-AA42-994C-089707288289}"/>
              </a:ext>
            </a:extLst>
          </p:cNvPr>
          <p:cNvSpPr/>
          <p:nvPr/>
        </p:nvSpPr>
        <p:spPr>
          <a:xfrm>
            <a:off x="4789352" y="4371411"/>
            <a:ext cx="1262257" cy="976301"/>
          </a:xfrm>
          <a:custGeom>
            <a:avLst/>
            <a:gdLst>
              <a:gd name="connsiteX0" fmla="*/ 0 w 1262257"/>
              <a:gd name="connsiteY0" fmla="*/ 0 h 976301"/>
              <a:gd name="connsiteX1" fmla="*/ 1262258 w 1262257"/>
              <a:gd name="connsiteY1" fmla="*/ 0 h 976301"/>
              <a:gd name="connsiteX2" fmla="*/ 1262258 w 1262257"/>
              <a:gd name="connsiteY2" fmla="*/ 976302 h 976301"/>
              <a:gd name="connsiteX3" fmla="*/ 0 w 1262257"/>
              <a:gd name="connsiteY3" fmla="*/ 976302 h 976301"/>
            </a:gdLst>
            <a:ahLst/>
            <a:cxnLst>
              <a:cxn ang="0">
                <a:pos x="connsiteX0" y="connsiteY0"/>
              </a:cxn>
              <a:cxn ang="0">
                <a:pos x="connsiteX1" y="connsiteY1"/>
              </a:cxn>
              <a:cxn ang="0">
                <a:pos x="connsiteX2" y="connsiteY2"/>
              </a:cxn>
              <a:cxn ang="0">
                <a:pos x="connsiteX3" y="connsiteY3"/>
              </a:cxn>
            </a:cxnLst>
            <a:rect l="l" t="t" r="r" b="b"/>
            <a:pathLst>
              <a:path w="1262257" h="976301">
                <a:moveTo>
                  <a:pt x="0" y="0"/>
                </a:moveTo>
                <a:lnTo>
                  <a:pt x="1262258" y="0"/>
                </a:lnTo>
                <a:lnTo>
                  <a:pt x="1262258" y="976302"/>
                </a:lnTo>
                <a:lnTo>
                  <a:pt x="0" y="976302"/>
                </a:lnTo>
                <a:close/>
              </a:path>
            </a:pathLst>
          </a:custGeom>
          <a:solidFill>
            <a:schemeClr val="accent3"/>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3E3C7475-CA33-D048-B9B3-2A372D314623}"/>
              </a:ext>
            </a:extLst>
          </p:cNvPr>
          <p:cNvSpPr/>
          <p:nvPr/>
        </p:nvSpPr>
        <p:spPr>
          <a:xfrm>
            <a:off x="6145017" y="4371411"/>
            <a:ext cx="1262257" cy="976301"/>
          </a:xfrm>
          <a:custGeom>
            <a:avLst/>
            <a:gdLst>
              <a:gd name="connsiteX0" fmla="*/ 0 w 1262257"/>
              <a:gd name="connsiteY0" fmla="*/ 0 h 976301"/>
              <a:gd name="connsiteX1" fmla="*/ 1262258 w 1262257"/>
              <a:gd name="connsiteY1" fmla="*/ 0 h 976301"/>
              <a:gd name="connsiteX2" fmla="*/ 1262258 w 1262257"/>
              <a:gd name="connsiteY2" fmla="*/ 976302 h 976301"/>
              <a:gd name="connsiteX3" fmla="*/ 0 w 1262257"/>
              <a:gd name="connsiteY3" fmla="*/ 976302 h 976301"/>
            </a:gdLst>
            <a:ahLst/>
            <a:cxnLst>
              <a:cxn ang="0">
                <a:pos x="connsiteX0" y="connsiteY0"/>
              </a:cxn>
              <a:cxn ang="0">
                <a:pos x="connsiteX1" y="connsiteY1"/>
              </a:cxn>
              <a:cxn ang="0">
                <a:pos x="connsiteX2" y="connsiteY2"/>
              </a:cxn>
              <a:cxn ang="0">
                <a:pos x="connsiteX3" y="connsiteY3"/>
              </a:cxn>
            </a:cxnLst>
            <a:rect l="l" t="t" r="r" b="b"/>
            <a:pathLst>
              <a:path w="1262257" h="976301">
                <a:moveTo>
                  <a:pt x="0" y="0"/>
                </a:moveTo>
                <a:lnTo>
                  <a:pt x="1262258" y="0"/>
                </a:lnTo>
                <a:lnTo>
                  <a:pt x="1262258" y="976302"/>
                </a:lnTo>
                <a:lnTo>
                  <a:pt x="0" y="976302"/>
                </a:lnTo>
                <a:close/>
              </a:path>
            </a:pathLst>
          </a:custGeom>
          <a:solidFill>
            <a:schemeClr val="accent4"/>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DF8478C6-4B0A-FA40-96B8-983592AE01B0}"/>
              </a:ext>
            </a:extLst>
          </p:cNvPr>
          <p:cNvSpPr/>
          <p:nvPr/>
        </p:nvSpPr>
        <p:spPr>
          <a:xfrm>
            <a:off x="7500892" y="4371411"/>
            <a:ext cx="1262257" cy="976301"/>
          </a:xfrm>
          <a:custGeom>
            <a:avLst/>
            <a:gdLst>
              <a:gd name="connsiteX0" fmla="*/ 0 w 1262257"/>
              <a:gd name="connsiteY0" fmla="*/ 0 h 976301"/>
              <a:gd name="connsiteX1" fmla="*/ 1262258 w 1262257"/>
              <a:gd name="connsiteY1" fmla="*/ 0 h 976301"/>
              <a:gd name="connsiteX2" fmla="*/ 1262258 w 1262257"/>
              <a:gd name="connsiteY2" fmla="*/ 976302 h 976301"/>
              <a:gd name="connsiteX3" fmla="*/ 0 w 1262257"/>
              <a:gd name="connsiteY3" fmla="*/ 976302 h 976301"/>
            </a:gdLst>
            <a:ahLst/>
            <a:cxnLst>
              <a:cxn ang="0">
                <a:pos x="connsiteX0" y="connsiteY0"/>
              </a:cxn>
              <a:cxn ang="0">
                <a:pos x="connsiteX1" y="connsiteY1"/>
              </a:cxn>
              <a:cxn ang="0">
                <a:pos x="connsiteX2" y="connsiteY2"/>
              </a:cxn>
              <a:cxn ang="0">
                <a:pos x="connsiteX3" y="connsiteY3"/>
              </a:cxn>
            </a:cxnLst>
            <a:rect l="l" t="t" r="r" b="b"/>
            <a:pathLst>
              <a:path w="1262257" h="976301">
                <a:moveTo>
                  <a:pt x="0" y="0"/>
                </a:moveTo>
                <a:lnTo>
                  <a:pt x="1262258" y="0"/>
                </a:lnTo>
                <a:lnTo>
                  <a:pt x="1262258" y="976302"/>
                </a:lnTo>
                <a:lnTo>
                  <a:pt x="0" y="976302"/>
                </a:lnTo>
                <a:close/>
              </a:path>
            </a:pathLst>
          </a:custGeom>
          <a:solidFill>
            <a:schemeClr val="accent5"/>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xmlns="" id="{F61AA97F-E2CF-6C4D-8795-F3B3DF4B66A8}"/>
              </a:ext>
            </a:extLst>
          </p:cNvPr>
          <p:cNvSpPr/>
          <p:nvPr/>
        </p:nvSpPr>
        <p:spPr>
          <a:xfrm>
            <a:off x="5282054" y="2363550"/>
            <a:ext cx="1627891" cy="1065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57EF3E81-31BF-3946-95ED-0A9686D4F94A}"/>
              </a:ext>
            </a:extLst>
          </p:cNvPr>
          <p:cNvSpPr/>
          <p:nvPr/>
        </p:nvSpPr>
        <p:spPr>
          <a:xfrm>
            <a:off x="8856557" y="4371411"/>
            <a:ext cx="1262257" cy="976301"/>
          </a:xfrm>
          <a:custGeom>
            <a:avLst/>
            <a:gdLst>
              <a:gd name="connsiteX0" fmla="*/ 0 w 1262257"/>
              <a:gd name="connsiteY0" fmla="*/ 0 h 976301"/>
              <a:gd name="connsiteX1" fmla="*/ 1262258 w 1262257"/>
              <a:gd name="connsiteY1" fmla="*/ 0 h 976301"/>
              <a:gd name="connsiteX2" fmla="*/ 1262258 w 1262257"/>
              <a:gd name="connsiteY2" fmla="*/ 976302 h 976301"/>
              <a:gd name="connsiteX3" fmla="*/ 0 w 1262257"/>
              <a:gd name="connsiteY3" fmla="*/ 976302 h 976301"/>
            </a:gdLst>
            <a:ahLst/>
            <a:cxnLst>
              <a:cxn ang="0">
                <a:pos x="connsiteX0" y="connsiteY0"/>
              </a:cxn>
              <a:cxn ang="0">
                <a:pos x="connsiteX1" y="connsiteY1"/>
              </a:cxn>
              <a:cxn ang="0">
                <a:pos x="connsiteX2" y="connsiteY2"/>
              </a:cxn>
              <a:cxn ang="0">
                <a:pos x="connsiteX3" y="connsiteY3"/>
              </a:cxn>
            </a:cxnLst>
            <a:rect l="l" t="t" r="r" b="b"/>
            <a:pathLst>
              <a:path w="1262257" h="976301">
                <a:moveTo>
                  <a:pt x="0" y="0"/>
                </a:moveTo>
                <a:lnTo>
                  <a:pt x="1262258" y="0"/>
                </a:lnTo>
                <a:lnTo>
                  <a:pt x="1262258" y="976302"/>
                </a:lnTo>
                <a:lnTo>
                  <a:pt x="0" y="976302"/>
                </a:lnTo>
                <a:close/>
              </a:path>
            </a:pathLst>
          </a:custGeom>
          <a:solidFill>
            <a:schemeClr val="accent6"/>
          </a:solidFill>
          <a:ln w="210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xmlns="" id="{C8EA591D-E5D9-7B40-A0DE-EF9DC0652BA0}"/>
              </a:ext>
            </a:extLst>
          </p:cNvPr>
          <p:cNvSpPr/>
          <p:nvPr/>
        </p:nvSpPr>
        <p:spPr>
          <a:xfrm>
            <a:off x="5282054" y="2138590"/>
            <a:ext cx="1627891" cy="1396851"/>
          </a:xfrm>
          <a:custGeom>
            <a:avLst/>
            <a:gdLst>
              <a:gd name="connsiteX0" fmla="*/ 3872806 w 3872807"/>
              <a:gd name="connsiteY0" fmla="*/ 3051773 h 3323155"/>
              <a:gd name="connsiteX1" fmla="*/ 3804641 w 3872807"/>
              <a:gd name="connsiteY1" fmla="*/ 3323156 h 3323155"/>
              <a:gd name="connsiteX2" fmla="*/ 12012 w 3872807"/>
              <a:gd name="connsiteY2" fmla="*/ 3323156 h 3323155"/>
              <a:gd name="connsiteX3" fmla="*/ 1 w 3872807"/>
              <a:gd name="connsiteY3" fmla="*/ 3213461 h 3323155"/>
              <a:gd name="connsiteX4" fmla="*/ 511405 w 3872807"/>
              <a:gd name="connsiteY4" fmla="*/ 2703470 h 3323155"/>
              <a:gd name="connsiteX5" fmla="*/ 760028 w 3872807"/>
              <a:gd name="connsiteY5" fmla="*/ 2768670 h 3323155"/>
              <a:gd name="connsiteX6" fmla="*/ 746815 w 3872807"/>
              <a:gd name="connsiteY6" fmla="*/ 2669043 h 3323155"/>
              <a:gd name="connsiteX7" fmla="*/ 1129667 w 3872807"/>
              <a:gd name="connsiteY7" fmla="*/ 2286448 h 3323155"/>
              <a:gd name="connsiteX8" fmla="*/ 1264060 w 3872807"/>
              <a:gd name="connsiteY8" fmla="*/ 2310957 h 3323155"/>
              <a:gd name="connsiteX9" fmla="*/ 1571104 w 3872807"/>
              <a:gd name="connsiteY9" fmla="*/ 0 h 3323155"/>
              <a:gd name="connsiteX10" fmla="*/ 1949916 w 3872807"/>
              <a:gd name="connsiteY10" fmla="*/ 2568515 h 3323155"/>
              <a:gd name="connsiteX11" fmla="*/ 1958024 w 3872807"/>
              <a:gd name="connsiteY11" fmla="*/ 2568515 h 3323155"/>
              <a:gd name="connsiteX12" fmla="*/ 2206662 w 3872807"/>
              <a:gd name="connsiteY12" fmla="*/ 2817357 h 3323155"/>
              <a:gd name="connsiteX13" fmla="*/ 2206662 w 3872807"/>
              <a:gd name="connsiteY13" fmla="*/ 2817657 h 3323155"/>
              <a:gd name="connsiteX14" fmla="*/ 2205911 w 3872807"/>
              <a:gd name="connsiteY14" fmla="*/ 2831783 h 3323155"/>
              <a:gd name="connsiteX15" fmla="*/ 2344494 w 3872807"/>
              <a:gd name="connsiteY15" fmla="*/ 2979345 h 3323155"/>
              <a:gd name="connsiteX16" fmla="*/ 2336086 w 3872807"/>
              <a:gd name="connsiteY16" fmla="*/ 3028182 h 3323155"/>
              <a:gd name="connsiteX17" fmla="*/ 2618206 w 3872807"/>
              <a:gd name="connsiteY17" fmla="*/ 2914730 h 3323155"/>
              <a:gd name="connsiteX18" fmla="*/ 2740873 w 3872807"/>
              <a:gd name="connsiteY18" fmla="*/ 2933363 h 3323155"/>
              <a:gd name="connsiteX19" fmla="*/ 3419372 w 3872807"/>
              <a:gd name="connsiteY19" fmla="*/ 2492029 h 3323155"/>
              <a:gd name="connsiteX20" fmla="*/ 3872806 w 3872807"/>
              <a:gd name="connsiteY20" fmla="*/ 3052525 h 332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2807" h="3323155">
                <a:moveTo>
                  <a:pt x="3872806" y="3051773"/>
                </a:moveTo>
                <a:cubicBezTo>
                  <a:pt x="3872971" y="3146502"/>
                  <a:pt x="3849534" y="3239773"/>
                  <a:pt x="3804641" y="3323156"/>
                </a:cubicBezTo>
                <a:lnTo>
                  <a:pt x="12012" y="3323156"/>
                </a:lnTo>
                <a:cubicBezTo>
                  <a:pt x="3964" y="3287152"/>
                  <a:pt x="-59" y="3250352"/>
                  <a:pt x="1" y="3213461"/>
                </a:cubicBezTo>
                <a:cubicBezTo>
                  <a:pt x="511" y="2931290"/>
                  <a:pt x="229465" y="2702959"/>
                  <a:pt x="511405" y="2703470"/>
                </a:cubicBezTo>
                <a:cubicBezTo>
                  <a:pt x="598473" y="2703620"/>
                  <a:pt x="684070" y="2726070"/>
                  <a:pt x="760028" y="2768670"/>
                </a:cubicBezTo>
                <a:cubicBezTo>
                  <a:pt x="751184" y="2736198"/>
                  <a:pt x="746740" y="2702688"/>
                  <a:pt x="746815" y="2669043"/>
                </a:cubicBezTo>
                <a:cubicBezTo>
                  <a:pt x="746965" y="2457587"/>
                  <a:pt x="918384" y="2286283"/>
                  <a:pt x="1129667" y="2286448"/>
                </a:cubicBezTo>
                <a:cubicBezTo>
                  <a:pt x="1175565" y="2286478"/>
                  <a:pt x="1221089" y="2294788"/>
                  <a:pt x="1264060" y="2310957"/>
                </a:cubicBezTo>
                <a:lnTo>
                  <a:pt x="1571104" y="0"/>
                </a:lnTo>
                <a:lnTo>
                  <a:pt x="1949916" y="2568515"/>
                </a:lnTo>
                <a:lnTo>
                  <a:pt x="1958024" y="2568515"/>
                </a:lnTo>
                <a:cubicBezTo>
                  <a:pt x="2095346" y="2568515"/>
                  <a:pt x="2206662" y="2679923"/>
                  <a:pt x="2206662" y="2817357"/>
                </a:cubicBezTo>
                <a:cubicBezTo>
                  <a:pt x="2206662" y="2817462"/>
                  <a:pt x="2206662" y="2817552"/>
                  <a:pt x="2206662" y="2817657"/>
                </a:cubicBezTo>
                <a:cubicBezTo>
                  <a:pt x="2206662" y="2822316"/>
                  <a:pt x="2206662" y="2827124"/>
                  <a:pt x="2205911" y="2831783"/>
                </a:cubicBezTo>
                <a:cubicBezTo>
                  <a:pt x="2283791" y="2836621"/>
                  <a:pt x="2344479" y="2901251"/>
                  <a:pt x="2344494" y="2979345"/>
                </a:cubicBezTo>
                <a:cubicBezTo>
                  <a:pt x="2344404" y="2995979"/>
                  <a:pt x="2341566" y="3012479"/>
                  <a:pt x="2336086" y="3028182"/>
                </a:cubicBezTo>
                <a:cubicBezTo>
                  <a:pt x="2411923" y="2955257"/>
                  <a:pt x="2513045" y="2914595"/>
                  <a:pt x="2618206" y="2914730"/>
                </a:cubicBezTo>
                <a:cubicBezTo>
                  <a:pt x="2659796" y="2914730"/>
                  <a:pt x="2701160" y="2921011"/>
                  <a:pt x="2740873" y="2933363"/>
                </a:cubicBezTo>
                <a:cubicBezTo>
                  <a:pt x="2806471" y="2623978"/>
                  <a:pt x="3110242" y="2426392"/>
                  <a:pt x="3419372" y="2492029"/>
                </a:cubicBezTo>
                <a:cubicBezTo>
                  <a:pt x="3683851" y="2548198"/>
                  <a:pt x="3872942" y="2781954"/>
                  <a:pt x="3872806" y="3052525"/>
                </a:cubicBezTo>
                <a:close/>
              </a:path>
            </a:pathLst>
          </a:custGeom>
          <a:solidFill>
            <a:schemeClr val="bg1">
              <a:lumMod val="65000"/>
            </a:schemeClr>
          </a:solidFill>
          <a:ln w="149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61" name="Group 60">
            <a:extLst>
              <a:ext uri="{FF2B5EF4-FFF2-40B4-BE49-F238E27FC236}">
                <a16:creationId xmlns:a16="http://schemas.microsoft.com/office/drawing/2014/main" xmlns="" id="{1F09D97D-B89D-874C-B9CD-0C768C176757}"/>
              </a:ext>
            </a:extLst>
          </p:cNvPr>
          <p:cNvGrpSpPr/>
          <p:nvPr/>
        </p:nvGrpSpPr>
        <p:grpSpPr>
          <a:xfrm rot="18900000">
            <a:off x="5344689" y="1434997"/>
            <a:ext cx="1309375" cy="1266098"/>
            <a:chOff x="9006707" y="270255"/>
            <a:chExt cx="1611215" cy="1557962"/>
          </a:xfrm>
          <a:effectLst>
            <a:outerShdw blurRad="127000" sx="102000" sy="102000" algn="ctr" rotWithShape="0">
              <a:prstClr val="black">
                <a:alpha val="30000"/>
              </a:prstClr>
            </a:outerShdw>
          </a:effectLst>
        </p:grpSpPr>
        <p:sp>
          <p:nvSpPr>
            <p:cNvPr id="62" name="Freeform 61">
              <a:extLst>
                <a:ext uri="{FF2B5EF4-FFF2-40B4-BE49-F238E27FC236}">
                  <a16:creationId xmlns:a16="http://schemas.microsoft.com/office/drawing/2014/main" xmlns="" id="{8A2F6403-96F0-544B-AB3C-F431D4F44A5E}"/>
                </a:ext>
              </a:extLst>
            </p:cNvPr>
            <p:cNvSpPr/>
            <p:nvPr/>
          </p:nvSpPr>
          <p:spPr>
            <a:xfrm>
              <a:off x="9006707" y="605739"/>
              <a:ext cx="791071" cy="570610"/>
            </a:xfrm>
            <a:custGeom>
              <a:avLst/>
              <a:gdLst>
                <a:gd name="connsiteX0" fmla="*/ 687357 w 791071"/>
                <a:gd name="connsiteY0" fmla="*/ 489435 h 570610"/>
                <a:gd name="connsiteX1" fmla="*/ 750604 w 791071"/>
                <a:gd name="connsiteY1" fmla="*/ 570611 h 570610"/>
                <a:gd name="connsiteX2" fmla="*/ 568823 w 791071"/>
                <a:gd name="connsiteY2" fmla="*/ 40447 h 570610"/>
                <a:gd name="connsiteX3" fmla="*/ 38428 w 791071"/>
                <a:gd name="connsiteY3" fmla="*/ 222140 h 570610"/>
                <a:gd name="connsiteX4" fmla="*/ 0 w 791071"/>
                <a:gd name="connsiteY4" fmla="*/ 357093 h 570610"/>
                <a:gd name="connsiteX5" fmla="*/ 687357 w 791071"/>
                <a:gd name="connsiteY5" fmla="*/ 489435 h 57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071" h="570610">
                  <a:moveTo>
                    <a:pt x="687357" y="489435"/>
                  </a:moveTo>
                  <a:cubicBezTo>
                    <a:pt x="710773" y="514596"/>
                    <a:pt x="731937" y="541758"/>
                    <a:pt x="750604" y="570611"/>
                  </a:cubicBezTo>
                  <a:cubicBezTo>
                    <a:pt x="846878" y="374037"/>
                    <a:pt x="765494" y="136675"/>
                    <a:pt x="568823" y="40447"/>
                  </a:cubicBezTo>
                  <a:cubicBezTo>
                    <a:pt x="372164" y="-55780"/>
                    <a:pt x="134690" y="25566"/>
                    <a:pt x="38428" y="222140"/>
                  </a:cubicBezTo>
                  <a:cubicBezTo>
                    <a:pt x="17682" y="264482"/>
                    <a:pt x="4676" y="310182"/>
                    <a:pt x="0" y="357093"/>
                  </a:cubicBezTo>
                  <a:cubicBezTo>
                    <a:pt x="233548" y="247238"/>
                    <a:pt x="511346" y="300723"/>
                    <a:pt x="687357" y="489435"/>
                  </a:cubicBezTo>
                  <a:close/>
                </a:path>
              </a:pathLst>
            </a:custGeom>
            <a:solidFill>
              <a:schemeClr val="bg1">
                <a:lumMod val="65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xmlns="" id="{90FF0064-F5F0-AC44-9E20-732B5AF6629A}"/>
                </a:ext>
              </a:extLst>
            </p:cNvPr>
            <p:cNvSpPr/>
            <p:nvPr/>
          </p:nvSpPr>
          <p:spPr>
            <a:xfrm>
              <a:off x="9653457" y="1035696"/>
              <a:ext cx="545428" cy="792521"/>
            </a:xfrm>
            <a:custGeom>
              <a:avLst/>
              <a:gdLst>
                <a:gd name="connsiteX0" fmla="*/ 76537 w 545428"/>
                <a:gd name="connsiteY0" fmla="*/ 97975 h 792521"/>
                <a:gd name="connsiteX1" fmla="*/ 0 w 545428"/>
                <a:gd name="connsiteY1" fmla="*/ 29099 h 792521"/>
                <a:gd name="connsiteX2" fmla="*/ 516318 w 545428"/>
                <a:gd name="connsiteY2" fmla="*/ 247599 h 792521"/>
                <a:gd name="connsiteX3" fmla="*/ 297719 w 545428"/>
                <a:gd name="connsiteY3" fmla="*/ 763679 h 792521"/>
                <a:gd name="connsiteX4" fmla="*/ 159965 w 545428"/>
                <a:gd name="connsiteY4" fmla="*/ 792521 h 792521"/>
                <a:gd name="connsiteX5" fmla="*/ 76537 w 545428"/>
                <a:gd name="connsiteY5" fmla="*/ 97975 h 79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5428" h="792521">
                  <a:moveTo>
                    <a:pt x="76537" y="97975"/>
                  </a:moveTo>
                  <a:cubicBezTo>
                    <a:pt x="53046" y="72867"/>
                    <a:pt x="27440" y="49825"/>
                    <a:pt x="0" y="29099"/>
                  </a:cubicBezTo>
                  <a:cubicBezTo>
                    <a:pt x="202946" y="-53077"/>
                    <a:pt x="434108" y="44749"/>
                    <a:pt x="516318" y="247599"/>
                  </a:cubicBezTo>
                  <a:cubicBezTo>
                    <a:pt x="598527" y="450449"/>
                    <a:pt x="500665" y="681507"/>
                    <a:pt x="297719" y="763679"/>
                  </a:cubicBezTo>
                  <a:cubicBezTo>
                    <a:pt x="253889" y="781427"/>
                    <a:pt x="207240" y="791193"/>
                    <a:pt x="159965" y="792521"/>
                  </a:cubicBezTo>
                  <a:cubicBezTo>
                    <a:pt x="285968" y="567455"/>
                    <a:pt x="252264" y="286829"/>
                    <a:pt x="76537" y="97975"/>
                  </a:cubicBezTo>
                  <a:close/>
                </a:path>
              </a:pathLst>
            </a:custGeom>
            <a:solidFill>
              <a:schemeClr val="bg1">
                <a:lumMod val="65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xmlns="" id="{DE5093B5-F610-7142-AD4F-767B729865F5}"/>
                </a:ext>
              </a:extLst>
            </p:cNvPr>
            <p:cNvSpPr/>
            <p:nvPr/>
          </p:nvSpPr>
          <p:spPr>
            <a:xfrm>
              <a:off x="9007075" y="677241"/>
              <a:ext cx="1103389" cy="1150975"/>
            </a:xfrm>
            <a:custGeom>
              <a:avLst/>
              <a:gdLst>
                <a:gd name="connsiteX0" fmla="*/ 888175 w 1103389"/>
                <a:gd name="connsiteY0" fmla="*/ 1075212 h 1150975"/>
                <a:gd name="connsiteX1" fmla="*/ 834894 w 1103389"/>
                <a:gd name="connsiteY1" fmla="*/ 416211 h 1150975"/>
                <a:gd name="connsiteX2" fmla="*/ 831695 w 1103389"/>
                <a:gd name="connsiteY2" fmla="*/ 423222 h 1150975"/>
                <a:gd name="connsiteX3" fmla="*/ 785797 w 1103389"/>
                <a:gd name="connsiteY3" fmla="*/ 361725 h 1150975"/>
                <a:gd name="connsiteX4" fmla="*/ 727717 w 1103389"/>
                <a:gd name="connsiteY4" fmla="*/ 311789 h 1150975"/>
                <a:gd name="connsiteX5" fmla="*/ 734854 w 1103389"/>
                <a:gd name="connsiteY5" fmla="*/ 308960 h 1150975"/>
                <a:gd name="connsiteX6" fmla="*/ 81090 w 1103389"/>
                <a:gd name="connsiteY6" fmla="*/ 209827 h 1150975"/>
                <a:gd name="connsiteX7" fmla="*/ 167225 w 1103389"/>
                <a:gd name="connsiteY7" fmla="*/ 0 h 1150975"/>
                <a:gd name="connsiteX8" fmla="*/ 0 w 1103389"/>
                <a:gd name="connsiteY8" fmla="*/ 285592 h 1150975"/>
                <a:gd name="connsiteX9" fmla="*/ 653887 w 1103389"/>
                <a:gd name="connsiteY9" fmla="*/ 384848 h 1150975"/>
                <a:gd name="connsiteX10" fmla="*/ 646750 w 1103389"/>
                <a:gd name="connsiteY10" fmla="*/ 387553 h 1150975"/>
                <a:gd name="connsiteX11" fmla="*/ 704830 w 1103389"/>
                <a:gd name="connsiteY11" fmla="*/ 437612 h 1150975"/>
                <a:gd name="connsiteX12" fmla="*/ 750604 w 1103389"/>
                <a:gd name="connsiteY12" fmla="*/ 499109 h 1150975"/>
                <a:gd name="connsiteX13" fmla="*/ 753927 w 1103389"/>
                <a:gd name="connsiteY13" fmla="*/ 492098 h 1150975"/>
                <a:gd name="connsiteX14" fmla="*/ 807085 w 1103389"/>
                <a:gd name="connsiteY14" fmla="*/ 1150976 h 1150975"/>
                <a:gd name="connsiteX15" fmla="*/ 1065490 w 1103389"/>
                <a:gd name="connsiteY15" fmla="*/ 1044340 h 1150975"/>
                <a:gd name="connsiteX16" fmla="*/ 1103389 w 1103389"/>
                <a:gd name="connsiteY16" fmla="*/ 1003752 h 1150975"/>
                <a:gd name="connsiteX17" fmla="*/ 888175 w 1103389"/>
                <a:gd name="connsiteY17" fmla="*/ 1075212 h 115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03389" h="1150975">
                  <a:moveTo>
                    <a:pt x="888175" y="1075212"/>
                  </a:moveTo>
                  <a:cubicBezTo>
                    <a:pt x="1005613" y="865040"/>
                    <a:pt x="984572" y="604807"/>
                    <a:pt x="834894" y="416211"/>
                  </a:cubicBezTo>
                  <a:lnTo>
                    <a:pt x="831695" y="423222"/>
                  </a:lnTo>
                  <a:cubicBezTo>
                    <a:pt x="817680" y="401794"/>
                    <a:pt x="802360" y="381255"/>
                    <a:pt x="785797" y="361725"/>
                  </a:cubicBezTo>
                  <a:cubicBezTo>
                    <a:pt x="767524" y="343857"/>
                    <a:pt x="748119" y="327178"/>
                    <a:pt x="727717" y="311789"/>
                  </a:cubicBezTo>
                  <a:lnTo>
                    <a:pt x="734854" y="308960"/>
                  </a:lnTo>
                  <a:cubicBezTo>
                    <a:pt x="557158" y="146577"/>
                    <a:pt x="298974" y="107429"/>
                    <a:pt x="81090" y="209827"/>
                  </a:cubicBezTo>
                  <a:cubicBezTo>
                    <a:pt x="88707" y="132982"/>
                    <a:pt x="118645" y="60042"/>
                    <a:pt x="167225" y="0"/>
                  </a:cubicBezTo>
                  <a:cubicBezTo>
                    <a:pt x="72440" y="66221"/>
                    <a:pt x="11345" y="170553"/>
                    <a:pt x="0" y="285592"/>
                  </a:cubicBezTo>
                  <a:cubicBezTo>
                    <a:pt x="217946" y="183170"/>
                    <a:pt x="476191" y="222369"/>
                    <a:pt x="653887" y="384848"/>
                  </a:cubicBezTo>
                  <a:lnTo>
                    <a:pt x="646750" y="387553"/>
                  </a:lnTo>
                  <a:cubicBezTo>
                    <a:pt x="667152" y="402985"/>
                    <a:pt x="686558" y="419705"/>
                    <a:pt x="704830" y="437612"/>
                  </a:cubicBezTo>
                  <a:cubicBezTo>
                    <a:pt x="721405" y="457098"/>
                    <a:pt x="736701" y="477640"/>
                    <a:pt x="750604" y="499109"/>
                  </a:cubicBezTo>
                  <a:cubicBezTo>
                    <a:pt x="751835" y="496772"/>
                    <a:pt x="752820" y="494435"/>
                    <a:pt x="753927" y="492098"/>
                  </a:cubicBezTo>
                  <a:cubicBezTo>
                    <a:pt x="903543" y="680682"/>
                    <a:pt x="924536" y="940866"/>
                    <a:pt x="807085" y="1150976"/>
                  </a:cubicBezTo>
                  <a:cubicBezTo>
                    <a:pt x="903359" y="1148160"/>
                    <a:pt x="995277" y="1110228"/>
                    <a:pt x="1065490" y="1044340"/>
                  </a:cubicBezTo>
                  <a:cubicBezTo>
                    <a:pt x="1079037" y="1031697"/>
                    <a:pt x="1091699" y="1018130"/>
                    <a:pt x="1103389" y="1003752"/>
                  </a:cubicBezTo>
                  <a:cubicBezTo>
                    <a:pt x="1040141" y="1048006"/>
                    <a:pt x="965339" y="1072838"/>
                    <a:pt x="888175" y="1075212"/>
                  </a:cubicBezTo>
                  <a:close/>
                </a:path>
              </a:pathLst>
            </a:custGeom>
            <a:solidFill>
              <a:schemeClr val="tx1">
                <a:lumMod val="50000"/>
                <a:lumOff val="5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xmlns="" id="{19BE50B8-8DDF-A449-B72E-78E69D84E380}"/>
                </a:ext>
              </a:extLst>
            </p:cNvPr>
            <p:cNvSpPr/>
            <p:nvPr/>
          </p:nvSpPr>
          <p:spPr>
            <a:xfrm>
              <a:off x="9486520" y="270255"/>
              <a:ext cx="1131402" cy="1078917"/>
            </a:xfrm>
            <a:custGeom>
              <a:avLst/>
              <a:gdLst>
                <a:gd name="connsiteX0" fmla="*/ 685715 w 1131402"/>
                <a:gd name="connsiteY0" fmla="*/ 947052 h 1078917"/>
                <a:gd name="connsiteX1" fmla="*/ 73419 w 1131402"/>
                <a:gd name="connsiteY1" fmla="*/ 985672 h 1078917"/>
                <a:gd name="connsiteX2" fmla="*/ 155370 w 1131402"/>
                <a:gd name="connsiteY2" fmla="*/ 378083 h 1078917"/>
                <a:gd name="connsiteX3" fmla="*/ 1131402 w 1131402"/>
                <a:gd name="connsiteY3" fmla="*/ 0 h 1078917"/>
                <a:gd name="connsiteX4" fmla="*/ 685715 w 1131402"/>
                <a:gd name="connsiteY4" fmla="*/ 947052 h 1078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402" h="1078917">
                  <a:moveTo>
                    <a:pt x="685715" y="947052"/>
                  </a:moveTo>
                  <a:cubicBezTo>
                    <a:pt x="393471" y="1219238"/>
                    <a:pt x="73419" y="985672"/>
                    <a:pt x="73419" y="985672"/>
                  </a:cubicBezTo>
                  <a:cubicBezTo>
                    <a:pt x="73419" y="985672"/>
                    <a:pt x="-137365" y="650268"/>
                    <a:pt x="155370" y="378083"/>
                  </a:cubicBezTo>
                  <a:cubicBezTo>
                    <a:pt x="448106" y="105898"/>
                    <a:pt x="1131402" y="0"/>
                    <a:pt x="1131402" y="0"/>
                  </a:cubicBezTo>
                  <a:cubicBezTo>
                    <a:pt x="1131402" y="0"/>
                    <a:pt x="977836" y="674990"/>
                    <a:pt x="685715" y="947052"/>
                  </a:cubicBezTo>
                  <a:close/>
                </a:path>
              </a:pathLst>
            </a:custGeom>
            <a:solidFill>
              <a:srgbClr val="FFFFFF"/>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xmlns="" id="{6B599D64-CA6A-6C46-B6D5-3EDE4663378D}"/>
                </a:ext>
              </a:extLst>
            </p:cNvPr>
            <p:cNvSpPr/>
            <p:nvPr/>
          </p:nvSpPr>
          <p:spPr>
            <a:xfrm>
              <a:off x="9487174" y="270255"/>
              <a:ext cx="1130624" cy="1079147"/>
            </a:xfrm>
            <a:custGeom>
              <a:avLst/>
              <a:gdLst>
                <a:gd name="connsiteX0" fmla="*/ 368577 w 1130624"/>
                <a:gd name="connsiteY0" fmla="*/ 553472 h 1079147"/>
                <a:gd name="connsiteX1" fmla="*/ 1130625 w 1130624"/>
                <a:gd name="connsiteY1" fmla="*/ 0 h 1079147"/>
                <a:gd name="connsiteX2" fmla="*/ 1130625 w 1130624"/>
                <a:gd name="connsiteY2" fmla="*/ 0 h 1079147"/>
                <a:gd name="connsiteX3" fmla="*/ 154716 w 1130624"/>
                <a:gd name="connsiteY3" fmla="*/ 378083 h 1079147"/>
                <a:gd name="connsiteX4" fmla="*/ 73257 w 1130624"/>
                <a:gd name="connsiteY4" fmla="*/ 985918 h 1079147"/>
                <a:gd name="connsiteX5" fmla="*/ 367469 w 1130624"/>
                <a:gd name="connsiteY5" fmla="*/ 1079148 h 1079147"/>
                <a:gd name="connsiteX6" fmla="*/ 368577 w 1130624"/>
                <a:gd name="connsiteY6" fmla="*/ 553472 h 1079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0624" h="1079147">
                  <a:moveTo>
                    <a:pt x="368577" y="553472"/>
                  </a:moveTo>
                  <a:cubicBezTo>
                    <a:pt x="535186" y="300843"/>
                    <a:pt x="942235" y="88679"/>
                    <a:pt x="1130625" y="0"/>
                  </a:cubicBezTo>
                  <a:lnTo>
                    <a:pt x="1130625" y="0"/>
                  </a:lnTo>
                  <a:cubicBezTo>
                    <a:pt x="1130625" y="0"/>
                    <a:pt x="446344" y="105898"/>
                    <a:pt x="154716" y="378083"/>
                  </a:cubicBezTo>
                  <a:cubicBezTo>
                    <a:pt x="-136913" y="650268"/>
                    <a:pt x="73257" y="985918"/>
                    <a:pt x="73257" y="985918"/>
                  </a:cubicBezTo>
                  <a:cubicBezTo>
                    <a:pt x="160512" y="1044238"/>
                    <a:pt x="262545" y="1076571"/>
                    <a:pt x="367469" y="1079148"/>
                  </a:cubicBezTo>
                  <a:cubicBezTo>
                    <a:pt x="299176" y="972512"/>
                    <a:pt x="221655" y="774861"/>
                    <a:pt x="368577" y="553472"/>
                  </a:cubicBezTo>
                  <a:close/>
                </a:path>
              </a:pathLst>
            </a:custGeom>
            <a:solidFill>
              <a:srgbClr val="F2F2F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xmlns="" id="{A1B8BEF5-F9C0-6241-A22B-08478ABE15D4}"/>
                </a:ext>
              </a:extLst>
            </p:cNvPr>
            <p:cNvSpPr/>
            <p:nvPr/>
          </p:nvSpPr>
          <p:spPr>
            <a:xfrm>
              <a:off x="9385700" y="1104153"/>
              <a:ext cx="321775" cy="333928"/>
            </a:xfrm>
            <a:custGeom>
              <a:avLst/>
              <a:gdLst>
                <a:gd name="connsiteX0" fmla="*/ 279323 w 321775"/>
                <a:gd name="connsiteY0" fmla="*/ 333928 h 333928"/>
                <a:gd name="connsiteX1" fmla="*/ 0 w 321775"/>
                <a:gd name="connsiteY1" fmla="*/ 34438 h 333928"/>
                <a:gd name="connsiteX2" fmla="*/ 114436 w 321775"/>
                <a:gd name="connsiteY2" fmla="*/ 0 h 333928"/>
                <a:gd name="connsiteX3" fmla="*/ 321776 w 321775"/>
                <a:gd name="connsiteY3" fmla="*/ 222127 h 333928"/>
                <a:gd name="connsiteX4" fmla="*/ 279323 w 321775"/>
                <a:gd name="connsiteY4" fmla="*/ 333928 h 333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75" h="333928">
                  <a:moveTo>
                    <a:pt x="279323" y="333928"/>
                  </a:moveTo>
                  <a:lnTo>
                    <a:pt x="0" y="34438"/>
                  </a:lnTo>
                  <a:lnTo>
                    <a:pt x="114436" y="0"/>
                  </a:lnTo>
                  <a:lnTo>
                    <a:pt x="321776" y="222127"/>
                  </a:lnTo>
                  <a:lnTo>
                    <a:pt x="279323" y="333928"/>
                  </a:lnTo>
                  <a:close/>
                </a:path>
              </a:pathLst>
            </a:custGeom>
            <a:solidFill>
              <a:srgbClr val="6D6D6D"/>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xmlns="" id="{CC5F9DA0-3860-454C-BDB0-4BB8F61479F5}"/>
                </a:ext>
              </a:extLst>
            </p:cNvPr>
            <p:cNvSpPr/>
            <p:nvPr/>
          </p:nvSpPr>
          <p:spPr>
            <a:xfrm rot="16321800">
              <a:off x="9867299" y="541462"/>
              <a:ext cx="443717" cy="443515"/>
            </a:xfrm>
            <a:custGeom>
              <a:avLst/>
              <a:gdLst>
                <a:gd name="connsiteX0" fmla="*/ 443718 w 443717"/>
                <a:gd name="connsiteY0" fmla="*/ 221758 h 443515"/>
                <a:gd name="connsiteX1" fmla="*/ 221858 w 443717"/>
                <a:gd name="connsiteY1" fmla="*/ 443515 h 443515"/>
                <a:gd name="connsiteX2" fmla="*/ -1 w 443717"/>
                <a:gd name="connsiteY2" fmla="*/ 221758 h 443515"/>
                <a:gd name="connsiteX3" fmla="*/ 221858 w 443717"/>
                <a:gd name="connsiteY3" fmla="*/ 0 h 443515"/>
                <a:gd name="connsiteX4" fmla="*/ 443718 w 443717"/>
                <a:gd name="connsiteY4" fmla="*/ 221758 h 443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717" h="443515">
                  <a:moveTo>
                    <a:pt x="443718" y="221758"/>
                  </a:moveTo>
                  <a:cubicBezTo>
                    <a:pt x="443718" y="344231"/>
                    <a:pt x="344388" y="443515"/>
                    <a:pt x="221858" y="443515"/>
                  </a:cubicBezTo>
                  <a:cubicBezTo>
                    <a:pt x="99329" y="443515"/>
                    <a:pt x="-1" y="344231"/>
                    <a:pt x="-1" y="221758"/>
                  </a:cubicBezTo>
                  <a:cubicBezTo>
                    <a:pt x="-1" y="99284"/>
                    <a:pt x="99329" y="0"/>
                    <a:pt x="221858" y="0"/>
                  </a:cubicBezTo>
                  <a:cubicBezTo>
                    <a:pt x="344388" y="0"/>
                    <a:pt x="443718" y="99284"/>
                    <a:pt x="443718" y="221758"/>
                  </a:cubicBezTo>
                  <a:close/>
                </a:path>
              </a:pathLst>
            </a:custGeom>
            <a:solidFill>
              <a:srgbClr val="606060"/>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xmlns="" id="{71E1E410-0DCE-A740-86FC-63F9E21E678B}"/>
                </a:ext>
              </a:extLst>
            </p:cNvPr>
            <p:cNvSpPr/>
            <p:nvPr/>
          </p:nvSpPr>
          <p:spPr>
            <a:xfrm rot="16317600">
              <a:off x="9904561" y="578689"/>
              <a:ext cx="369149" cy="368981"/>
            </a:xfrm>
            <a:custGeom>
              <a:avLst/>
              <a:gdLst>
                <a:gd name="connsiteX0" fmla="*/ 369150 w 369149"/>
                <a:gd name="connsiteY0" fmla="*/ 184491 h 368981"/>
                <a:gd name="connsiteX1" fmla="*/ 184575 w 369149"/>
                <a:gd name="connsiteY1" fmla="*/ 368981 h 368981"/>
                <a:gd name="connsiteX2" fmla="*/ 0 w 369149"/>
                <a:gd name="connsiteY2" fmla="*/ 184491 h 368981"/>
                <a:gd name="connsiteX3" fmla="*/ 184575 w 369149"/>
                <a:gd name="connsiteY3" fmla="*/ 0 h 368981"/>
                <a:gd name="connsiteX4" fmla="*/ 369150 w 369149"/>
                <a:gd name="connsiteY4" fmla="*/ 184491 h 368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149" h="368981">
                  <a:moveTo>
                    <a:pt x="369150" y="184491"/>
                  </a:moveTo>
                  <a:cubicBezTo>
                    <a:pt x="369150" y="286382"/>
                    <a:pt x="286513" y="368981"/>
                    <a:pt x="184575" y="368981"/>
                  </a:cubicBezTo>
                  <a:cubicBezTo>
                    <a:pt x="82637" y="368981"/>
                    <a:pt x="0" y="286382"/>
                    <a:pt x="0" y="184491"/>
                  </a:cubicBezTo>
                  <a:cubicBezTo>
                    <a:pt x="0" y="82599"/>
                    <a:pt x="82637" y="0"/>
                    <a:pt x="184575" y="0"/>
                  </a:cubicBezTo>
                  <a:cubicBezTo>
                    <a:pt x="286513" y="0"/>
                    <a:pt x="369150" y="82599"/>
                    <a:pt x="369150" y="184491"/>
                  </a:cubicBezTo>
                  <a:close/>
                </a:path>
              </a:pathLst>
            </a:custGeom>
            <a:solidFill>
              <a:srgbClr val="B2B2B2"/>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xmlns="" id="{3EF9ED0F-4BD7-5443-AACA-997188F3F0CA}"/>
                </a:ext>
              </a:extLst>
            </p:cNvPr>
            <p:cNvSpPr/>
            <p:nvPr/>
          </p:nvSpPr>
          <p:spPr>
            <a:xfrm>
              <a:off x="10072137" y="582413"/>
              <a:ext cx="200500" cy="309698"/>
            </a:xfrm>
            <a:custGeom>
              <a:avLst/>
              <a:gdLst>
                <a:gd name="connsiteX0" fmla="*/ 52478 w 200500"/>
                <a:gd name="connsiteY0" fmla="*/ 0 h 309698"/>
                <a:gd name="connsiteX1" fmla="*/ 55665 w 200500"/>
                <a:gd name="connsiteY1" fmla="*/ 260890 h 309698"/>
                <a:gd name="connsiteX2" fmla="*/ 148088 w 200500"/>
                <a:gd name="connsiteY2" fmla="*/ 309698 h 309698"/>
                <a:gd name="connsiteX3" fmla="*/ 144778 w 200500"/>
                <a:gd name="connsiteY3" fmla="*/ 48810 h 309698"/>
                <a:gd name="connsiteX4" fmla="*/ 52109 w 200500"/>
                <a:gd name="connsiteY4" fmla="*/ 0 h 309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500" h="309698">
                  <a:moveTo>
                    <a:pt x="52478" y="0"/>
                  </a:moveTo>
                  <a:cubicBezTo>
                    <a:pt x="-18719" y="72924"/>
                    <a:pt x="-17291" y="189728"/>
                    <a:pt x="55665" y="260890"/>
                  </a:cubicBezTo>
                  <a:cubicBezTo>
                    <a:pt x="81124" y="285721"/>
                    <a:pt x="113216" y="302669"/>
                    <a:pt x="148088" y="309698"/>
                  </a:cubicBezTo>
                  <a:cubicBezTo>
                    <a:pt x="219248" y="236741"/>
                    <a:pt x="217758" y="119937"/>
                    <a:pt x="144778" y="48810"/>
                  </a:cubicBezTo>
                  <a:cubicBezTo>
                    <a:pt x="119245" y="23937"/>
                    <a:pt x="87067" y="6985"/>
                    <a:pt x="52109" y="0"/>
                  </a:cubicBezTo>
                  <a:close/>
                </a:path>
              </a:pathLst>
            </a:custGeom>
            <a:solidFill>
              <a:srgbClr val="D6D6D6"/>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xmlns="" id="{909F4B54-78D6-1045-97D2-5C4B9F33163E}"/>
                </a:ext>
              </a:extLst>
            </p:cNvPr>
            <p:cNvSpPr/>
            <p:nvPr/>
          </p:nvSpPr>
          <p:spPr>
            <a:xfrm>
              <a:off x="9062694" y="1203248"/>
              <a:ext cx="520293" cy="490660"/>
            </a:xfrm>
            <a:custGeom>
              <a:avLst/>
              <a:gdLst>
                <a:gd name="connsiteX0" fmla="*/ 442980 w 520293"/>
                <a:gd name="connsiteY0" fmla="*/ 401859 h 490660"/>
                <a:gd name="connsiteX1" fmla="*/ 0 w 520293"/>
                <a:gd name="connsiteY1" fmla="*/ 490660 h 490660"/>
                <a:gd name="connsiteX2" fmla="*/ 135355 w 520293"/>
                <a:gd name="connsiteY2" fmla="*/ 59198 h 490660"/>
                <a:gd name="connsiteX3" fmla="*/ 461068 w 520293"/>
                <a:gd name="connsiteY3" fmla="*/ 76294 h 490660"/>
                <a:gd name="connsiteX4" fmla="*/ 443964 w 520293"/>
                <a:gd name="connsiteY4" fmla="*/ 401859 h 490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293" h="490660">
                  <a:moveTo>
                    <a:pt x="442980" y="401859"/>
                  </a:moveTo>
                  <a:cubicBezTo>
                    <a:pt x="348354" y="486970"/>
                    <a:pt x="0" y="490660"/>
                    <a:pt x="0" y="490660"/>
                  </a:cubicBezTo>
                  <a:cubicBezTo>
                    <a:pt x="0" y="490660"/>
                    <a:pt x="40114" y="144433"/>
                    <a:pt x="135355" y="59198"/>
                  </a:cubicBezTo>
                  <a:cubicBezTo>
                    <a:pt x="230017" y="-25984"/>
                    <a:pt x="375844" y="-18329"/>
                    <a:pt x="461068" y="76294"/>
                  </a:cubicBezTo>
                  <a:cubicBezTo>
                    <a:pt x="546292" y="170917"/>
                    <a:pt x="538627" y="316673"/>
                    <a:pt x="443964" y="401859"/>
                  </a:cubicBezTo>
                  <a:close/>
                </a:path>
              </a:pathLst>
            </a:custGeom>
            <a:solidFill>
              <a:schemeClr val="tx1">
                <a:lumMod val="50000"/>
                <a:lumOff val="50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xmlns="" id="{7666455A-AE41-7543-9326-3C07D63555BC}"/>
                </a:ext>
              </a:extLst>
            </p:cNvPr>
            <p:cNvSpPr/>
            <p:nvPr/>
          </p:nvSpPr>
          <p:spPr>
            <a:xfrm>
              <a:off x="9254406" y="1236506"/>
              <a:ext cx="301176" cy="284349"/>
            </a:xfrm>
            <a:custGeom>
              <a:avLst/>
              <a:gdLst>
                <a:gd name="connsiteX0" fmla="*/ 258405 w 301176"/>
                <a:gd name="connsiteY0" fmla="*/ 232692 h 284349"/>
                <a:gd name="connsiteX1" fmla="*/ 0 w 301176"/>
                <a:gd name="connsiteY1" fmla="*/ 284349 h 284349"/>
                <a:gd name="connsiteX2" fmla="*/ 78506 w 301176"/>
                <a:gd name="connsiteY2" fmla="*/ 33073 h 284349"/>
                <a:gd name="connsiteX3" fmla="*/ 268089 w 301176"/>
                <a:gd name="connsiteY3" fmla="*/ 46051 h 284349"/>
                <a:gd name="connsiteX4" fmla="*/ 258282 w 301176"/>
                <a:gd name="connsiteY4" fmla="*/ 232692 h 284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176" h="284349">
                  <a:moveTo>
                    <a:pt x="258405" y="232692"/>
                  </a:moveTo>
                  <a:cubicBezTo>
                    <a:pt x="203279" y="281889"/>
                    <a:pt x="0" y="284349"/>
                    <a:pt x="0" y="284349"/>
                  </a:cubicBezTo>
                  <a:cubicBezTo>
                    <a:pt x="0" y="284349"/>
                    <a:pt x="23379" y="82762"/>
                    <a:pt x="78506" y="33073"/>
                  </a:cubicBezTo>
                  <a:cubicBezTo>
                    <a:pt x="134444" y="-15672"/>
                    <a:pt x="219324" y="-9860"/>
                    <a:pt x="268089" y="46051"/>
                  </a:cubicBezTo>
                  <a:cubicBezTo>
                    <a:pt x="315759" y="100711"/>
                    <a:pt x="311427" y="183326"/>
                    <a:pt x="258282" y="232692"/>
                  </a:cubicBezTo>
                  <a:close/>
                </a:path>
              </a:pathLst>
            </a:custGeom>
            <a:solidFill>
              <a:schemeClr val="bg1">
                <a:lumMod val="65000"/>
              </a:schemeClr>
            </a:solidFill>
            <a:ln w="123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6" name="Rectangle 75">
            <a:extLst>
              <a:ext uri="{FF2B5EF4-FFF2-40B4-BE49-F238E27FC236}">
                <a16:creationId xmlns:a16="http://schemas.microsoft.com/office/drawing/2014/main" xmlns="" id="{7CCEF378-96A6-424B-8289-31DCA067E6A0}"/>
              </a:ext>
            </a:extLst>
          </p:cNvPr>
          <p:cNvSpPr/>
          <p:nvPr/>
        </p:nvSpPr>
        <p:spPr>
          <a:xfrm>
            <a:off x="2490797" y="4678976"/>
            <a:ext cx="566182"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77" name="Rectangle 76">
            <a:extLst>
              <a:ext uri="{FF2B5EF4-FFF2-40B4-BE49-F238E27FC236}">
                <a16:creationId xmlns:a16="http://schemas.microsoft.com/office/drawing/2014/main" xmlns="" id="{4880598C-CE70-654C-A4C5-BFFA21A1E823}"/>
              </a:ext>
            </a:extLst>
          </p:cNvPr>
          <p:cNvSpPr/>
          <p:nvPr/>
        </p:nvSpPr>
        <p:spPr>
          <a:xfrm>
            <a:off x="3825723" y="4677170"/>
            <a:ext cx="566182"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78" name="Rectangle 77">
            <a:extLst>
              <a:ext uri="{FF2B5EF4-FFF2-40B4-BE49-F238E27FC236}">
                <a16:creationId xmlns:a16="http://schemas.microsoft.com/office/drawing/2014/main" xmlns="" id="{277E4A79-F4A7-2B4A-8204-22CC35A24BDE}"/>
              </a:ext>
            </a:extLst>
          </p:cNvPr>
          <p:cNvSpPr/>
          <p:nvPr/>
        </p:nvSpPr>
        <p:spPr>
          <a:xfrm>
            <a:off x="5177296" y="4694368"/>
            <a:ext cx="566181"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79" name="Rectangle 78">
            <a:extLst>
              <a:ext uri="{FF2B5EF4-FFF2-40B4-BE49-F238E27FC236}">
                <a16:creationId xmlns:a16="http://schemas.microsoft.com/office/drawing/2014/main" xmlns="" id="{67684B55-5DC0-664A-9577-7B195AFC00A4}"/>
              </a:ext>
            </a:extLst>
          </p:cNvPr>
          <p:cNvSpPr/>
          <p:nvPr/>
        </p:nvSpPr>
        <p:spPr>
          <a:xfrm>
            <a:off x="6526989" y="4690756"/>
            <a:ext cx="566181"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sp>
        <p:nvSpPr>
          <p:cNvPr id="80" name="Rectangle 79">
            <a:extLst>
              <a:ext uri="{FF2B5EF4-FFF2-40B4-BE49-F238E27FC236}">
                <a16:creationId xmlns:a16="http://schemas.microsoft.com/office/drawing/2014/main" xmlns="" id="{655775DD-57AA-BF4A-8C2A-A8BBE3F08273}"/>
              </a:ext>
            </a:extLst>
          </p:cNvPr>
          <p:cNvSpPr/>
          <p:nvPr/>
        </p:nvSpPr>
        <p:spPr>
          <a:xfrm>
            <a:off x="7867577" y="4697399"/>
            <a:ext cx="566181"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05</a:t>
            </a:r>
          </a:p>
        </p:txBody>
      </p:sp>
      <p:sp>
        <p:nvSpPr>
          <p:cNvPr id="81" name="Rectangle 80">
            <a:extLst>
              <a:ext uri="{FF2B5EF4-FFF2-40B4-BE49-F238E27FC236}">
                <a16:creationId xmlns:a16="http://schemas.microsoft.com/office/drawing/2014/main" xmlns="" id="{F00D023F-8CE0-5A4C-9917-65CD5B57C406}"/>
              </a:ext>
            </a:extLst>
          </p:cNvPr>
          <p:cNvSpPr/>
          <p:nvPr/>
        </p:nvSpPr>
        <p:spPr>
          <a:xfrm>
            <a:off x="9135021" y="4697399"/>
            <a:ext cx="566181"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06</a:t>
            </a:r>
          </a:p>
        </p:txBody>
      </p:sp>
      <p:sp>
        <p:nvSpPr>
          <p:cNvPr id="82" name="CuadroTexto 238">
            <a:extLst>
              <a:ext uri="{FF2B5EF4-FFF2-40B4-BE49-F238E27FC236}">
                <a16:creationId xmlns:a16="http://schemas.microsoft.com/office/drawing/2014/main" xmlns="" id="{3CF812EE-C1BC-7F4C-AB50-29ECFE32DC42}"/>
              </a:ext>
            </a:extLst>
          </p:cNvPr>
          <p:cNvSpPr txBox="1"/>
          <p:nvPr/>
        </p:nvSpPr>
        <p:spPr>
          <a:xfrm>
            <a:off x="2256779" y="4495274"/>
            <a:ext cx="103421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83" name="CuadroTexto 238">
            <a:extLst>
              <a:ext uri="{FF2B5EF4-FFF2-40B4-BE49-F238E27FC236}">
                <a16:creationId xmlns:a16="http://schemas.microsoft.com/office/drawing/2014/main" xmlns="" id="{1FF7BCAF-2A80-FA4F-B43F-29AEB399F6B1}"/>
              </a:ext>
            </a:extLst>
          </p:cNvPr>
          <p:cNvSpPr txBox="1"/>
          <p:nvPr/>
        </p:nvSpPr>
        <p:spPr>
          <a:xfrm>
            <a:off x="3547495" y="4496798"/>
            <a:ext cx="103421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84" name="CuadroTexto 238">
            <a:extLst>
              <a:ext uri="{FF2B5EF4-FFF2-40B4-BE49-F238E27FC236}">
                <a16:creationId xmlns:a16="http://schemas.microsoft.com/office/drawing/2014/main" xmlns="" id="{E30CE342-64E4-AD4E-BFCB-04A1C6D2AC6B}"/>
              </a:ext>
            </a:extLst>
          </p:cNvPr>
          <p:cNvSpPr txBox="1"/>
          <p:nvPr/>
        </p:nvSpPr>
        <p:spPr>
          <a:xfrm>
            <a:off x="4903371" y="4495274"/>
            <a:ext cx="103421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85" name="CuadroTexto 238">
            <a:extLst>
              <a:ext uri="{FF2B5EF4-FFF2-40B4-BE49-F238E27FC236}">
                <a16:creationId xmlns:a16="http://schemas.microsoft.com/office/drawing/2014/main" xmlns="" id="{2E8E1CF3-1223-EF4A-98B4-825559924C33}"/>
              </a:ext>
            </a:extLst>
          </p:cNvPr>
          <p:cNvSpPr txBox="1"/>
          <p:nvPr/>
        </p:nvSpPr>
        <p:spPr>
          <a:xfrm>
            <a:off x="6269546" y="4495274"/>
            <a:ext cx="103421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86" name="CuadroTexto 238">
            <a:extLst>
              <a:ext uri="{FF2B5EF4-FFF2-40B4-BE49-F238E27FC236}">
                <a16:creationId xmlns:a16="http://schemas.microsoft.com/office/drawing/2014/main" xmlns="" id="{96A4940C-0B76-E245-9148-0B617085C37A}"/>
              </a:ext>
            </a:extLst>
          </p:cNvPr>
          <p:cNvSpPr txBox="1"/>
          <p:nvPr/>
        </p:nvSpPr>
        <p:spPr>
          <a:xfrm>
            <a:off x="7588107" y="4495274"/>
            <a:ext cx="103421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87" name="CuadroTexto 238">
            <a:extLst>
              <a:ext uri="{FF2B5EF4-FFF2-40B4-BE49-F238E27FC236}">
                <a16:creationId xmlns:a16="http://schemas.microsoft.com/office/drawing/2014/main" xmlns="" id="{5954C4DA-27B9-5D40-B8F3-6E95E90DAC43}"/>
              </a:ext>
            </a:extLst>
          </p:cNvPr>
          <p:cNvSpPr txBox="1"/>
          <p:nvPr/>
        </p:nvSpPr>
        <p:spPr>
          <a:xfrm>
            <a:off x="8983738" y="4493674"/>
            <a:ext cx="103421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88" name="CuadroTexto 4">
            <a:extLst>
              <a:ext uri="{FF2B5EF4-FFF2-40B4-BE49-F238E27FC236}">
                <a16:creationId xmlns:a16="http://schemas.microsoft.com/office/drawing/2014/main" xmlns="" id="{56894A96-BE4B-DE43-BB2E-47D7C6E58F8A}"/>
              </a:ext>
            </a:extLst>
          </p:cNvPr>
          <p:cNvSpPr txBox="1"/>
          <p:nvPr/>
        </p:nvSpPr>
        <p:spPr>
          <a:xfrm>
            <a:off x="1915505" y="5547791"/>
            <a:ext cx="1426804"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9" name="CuadroTexto 4">
            <a:extLst>
              <a:ext uri="{FF2B5EF4-FFF2-40B4-BE49-F238E27FC236}">
                <a16:creationId xmlns:a16="http://schemas.microsoft.com/office/drawing/2014/main" xmlns="" id="{C741B770-0583-F64E-B442-28BCDD3D01FC}"/>
              </a:ext>
            </a:extLst>
          </p:cNvPr>
          <p:cNvSpPr txBox="1"/>
          <p:nvPr/>
        </p:nvSpPr>
        <p:spPr>
          <a:xfrm>
            <a:off x="3367580" y="5547791"/>
            <a:ext cx="1394048"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90" name="CuadroTexto 4">
            <a:extLst>
              <a:ext uri="{FF2B5EF4-FFF2-40B4-BE49-F238E27FC236}">
                <a16:creationId xmlns:a16="http://schemas.microsoft.com/office/drawing/2014/main" xmlns="" id="{BE4F2FA0-4823-784A-8141-A240C16DCBD7}"/>
              </a:ext>
            </a:extLst>
          </p:cNvPr>
          <p:cNvSpPr txBox="1"/>
          <p:nvPr/>
        </p:nvSpPr>
        <p:spPr>
          <a:xfrm>
            <a:off x="4714789" y="5547791"/>
            <a:ext cx="1418848"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91" name="CuadroTexto 4">
            <a:extLst>
              <a:ext uri="{FF2B5EF4-FFF2-40B4-BE49-F238E27FC236}">
                <a16:creationId xmlns:a16="http://schemas.microsoft.com/office/drawing/2014/main" xmlns="" id="{F940F5D2-08B7-474A-9F9F-322960B9F3CE}"/>
              </a:ext>
            </a:extLst>
          </p:cNvPr>
          <p:cNvSpPr txBox="1"/>
          <p:nvPr/>
        </p:nvSpPr>
        <p:spPr>
          <a:xfrm>
            <a:off x="6100655" y="5547791"/>
            <a:ext cx="1418848"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92" name="CuadroTexto 4">
            <a:extLst>
              <a:ext uri="{FF2B5EF4-FFF2-40B4-BE49-F238E27FC236}">
                <a16:creationId xmlns:a16="http://schemas.microsoft.com/office/drawing/2014/main" xmlns="" id="{99C54BBD-69CC-514E-9746-B930EAC71671}"/>
              </a:ext>
            </a:extLst>
          </p:cNvPr>
          <p:cNvSpPr txBox="1"/>
          <p:nvPr/>
        </p:nvSpPr>
        <p:spPr>
          <a:xfrm>
            <a:off x="7434171" y="5547791"/>
            <a:ext cx="1418848"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93" name="CuadroTexto 4">
            <a:extLst>
              <a:ext uri="{FF2B5EF4-FFF2-40B4-BE49-F238E27FC236}">
                <a16:creationId xmlns:a16="http://schemas.microsoft.com/office/drawing/2014/main" xmlns="" id="{2D8B369F-0A4D-2944-AEE8-969DE2316D56}"/>
              </a:ext>
            </a:extLst>
          </p:cNvPr>
          <p:cNvSpPr txBox="1"/>
          <p:nvPr/>
        </p:nvSpPr>
        <p:spPr>
          <a:xfrm>
            <a:off x="8841444" y="5547791"/>
            <a:ext cx="1418848" cy="93871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54" name="CuadroTexto 238">
            <a:extLst>
              <a:ext uri="{FF2B5EF4-FFF2-40B4-BE49-F238E27FC236}">
                <a16:creationId xmlns:a16="http://schemas.microsoft.com/office/drawing/2014/main" xmlns="" id="{35757F8F-CB51-4A39-BC25-1DB54F82ED55}"/>
              </a:ext>
            </a:extLst>
          </p:cNvPr>
          <p:cNvSpPr txBox="1"/>
          <p:nvPr/>
        </p:nvSpPr>
        <p:spPr>
          <a:xfrm>
            <a:off x="622719" y="343215"/>
            <a:ext cx="665630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Launch plan Infographic</a:t>
            </a:r>
          </a:p>
        </p:txBody>
      </p:sp>
    </p:spTree>
    <p:extLst>
      <p:ext uri="{BB962C8B-B14F-4D97-AF65-F5344CB8AC3E}">
        <p14:creationId xmlns:p14="http://schemas.microsoft.com/office/powerpoint/2010/main" xmlns="" val="3812126875"/>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8000">
                                          <p:cBhvr additive="base">
                                            <p:cTn id="7" dur="500" fill="hold"/>
                                            <p:tgtEl>
                                              <p:spTgt spid="54"/>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par>
                                    <p:cTn id="12" presetID="10" presetClass="entr" presetSubtype="0" fill="hold" nodeType="withEffect">
                                      <p:stCondLst>
                                        <p:cond delay="2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500"/>
                                            <p:tgtEl>
                                              <p:spTgt spid="76"/>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par>
                                    <p:cTn id="63" presetID="10" presetClass="entr" presetSubtype="0" fill="hold" grpId="0" nodeType="withEffect">
                                      <p:stCondLst>
                                        <p:cond delay="100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83"/>
                                            </p:tgtEl>
                                            <p:attrNameLst>
                                              <p:attrName>style.visibility</p:attrName>
                                            </p:attrNameLst>
                                          </p:cBhvr>
                                          <p:to>
                                            <p:strVal val="visible"/>
                                          </p:to>
                                        </p:set>
                                        <p:animEffect transition="in" filter="fade">
                                          <p:cBhvr>
                                            <p:cTn id="71" dur="500"/>
                                            <p:tgtEl>
                                              <p:spTgt spid="83"/>
                                            </p:tgtEl>
                                          </p:cBhvr>
                                        </p:animEffect>
                                      </p:childTnLst>
                                    </p:cTn>
                                  </p:par>
                                  <p:par>
                                    <p:cTn id="72" presetID="10" presetClass="entr" presetSubtype="0" fill="hold" grpId="0" nodeType="withEffect">
                                      <p:stCondLst>
                                        <p:cond delay="100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78"/>
                                            </p:tgtEl>
                                            <p:attrNameLst>
                                              <p:attrName>style.visibility</p:attrName>
                                            </p:attrNameLst>
                                          </p:cBhvr>
                                          <p:to>
                                            <p:strVal val="visible"/>
                                          </p:to>
                                        </p:set>
                                        <p:animEffect transition="in" filter="fade">
                                          <p:cBhvr>
                                            <p:cTn id="80" dur="500"/>
                                            <p:tgtEl>
                                              <p:spTgt spid="78"/>
                                            </p:tgtEl>
                                          </p:cBhvr>
                                        </p:animEffect>
                                      </p:childTnLst>
                                    </p:cTn>
                                  </p:par>
                                  <p:par>
                                    <p:cTn id="81" presetID="10" presetClass="entr" presetSubtype="0" fill="hold" grpId="0" nodeType="withEffect">
                                      <p:stCondLst>
                                        <p:cond delay="100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500"/>
                                            <p:tgtEl>
                                              <p:spTgt spid="85"/>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grpId="0" nodeType="withEffect">
                                      <p:stCondLst>
                                        <p:cond delay="100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childTnLst>
                                    </p:cTn>
                                  </p:par>
                                  <p:par>
                                    <p:cTn id="90" presetID="10" presetClass="entr" presetSubtype="0" fill="hold" grpId="0" nodeType="withEffect">
                                      <p:stCondLst>
                                        <p:cond delay="1000"/>
                                      </p:stCondLst>
                                      <p:childTnLst>
                                        <p:set>
                                          <p:cBhvr>
                                            <p:cTn id="91" dur="1" fill="hold">
                                              <p:stCondLst>
                                                <p:cond delay="0"/>
                                              </p:stCondLst>
                                            </p:cTn>
                                            <p:tgtEl>
                                              <p:spTgt spid="86"/>
                                            </p:tgtEl>
                                            <p:attrNameLst>
                                              <p:attrName>style.visibility</p:attrName>
                                            </p:attrNameLst>
                                          </p:cBhvr>
                                          <p:to>
                                            <p:strVal val="visible"/>
                                          </p:to>
                                        </p:set>
                                        <p:animEffect transition="in" filter="fade">
                                          <p:cBhvr>
                                            <p:cTn id="92" dur="500"/>
                                            <p:tgtEl>
                                              <p:spTgt spid="86"/>
                                            </p:tgtEl>
                                          </p:cBhvr>
                                        </p:animEffect>
                                      </p:childTnLst>
                                    </p:cTn>
                                  </p:par>
                                  <p:par>
                                    <p:cTn id="93" presetID="10" presetClass="entr" presetSubtype="0" fill="hold" grpId="0" nodeType="withEffect">
                                      <p:stCondLst>
                                        <p:cond delay="100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grpId="0" nodeType="withEffect">
                                      <p:stCondLst>
                                        <p:cond delay="1000"/>
                                      </p:stCondLst>
                                      <p:childTnLst>
                                        <p:set>
                                          <p:cBhvr>
                                            <p:cTn id="97" dur="1" fill="hold">
                                              <p:stCondLst>
                                                <p:cond delay="0"/>
                                              </p:stCondLst>
                                            </p:cTn>
                                            <p:tgtEl>
                                              <p:spTgt spid="80"/>
                                            </p:tgtEl>
                                            <p:attrNameLst>
                                              <p:attrName>style.visibility</p:attrName>
                                            </p:attrNameLst>
                                          </p:cBhvr>
                                          <p:to>
                                            <p:strVal val="visible"/>
                                          </p:to>
                                        </p:set>
                                        <p:animEffect transition="in" filter="fade">
                                          <p:cBhvr>
                                            <p:cTn id="98" dur="500"/>
                                            <p:tgtEl>
                                              <p:spTgt spid="80"/>
                                            </p:tgtEl>
                                          </p:cBhvr>
                                        </p:animEffect>
                                      </p:childTnLst>
                                    </p:cTn>
                                  </p:par>
                                  <p:par>
                                    <p:cTn id="99" presetID="10" presetClass="entr" presetSubtype="0" fill="hold" grpId="0" nodeType="withEffect">
                                      <p:stCondLst>
                                        <p:cond delay="100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par>
                                    <p:cTn id="102" presetID="10" presetClass="entr" presetSubtype="0" fill="hold" grpId="0" nodeType="withEffect">
                                      <p:stCondLst>
                                        <p:cond delay="100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100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500"/>
                                            <p:tgtEl>
                                              <p:spTgt spid="81"/>
                                            </p:tgtEl>
                                          </p:cBhvr>
                                        </p:animEffect>
                                      </p:childTnLst>
                                    </p:cTn>
                                  </p:par>
                                  <p:par>
                                    <p:cTn id="108" presetID="2" presetClass="entr" presetSubtype="4" fill="hold" grpId="0" nodeType="withEffect">
                                      <p:stCondLst>
                                        <p:cond delay="1250"/>
                                      </p:stCondLst>
                                      <p:childTnLst>
                                        <p:set>
                                          <p:cBhvr>
                                            <p:cTn id="109" dur="1" fill="hold">
                                              <p:stCondLst>
                                                <p:cond delay="0"/>
                                              </p:stCondLst>
                                            </p:cTn>
                                            <p:tgtEl>
                                              <p:spTgt spid="88"/>
                                            </p:tgtEl>
                                            <p:attrNameLst>
                                              <p:attrName>style.visibility</p:attrName>
                                            </p:attrNameLst>
                                          </p:cBhvr>
                                          <p:to>
                                            <p:strVal val="visible"/>
                                          </p:to>
                                        </p:set>
                                        <p:anim calcmode="lin" valueType="num">
                                          <p:cBhvr additive="base">
                                            <p:cTn id="110" dur="500" fill="hold"/>
                                            <p:tgtEl>
                                              <p:spTgt spid="88"/>
                                            </p:tgtEl>
                                            <p:attrNameLst>
                                              <p:attrName>ppt_x</p:attrName>
                                            </p:attrNameLst>
                                          </p:cBhvr>
                                          <p:tavLst>
                                            <p:tav tm="0">
                                              <p:val>
                                                <p:strVal val="#ppt_x"/>
                                              </p:val>
                                            </p:tav>
                                            <p:tav tm="100000">
                                              <p:val>
                                                <p:strVal val="#ppt_x"/>
                                              </p:val>
                                            </p:tav>
                                          </p:tavLst>
                                        </p:anim>
                                        <p:anim calcmode="lin" valueType="num">
                                          <p:cBhvr additive="base">
                                            <p:cTn id="111" dur="500" fill="hold"/>
                                            <p:tgtEl>
                                              <p:spTgt spid="8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1250"/>
                                      </p:stCondLst>
                                      <p:childTnLst>
                                        <p:set>
                                          <p:cBhvr>
                                            <p:cTn id="113" dur="1" fill="hold">
                                              <p:stCondLst>
                                                <p:cond delay="0"/>
                                              </p:stCondLst>
                                            </p:cTn>
                                            <p:tgtEl>
                                              <p:spTgt spid="89"/>
                                            </p:tgtEl>
                                            <p:attrNameLst>
                                              <p:attrName>style.visibility</p:attrName>
                                            </p:attrNameLst>
                                          </p:cBhvr>
                                          <p:to>
                                            <p:strVal val="visible"/>
                                          </p:to>
                                        </p:set>
                                        <p:anim calcmode="lin" valueType="num">
                                          <p:cBhvr additive="base">
                                            <p:cTn id="114" dur="500" fill="hold"/>
                                            <p:tgtEl>
                                              <p:spTgt spid="89"/>
                                            </p:tgtEl>
                                            <p:attrNameLst>
                                              <p:attrName>ppt_x</p:attrName>
                                            </p:attrNameLst>
                                          </p:cBhvr>
                                          <p:tavLst>
                                            <p:tav tm="0">
                                              <p:val>
                                                <p:strVal val="#ppt_x"/>
                                              </p:val>
                                            </p:tav>
                                            <p:tav tm="100000">
                                              <p:val>
                                                <p:strVal val="#ppt_x"/>
                                              </p:val>
                                            </p:tav>
                                          </p:tavLst>
                                        </p:anim>
                                        <p:anim calcmode="lin" valueType="num">
                                          <p:cBhvr additive="base">
                                            <p:cTn id="115" dur="500" fill="hold"/>
                                            <p:tgtEl>
                                              <p:spTgt spid="89"/>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1250"/>
                                      </p:stCondLst>
                                      <p:childTnLst>
                                        <p:set>
                                          <p:cBhvr>
                                            <p:cTn id="117" dur="1" fill="hold">
                                              <p:stCondLst>
                                                <p:cond delay="0"/>
                                              </p:stCondLst>
                                            </p:cTn>
                                            <p:tgtEl>
                                              <p:spTgt spid="90"/>
                                            </p:tgtEl>
                                            <p:attrNameLst>
                                              <p:attrName>style.visibility</p:attrName>
                                            </p:attrNameLst>
                                          </p:cBhvr>
                                          <p:to>
                                            <p:strVal val="visible"/>
                                          </p:to>
                                        </p:set>
                                        <p:anim calcmode="lin" valueType="num">
                                          <p:cBhvr additive="base">
                                            <p:cTn id="118" dur="500" fill="hold"/>
                                            <p:tgtEl>
                                              <p:spTgt spid="90"/>
                                            </p:tgtEl>
                                            <p:attrNameLst>
                                              <p:attrName>ppt_x</p:attrName>
                                            </p:attrNameLst>
                                          </p:cBhvr>
                                          <p:tavLst>
                                            <p:tav tm="0">
                                              <p:val>
                                                <p:strVal val="#ppt_x"/>
                                              </p:val>
                                            </p:tav>
                                            <p:tav tm="100000">
                                              <p:val>
                                                <p:strVal val="#ppt_x"/>
                                              </p:val>
                                            </p:tav>
                                          </p:tavLst>
                                        </p:anim>
                                        <p:anim calcmode="lin" valueType="num">
                                          <p:cBhvr additive="base">
                                            <p:cTn id="119" dur="500" fill="hold"/>
                                            <p:tgtEl>
                                              <p:spTgt spid="90"/>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1250"/>
                                      </p:stCondLst>
                                      <p:childTnLst>
                                        <p:set>
                                          <p:cBhvr>
                                            <p:cTn id="121" dur="1" fill="hold">
                                              <p:stCondLst>
                                                <p:cond delay="0"/>
                                              </p:stCondLst>
                                            </p:cTn>
                                            <p:tgtEl>
                                              <p:spTgt spid="91"/>
                                            </p:tgtEl>
                                            <p:attrNameLst>
                                              <p:attrName>style.visibility</p:attrName>
                                            </p:attrNameLst>
                                          </p:cBhvr>
                                          <p:to>
                                            <p:strVal val="visible"/>
                                          </p:to>
                                        </p:set>
                                        <p:anim calcmode="lin" valueType="num">
                                          <p:cBhvr additive="base">
                                            <p:cTn id="122" dur="500" fill="hold"/>
                                            <p:tgtEl>
                                              <p:spTgt spid="91"/>
                                            </p:tgtEl>
                                            <p:attrNameLst>
                                              <p:attrName>ppt_x</p:attrName>
                                            </p:attrNameLst>
                                          </p:cBhvr>
                                          <p:tavLst>
                                            <p:tav tm="0">
                                              <p:val>
                                                <p:strVal val="#ppt_x"/>
                                              </p:val>
                                            </p:tav>
                                            <p:tav tm="100000">
                                              <p:val>
                                                <p:strVal val="#ppt_x"/>
                                              </p:val>
                                            </p:tav>
                                          </p:tavLst>
                                        </p:anim>
                                        <p:anim calcmode="lin" valueType="num">
                                          <p:cBhvr additive="base">
                                            <p:cTn id="123" dur="500" fill="hold"/>
                                            <p:tgtEl>
                                              <p:spTgt spid="91"/>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1250"/>
                                      </p:stCondLst>
                                      <p:childTnLst>
                                        <p:set>
                                          <p:cBhvr>
                                            <p:cTn id="125" dur="1" fill="hold">
                                              <p:stCondLst>
                                                <p:cond delay="0"/>
                                              </p:stCondLst>
                                            </p:cTn>
                                            <p:tgtEl>
                                              <p:spTgt spid="92"/>
                                            </p:tgtEl>
                                            <p:attrNameLst>
                                              <p:attrName>style.visibility</p:attrName>
                                            </p:attrNameLst>
                                          </p:cBhvr>
                                          <p:to>
                                            <p:strVal val="visible"/>
                                          </p:to>
                                        </p:set>
                                        <p:anim calcmode="lin" valueType="num">
                                          <p:cBhvr additive="base">
                                            <p:cTn id="126" dur="500" fill="hold"/>
                                            <p:tgtEl>
                                              <p:spTgt spid="92"/>
                                            </p:tgtEl>
                                            <p:attrNameLst>
                                              <p:attrName>ppt_x</p:attrName>
                                            </p:attrNameLst>
                                          </p:cBhvr>
                                          <p:tavLst>
                                            <p:tav tm="0">
                                              <p:val>
                                                <p:strVal val="#ppt_x"/>
                                              </p:val>
                                            </p:tav>
                                            <p:tav tm="100000">
                                              <p:val>
                                                <p:strVal val="#ppt_x"/>
                                              </p:val>
                                            </p:tav>
                                          </p:tavLst>
                                        </p:anim>
                                        <p:anim calcmode="lin" valueType="num">
                                          <p:cBhvr additive="base">
                                            <p:cTn id="127" dur="500" fill="hold"/>
                                            <p:tgtEl>
                                              <p:spTgt spid="92"/>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1250"/>
                                      </p:stCondLst>
                                      <p:childTnLst>
                                        <p:set>
                                          <p:cBhvr>
                                            <p:cTn id="129" dur="1" fill="hold">
                                              <p:stCondLst>
                                                <p:cond delay="0"/>
                                              </p:stCondLst>
                                            </p:cTn>
                                            <p:tgtEl>
                                              <p:spTgt spid="93"/>
                                            </p:tgtEl>
                                            <p:attrNameLst>
                                              <p:attrName>style.visibility</p:attrName>
                                            </p:attrNameLst>
                                          </p:cBhvr>
                                          <p:to>
                                            <p:strVal val="visible"/>
                                          </p:to>
                                        </p:set>
                                        <p:anim calcmode="lin" valueType="num">
                                          <p:cBhvr additive="base">
                                            <p:cTn id="130" dur="500" fill="hold"/>
                                            <p:tgtEl>
                                              <p:spTgt spid="93"/>
                                            </p:tgtEl>
                                            <p:attrNameLst>
                                              <p:attrName>ppt_x</p:attrName>
                                            </p:attrNameLst>
                                          </p:cBhvr>
                                          <p:tavLst>
                                            <p:tav tm="0">
                                              <p:val>
                                                <p:strVal val="#ppt_x"/>
                                              </p:val>
                                            </p:tav>
                                            <p:tav tm="100000">
                                              <p:val>
                                                <p:strVal val="#ppt_x"/>
                                              </p:val>
                                            </p:tav>
                                          </p:tavLst>
                                        </p:anim>
                                        <p:anim calcmode="lin" valueType="num">
                                          <p:cBhvr additive="base">
                                            <p:cTn id="131"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4" grpId="0" animBg="1"/>
          <p:bldP spid="60" grpId="0" animBg="1"/>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5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par>
                                    <p:cTn id="12" presetID="10" presetClass="entr" presetSubtype="0" fill="hold" nodeType="withEffect">
                                      <p:stCondLst>
                                        <p:cond delay="250"/>
                                      </p:stCondLst>
                                      <p:childTnLst>
                                        <p:set>
                                          <p:cBhvr>
                                            <p:cTn id="13" dur="1" fill="hold">
                                              <p:stCondLst>
                                                <p:cond delay="0"/>
                                              </p:stCondLst>
                                            </p:cTn>
                                            <p:tgtEl>
                                              <p:spTgt spid="61"/>
                                            </p:tgtEl>
                                            <p:attrNameLst>
                                              <p:attrName>style.visibility</p:attrName>
                                            </p:attrNameLst>
                                          </p:cBhvr>
                                          <p:to>
                                            <p:strVal val="visible"/>
                                          </p:to>
                                        </p:set>
                                        <p:animEffect transition="in" filter="fade">
                                          <p:cBhvr>
                                            <p:cTn id="14" dur="500"/>
                                            <p:tgtEl>
                                              <p:spTgt spid="61"/>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7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100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76"/>
                                            </p:tgtEl>
                                            <p:attrNameLst>
                                              <p:attrName>style.visibility</p:attrName>
                                            </p:attrNameLst>
                                          </p:cBhvr>
                                          <p:to>
                                            <p:strVal val="visible"/>
                                          </p:to>
                                        </p:set>
                                        <p:animEffect transition="in" filter="fade">
                                          <p:cBhvr>
                                            <p:cTn id="59" dur="500"/>
                                            <p:tgtEl>
                                              <p:spTgt spid="76"/>
                                            </p:tgtEl>
                                          </p:cBhvr>
                                        </p:animEffect>
                                      </p:childTnLst>
                                    </p:cTn>
                                  </p:par>
                                  <p:par>
                                    <p:cTn id="60" presetID="10" presetClass="entr" presetSubtype="0" fill="hold" grpId="0" nodeType="withEffect">
                                      <p:stCondLst>
                                        <p:cond delay="100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childTnLst>
                                    </p:cTn>
                                  </p:par>
                                  <p:par>
                                    <p:cTn id="63" presetID="10" presetClass="entr" presetSubtype="0" fill="hold" grpId="0" nodeType="withEffect">
                                      <p:stCondLst>
                                        <p:cond delay="100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grpId="0" nodeType="withEffect">
                                      <p:stCondLst>
                                        <p:cond delay="100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500"/>
                                            <p:tgtEl>
                                              <p:spTgt spid="77"/>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83"/>
                                            </p:tgtEl>
                                            <p:attrNameLst>
                                              <p:attrName>style.visibility</p:attrName>
                                            </p:attrNameLst>
                                          </p:cBhvr>
                                          <p:to>
                                            <p:strVal val="visible"/>
                                          </p:to>
                                        </p:set>
                                        <p:animEffect transition="in" filter="fade">
                                          <p:cBhvr>
                                            <p:cTn id="71" dur="500"/>
                                            <p:tgtEl>
                                              <p:spTgt spid="83"/>
                                            </p:tgtEl>
                                          </p:cBhvr>
                                        </p:animEffect>
                                      </p:childTnLst>
                                    </p:cTn>
                                  </p:par>
                                  <p:par>
                                    <p:cTn id="72" presetID="10" presetClass="entr" presetSubtype="0" fill="hold" grpId="0" nodeType="withEffect">
                                      <p:stCondLst>
                                        <p:cond delay="100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grpId="0" nodeType="withEffect">
                                      <p:stCondLst>
                                        <p:cond delay="1000"/>
                                      </p:stCondLst>
                                      <p:childTnLst>
                                        <p:set>
                                          <p:cBhvr>
                                            <p:cTn id="76" dur="1" fill="hold">
                                              <p:stCondLst>
                                                <p:cond delay="0"/>
                                              </p:stCondLst>
                                            </p:cTn>
                                            <p:tgtEl>
                                              <p:spTgt spid="84"/>
                                            </p:tgtEl>
                                            <p:attrNameLst>
                                              <p:attrName>style.visibility</p:attrName>
                                            </p:attrNameLst>
                                          </p:cBhvr>
                                          <p:to>
                                            <p:strVal val="visible"/>
                                          </p:to>
                                        </p:set>
                                        <p:animEffect transition="in" filter="fade">
                                          <p:cBhvr>
                                            <p:cTn id="77" dur="500"/>
                                            <p:tgtEl>
                                              <p:spTgt spid="84"/>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78"/>
                                            </p:tgtEl>
                                            <p:attrNameLst>
                                              <p:attrName>style.visibility</p:attrName>
                                            </p:attrNameLst>
                                          </p:cBhvr>
                                          <p:to>
                                            <p:strVal val="visible"/>
                                          </p:to>
                                        </p:set>
                                        <p:animEffect transition="in" filter="fade">
                                          <p:cBhvr>
                                            <p:cTn id="80" dur="500"/>
                                            <p:tgtEl>
                                              <p:spTgt spid="78"/>
                                            </p:tgtEl>
                                          </p:cBhvr>
                                        </p:animEffect>
                                      </p:childTnLst>
                                    </p:cTn>
                                  </p:par>
                                  <p:par>
                                    <p:cTn id="81" presetID="10" presetClass="entr" presetSubtype="0" fill="hold" grpId="0" nodeType="withEffect">
                                      <p:stCondLst>
                                        <p:cond delay="100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500"/>
                                            <p:tgtEl>
                                              <p:spTgt spid="85"/>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10" presetClass="entr" presetSubtype="0" fill="hold" grpId="0" nodeType="withEffect">
                                      <p:stCondLst>
                                        <p:cond delay="1000"/>
                                      </p:stCondLst>
                                      <p:childTnLst>
                                        <p:set>
                                          <p:cBhvr>
                                            <p:cTn id="88" dur="1" fill="hold">
                                              <p:stCondLst>
                                                <p:cond delay="0"/>
                                              </p:stCondLst>
                                            </p:cTn>
                                            <p:tgtEl>
                                              <p:spTgt spid="79"/>
                                            </p:tgtEl>
                                            <p:attrNameLst>
                                              <p:attrName>style.visibility</p:attrName>
                                            </p:attrNameLst>
                                          </p:cBhvr>
                                          <p:to>
                                            <p:strVal val="visible"/>
                                          </p:to>
                                        </p:set>
                                        <p:animEffect transition="in" filter="fade">
                                          <p:cBhvr>
                                            <p:cTn id="89" dur="500"/>
                                            <p:tgtEl>
                                              <p:spTgt spid="79"/>
                                            </p:tgtEl>
                                          </p:cBhvr>
                                        </p:animEffect>
                                      </p:childTnLst>
                                    </p:cTn>
                                  </p:par>
                                  <p:par>
                                    <p:cTn id="90" presetID="10" presetClass="entr" presetSubtype="0" fill="hold" grpId="0" nodeType="withEffect">
                                      <p:stCondLst>
                                        <p:cond delay="1000"/>
                                      </p:stCondLst>
                                      <p:childTnLst>
                                        <p:set>
                                          <p:cBhvr>
                                            <p:cTn id="91" dur="1" fill="hold">
                                              <p:stCondLst>
                                                <p:cond delay="0"/>
                                              </p:stCondLst>
                                            </p:cTn>
                                            <p:tgtEl>
                                              <p:spTgt spid="86"/>
                                            </p:tgtEl>
                                            <p:attrNameLst>
                                              <p:attrName>style.visibility</p:attrName>
                                            </p:attrNameLst>
                                          </p:cBhvr>
                                          <p:to>
                                            <p:strVal val="visible"/>
                                          </p:to>
                                        </p:set>
                                        <p:animEffect transition="in" filter="fade">
                                          <p:cBhvr>
                                            <p:cTn id="92" dur="500"/>
                                            <p:tgtEl>
                                              <p:spTgt spid="86"/>
                                            </p:tgtEl>
                                          </p:cBhvr>
                                        </p:animEffect>
                                      </p:childTnLst>
                                    </p:cTn>
                                  </p:par>
                                  <p:par>
                                    <p:cTn id="93" presetID="10" presetClass="entr" presetSubtype="0" fill="hold" grpId="0" nodeType="withEffect">
                                      <p:stCondLst>
                                        <p:cond delay="100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500"/>
                                            <p:tgtEl>
                                              <p:spTgt spid="33"/>
                                            </p:tgtEl>
                                          </p:cBhvr>
                                        </p:animEffect>
                                      </p:childTnLst>
                                    </p:cTn>
                                  </p:par>
                                  <p:par>
                                    <p:cTn id="96" presetID="10" presetClass="entr" presetSubtype="0" fill="hold" grpId="0" nodeType="withEffect">
                                      <p:stCondLst>
                                        <p:cond delay="1000"/>
                                      </p:stCondLst>
                                      <p:childTnLst>
                                        <p:set>
                                          <p:cBhvr>
                                            <p:cTn id="97" dur="1" fill="hold">
                                              <p:stCondLst>
                                                <p:cond delay="0"/>
                                              </p:stCondLst>
                                            </p:cTn>
                                            <p:tgtEl>
                                              <p:spTgt spid="80"/>
                                            </p:tgtEl>
                                            <p:attrNameLst>
                                              <p:attrName>style.visibility</p:attrName>
                                            </p:attrNameLst>
                                          </p:cBhvr>
                                          <p:to>
                                            <p:strVal val="visible"/>
                                          </p:to>
                                        </p:set>
                                        <p:animEffect transition="in" filter="fade">
                                          <p:cBhvr>
                                            <p:cTn id="98" dur="500"/>
                                            <p:tgtEl>
                                              <p:spTgt spid="80"/>
                                            </p:tgtEl>
                                          </p:cBhvr>
                                        </p:animEffect>
                                      </p:childTnLst>
                                    </p:cTn>
                                  </p:par>
                                  <p:par>
                                    <p:cTn id="99" presetID="10" presetClass="entr" presetSubtype="0" fill="hold" grpId="0" nodeType="withEffect">
                                      <p:stCondLst>
                                        <p:cond delay="1000"/>
                                      </p:stCondLst>
                                      <p:childTnLst>
                                        <p:set>
                                          <p:cBhvr>
                                            <p:cTn id="100" dur="1" fill="hold">
                                              <p:stCondLst>
                                                <p:cond delay="0"/>
                                              </p:stCondLst>
                                            </p:cTn>
                                            <p:tgtEl>
                                              <p:spTgt spid="87"/>
                                            </p:tgtEl>
                                            <p:attrNameLst>
                                              <p:attrName>style.visibility</p:attrName>
                                            </p:attrNameLst>
                                          </p:cBhvr>
                                          <p:to>
                                            <p:strVal val="visible"/>
                                          </p:to>
                                        </p:set>
                                        <p:animEffect transition="in" filter="fade">
                                          <p:cBhvr>
                                            <p:cTn id="101" dur="500"/>
                                            <p:tgtEl>
                                              <p:spTgt spid="87"/>
                                            </p:tgtEl>
                                          </p:cBhvr>
                                        </p:animEffect>
                                      </p:childTnLst>
                                    </p:cTn>
                                  </p:par>
                                  <p:par>
                                    <p:cTn id="102" presetID="10" presetClass="entr" presetSubtype="0" fill="hold" grpId="0" nodeType="withEffect">
                                      <p:stCondLst>
                                        <p:cond delay="100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1000"/>
                                      </p:st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500"/>
                                            <p:tgtEl>
                                              <p:spTgt spid="81"/>
                                            </p:tgtEl>
                                          </p:cBhvr>
                                        </p:animEffect>
                                      </p:childTnLst>
                                    </p:cTn>
                                  </p:par>
                                  <p:par>
                                    <p:cTn id="108" presetID="2" presetClass="entr" presetSubtype="4" fill="hold" grpId="0" nodeType="withEffect">
                                      <p:stCondLst>
                                        <p:cond delay="1250"/>
                                      </p:stCondLst>
                                      <p:childTnLst>
                                        <p:set>
                                          <p:cBhvr>
                                            <p:cTn id="109" dur="1" fill="hold">
                                              <p:stCondLst>
                                                <p:cond delay="0"/>
                                              </p:stCondLst>
                                            </p:cTn>
                                            <p:tgtEl>
                                              <p:spTgt spid="88"/>
                                            </p:tgtEl>
                                            <p:attrNameLst>
                                              <p:attrName>style.visibility</p:attrName>
                                            </p:attrNameLst>
                                          </p:cBhvr>
                                          <p:to>
                                            <p:strVal val="visible"/>
                                          </p:to>
                                        </p:set>
                                        <p:anim calcmode="lin" valueType="num">
                                          <p:cBhvr additive="base">
                                            <p:cTn id="110" dur="500" fill="hold"/>
                                            <p:tgtEl>
                                              <p:spTgt spid="88"/>
                                            </p:tgtEl>
                                            <p:attrNameLst>
                                              <p:attrName>ppt_x</p:attrName>
                                            </p:attrNameLst>
                                          </p:cBhvr>
                                          <p:tavLst>
                                            <p:tav tm="0">
                                              <p:val>
                                                <p:strVal val="#ppt_x"/>
                                              </p:val>
                                            </p:tav>
                                            <p:tav tm="100000">
                                              <p:val>
                                                <p:strVal val="#ppt_x"/>
                                              </p:val>
                                            </p:tav>
                                          </p:tavLst>
                                        </p:anim>
                                        <p:anim calcmode="lin" valueType="num">
                                          <p:cBhvr additive="base">
                                            <p:cTn id="111" dur="500" fill="hold"/>
                                            <p:tgtEl>
                                              <p:spTgt spid="8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1250"/>
                                      </p:stCondLst>
                                      <p:childTnLst>
                                        <p:set>
                                          <p:cBhvr>
                                            <p:cTn id="113" dur="1" fill="hold">
                                              <p:stCondLst>
                                                <p:cond delay="0"/>
                                              </p:stCondLst>
                                            </p:cTn>
                                            <p:tgtEl>
                                              <p:spTgt spid="89"/>
                                            </p:tgtEl>
                                            <p:attrNameLst>
                                              <p:attrName>style.visibility</p:attrName>
                                            </p:attrNameLst>
                                          </p:cBhvr>
                                          <p:to>
                                            <p:strVal val="visible"/>
                                          </p:to>
                                        </p:set>
                                        <p:anim calcmode="lin" valueType="num">
                                          <p:cBhvr additive="base">
                                            <p:cTn id="114" dur="500" fill="hold"/>
                                            <p:tgtEl>
                                              <p:spTgt spid="89"/>
                                            </p:tgtEl>
                                            <p:attrNameLst>
                                              <p:attrName>ppt_x</p:attrName>
                                            </p:attrNameLst>
                                          </p:cBhvr>
                                          <p:tavLst>
                                            <p:tav tm="0">
                                              <p:val>
                                                <p:strVal val="#ppt_x"/>
                                              </p:val>
                                            </p:tav>
                                            <p:tav tm="100000">
                                              <p:val>
                                                <p:strVal val="#ppt_x"/>
                                              </p:val>
                                            </p:tav>
                                          </p:tavLst>
                                        </p:anim>
                                        <p:anim calcmode="lin" valueType="num">
                                          <p:cBhvr additive="base">
                                            <p:cTn id="115" dur="500" fill="hold"/>
                                            <p:tgtEl>
                                              <p:spTgt spid="89"/>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1250"/>
                                      </p:stCondLst>
                                      <p:childTnLst>
                                        <p:set>
                                          <p:cBhvr>
                                            <p:cTn id="117" dur="1" fill="hold">
                                              <p:stCondLst>
                                                <p:cond delay="0"/>
                                              </p:stCondLst>
                                            </p:cTn>
                                            <p:tgtEl>
                                              <p:spTgt spid="90"/>
                                            </p:tgtEl>
                                            <p:attrNameLst>
                                              <p:attrName>style.visibility</p:attrName>
                                            </p:attrNameLst>
                                          </p:cBhvr>
                                          <p:to>
                                            <p:strVal val="visible"/>
                                          </p:to>
                                        </p:set>
                                        <p:anim calcmode="lin" valueType="num">
                                          <p:cBhvr additive="base">
                                            <p:cTn id="118" dur="500" fill="hold"/>
                                            <p:tgtEl>
                                              <p:spTgt spid="90"/>
                                            </p:tgtEl>
                                            <p:attrNameLst>
                                              <p:attrName>ppt_x</p:attrName>
                                            </p:attrNameLst>
                                          </p:cBhvr>
                                          <p:tavLst>
                                            <p:tav tm="0">
                                              <p:val>
                                                <p:strVal val="#ppt_x"/>
                                              </p:val>
                                            </p:tav>
                                            <p:tav tm="100000">
                                              <p:val>
                                                <p:strVal val="#ppt_x"/>
                                              </p:val>
                                            </p:tav>
                                          </p:tavLst>
                                        </p:anim>
                                        <p:anim calcmode="lin" valueType="num">
                                          <p:cBhvr additive="base">
                                            <p:cTn id="119" dur="500" fill="hold"/>
                                            <p:tgtEl>
                                              <p:spTgt spid="90"/>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1250"/>
                                      </p:stCondLst>
                                      <p:childTnLst>
                                        <p:set>
                                          <p:cBhvr>
                                            <p:cTn id="121" dur="1" fill="hold">
                                              <p:stCondLst>
                                                <p:cond delay="0"/>
                                              </p:stCondLst>
                                            </p:cTn>
                                            <p:tgtEl>
                                              <p:spTgt spid="91"/>
                                            </p:tgtEl>
                                            <p:attrNameLst>
                                              <p:attrName>style.visibility</p:attrName>
                                            </p:attrNameLst>
                                          </p:cBhvr>
                                          <p:to>
                                            <p:strVal val="visible"/>
                                          </p:to>
                                        </p:set>
                                        <p:anim calcmode="lin" valueType="num">
                                          <p:cBhvr additive="base">
                                            <p:cTn id="122" dur="500" fill="hold"/>
                                            <p:tgtEl>
                                              <p:spTgt spid="91"/>
                                            </p:tgtEl>
                                            <p:attrNameLst>
                                              <p:attrName>ppt_x</p:attrName>
                                            </p:attrNameLst>
                                          </p:cBhvr>
                                          <p:tavLst>
                                            <p:tav tm="0">
                                              <p:val>
                                                <p:strVal val="#ppt_x"/>
                                              </p:val>
                                            </p:tav>
                                            <p:tav tm="100000">
                                              <p:val>
                                                <p:strVal val="#ppt_x"/>
                                              </p:val>
                                            </p:tav>
                                          </p:tavLst>
                                        </p:anim>
                                        <p:anim calcmode="lin" valueType="num">
                                          <p:cBhvr additive="base">
                                            <p:cTn id="123" dur="500" fill="hold"/>
                                            <p:tgtEl>
                                              <p:spTgt spid="91"/>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1250"/>
                                      </p:stCondLst>
                                      <p:childTnLst>
                                        <p:set>
                                          <p:cBhvr>
                                            <p:cTn id="125" dur="1" fill="hold">
                                              <p:stCondLst>
                                                <p:cond delay="0"/>
                                              </p:stCondLst>
                                            </p:cTn>
                                            <p:tgtEl>
                                              <p:spTgt spid="92"/>
                                            </p:tgtEl>
                                            <p:attrNameLst>
                                              <p:attrName>style.visibility</p:attrName>
                                            </p:attrNameLst>
                                          </p:cBhvr>
                                          <p:to>
                                            <p:strVal val="visible"/>
                                          </p:to>
                                        </p:set>
                                        <p:anim calcmode="lin" valueType="num">
                                          <p:cBhvr additive="base">
                                            <p:cTn id="126" dur="500" fill="hold"/>
                                            <p:tgtEl>
                                              <p:spTgt spid="92"/>
                                            </p:tgtEl>
                                            <p:attrNameLst>
                                              <p:attrName>ppt_x</p:attrName>
                                            </p:attrNameLst>
                                          </p:cBhvr>
                                          <p:tavLst>
                                            <p:tav tm="0">
                                              <p:val>
                                                <p:strVal val="#ppt_x"/>
                                              </p:val>
                                            </p:tav>
                                            <p:tav tm="100000">
                                              <p:val>
                                                <p:strVal val="#ppt_x"/>
                                              </p:val>
                                            </p:tav>
                                          </p:tavLst>
                                        </p:anim>
                                        <p:anim calcmode="lin" valueType="num">
                                          <p:cBhvr additive="base">
                                            <p:cTn id="127" dur="500" fill="hold"/>
                                            <p:tgtEl>
                                              <p:spTgt spid="92"/>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1250"/>
                                      </p:stCondLst>
                                      <p:childTnLst>
                                        <p:set>
                                          <p:cBhvr>
                                            <p:cTn id="129" dur="1" fill="hold">
                                              <p:stCondLst>
                                                <p:cond delay="0"/>
                                              </p:stCondLst>
                                            </p:cTn>
                                            <p:tgtEl>
                                              <p:spTgt spid="93"/>
                                            </p:tgtEl>
                                            <p:attrNameLst>
                                              <p:attrName>style.visibility</p:attrName>
                                            </p:attrNameLst>
                                          </p:cBhvr>
                                          <p:to>
                                            <p:strVal val="visible"/>
                                          </p:to>
                                        </p:set>
                                        <p:anim calcmode="lin" valueType="num">
                                          <p:cBhvr additive="base">
                                            <p:cTn id="130" dur="500" fill="hold"/>
                                            <p:tgtEl>
                                              <p:spTgt spid="93"/>
                                            </p:tgtEl>
                                            <p:attrNameLst>
                                              <p:attrName>ppt_x</p:attrName>
                                            </p:attrNameLst>
                                          </p:cBhvr>
                                          <p:tavLst>
                                            <p:tav tm="0">
                                              <p:val>
                                                <p:strVal val="#ppt_x"/>
                                              </p:val>
                                            </p:tav>
                                            <p:tav tm="100000">
                                              <p:val>
                                                <p:strVal val="#ppt_x"/>
                                              </p:val>
                                            </p:tav>
                                          </p:tavLst>
                                        </p:anim>
                                        <p:anim calcmode="lin" valueType="num">
                                          <p:cBhvr additive="base">
                                            <p:cTn id="131"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4" grpId="0" animBg="1"/>
          <p:bldP spid="60" grpId="0" animBg="1"/>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p:bldP spid="92" grpId="0"/>
          <p:bldP spid="93" grpId="0"/>
          <p:bldP spid="5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Straight Connector 128">
            <a:extLst>
              <a:ext uri="{FF2B5EF4-FFF2-40B4-BE49-F238E27FC236}">
                <a16:creationId xmlns:a16="http://schemas.microsoft.com/office/drawing/2014/main" xmlns="" id="{A1D70DCA-AF91-5947-A605-C9C3A1788E9B}"/>
              </a:ext>
            </a:extLst>
          </p:cNvPr>
          <p:cNvCxnSpPr>
            <a:cxnSpLocks/>
          </p:cNvCxnSpPr>
          <p:nvPr/>
        </p:nvCxnSpPr>
        <p:spPr>
          <a:xfrm>
            <a:off x="2079675" y="5098433"/>
            <a:ext cx="1149" cy="200558"/>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E40BD996-5735-E04C-B30A-D1B623CC80DA}"/>
              </a:ext>
            </a:extLst>
          </p:cNvPr>
          <p:cNvCxnSpPr>
            <a:cxnSpLocks/>
            <a:endCxn id="14" idx="8"/>
          </p:cNvCxnSpPr>
          <p:nvPr/>
        </p:nvCxnSpPr>
        <p:spPr>
          <a:xfrm>
            <a:off x="4292777" y="4566251"/>
            <a:ext cx="1" cy="453843"/>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E1771045-ACA3-3B4C-878F-B0877BFD326F}"/>
              </a:ext>
            </a:extLst>
          </p:cNvPr>
          <p:cNvCxnSpPr>
            <a:cxnSpLocks/>
          </p:cNvCxnSpPr>
          <p:nvPr/>
        </p:nvCxnSpPr>
        <p:spPr>
          <a:xfrm>
            <a:off x="6308555" y="3680703"/>
            <a:ext cx="0" cy="716157"/>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CCE2355B-EA71-DE46-A0BD-3CC9F6565B15}"/>
              </a:ext>
            </a:extLst>
          </p:cNvPr>
          <p:cNvCxnSpPr>
            <a:cxnSpLocks/>
            <a:endCxn id="16" idx="8"/>
          </p:cNvCxnSpPr>
          <p:nvPr/>
        </p:nvCxnSpPr>
        <p:spPr>
          <a:xfrm flipH="1">
            <a:off x="8454247" y="2666590"/>
            <a:ext cx="10504" cy="850493"/>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7" name="Freeform 6">
            <a:extLst>
              <a:ext uri="{FF2B5EF4-FFF2-40B4-BE49-F238E27FC236}">
                <a16:creationId xmlns:a16="http://schemas.microsoft.com/office/drawing/2014/main" xmlns="" id="{B48A0EA4-E074-3042-8E12-AFB03C7F4964}"/>
              </a:ext>
            </a:extLst>
          </p:cNvPr>
          <p:cNvSpPr/>
          <p:nvPr/>
        </p:nvSpPr>
        <p:spPr>
          <a:xfrm>
            <a:off x="10129739" y="1143482"/>
            <a:ext cx="1197051" cy="3405267"/>
          </a:xfrm>
          <a:custGeom>
            <a:avLst/>
            <a:gdLst>
              <a:gd name="connsiteX0" fmla="*/ 598476 w 1197051"/>
              <a:gd name="connsiteY0" fmla="*/ 0 h 3405267"/>
              <a:gd name="connsiteX1" fmla="*/ 314867 w 1197051"/>
              <a:gd name="connsiteY1" fmla="*/ 0 h 3405267"/>
              <a:gd name="connsiteX2" fmla="*/ 314867 w 1197051"/>
              <a:gd name="connsiteY2" fmla="*/ 203018 h 3405267"/>
              <a:gd name="connsiteX3" fmla="*/ 0 w 1197051"/>
              <a:gd name="connsiteY3" fmla="*/ 1702534 h 3405267"/>
              <a:gd name="connsiteX4" fmla="*/ 314867 w 1197051"/>
              <a:gd name="connsiteY4" fmla="*/ 3202150 h 3405267"/>
              <a:gd name="connsiteX5" fmla="*/ 314867 w 1197051"/>
              <a:gd name="connsiteY5" fmla="*/ 3405267 h 3405267"/>
              <a:gd name="connsiteX6" fmla="*/ 598476 w 1197051"/>
              <a:gd name="connsiteY6" fmla="*/ 3405267 h 3405267"/>
              <a:gd name="connsiteX7" fmla="*/ 1197051 w 1197051"/>
              <a:gd name="connsiteY7" fmla="*/ 1702634 h 3405267"/>
              <a:gd name="connsiteX8" fmla="*/ 598476 w 1197051"/>
              <a:gd name="connsiteY8" fmla="*/ 0 h 340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7051" h="3405267">
                <a:moveTo>
                  <a:pt x="598476" y="0"/>
                </a:moveTo>
                <a:lnTo>
                  <a:pt x="314867" y="0"/>
                </a:lnTo>
                <a:lnTo>
                  <a:pt x="314867" y="203018"/>
                </a:lnTo>
                <a:cubicBezTo>
                  <a:pt x="127425" y="490518"/>
                  <a:pt x="0" y="1054235"/>
                  <a:pt x="0" y="1702534"/>
                </a:cubicBezTo>
                <a:cubicBezTo>
                  <a:pt x="0" y="2350833"/>
                  <a:pt x="127425" y="2914649"/>
                  <a:pt x="314867" y="3202150"/>
                </a:cubicBezTo>
                <a:lnTo>
                  <a:pt x="314867" y="3405267"/>
                </a:lnTo>
                <a:lnTo>
                  <a:pt x="598476" y="3405267"/>
                </a:lnTo>
                <a:cubicBezTo>
                  <a:pt x="929021" y="3405267"/>
                  <a:pt x="1197051" y="2643027"/>
                  <a:pt x="1197051" y="1702634"/>
                </a:cubicBezTo>
                <a:cubicBezTo>
                  <a:pt x="1197051" y="762241"/>
                  <a:pt x="929021" y="0"/>
                  <a:pt x="598476" y="0"/>
                </a:cubicBezTo>
                <a:close/>
              </a:path>
            </a:pathLst>
          </a:custGeom>
          <a:solidFill>
            <a:schemeClr val="accent1">
              <a:lumMod val="75000"/>
            </a:schemeClr>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xmlns="" id="{A83E740E-9EB4-9D45-89F3-35A41BE5469A}"/>
              </a:ext>
            </a:extLst>
          </p:cNvPr>
          <p:cNvSpPr/>
          <p:nvPr/>
        </p:nvSpPr>
        <p:spPr>
          <a:xfrm>
            <a:off x="9846130" y="1143482"/>
            <a:ext cx="1196951" cy="3405067"/>
          </a:xfrm>
          <a:custGeom>
            <a:avLst/>
            <a:gdLst>
              <a:gd name="connsiteX0" fmla="*/ 1196952 w 1196951"/>
              <a:gd name="connsiteY0" fmla="*/ 1702534 h 3405067"/>
              <a:gd name="connsiteX1" fmla="*/ 598476 w 1196951"/>
              <a:gd name="connsiteY1" fmla="*/ 3405068 h 3405067"/>
              <a:gd name="connsiteX2" fmla="*/ 0 w 1196951"/>
              <a:gd name="connsiteY2" fmla="*/ 1702534 h 3405067"/>
              <a:gd name="connsiteX3" fmla="*/ 598476 w 1196951"/>
              <a:gd name="connsiteY3" fmla="*/ 0 h 3405067"/>
              <a:gd name="connsiteX4" fmla="*/ 1196952 w 1196951"/>
              <a:gd name="connsiteY4" fmla="*/ 1702534 h 340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951" h="3405067">
                <a:moveTo>
                  <a:pt x="1196952" y="1702534"/>
                </a:moveTo>
                <a:cubicBezTo>
                  <a:pt x="1196952" y="2642817"/>
                  <a:pt x="929005" y="3405068"/>
                  <a:pt x="598476" y="3405068"/>
                </a:cubicBezTo>
                <a:cubicBezTo>
                  <a:pt x="267947" y="3405068"/>
                  <a:pt x="0" y="2642818"/>
                  <a:pt x="0" y="1702534"/>
                </a:cubicBezTo>
                <a:cubicBezTo>
                  <a:pt x="0" y="762250"/>
                  <a:pt x="267947" y="0"/>
                  <a:pt x="598476" y="0"/>
                </a:cubicBezTo>
                <a:cubicBezTo>
                  <a:pt x="929005" y="0"/>
                  <a:pt x="1196952" y="762250"/>
                  <a:pt x="1196952" y="1702534"/>
                </a:cubicBezTo>
                <a:close/>
              </a:path>
            </a:pathLst>
          </a:custGeom>
          <a:solidFill>
            <a:schemeClr val="bg1"/>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063DF1DF-B247-BF4A-86EB-488C424A61A0}"/>
              </a:ext>
            </a:extLst>
          </p:cNvPr>
          <p:cNvSpPr/>
          <p:nvPr/>
        </p:nvSpPr>
        <p:spPr>
          <a:xfrm>
            <a:off x="9919029" y="1486904"/>
            <a:ext cx="955484" cy="2718222"/>
          </a:xfrm>
          <a:custGeom>
            <a:avLst/>
            <a:gdLst>
              <a:gd name="connsiteX0" fmla="*/ 955484 w 955484"/>
              <a:gd name="connsiteY0" fmla="*/ 1359111 h 2718222"/>
              <a:gd name="connsiteX1" fmla="*/ 477742 w 955484"/>
              <a:gd name="connsiteY1" fmla="*/ 2718222 h 2718222"/>
              <a:gd name="connsiteX2" fmla="*/ -1 w 955484"/>
              <a:gd name="connsiteY2" fmla="*/ 1359111 h 2718222"/>
              <a:gd name="connsiteX3" fmla="*/ 477742 w 955484"/>
              <a:gd name="connsiteY3" fmla="*/ 0 h 2718222"/>
              <a:gd name="connsiteX4" fmla="*/ 955484 w 955484"/>
              <a:gd name="connsiteY4" fmla="*/ 1359111 h 2718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484" h="2718222">
                <a:moveTo>
                  <a:pt x="955484" y="1359111"/>
                </a:moveTo>
                <a:cubicBezTo>
                  <a:pt x="955484" y="2109728"/>
                  <a:pt x="741592" y="2718222"/>
                  <a:pt x="477742" y="2718222"/>
                </a:cubicBezTo>
                <a:cubicBezTo>
                  <a:pt x="213892" y="2718222"/>
                  <a:pt x="-1" y="2109727"/>
                  <a:pt x="-1" y="1359111"/>
                </a:cubicBezTo>
                <a:cubicBezTo>
                  <a:pt x="-1" y="608495"/>
                  <a:pt x="213892" y="0"/>
                  <a:pt x="477742" y="0"/>
                </a:cubicBezTo>
                <a:cubicBezTo>
                  <a:pt x="741592" y="0"/>
                  <a:pt x="955484" y="608495"/>
                  <a:pt x="955484" y="1359111"/>
                </a:cubicBezTo>
                <a:close/>
              </a:path>
            </a:pathLst>
          </a:custGeom>
          <a:solidFill>
            <a:schemeClr val="accent1"/>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A397E075-1C02-7E4B-BFFD-E830F4D98A90}"/>
              </a:ext>
            </a:extLst>
          </p:cNvPr>
          <p:cNvSpPr/>
          <p:nvPr/>
        </p:nvSpPr>
        <p:spPr>
          <a:xfrm>
            <a:off x="10003912" y="1878660"/>
            <a:ext cx="680163" cy="1934810"/>
          </a:xfrm>
          <a:custGeom>
            <a:avLst/>
            <a:gdLst>
              <a:gd name="connsiteX0" fmla="*/ 680163 w 680163"/>
              <a:gd name="connsiteY0" fmla="*/ 967356 h 1934810"/>
              <a:gd name="connsiteX1" fmla="*/ 340631 w 680163"/>
              <a:gd name="connsiteY1" fmla="*/ 1934811 h 1934810"/>
              <a:gd name="connsiteX2" fmla="*/ 0 w 680163"/>
              <a:gd name="connsiteY2" fmla="*/ 967356 h 1934810"/>
              <a:gd name="connsiteX3" fmla="*/ 340132 w 680163"/>
              <a:gd name="connsiteY3" fmla="*/ 0 h 1934810"/>
              <a:gd name="connsiteX4" fmla="*/ 680163 w 680163"/>
              <a:gd name="connsiteY4" fmla="*/ 967356 h 1934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163" h="1934810">
                <a:moveTo>
                  <a:pt x="680163" y="967356"/>
                </a:moveTo>
                <a:cubicBezTo>
                  <a:pt x="680163" y="1501713"/>
                  <a:pt x="527973" y="1934811"/>
                  <a:pt x="340631" y="1934811"/>
                </a:cubicBezTo>
                <a:cubicBezTo>
                  <a:pt x="153289" y="1934811"/>
                  <a:pt x="0" y="1501713"/>
                  <a:pt x="0" y="967356"/>
                </a:cubicBezTo>
                <a:cubicBezTo>
                  <a:pt x="0" y="432998"/>
                  <a:pt x="152190" y="0"/>
                  <a:pt x="340132" y="0"/>
                </a:cubicBezTo>
                <a:cubicBezTo>
                  <a:pt x="528073" y="0"/>
                  <a:pt x="680163" y="433198"/>
                  <a:pt x="680163" y="967356"/>
                </a:cubicBezTo>
                <a:close/>
              </a:path>
            </a:pathLst>
          </a:custGeom>
          <a:solidFill>
            <a:schemeClr val="bg1"/>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AEEF718A-D5D0-D34A-A925-0F115228EAF8}"/>
              </a:ext>
            </a:extLst>
          </p:cNvPr>
          <p:cNvSpPr/>
          <p:nvPr/>
        </p:nvSpPr>
        <p:spPr>
          <a:xfrm>
            <a:off x="10087697" y="2206904"/>
            <a:ext cx="449081" cy="1278223"/>
          </a:xfrm>
          <a:custGeom>
            <a:avLst/>
            <a:gdLst>
              <a:gd name="connsiteX0" fmla="*/ 449081 w 449081"/>
              <a:gd name="connsiteY0" fmla="*/ 639112 h 1278223"/>
              <a:gd name="connsiteX1" fmla="*/ 224491 w 449081"/>
              <a:gd name="connsiteY1" fmla="*/ 1278224 h 1278223"/>
              <a:gd name="connsiteX2" fmla="*/ 0 w 449081"/>
              <a:gd name="connsiteY2" fmla="*/ 639112 h 1278223"/>
              <a:gd name="connsiteX3" fmla="*/ 224491 w 449081"/>
              <a:gd name="connsiteY3" fmla="*/ 0 h 1278223"/>
              <a:gd name="connsiteX4" fmla="*/ 449081 w 449081"/>
              <a:gd name="connsiteY4" fmla="*/ 639112 h 127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081" h="1278223">
                <a:moveTo>
                  <a:pt x="449081" y="639112"/>
                </a:moveTo>
                <a:cubicBezTo>
                  <a:pt x="449081" y="991922"/>
                  <a:pt x="348520" y="1278224"/>
                  <a:pt x="224491" y="1278224"/>
                </a:cubicBezTo>
                <a:cubicBezTo>
                  <a:pt x="100462" y="1278224"/>
                  <a:pt x="0" y="992221"/>
                  <a:pt x="0" y="639112"/>
                </a:cubicBezTo>
                <a:cubicBezTo>
                  <a:pt x="0" y="286003"/>
                  <a:pt x="100561" y="0"/>
                  <a:pt x="224491" y="0"/>
                </a:cubicBezTo>
                <a:cubicBezTo>
                  <a:pt x="348420" y="0"/>
                  <a:pt x="449081" y="286402"/>
                  <a:pt x="449081" y="639112"/>
                </a:cubicBezTo>
                <a:close/>
              </a:path>
            </a:pathLst>
          </a:custGeom>
          <a:solidFill>
            <a:schemeClr val="accent1"/>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xmlns="" id="{1568311A-7A05-7B42-8FE1-17D4869EEA3D}"/>
              </a:ext>
            </a:extLst>
          </p:cNvPr>
          <p:cNvSpPr/>
          <p:nvPr/>
        </p:nvSpPr>
        <p:spPr>
          <a:xfrm>
            <a:off x="10180669" y="2560013"/>
            <a:ext cx="201222" cy="572104"/>
          </a:xfrm>
          <a:custGeom>
            <a:avLst/>
            <a:gdLst>
              <a:gd name="connsiteX0" fmla="*/ 201223 w 201222"/>
              <a:gd name="connsiteY0" fmla="*/ 286003 h 572104"/>
              <a:gd name="connsiteX1" fmla="*/ 100661 w 201222"/>
              <a:gd name="connsiteY1" fmla="*/ 572105 h 572104"/>
              <a:gd name="connsiteX2" fmla="*/ 0 w 201222"/>
              <a:gd name="connsiteY2" fmla="*/ 286003 h 572104"/>
              <a:gd name="connsiteX3" fmla="*/ 100661 w 201222"/>
              <a:gd name="connsiteY3" fmla="*/ 0 h 572104"/>
              <a:gd name="connsiteX4" fmla="*/ 201223 w 201222"/>
              <a:gd name="connsiteY4" fmla="*/ 286003 h 572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22" h="572104">
                <a:moveTo>
                  <a:pt x="201223" y="286003"/>
                </a:moveTo>
                <a:cubicBezTo>
                  <a:pt x="201223" y="444083"/>
                  <a:pt x="156184" y="572105"/>
                  <a:pt x="100661" y="572105"/>
                </a:cubicBezTo>
                <a:cubicBezTo>
                  <a:pt x="45137" y="572105"/>
                  <a:pt x="0" y="444083"/>
                  <a:pt x="0" y="286003"/>
                </a:cubicBezTo>
                <a:cubicBezTo>
                  <a:pt x="0" y="127922"/>
                  <a:pt x="45037" y="0"/>
                  <a:pt x="100661" y="0"/>
                </a:cubicBezTo>
                <a:cubicBezTo>
                  <a:pt x="156284" y="0"/>
                  <a:pt x="201223" y="128022"/>
                  <a:pt x="201223" y="286003"/>
                </a:cubicBezTo>
                <a:close/>
              </a:path>
            </a:pathLst>
          </a:custGeom>
          <a:solidFill>
            <a:schemeClr val="bg1"/>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xmlns="" id="{208FC70C-C797-B04C-A843-4B80CB48710B}"/>
              </a:ext>
            </a:extLst>
          </p:cNvPr>
          <p:cNvSpPr/>
          <p:nvPr/>
        </p:nvSpPr>
        <p:spPr>
          <a:xfrm>
            <a:off x="1598488" y="5277736"/>
            <a:ext cx="964871" cy="964859"/>
          </a:xfrm>
          <a:custGeom>
            <a:avLst/>
            <a:gdLst>
              <a:gd name="connsiteX0" fmla="*/ 482535 w 964871"/>
              <a:gd name="connsiteY0" fmla="*/ 0 h 964859"/>
              <a:gd name="connsiteX1" fmla="*/ 0 w 964871"/>
              <a:gd name="connsiteY1" fmla="*/ 482330 h 964859"/>
              <a:gd name="connsiteX2" fmla="*/ 482336 w 964871"/>
              <a:gd name="connsiteY2" fmla="*/ 964859 h 964859"/>
              <a:gd name="connsiteX3" fmla="*/ 964871 w 964871"/>
              <a:gd name="connsiteY3" fmla="*/ 482529 h 964859"/>
              <a:gd name="connsiteX4" fmla="*/ 964871 w 964871"/>
              <a:gd name="connsiteY4" fmla="*/ 482430 h 964859"/>
              <a:gd name="connsiteX5" fmla="*/ 482535 w 964871"/>
              <a:gd name="connsiteY5" fmla="*/ 0 h 964859"/>
              <a:gd name="connsiteX6" fmla="*/ 482535 w 964871"/>
              <a:gd name="connsiteY6" fmla="*/ 914828 h 964859"/>
              <a:gd name="connsiteX7" fmla="*/ 49931 w 964871"/>
              <a:gd name="connsiteY7" fmla="*/ 482430 h 964859"/>
              <a:gd name="connsiteX8" fmla="*/ 482336 w 964871"/>
              <a:gd name="connsiteY8" fmla="*/ 49831 h 964859"/>
              <a:gd name="connsiteX9" fmla="*/ 914940 w 964871"/>
              <a:gd name="connsiteY9" fmla="*/ 482230 h 964859"/>
              <a:gd name="connsiteX10" fmla="*/ 914940 w 964871"/>
              <a:gd name="connsiteY10" fmla="*/ 482430 h 964859"/>
              <a:gd name="connsiteX11" fmla="*/ 482535 w 964871"/>
              <a:gd name="connsiteY11" fmla="*/ 915028 h 964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4871" h="964859">
                <a:moveTo>
                  <a:pt x="482535" y="0"/>
                </a:moveTo>
                <a:cubicBezTo>
                  <a:pt x="216093" y="-60"/>
                  <a:pt x="55" y="215890"/>
                  <a:pt x="0" y="482330"/>
                </a:cubicBezTo>
                <a:cubicBezTo>
                  <a:pt x="-55" y="748769"/>
                  <a:pt x="215894" y="964799"/>
                  <a:pt x="482336" y="964859"/>
                </a:cubicBezTo>
                <a:cubicBezTo>
                  <a:pt x="748779" y="964919"/>
                  <a:pt x="964811" y="748969"/>
                  <a:pt x="964871" y="482529"/>
                </a:cubicBezTo>
                <a:cubicBezTo>
                  <a:pt x="964871" y="482499"/>
                  <a:pt x="964871" y="482459"/>
                  <a:pt x="964871" y="482430"/>
                </a:cubicBezTo>
                <a:cubicBezTo>
                  <a:pt x="964871" y="216030"/>
                  <a:pt x="748939" y="60"/>
                  <a:pt x="482535" y="0"/>
                </a:cubicBezTo>
                <a:close/>
                <a:moveTo>
                  <a:pt x="482535" y="914828"/>
                </a:moveTo>
                <a:cubicBezTo>
                  <a:pt x="243669" y="914889"/>
                  <a:pt x="49986" y="721288"/>
                  <a:pt x="49931" y="482430"/>
                </a:cubicBezTo>
                <a:cubicBezTo>
                  <a:pt x="49876" y="243571"/>
                  <a:pt x="243470" y="49891"/>
                  <a:pt x="482336" y="49831"/>
                </a:cubicBezTo>
                <a:cubicBezTo>
                  <a:pt x="721197" y="49771"/>
                  <a:pt x="914880" y="243372"/>
                  <a:pt x="914940" y="482230"/>
                </a:cubicBezTo>
                <a:cubicBezTo>
                  <a:pt x="914940" y="482300"/>
                  <a:pt x="914940" y="482360"/>
                  <a:pt x="914940" y="482430"/>
                </a:cubicBezTo>
                <a:cubicBezTo>
                  <a:pt x="914770" y="721198"/>
                  <a:pt x="721307" y="914749"/>
                  <a:pt x="482535" y="915028"/>
                </a:cubicBezTo>
                <a:close/>
              </a:path>
            </a:pathLst>
          </a:custGeom>
          <a:solidFill>
            <a:schemeClr val="accent1"/>
          </a:solidFill>
          <a:ln w="9982" cap="flat">
            <a:noFill/>
            <a:prstDash val="solid"/>
            <a:miter/>
          </a:ln>
          <a:effectLst>
            <a:outerShdw blurRad="127000" dist="38100" dir="2700000" algn="tl" rotWithShape="0">
              <a:prstClr val="black">
                <a:alpha val="23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xmlns="" id="{8E93A6CB-7AE8-D54B-BFC6-9D51A6EF3C64}"/>
              </a:ext>
            </a:extLst>
          </p:cNvPr>
          <p:cNvSpPr/>
          <p:nvPr/>
        </p:nvSpPr>
        <p:spPr>
          <a:xfrm>
            <a:off x="3810342" y="4970263"/>
            <a:ext cx="964871" cy="964858"/>
          </a:xfrm>
          <a:custGeom>
            <a:avLst/>
            <a:gdLst>
              <a:gd name="connsiteX0" fmla="*/ 482436 w 964871"/>
              <a:gd name="connsiteY0" fmla="*/ 0 h 964858"/>
              <a:gd name="connsiteX1" fmla="*/ 0 w 964871"/>
              <a:gd name="connsiteY1" fmla="*/ 482430 h 964858"/>
              <a:gd name="connsiteX2" fmla="*/ 482436 w 964871"/>
              <a:gd name="connsiteY2" fmla="*/ 964859 h 964858"/>
              <a:gd name="connsiteX3" fmla="*/ 964871 w 964871"/>
              <a:gd name="connsiteY3" fmla="*/ 482430 h 964858"/>
              <a:gd name="connsiteX4" fmla="*/ 482635 w 964871"/>
              <a:gd name="connsiteY4" fmla="*/ 0 h 964858"/>
              <a:gd name="connsiteX5" fmla="*/ 482436 w 964871"/>
              <a:gd name="connsiteY5" fmla="*/ 0 h 964858"/>
              <a:gd name="connsiteX6" fmla="*/ 482436 w 964871"/>
              <a:gd name="connsiteY6" fmla="*/ 914829 h 964858"/>
              <a:gd name="connsiteX7" fmla="*/ 49931 w 964871"/>
              <a:gd name="connsiteY7" fmla="*/ 482330 h 964858"/>
              <a:gd name="connsiteX8" fmla="*/ 482436 w 964871"/>
              <a:gd name="connsiteY8" fmla="*/ 49831 h 964858"/>
              <a:gd name="connsiteX9" fmla="*/ 914940 w 964871"/>
              <a:gd name="connsiteY9" fmla="*/ 482330 h 964858"/>
              <a:gd name="connsiteX10" fmla="*/ 914940 w 964871"/>
              <a:gd name="connsiteY10" fmla="*/ 482430 h 964858"/>
              <a:gd name="connsiteX11" fmla="*/ 482436 w 964871"/>
              <a:gd name="connsiteY11" fmla="*/ 914829 h 9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4871" h="964858">
                <a:moveTo>
                  <a:pt x="482436" y="0"/>
                </a:moveTo>
                <a:cubicBezTo>
                  <a:pt x="215993" y="0"/>
                  <a:pt x="0" y="215990"/>
                  <a:pt x="0" y="482430"/>
                </a:cubicBezTo>
                <a:cubicBezTo>
                  <a:pt x="0" y="748869"/>
                  <a:pt x="215993" y="964859"/>
                  <a:pt x="482436" y="964859"/>
                </a:cubicBezTo>
                <a:cubicBezTo>
                  <a:pt x="748879" y="964859"/>
                  <a:pt x="964871" y="748869"/>
                  <a:pt x="964871" y="482430"/>
                </a:cubicBezTo>
                <a:cubicBezTo>
                  <a:pt x="964931" y="216050"/>
                  <a:pt x="749019" y="60"/>
                  <a:pt x="482635" y="0"/>
                </a:cubicBezTo>
                <a:cubicBezTo>
                  <a:pt x="482565" y="0"/>
                  <a:pt x="482506" y="0"/>
                  <a:pt x="482436" y="0"/>
                </a:cubicBezTo>
                <a:close/>
                <a:moveTo>
                  <a:pt x="482436" y="914829"/>
                </a:moveTo>
                <a:cubicBezTo>
                  <a:pt x="243575" y="914829"/>
                  <a:pt x="49931" y="721188"/>
                  <a:pt x="49931" y="482330"/>
                </a:cubicBezTo>
                <a:cubicBezTo>
                  <a:pt x="49931" y="243472"/>
                  <a:pt x="243575" y="49831"/>
                  <a:pt x="482436" y="49831"/>
                </a:cubicBezTo>
                <a:cubicBezTo>
                  <a:pt x="721297" y="49831"/>
                  <a:pt x="914940" y="243472"/>
                  <a:pt x="914940" y="482330"/>
                </a:cubicBezTo>
                <a:cubicBezTo>
                  <a:pt x="914940" y="482360"/>
                  <a:pt x="914940" y="482400"/>
                  <a:pt x="914940" y="482430"/>
                </a:cubicBezTo>
                <a:cubicBezTo>
                  <a:pt x="914720" y="721188"/>
                  <a:pt x="721197" y="914659"/>
                  <a:pt x="482436" y="914829"/>
                </a:cubicBezTo>
                <a:close/>
              </a:path>
            </a:pathLst>
          </a:custGeom>
          <a:solidFill>
            <a:schemeClr val="accent1">
              <a:lumMod val="75000"/>
            </a:schemeClr>
          </a:solidFill>
          <a:ln w="9982" cap="flat">
            <a:noFill/>
            <a:prstDash val="solid"/>
            <a:miter/>
          </a:ln>
          <a:effectLst>
            <a:outerShdw blurRad="127000" dist="38100" dir="2700000" algn="tl" rotWithShape="0">
              <a:prstClr val="black">
                <a:alpha val="23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xmlns="" id="{30543779-636B-3647-8D5E-0346439D2B63}"/>
              </a:ext>
            </a:extLst>
          </p:cNvPr>
          <p:cNvSpPr/>
          <p:nvPr/>
        </p:nvSpPr>
        <p:spPr>
          <a:xfrm>
            <a:off x="5867209" y="4396860"/>
            <a:ext cx="964871" cy="964858"/>
          </a:xfrm>
          <a:custGeom>
            <a:avLst/>
            <a:gdLst>
              <a:gd name="connsiteX0" fmla="*/ 482436 w 964871"/>
              <a:gd name="connsiteY0" fmla="*/ 0 h 964858"/>
              <a:gd name="connsiteX1" fmla="*/ 0 w 964871"/>
              <a:gd name="connsiteY1" fmla="*/ 482430 h 964858"/>
              <a:gd name="connsiteX2" fmla="*/ 482436 w 964871"/>
              <a:gd name="connsiteY2" fmla="*/ 964859 h 964858"/>
              <a:gd name="connsiteX3" fmla="*/ 964871 w 964871"/>
              <a:gd name="connsiteY3" fmla="*/ 482430 h 964858"/>
              <a:gd name="connsiteX4" fmla="*/ 964871 w 964871"/>
              <a:gd name="connsiteY4" fmla="*/ 482330 h 964858"/>
              <a:gd name="connsiteX5" fmla="*/ 482536 w 964871"/>
              <a:gd name="connsiteY5" fmla="*/ 0 h 964858"/>
              <a:gd name="connsiteX6" fmla="*/ 482436 w 964871"/>
              <a:gd name="connsiteY6" fmla="*/ 0 h 964858"/>
              <a:gd name="connsiteX7" fmla="*/ 482436 w 964871"/>
              <a:gd name="connsiteY7" fmla="*/ 914828 h 964858"/>
              <a:gd name="connsiteX8" fmla="*/ 49931 w 964871"/>
              <a:gd name="connsiteY8" fmla="*/ 482330 h 964858"/>
              <a:gd name="connsiteX9" fmla="*/ 482436 w 964871"/>
              <a:gd name="connsiteY9" fmla="*/ 49831 h 964858"/>
              <a:gd name="connsiteX10" fmla="*/ 914940 w 964871"/>
              <a:gd name="connsiteY10" fmla="*/ 482330 h 964858"/>
              <a:gd name="connsiteX11" fmla="*/ 482436 w 964871"/>
              <a:gd name="connsiteY11" fmla="*/ 914828 h 96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4871" h="964858">
                <a:moveTo>
                  <a:pt x="482436" y="0"/>
                </a:moveTo>
                <a:cubicBezTo>
                  <a:pt x="215993" y="0"/>
                  <a:pt x="0" y="215990"/>
                  <a:pt x="0" y="482430"/>
                </a:cubicBezTo>
                <a:cubicBezTo>
                  <a:pt x="0" y="748869"/>
                  <a:pt x="215993" y="964859"/>
                  <a:pt x="482436" y="964859"/>
                </a:cubicBezTo>
                <a:cubicBezTo>
                  <a:pt x="748879" y="964859"/>
                  <a:pt x="964871" y="748869"/>
                  <a:pt x="964871" y="482430"/>
                </a:cubicBezTo>
                <a:cubicBezTo>
                  <a:pt x="964871" y="482399"/>
                  <a:pt x="964871" y="482359"/>
                  <a:pt x="964871" y="482330"/>
                </a:cubicBezTo>
                <a:cubicBezTo>
                  <a:pt x="964871" y="215950"/>
                  <a:pt x="748919" y="0"/>
                  <a:pt x="482536" y="0"/>
                </a:cubicBezTo>
                <a:cubicBezTo>
                  <a:pt x="482505" y="0"/>
                  <a:pt x="482466" y="0"/>
                  <a:pt x="482436" y="0"/>
                </a:cubicBezTo>
                <a:close/>
                <a:moveTo>
                  <a:pt x="482436" y="914828"/>
                </a:moveTo>
                <a:cubicBezTo>
                  <a:pt x="243575" y="914828"/>
                  <a:pt x="49931" y="721188"/>
                  <a:pt x="49931" y="482330"/>
                </a:cubicBezTo>
                <a:cubicBezTo>
                  <a:pt x="49931" y="243471"/>
                  <a:pt x="243575" y="49831"/>
                  <a:pt x="482436" y="49831"/>
                </a:cubicBezTo>
                <a:cubicBezTo>
                  <a:pt x="721297" y="49831"/>
                  <a:pt x="914940" y="243471"/>
                  <a:pt x="914940" y="482330"/>
                </a:cubicBezTo>
                <a:cubicBezTo>
                  <a:pt x="914720" y="721098"/>
                  <a:pt x="721207" y="914609"/>
                  <a:pt x="482436" y="914828"/>
                </a:cubicBezTo>
                <a:close/>
              </a:path>
            </a:pathLst>
          </a:custGeom>
          <a:solidFill>
            <a:schemeClr val="accent2"/>
          </a:solidFill>
          <a:ln w="9982" cap="flat">
            <a:noFill/>
            <a:prstDash val="solid"/>
            <a:miter/>
          </a:ln>
          <a:effectLst>
            <a:outerShdw blurRad="127000" dist="38100" dir="2700000" algn="tl" rotWithShape="0">
              <a:prstClr val="black">
                <a:alpha val="23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xmlns="" id="{BDB350F2-CA65-6448-AA25-FCD1E07EBF5C}"/>
              </a:ext>
            </a:extLst>
          </p:cNvPr>
          <p:cNvSpPr/>
          <p:nvPr/>
        </p:nvSpPr>
        <p:spPr>
          <a:xfrm>
            <a:off x="7971911" y="3467252"/>
            <a:ext cx="964871" cy="964859"/>
          </a:xfrm>
          <a:custGeom>
            <a:avLst/>
            <a:gdLst>
              <a:gd name="connsiteX0" fmla="*/ 482535 w 964871"/>
              <a:gd name="connsiteY0" fmla="*/ 0 h 964859"/>
              <a:gd name="connsiteX1" fmla="*/ 0 w 964871"/>
              <a:gd name="connsiteY1" fmla="*/ 482330 h 964859"/>
              <a:gd name="connsiteX2" fmla="*/ 482336 w 964871"/>
              <a:gd name="connsiteY2" fmla="*/ 964859 h 964859"/>
              <a:gd name="connsiteX3" fmla="*/ 964871 w 964871"/>
              <a:gd name="connsiteY3" fmla="*/ 482529 h 964859"/>
              <a:gd name="connsiteX4" fmla="*/ 964871 w 964871"/>
              <a:gd name="connsiteY4" fmla="*/ 482330 h 964859"/>
              <a:gd name="connsiteX5" fmla="*/ 482535 w 964871"/>
              <a:gd name="connsiteY5" fmla="*/ 0 h 964859"/>
              <a:gd name="connsiteX6" fmla="*/ 482535 w 964871"/>
              <a:gd name="connsiteY6" fmla="*/ 914829 h 964859"/>
              <a:gd name="connsiteX7" fmla="*/ 49931 w 964871"/>
              <a:gd name="connsiteY7" fmla="*/ 482430 h 964859"/>
              <a:gd name="connsiteX8" fmla="*/ 482336 w 964871"/>
              <a:gd name="connsiteY8" fmla="*/ 49831 h 964859"/>
              <a:gd name="connsiteX9" fmla="*/ 914940 w 964871"/>
              <a:gd name="connsiteY9" fmla="*/ 482230 h 964859"/>
              <a:gd name="connsiteX10" fmla="*/ 914940 w 964871"/>
              <a:gd name="connsiteY10" fmla="*/ 482330 h 964859"/>
              <a:gd name="connsiteX11" fmla="*/ 482535 w 964871"/>
              <a:gd name="connsiteY11" fmla="*/ 914829 h 964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4871" h="964859">
                <a:moveTo>
                  <a:pt x="482535" y="0"/>
                </a:moveTo>
                <a:cubicBezTo>
                  <a:pt x="216092" y="-60"/>
                  <a:pt x="60" y="215890"/>
                  <a:pt x="0" y="482330"/>
                </a:cubicBezTo>
                <a:cubicBezTo>
                  <a:pt x="-60" y="748769"/>
                  <a:pt x="215892" y="964799"/>
                  <a:pt x="482336" y="964859"/>
                </a:cubicBezTo>
                <a:cubicBezTo>
                  <a:pt x="748778" y="964919"/>
                  <a:pt x="964811" y="748969"/>
                  <a:pt x="964871" y="482529"/>
                </a:cubicBezTo>
                <a:cubicBezTo>
                  <a:pt x="964871" y="482460"/>
                  <a:pt x="964871" y="482400"/>
                  <a:pt x="964871" y="482330"/>
                </a:cubicBezTo>
                <a:cubicBezTo>
                  <a:pt x="964811" y="215970"/>
                  <a:pt x="748898" y="60"/>
                  <a:pt x="482535" y="0"/>
                </a:cubicBezTo>
                <a:close/>
                <a:moveTo>
                  <a:pt x="482535" y="914829"/>
                </a:moveTo>
                <a:cubicBezTo>
                  <a:pt x="243674" y="914889"/>
                  <a:pt x="49991" y="721287"/>
                  <a:pt x="49931" y="482430"/>
                </a:cubicBezTo>
                <a:cubicBezTo>
                  <a:pt x="49871" y="243572"/>
                  <a:pt x="243475" y="49891"/>
                  <a:pt x="482336" y="49831"/>
                </a:cubicBezTo>
                <a:cubicBezTo>
                  <a:pt x="721197" y="49771"/>
                  <a:pt x="914880" y="243372"/>
                  <a:pt x="914940" y="482230"/>
                </a:cubicBezTo>
                <a:cubicBezTo>
                  <a:pt x="914940" y="482260"/>
                  <a:pt x="914940" y="482300"/>
                  <a:pt x="914940" y="482330"/>
                </a:cubicBezTo>
                <a:cubicBezTo>
                  <a:pt x="914660" y="721038"/>
                  <a:pt x="721247" y="914499"/>
                  <a:pt x="482535" y="914829"/>
                </a:cubicBezTo>
                <a:close/>
              </a:path>
            </a:pathLst>
          </a:custGeom>
          <a:solidFill>
            <a:schemeClr val="accent5"/>
          </a:solidFill>
          <a:ln w="9982" cap="flat">
            <a:noFill/>
            <a:prstDash val="solid"/>
            <a:miter/>
          </a:ln>
          <a:effectLst>
            <a:outerShdw blurRad="127000" dist="38100" dir="2700000" algn="tl" rotWithShape="0">
              <a:prstClr val="black">
                <a:alpha val="23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BC5CE0C7-5B7F-464C-9DAE-DAAF6561C2F4}"/>
              </a:ext>
            </a:extLst>
          </p:cNvPr>
          <p:cNvSpPr/>
          <p:nvPr/>
        </p:nvSpPr>
        <p:spPr>
          <a:xfrm>
            <a:off x="9848626" y="2823547"/>
            <a:ext cx="420819" cy="398246"/>
          </a:xfrm>
          <a:custGeom>
            <a:avLst/>
            <a:gdLst>
              <a:gd name="connsiteX0" fmla="*/ 0 w 420819"/>
              <a:gd name="connsiteY0" fmla="*/ 24466 h 398246"/>
              <a:gd name="connsiteX1" fmla="*/ 420820 w 420819"/>
              <a:gd name="connsiteY1" fmla="*/ 0 h 398246"/>
              <a:gd name="connsiteX2" fmla="*/ 293795 w 420819"/>
              <a:gd name="connsiteY2" fmla="*/ 398246 h 398246"/>
              <a:gd name="connsiteX3" fmla="*/ 0 w 420819"/>
              <a:gd name="connsiteY3" fmla="*/ 24466 h 398246"/>
            </a:gdLst>
            <a:ahLst/>
            <a:cxnLst>
              <a:cxn ang="0">
                <a:pos x="connsiteX0" y="connsiteY0"/>
              </a:cxn>
              <a:cxn ang="0">
                <a:pos x="connsiteX1" y="connsiteY1"/>
              </a:cxn>
              <a:cxn ang="0">
                <a:pos x="connsiteX2" y="connsiteY2"/>
              </a:cxn>
              <a:cxn ang="0">
                <a:pos x="connsiteX3" y="connsiteY3"/>
              </a:cxn>
            </a:cxnLst>
            <a:rect l="l" t="t" r="r" b="b"/>
            <a:pathLst>
              <a:path w="420819" h="398246">
                <a:moveTo>
                  <a:pt x="0" y="24466"/>
                </a:moveTo>
                <a:lnTo>
                  <a:pt x="420820" y="0"/>
                </a:lnTo>
                <a:lnTo>
                  <a:pt x="293795" y="398246"/>
                </a:lnTo>
                <a:lnTo>
                  <a:pt x="0" y="24466"/>
                </a:lnTo>
                <a:close/>
              </a:path>
            </a:pathLst>
          </a:custGeom>
          <a:solidFill>
            <a:schemeClr val="tx1">
              <a:lumMod val="50000"/>
              <a:lumOff val="50000"/>
            </a:schemeClr>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A7EEC06C-DD33-F24B-A2D4-0CF87B8DDDB6}"/>
              </a:ext>
            </a:extLst>
          </p:cNvPr>
          <p:cNvSpPr/>
          <p:nvPr/>
        </p:nvSpPr>
        <p:spPr>
          <a:xfrm>
            <a:off x="4737066" y="4947295"/>
            <a:ext cx="1213528" cy="530862"/>
          </a:xfrm>
          <a:custGeom>
            <a:avLst/>
            <a:gdLst>
              <a:gd name="connsiteX0" fmla="*/ 1213529 w 1213528"/>
              <a:gd name="connsiteY0" fmla="*/ 202918 h 530862"/>
              <a:gd name="connsiteX1" fmla="*/ 1134937 w 1213528"/>
              <a:gd name="connsiteY1" fmla="*/ 0 h 530862"/>
              <a:gd name="connsiteX2" fmla="*/ 0 w 1213528"/>
              <a:gd name="connsiteY2" fmla="*/ 317459 h 530862"/>
              <a:gd name="connsiteX3" fmla="*/ 38048 w 1213528"/>
              <a:gd name="connsiteY3" fmla="*/ 505397 h 530862"/>
              <a:gd name="connsiteX4" fmla="*/ 37348 w 1213528"/>
              <a:gd name="connsiteY4" fmla="*/ 530862 h 530862"/>
              <a:gd name="connsiteX5" fmla="*/ 1213529 w 1213528"/>
              <a:gd name="connsiteY5" fmla="*/ 202918 h 53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3528" h="530862">
                <a:moveTo>
                  <a:pt x="1213529" y="202918"/>
                </a:moveTo>
                <a:cubicBezTo>
                  <a:pt x="1172146" y="142182"/>
                  <a:pt x="1145263" y="72759"/>
                  <a:pt x="1134937" y="0"/>
                </a:cubicBezTo>
                <a:cubicBezTo>
                  <a:pt x="762120" y="119833"/>
                  <a:pt x="383801" y="225656"/>
                  <a:pt x="0" y="317459"/>
                </a:cubicBezTo>
                <a:cubicBezTo>
                  <a:pt x="25185" y="376916"/>
                  <a:pt x="38127" y="440827"/>
                  <a:pt x="38048" y="505397"/>
                </a:cubicBezTo>
                <a:cubicBezTo>
                  <a:pt x="38048" y="513886"/>
                  <a:pt x="38048" y="522374"/>
                  <a:pt x="37348" y="530862"/>
                </a:cubicBezTo>
                <a:cubicBezTo>
                  <a:pt x="433004" y="437192"/>
                  <a:pt x="825064" y="327874"/>
                  <a:pt x="1213529" y="202918"/>
                </a:cubicBezTo>
                <a:close/>
              </a:path>
            </a:pathLst>
          </a:custGeom>
          <a:solidFill>
            <a:schemeClr val="tx1">
              <a:lumMod val="50000"/>
              <a:lumOff val="50000"/>
            </a:schemeClr>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79ABF443-BEBE-034A-AB41-F8952F4085AB}"/>
              </a:ext>
            </a:extLst>
          </p:cNvPr>
          <p:cNvSpPr/>
          <p:nvPr/>
        </p:nvSpPr>
        <p:spPr>
          <a:xfrm>
            <a:off x="2542189" y="5455389"/>
            <a:ext cx="1317485" cy="377974"/>
          </a:xfrm>
          <a:custGeom>
            <a:avLst/>
            <a:gdLst>
              <a:gd name="connsiteX0" fmla="*/ 21171 w 1317485"/>
              <a:gd name="connsiteY0" fmla="*/ 304976 h 377974"/>
              <a:gd name="connsiteX1" fmla="*/ 15678 w 1317485"/>
              <a:gd name="connsiteY1" fmla="*/ 377975 h 377974"/>
              <a:gd name="connsiteX2" fmla="*/ 1317486 w 1317485"/>
              <a:gd name="connsiteY2" fmla="*/ 209709 h 377974"/>
              <a:gd name="connsiteX3" fmla="*/ 1268253 w 1317485"/>
              <a:gd name="connsiteY3" fmla="*/ 0 h 377974"/>
              <a:gd name="connsiteX4" fmla="*/ 0 w 1317485"/>
              <a:gd name="connsiteY4" fmla="*/ 164371 h 377974"/>
              <a:gd name="connsiteX5" fmla="*/ 21171 w 1317485"/>
              <a:gd name="connsiteY5" fmla="*/ 304976 h 377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7485" h="377974">
                <a:moveTo>
                  <a:pt x="21171" y="304976"/>
                </a:moveTo>
                <a:cubicBezTo>
                  <a:pt x="21171" y="329412"/>
                  <a:pt x="19333" y="353808"/>
                  <a:pt x="15678" y="377975"/>
                </a:cubicBezTo>
                <a:cubicBezTo>
                  <a:pt x="452477" y="340227"/>
                  <a:pt x="886409" y="284135"/>
                  <a:pt x="1317486" y="209709"/>
                </a:cubicBezTo>
                <a:cubicBezTo>
                  <a:pt x="1285440" y="144419"/>
                  <a:pt x="1268613" y="72729"/>
                  <a:pt x="1268253" y="0"/>
                </a:cubicBezTo>
                <a:cubicBezTo>
                  <a:pt x="850828" y="72100"/>
                  <a:pt x="428080" y="126894"/>
                  <a:pt x="0" y="164371"/>
                </a:cubicBezTo>
                <a:cubicBezTo>
                  <a:pt x="13941" y="209938"/>
                  <a:pt x="21081" y="257322"/>
                  <a:pt x="21171" y="304976"/>
                </a:cubicBezTo>
                <a:close/>
              </a:path>
            </a:pathLst>
          </a:custGeom>
          <a:solidFill>
            <a:schemeClr val="tx1">
              <a:lumMod val="50000"/>
              <a:lumOff val="50000"/>
            </a:schemeClr>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xmlns="" id="{239CC3EB-08CB-FA4F-A650-9F01D7910F9D}"/>
              </a:ext>
            </a:extLst>
          </p:cNvPr>
          <p:cNvSpPr/>
          <p:nvPr/>
        </p:nvSpPr>
        <p:spPr>
          <a:xfrm>
            <a:off x="8822939" y="2890054"/>
            <a:ext cx="1314689" cy="944886"/>
          </a:xfrm>
          <a:custGeom>
            <a:avLst/>
            <a:gdLst>
              <a:gd name="connsiteX0" fmla="*/ 1175681 w 1314689"/>
              <a:gd name="connsiteY0" fmla="*/ 0 h 944886"/>
              <a:gd name="connsiteX1" fmla="*/ 0 w 1314689"/>
              <a:gd name="connsiteY1" fmla="*/ 748460 h 944886"/>
              <a:gd name="connsiteX2" fmla="*/ 99862 w 1314689"/>
              <a:gd name="connsiteY2" fmla="*/ 944887 h 944886"/>
              <a:gd name="connsiteX3" fmla="*/ 1298811 w 1314689"/>
              <a:gd name="connsiteY3" fmla="*/ 183944 h 944886"/>
              <a:gd name="connsiteX4" fmla="*/ 1314690 w 1314689"/>
              <a:gd name="connsiteY4" fmla="*/ 172660 h 94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689" h="944886">
                <a:moveTo>
                  <a:pt x="1175681" y="0"/>
                </a:moveTo>
                <a:cubicBezTo>
                  <a:pt x="795335" y="266959"/>
                  <a:pt x="403445" y="516452"/>
                  <a:pt x="0" y="748460"/>
                </a:cubicBezTo>
                <a:cubicBezTo>
                  <a:pt x="48094" y="805291"/>
                  <a:pt x="82277" y="872547"/>
                  <a:pt x="99862" y="944887"/>
                </a:cubicBezTo>
                <a:cubicBezTo>
                  <a:pt x="510098" y="709544"/>
                  <a:pt x="909747" y="455896"/>
                  <a:pt x="1298811" y="183944"/>
                </a:cubicBezTo>
                <a:lnTo>
                  <a:pt x="1314690" y="172660"/>
                </a:lnTo>
                <a:close/>
              </a:path>
            </a:pathLst>
          </a:custGeom>
          <a:solidFill>
            <a:schemeClr val="tx1">
              <a:lumMod val="50000"/>
              <a:lumOff val="50000"/>
            </a:schemeClr>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9801BB6F-00CB-444F-8A2C-5860884D170D}"/>
              </a:ext>
            </a:extLst>
          </p:cNvPr>
          <p:cNvSpPr/>
          <p:nvPr/>
        </p:nvSpPr>
        <p:spPr>
          <a:xfrm>
            <a:off x="6762876" y="4084294"/>
            <a:ext cx="1336558" cy="753153"/>
          </a:xfrm>
          <a:custGeom>
            <a:avLst/>
            <a:gdLst>
              <a:gd name="connsiteX0" fmla="*/ 1228308 w 1336558"/>
              <a:gd name="connsiteY0" fmla="*/ 0 h 753153"/>
              <a:gd name="connsiteX1" fmla="*/ 0 w 1336558"/>
              <a:gd name="connsiteY1" fmla="*/ 545242 h 753153"/>
              <a:gd name="connsiteX2" fmla="*/ 67606 w 1336558"/>
              <a:gd name="connsiteY2" fmla="*/ 753153 h 753153"/>
              <a:gd name="connsiteX3" fmla="*/ 654199 w 1336558"/>
              <a:gd name="connsiteY3" fmla="*/ 510590 h 753153"/>
              <a:gd name="connsiteX4" fmla="*/ 1336559 w 1336558"/>
              <a:gd name="connsiteY4" fmla="*/ 191035 h 753153"/>
              <a:gd name="connsiteX5" fmla="*/ 1228308 w 1336558"/>
              <a:gd name="connsiteY5" fmla="*/ 0 h 753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6558" h="753153">
                <a:moveTo>
                  <a:pt x="1228308" y="0"/>
                </a:moveTo>
                <a:cubicBezTo>
                  <a:pt x="827790" y="199123"/>
                  <a:pt x="418354" y="380871"/>
                  <a:pt x="0" y="545242"/>
                </a:cubicBezTo>
                <a:cubicBezTo>
                  <a:pt x="38247" y="608414"/>
                  <a:pt x="61385" y="679566"/>
                  <a:pt x="67606" y="753153"/>
                </a:cubicBezTo>
                <a:cubicBezTo>
                  <a:pt x="264865" y="676260"/>
                  <a:pt x="460396" y="595403"/>
                  <a:pt x="654199" y="510590"/>
                </a:cubicBezTo>
                <a:cubicBezTo>
                  <a:pt x="883813" y="409930"/>
                  <a:pt x="1111269" y="303408"/>
                  <a:pt x="1336559" y="191035"/>
                </a:cubicBezTo>
                <a:cubicBezTo>
                  <a:pt x="1286249" y="136540"/>
                  <a:pt x="1249209" y="71161"/>
                  <a:pt x="1228308" y="0"/>
                </a:cubicBezTo>
                <a:close/>
              </a:path>
            </a:pathLst>
          </a:custGeom>
          <a:solidFill>
            <a:schemeClr val="tx1">
              <a:lumMod val="50000"/>
              <a:lumOff val="50000"/>
            </a:schemeClr>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xmlns="" id="{96AE499A-718B-7B4C-B7DE-5A8B81758FD9}"/>
              </a:ext>
            </a:extLst>
          </p:cNvPr>
          <p:cNvSpPr/>
          <p:nvPr/>
        </p:nvSpPr>
        <p:spPr>
          <a:xfrm>
            <a:off x="919224" y="5671788"/>
            <a:ext cx="696440" cy="219495"/>
          </a:xfrm>
          <a:custGeom>
            <a:avLst/>
            <a:gdLst>
              <a:gd name="connsiteX0" fmla="*/ 679364 w 696440"/>
              <a:gd name="connsiteY0" fmla="*/ 88577 h 219495"/>
              <a:gd name="connsiteX1" fmla="*/ 687653 w 696440"/>
              <a:gd name="connsiteY1" fmla="*/ 0 h 219495"/>
              <a:gd name="connsiteX2" fmla="*/ 298189 w 696440"/>
              <a:gd name="connsiteY2" fmla="*/ 5093 h 219495"/>
              <a:gd name="connsiteX3" fmla="*/ 0 w 696440"/>
              <a:gd name="connsiteY3" fmla="*/ 2097 h 219495"/>
              <a:gd name="connsiteX4" fmla="*/ 0 w 696440"/>
              <a:gd name="connsiteY4" fmla="*/ 216499 h 219495"/>
              <a:gd name="connsiteX5" fmla="*/ 298189 w 696440"/>
              <a:gd name="connsiteY5" fmla="*/ 219495 h 219495"/>
              <a:gd name="connsiteX6" fmla="*/ 696441 w 696440"/>
              <a:gd name="connsiteY6" fmla="*/ 214402 h 219495"/>
              <a:gd name="connsiteX7" fmla="*/ 679364 w 696440"/>
              <a:gd name="connsiteY7" fmla="*/ 88577 h 21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6440" h="219495">
                <a:moveTo>
                  <a:pt x="679364" y="88577"/>
                </a:moveTo>
                <a:cubicBezTo>
                  <a:pt x="679375" y="58858"/>
                  <a:pt x="682151" y="29210"/>
                  <a:pt x="687653" y="0"/>
                </a:cubicBezTo>
                <a:cubicBezTo>
                  <a:pt x="558031" y="3325"/>
                  <a:pt x="428210" y="5023"/>
                  <a:pt x="298189" y="5093"/>
                </a:cubicBezTo>
                <a:cubicBezTo>
                  <a:pt x="198327" y="5093"/>
                  <a:pt x="98930" y="4094"/>
                  <a:pt x="0" y="2097"/>
                </a:cubicBezTo>
                <a:lnTo>
                  <a:pt x="0" y="216499"/>
                </a:lnTo>
                <a:cubicBezTo>
                  <a:pt x="99396" y="218367"/>
                  <a:pt x="198793" y="219365"/>
                  <a:pt x="298189" y="219495"/>
                </a:cubicBezTo>
                <a:cubicBezTo>
                  <a:pt x="431006" y="219495"/>
                  <a:pt x="563757" y="217797"/>
                  <a:pt x="696441" y="214402"/>
                </a:cubicBezTo>
                <a:cubicBezTo>
                  <a:pt x="685249" y="173389"/>
                  <a:pt x="679507" y="131088"/>
                  <a:pt x="679364" y="88577"/>
                </a:cubicBezTo>
                <a:close/>
              </a:path>
            </a:pathLst>
          </a:custGeom>
          <a:solidFill>
            <a:schemeClr val="tx1">
              <a:lumMod val="50000"/>
              <a:lumOff val="50000"/>
            </a:schemeClr>
          </a:solidFill>
          <a:ln w="998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xmlns="" id="{C88DB0A4-0E8E-2D4D-A157-7740C0B9C48F}"/>
              </a:ext>
            </a:extLst>
          </p:cNvPr>
          <p:cNvGrpSpPr/>
          <p:nvPr/>
        </p:nvGrpSpPr>
        <p:grpSpPr>
          <a:xfrm>
            <a:off x="6150762" y="4709367"/>
            <a:ext cx="397763" cy="302794"/>
            <a:chOff x="17083598" y="2386671"/>
            <a:chExt cx="1081851" cy="823555"/>
          </a:xfrm>
          <a:solidFill>
            <a:schemeClr val="tx1"/>
          </a:solidFill>
        </p:grpSpPr>
        <p:sp>
          <p:nvSpPr>
            <p:cNvPr id="95" name="Freeform 16">
              <a:extLst>
                <a:ext uri="{FF2B5EF4-FFF2-40B4-BE49-F238E27FC236}">
                  <a16:creationId xmlns:a16="http://schemas.microsoft.com/office/drawing/2014/main" xmlns="" id="{06C4957C-2937-7742-8240-AF1CBCC5C7A9}"/>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17">
              <a:extLst>
                <a:ext uri="{FF2B5EF4-FFF2-40B4-BE49-F238E27FC236}">
                  <a16:creationId xmlns:a16="http://schemas.microsoft.com/office/drawing/2014/main" xmlns="" id="{629C5D08-BF65-DA4B-9310-8DAD3FB5DB2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18">
              <a:extLst>
                <a:ext uri="{FF2B5EF4-FFF2-40B4-BE49-F238E27FC236}">
                  <a16:creationId xmlns:a16="http://schemas.microsoft.com/office/drawing/2014/main" xmlns="" id="{A045247D-380D-6748-8182-368370E467C4}"/>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19">
              <a:extLst>
                <a:ext uri="{FF2B5EF4-FFF2-40B4-BE49-F238E27FC236}">
                  <a16:creationId xmlns:a16="http://schemas.microsoft.com/office/drawing/2014/main" xmlns="" id="{F182BCB3-4CC4-6E40-9FDE-2B0D2DE9BEFF}"/>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20">
              <a:extLst>
                <a:ext uri="{FF2B5EF4-FFF2-40B4-BE49-F238E27FC236}">
                  <a16:creationId xmlns:a16="http://schemas.microsoft.com/office/drawing/2014/main" xmlns="" id="{C4712A74-07AC-9D43-805C-C99CEA62CD37}"/>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21">
              <a:extLst>
                <a:ext uri="{FF2B5EF4-FFF2-40B4-BE49-F238E27FC236}">
                  <a16:creationId xmlns:a16="http://schemas.microsoft.com/office/drawing/2014/main" xmlns="" id="{FF1C542A-2A7F-9840-96D1-E59A2C84305B}"/>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22">
              <a:extLst>
                <a:ext uri="{FF2B5EF4-FFF2-40B4-BE49-F238E27FC236}">
                  <a16:creationId xmlns:a16="http://schemas.microsoft.com/office/drawing/2014/main" xmlns="" id="{1CA08FEB-E313-344A-A7F7-944129AFBF38}"/>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2" name="Group 101">
            <a:extLst>
              <a:ext uri="{FF2B5EF4-FFF2-40B4-BE49-F238E27FC236}">
                <a16:creationId xmlns:a16="http://schemas.microsoft.com/office/drawing/2014/main" xmlns="" id="{491E47DE-594C-484A-B4CA-C07B5F9882B5}"/>
              </a:ext>
            </a:extLst>
          </p:cNvPr>
          <p:cNvGrpSpPr/>
          <p:nvPr/>
        </p:nvGrpSpPr>
        <p:grpSpPr>
          <a:xfrm>
            <a:off x="4100176" y="5262050"/>
            <a:ext cx="396388" cy="370235"/>
            <a:chOff x="8657130" y="2323034"/>
            <a:chExt cx="1078109" cy="1006982"/>
          </a:xfrm>
          <a:solidFill>
            <a:schemeClr val="tx1"/>
          </a:solidFill>
        </p:grpSpPr>
        <p:sp>
          <p:nvSpPr>
            <p:cNvPr id="103" name="Freeform 102">
              <a:extLst>
                <a:ext uri="{FF2B5EF4-FFF2-40B4-BE49-F238E27FC236}">
                  <a16:creationId xmlns:a16="http://schemas.microsoft.com/office/drawing/2014/main" xmlns="" id="{BA2586DD-69F2-1C4F-A620-B7B65DB5A53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xmlns="" id="{7C16C790-E8B4-F541-B64A-B08B72C9EAD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5" name="Group 104">
            <a:extLst>
              <a:ext uri="{FF2B5EF4-FFF2-40B4-BE49-F238E27FC236}">
                <a16:creationId xmlns:a16="http://schemas.microsoft.com/office/drawing/2014/main" xmlns="" id="{138896B8-D1EA-F749-A5D7-A777089395BB}"/>
              </a:ext>
            </a:extLst>
          </p:cNvPr>
          <p:cNvGrpSpPr/>
          <p:nvPr/>
        </p:nvGrpSpPr>
        <p:grpSpPr>
          <a:xfrm>
            <a:off x="1882729" y="5542409"/>
            <a:ext cx="396388" cy="396387"/>
            <a:chOff x="1946912" y="3046958"/>
            <a:chExt cx="702984" cy="702983"/>
          </a:xfrm>
          <a:solidFill>
            <a:schemeClr val="tx1"/>
          </a:solidFill>
        </p:grpSpPr>
        <p:sp>
          <p:nvSpPr>
            <p:cNvPr id="106" name="Freeform 105">
              <a:extLst>
                <a:ext uri="{FF2B5EF4-FFF2-40B4-BE49-F238E27FC236}">
                  <a16:creationId xmlns:a16="http://schemas.microsoft.com/office/drawing/2014/main" xmlns="" id="{8DBE80A2-BE0B-434D-A40E-EACAB7EA0E5A}"/>
                </a:ext>
              </a:extLst>
            </p:cNvPr>
            <p:cNvSpPr>
              <a:spLocks noChangeArrowheads="1"/>
            </p:cNvSpPr>
            <p:nvPr/>
          </p:nvSpPr>
          <p:spPr bwMode="auto">
            <a:xfrm>
              <a:off x="2073840" y="3171444"/>
              <a:ext cx="449129" cy="449129"/>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xmlns="" id="{3E770D81-B367-484E-AE2D-A78AF78D0E38}"/>
                </a:ext>
              </a:extLst>
            </p:cNvPr>
            <p:cNvSpPr>
              <a:spLocks noChangeArrowheads="1"/>
            </p:cNvSpPr>
            <p:nvPr/>
          </p:nvSpPr>
          <p:spPr bwMode="auto">
            <a:xfrm>
              <a:off x="2198327" y="3117744"/>
              <a:ext cx="451569" cy="632197"/>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07">
              <a:extLst>
                <a:ext uri="{FF2B5EF4-FFF2-40B4-BE49-F238E27FC236}">
                  <a16:creationId xmlns:a16="http://schemas.microsoft.com/office/drawing/2014/main" xmlns="" id="{9121B25E-C0D9-CC48-8954-5682F6AC3E00}"/>
                </a:ext>
              </a:extLst>
            </p:cNvPr>
            <p:cNvSpPr>
              <a:spLocks noChangeArrowheads="1"/>
            </p:cNvSpPr>
            <p:nvPr/>
          </p:nvSpPr>
          <p:spPr bwMode="auto">
            <a:xfrm>
              <a:off x="1946912" y="3046958"/>
              <a:ext cx="471098" cy="656605"/>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09" name="Group 108">
            <a:extLst>
              <a:ext uri="{FF2B5EF4-FFF2-40B4-BE49-F238E27FC236}">
                <a16:creationId xmlns:a16="http://schemas.microsoft.com/office/drawing/2014/main" xmlns="" id="{F98A518A-B5D5-E24B-8586-38AA73801DA1}"/>
              </a:ext>
            </a:extLst>
          </p:cNvPr>
          <p:cNvGrpSpPr/>
          <p:nvPr/>
        </p:nvGrpSpPr>
        <p:grpSpPr>
          <a:xfrm>
            <a:off x="8310144" y="3773161"/>
            <a:ext cx="350606" cy="353040"/>
            <a:chOff x="5231890" y="4370690"/>
            <a:chExt cx="1078109" cy="1085596"/>
          </a:xfrm>
          <a:solidFill>
            <a:schemeClr val="tx1"/>
          </a:solidFill>
        </p:grpSpPr>
        <p:sp>
          <p:nvSpPr>
            <p:cNvPr id="110" name="Freeform 23">
              <a:extLst>
                <a:ext uri="{FF2B5EF4-FFF2-40B4-BE49-F238E27FC236}">
                  <a16:creationId xmlns:a16="http://schemas.microsoft.com/office/drawing/2014/main" xmlns="" id="{EE6783AD-0B2E-A64D-AEF7-AC0C15577571}"/>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24">
              <a:extLst>
                <a:ext uri="{FF2B5EF4-FFF2-40B4-BE49-F238E27FC236}">
                  <a16:creationId xmlns:a16="http://schemas.microsoft.com/office/drawing/2014/main" xmlns="" id="{C0C53F38-4642-BE45-B51E-D4922725C5E4}"/>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25">
              <a:extLst>
                <a:ext uri="{FF2B5EF4-FFF2-40B4-BE49-F238E27FC236}">
                  <a16:creationId xmlns:a16="http://schemas.microsoft.com/office/drawing/2014/main" xmlns="" id="{45845E7E-9517-E442-AF3E-02A2554CEFB2}"/>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26">
              <a:extLst>
                <a:ext uri="{FF2B5EF4-FFF2-40B4-BE49-F238E27FC236}">
                  <a16:creationId xmlns:a16="http://schemas.microsoft.com/office/drawing/2014/main" xmlns="" id="{865B2EFE-4574-AA4B-A707-7CCECBA357DF}"/>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Freeform 27">
              <a:extLst>
                <a:ext uri="{FF2B5EF4-FFF2-40B4-BE49-F238E27FC236}">
                  <a16:creationId xmlns:a16="http://schemas.microsoft.com/office/drawing/2014/main" xmlns="" id="{C640DD43-DA1E-434D-B8EE-FFC5A6A21F18}"/>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28">
              <a:extLst>
                <a:ext uri="{FF2B5EF4-FFF2-40B4-BE49-F238E27FC236}">
                  <a16:creationId xmlns:a16="http://schemas.microsoft.com/office/drawing/2014/main" xmlns="" id="{51A39FB8-A47C-4648-B4C7-8B03BA5BD431}"/>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29">
              <a:extLst>
                <a:ext uri="{FF2B5EF4-FFF2-40B4-BE49-F238E27FC236}">
                  <a16:creationId xmlns:a16="http://schemas.microsoft.com/office/drawing/2014/main" xmlns="" id="{006A61DD-5E69-8D4D-8463-C1F9BBAC56AC}"/>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30">
              <a:extLst>
                <a:ext uri="{FF2B5EF4-FFF2-40B4-BE49-F238E27FC236}">
                  <a16:creationId xmlns:a16="http://schemas.microsoft.com/office/drawing/2014/main" xmlns="" id="{17CBA999-605F-CA48-847C-2540C7873EC6}"/>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31">
              <a:extLst>
                <a:ext uri="{FF2B5EF4-FFF2-40B4-BE49-F238E27FC236}">
                  <a16:creationId xmlns:a16="http://schemas.microsoft.com/office/drawing/2014/main" xmlns="" id="{2C6410DA-32D1-974F-86FF-16D70EC9CDE2}"/>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32">
              <a:extLst>
                <a:ext uri="{FF2B5EF4-FFF2-40B4-BE49-F238E27FC236}">
                  <a16:creationId xmlns:a16="http://schemas.microsoft.com/office/drawing/2014/main" xmlns="" id="{2A1D58B3-9F79-8C42-BBEC-6521483A27F1}"/>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0" name="CuadroTexto 4">
            <a:extLst>
              <a:ext uri="{FF2B5EF4-FFF2-40B4-BE49-F238E27FC236}">
                <a16:creationId xmlns:a16="http://schemas.microsoft.com/office/drawing/2014/main" xmlns="" id="{8357A7B9-CC20-C24D-AE38-85BA19A7819B}"/>
              </a:ext>
            </a:extLst>
          </p:cNvPr>
          <p:cNvSpPr txBox="1"/>
          <p:nvPr/>
        </p:nvSpPr>
        <p:spPr>
          <a:xfrm>
            <a:off x="752481" y="4255141"/>
            <a:ext cx="2403635"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22" name="CuadroTexto 238">
            <a:extLst>
              <a:ext uri="{FF2B5EF4-FFF2-40B4-BE49-F238E27FC236}">
                <a16:creationId xmlns:a16="http://schemas.microsoft.com/office/drawing/2014/main" xmlns="" id="{2A194B3C-CBCC-654B-99E6-69A257CAC53D}"/>
              </a:ext>
            </a:extLst>
          </p:cNvPr>
          <p:cNvSpPr txBox="1"/>
          <p:nvPr/>
        </p:nvSpPr>
        <p:spPr>
          <a:xfrm>
            <a:off x="1078592" y="3980992"/>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23" name="CuadroTexto 4">
            <a:extLst>
              <a:ext uri="{FF2B5EF4-FFF2-40B4-BE49-F238E27FC236}">
                <a16:creationId xmlns:a16="http://schemas.microsoft.com/office/drawing/2014/main" xmlns="" id="{8E58DEBC-4ABB-624D-8F6D-C4DB5FEC041D}"/>
              </a:ext>
            </a:extLst>
          </p:cNvPr>
          <p:cNvSpPr txBox="1"/>
          <p:nvPr/>
        </p:nvSpPr>
        <p:spPr>
          <a:xfrm>
            <a:off x="3046294" y="3698872"/>
            <a:ext cx="2403635"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24" name="CuadroTexto 238">
            <a:extLst>
              <a:ext uri="{FF2B5EF4-FFF2-40B4-BE49-F238E27FC236}">
                <a16:creationId xmlns:a16="http://schemas.microsoft.com/office/drawing/2014/main" xmlns="" id="{878FFC44-BBD2-2A47-A41F-53C3957A9D6B}"/>
              </a:ext>
            </a:extLst>
          </p:cNvPr>
          <p:cNvSpPr txBox="1"/>
          <p:nvPr/>
        </p:nvSpPr>
        <p:spPr>
          <a:xfrm>
            <a:off x="3372405" y="3424723"/>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25" name="CuadroTexto 4">
            <a:extLst>
              <a:ext uri="{FF2B5EF4-FFF2-40B4-BE49-F238E27FC236}">
                <a16:creationId xmlns:a16="http://schemas.microsoft.com/office/drawing/2014/main" xmlns="" id="{049F0B55-D6E7-C941-B931-B1FE99BFB099}"/>
              </a:ext>
            </a:extLst>
          </p:cNvPr>
          <p:cNvSpPr txBox="1"/>
          <p:nvPr/>
        </p:nvSpPr>
        <p:spPr>
          <a:xfrm>
            <a:off x="5154573" y="2786851"/>
            <a:ext cx="2403635"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26" name="CuadroTexto 238">
            <a:extLst>
              <a:ext uri="{FF2B5EF4-FFF2-40B4-BE49-F238E27FC236}">
                <a16:creationId xmlns:a16="http://schemas.microsoft.com/office/drawing/2014/main" xmlns="" id="{7642ECDA-564D-044C-990F-83A67A606E35}"/>
              </a:ext>
            </a:extLst>
          </p:cNvPr>
          <p:cNvSpPr txBox="1"/>
          <p:nvPr/>
        </p:nvSpPr>
        <p:spPr>
          <a:xfrm>
            <a:off x="5480684" y="2512702"/>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27" name="CuadroTexto 4">
            <a:extLst>
              <a:ext uri="{FF2B5EF4-FFF2-40B4-BE49-F238E27FC236}">
                <a16:creationId xmlns:a16="http://schemas.microsoft.com/office/drawing/2014/main" xmlns="" id="{7D52703D-1FE0-EF44-A77F-98328841FCF8}"/>
              </a:ext>
            </a:extLst>
          </p:cNvPr>
          <p:cNvSpPr txBox="1"/>
          <p:nvPr/>
        </p:nvSpPr>
        <p:spPr>
          <a:xfrm>
            <a:off x="7233933" y="1794120"/>
            <a:ext cx="2403635"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28" name="CuadroTexto 238">
            <a:extLst>
              <a:ext uri="{FF2B5EF4-FFF2-40B4-BE49-F238E27FC236}">
                <a16:creationId xmlns:a16="http://schemas.microsoft.com/office/drawing/2014/main" xmlns="" id="{52DD29E2-CFB6-8649-AA5D-2FD71B1C359F}"/>
              </a:ext>
            </a:extLst>
          </p:cNvPr>
          <p:cNvSpPr txBox="1"/>
          <p:nvPr/>
        </p:nvSpPr>
        <p:spPr>
          <a:xfrm>
            <a:off x="7560044" y="1519971"/>
            <a:ext cx="166413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58" name="CuadroTexto 238">
            <a:extLst>
              <a:ext uri="{FF2B5EF4-FFF2-40B4-BE49-F238E27FC236}">
                <a16:creationId xmlns:a16="http://schemas.microsoft.com/office/drawing/2014/main" xmlns="" id="{C2FF355B-BDFD-485A-83EE-D6F7937C1951}"/>
              </a:ext>
            </a:extLst>
          </p:cNvPr>
          <p:cNvSpPr txBox="1"/>
          <p:nvPr/>
        </p:nvSpPr>
        <p:spPr>
          <a:xfrm>
            <a:off x="622719" y="343215"/>
            <a:ext cx="515737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target Infographic</a:t>
            </a:r>
          </a:p>
        </p:txBody>
      </p:sp>
    </p:spTree>
    <p:extLst>
      <p:ext uri="{BB962C8B-B14F-4D97-AF65-F5344CB8AC3E}">
        <p14:creationId xmlns:p14="http://schemas.microsoft.com/office/powerpoint/2010/main" xmlns="" val="2820954762"/>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14:bounceEnd="8000">
                                          <p:cBhvr additive="base">
                                            <p:cTn id="7" dur="500" fill="hold"/>
                                            <p:tgtEl>
                                              <p:spTgt spid="58"/>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5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250"/>
                                      </p:stCondLst>
                                      <p:childTnLst>
                                        <p:set>
                                          <p:cBhvr>
                                            <p:cTn id="49" dur="1" fill="hold">
                                              <p:stCondLst>
                                                <p:cond delay="0"/>
                                              </p:stCondLst>
                                            </p:cTn>
                                            <p:tgtEl>
                                              <p:spTgt spid="109"/>
                                            </p:tgtEl>
                                            <p:attrNameLst>
                                              <p:attrName>style.visibility</p:attrName>
                                            </p:attrNameLst>
                                          </p:cBhvr>
                                          <p:to>
                                            <p:strVal val="visible"/>
                                          </p:to>
                                        </p:set>
                                        <p:animEffect transition="in" filter="fade">
                                          <p:cBhvr>
                                            <p:cTn id="50" dur="500"/>
                                            <p:tgtEl>
                                              <p:spTgt spid="109"/>
                                            </p:tgtEl>
                                          </p:cBhvr>
                                        </p:animEffect>
                                      </p:childTnLst>
                                    </p:cTn>
                                  </p:par>
                                  <p:par>
                                    <p:cTn id="51" presetID="10" presetClass="entr" presetSubtype="0" fill="hold" nodeType="withEffect">
                                      <p:stCondLst>
                                        <p:cond delay="25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250"/>
                                      </p:stCondLst>
                                      <p:childTnLst>
                                        <p:set>
                                          <p:cBhvr>
                                            <p:cTn id="58" dur="1" fill="hold">
                                              <p:stCondLst>
                                                <p:cond delay="0"/>
                                              </p:stCondLst>
                                            </p:cTn>
                                            <p:tgtEl>
                                              <p:spTgt spid="102"/>
                                            </p:tgtEl>
                                            <p:attrNameLst>
                                              <p:attrName>style.visibility</p:attrName>
                                            </p:attrNameLst>
                                          </p:cBhvr>
                                          <p:to>
                                            <p:strVal val="visible"/>
                                          </p:to>
                                        </p:set>
                                        <p:animEffect transition="in" filter="fade">
                                          <p:cBhvr>
                                            <p:cTn id="59" dur="500"/>
                                            <p:tgtEl>
                                              <p:spTgt spid="102"/>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250"/>
                                      </p:stCondLst>
                                      <p:childTnLst>
                                        <p:set>
                                          <p:cBhvr>
                                            <p:cTn id="67" dur="1" fill="hold">
                                              <p:stCondLst>
                                                <p:cond delay="0"/>
                                              </p:stCondLst>
                                            </p:cTn>
                                            <p:tgtEl>
                                              <p:spTgt spid="105"/>
                                            </p:tgtEl>
                                            <p:attrNameLst>
                                              <p:attrName>style.visibility</p:attrName>
                                            </p:attrNameLst>
                                          </p:cBhvr>
                                          <p:to>
                                            <p:strVal val="visible"/>
                                          </p:to>
                                        </p:set>
                                        <p:animEffect transition="in" filter="fade">
                                          <p:cBhvr>
                                            <p:cTn id="68" dur="500"/>
                                            <p:tgtEl>
                                              <p:spTgt spid="105"/>
                                            </p:tgtEl>
                                          </p:cBhvr>
                                        </p:animEffect>
                                      </p:childTnLst>
                                    </p:cTn>
                                  </p:par>
                                  <p:par>
                                    <p:cTn id="69" presetID="2" presetClass="entr" presetSubtype="1" fill="hold" nodeType="withEffect">
                                      <p:stCondLst>
                                        <p:cond delay="750"/>
                                      </p:stCondLst>
                                      <p:childTnLst>
                                        <p:set>
                                          <p:cBhvr>
                                            <p:cTn id="70" dur="1" fill="hold">
                                              <p:stCondLst>
                                                <p:cond delay="0"/>
                                              </p:stCondLst>
                                            </p:cTn>
                                            <p:tgtEl>
                                              <p:spTgt spid="129"/>
                                            </p:tgtEl>
                                            <p:attrNameLst>
                                              <p:attrName>style.visibility</p:attrName>
                                            </p:attrNameLst>
                                          </p:cBhvr>
                                          <p:to>
                                            <p:strVal val="visible"/>
                                          </p:to>
                                        </p:set>
                                        <p:anim calcmode="lin" valueType="num">
                                          <p:cBhvr additive="base">
                                            <p:cTn id="71" dur="500" fill="hold"/>
                                            <p:tgtEl>
                                              <p:spTgt spid="129"/>
                                            </p:tgtEl>
                                            <p:attrNameLst>
                                              <p:attrName>ppt_x</p:attrName>
                                            </p:attrNameLst>
                                          </p:cBhvr>
                                          <p:tavLst>
                                            <p:tav tm="0">
                                              <p:val>
                                                <p:strVal val="#ppt_x"/>
                                              </p:val>
                                            </p:tav>
                                            <p:tav tm="100000">
                                              <p:val>
                                                <p:strVal val="#ppt_x"/>
                                              </p:val>
                                            </p:tav>
                                          </p:tavLst>
                                        </p:anim>
                                        <p:anim calcmode="lin" valueType="num">
                                          <p:cBhvr additive="base">
                                            <p:cTn id="72" dur="500" fill="hold"/>
                                            <p:tgtEl>
                                              <p:spTgt spid="129"/>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750"/>
                                      </p:stCondLst>
                                      <p:childTnLst>
                                        <p:set>
                                          <p:cBhvr>
                                            <p:cTn id="74" dur="1" fill="hold">
                                              <p:stCondLst>
                                                <p:cond delay="0"/>
                                              </p:stCondLst>
                                            </p:cTn>
                                            <p:tgtEl>
                                              <p:spTgt spid="120"/>
                                            </p:tgtEl>
                                            <p:attrNameLst>
                                              <p:attrName>style.visibility</p:attrName>
                                            </p:attrNameLst>
                                          </p:cBhvr>
                                          <p:to>
                                            <p:strVal val="visible"/>
                                          </p:to>
                                        </p:set>
                                        <p:anim calcmode="lin" valueType="num">
                                          <p:cBhvr additive="base">
                                            <p:cTn id="75" dur="500" fill="hold"/>
                                            <p:tgtEl>
                                              <p:spTgt spid="120"/>
                                            </p:tgtEl>
                                            <p:attrNameLst>
                                              <p:attrName>ppt_x</p:attrName>
                                            </p:attrNameLst>
                                          </p:cBhvr>
                                          <p:tavLst>
                                            <p:tav tm="0">
                                              <p:val>
                                                <p:strVal val="#ppt_x"/>
                                              </p:val>
                                            </p:tav>
                                            <p:tav tm="100000">
                                              <p:val>
                                                <p:strVal val="#ppt_x"/>
                                              </p:val>
                                            </p:tav>
                                          </p:tavLst>
                                        </p:anim>
                                        <p:anim calcmode="lin" valueType="num">
                                          <p:cBhvr additive="base">
                                            <p:cTn id="76" dur="500" fill="hold"/>
                                            <p:tgtEl>
                                              <p:spTgt spid="120"/>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750"/>
                                      </p:stCondLst>
                                      <p:childTnLst>
                                        <p:set>
                                          <p:cBhvr>
                                            <p:cTn id="78" dur="1" fill="hold">
                                              <p:stCondLst>
                                                <p:cond delay="0"/>
                                              </p:stCondLst>
                                            </p:cTn>
                                            <p:tgtEl>
                                              <p:spTgt spid="122"/>
                                            </p:tgtEl>
                                            <p:attrNameLst>
                                              <p:attrName>style.visibility</p:attrName>
                                            </p:attrNameLst>
                                          </p:cBhvr>
                                          <p:to>
                                            <p:strVal val="visible"/>
                                          </p:to>
                                        </p:set>
                                        <p:anim calcmode="lin" valueType="num">
                                          <p:cBhvr additive="base">
                                            <p:cTn id="79" dur="500" fill="hold"/>
                                            <p:tgtEl>
                                              <p:spTgt spid="122"/>
                                            </p:tgtEl>
                                            <p:attrNameLst>
                                              <p:attrName>ppt_x</p:attrName>
                                            </p:attrNameLst>
                                          </p:cBhvr>
                                          <p:tavLst>
                                            <p:tav tm="0">
                                              <p:val>
                                                <p:strVal val="#ppt_x"/>
                                              </p:val>
                                            </p:tav>
                                            <p:tav tm="100000">
                                              <p:val>
                                                <p:strVal val="#ppt_x"/>
                                              </p:val>
                                            </p:tav>
                                          </p:tavLst>
                                        </p:anim>
                                        <p:anim calcmode="lin" valueType="num">
                                          <p:cBhvr additive="base">
                                            <p:cTn id="80" dur="500" fill="hold"/>
                                            <p:tgtEl>
                                              <p:spTgt spid="122"/>
                                            </p:tgtEl>
                                            <p:attrNameLst>
                                              <p:attrName>ppt_y</p:attrName>
                                            </p:attrNameLst>
                                          </p:cBhvr>
                                          <p:tavLst>
                                            <p:tav tm="0">
                                              <p:val>
                                                <p:strVal val="0-#ppt_h/2"/>
                                              </p:val>
                                            </p:tav>
                                            <p:tav tm="100000">
                                              <p:val>
                                                <p:strVal val="#ppt_y"/>
                                              </p:val>
                                            </p:tav>
                                          </p:tavLst>
                                        </p:anim>
                                      </p:childTnLst>
                                    </p:cTn>
                                  </p:par>
                                  <p:par>
                                    <p:cTn id="81" presetID="2" presetClass="entr" presetSubtype="1" fill="hold" nodeType="withEffect">
                                      <p:stCondLst>
                                        <p:cond delay="750"/>
                                      </p:stCondLst>
                                      <p:childTnLst>
                                        <p:set>
                                          <p:cBhvr>
                                            <p:cTn id="82" dur="1" fill="hold">
                                              <p:stCondLst>
                                                <p:cond delay="0"/>
                                              </p:stCondLst>
                                            </p:cTn>
                                            <p:tgtEl>
                                              <p:spTgt spid="130"/>
                                            </p:tgtEl>
                                            <p:attrNameLst>
                                              <p:attrName>style.visibility</p:attrName>
                                            </p:attrNameLst>
                                          </p:cBhvr>
                                          <p:to>
                                            <p:strVal val="visible"/>
                                          </p:to>
                                        </p:set>
                                        <p:anim calcmode="lin" valueType="num">
                                          <p:cBhvr additive="base">
                                            <p:cTn id="83" dur="500" fill="hold"/>
                                            <p:tgtEl>
                                              <p:spTgt spid="130"/>
                                            </p:tgtEl>
                                            <p:attrNameLst>
                                              <p:attrName>ppt_x</p:attrName>
                                            </p:attrNameLst>
                                          </p:cBhvr>
                                          <p:tavLst>
                                            <p:tav tm="0">
                                              <p:val>
                                                <p:strVal val="#ppt_x"/>
                                              </p:val>
                                            </p:tav>
                                            <p:tav tm="100000">
                                              <p:val>
                                                <p:strVal val="#ppt_x"/>
                                              </p:val>
                                            </p:tav>
                                          </p:tavLst>
                                        </p:anim>
                                        <p:anim calcmode="lin" valueType="num">
                                          <p:cBhvr additive="base">
                                            <p:cTn id="84" dur="500" fill="hold"/>
                                            <p:tgtEl>
                                              <p:spTgt spid="130"/>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750"/>
                                      </p:stCondLst>
                                      <p:childTnLst>
                                        <p:set>
                                          <p:cBhvr>
                                            <p:cTn id="86" dur="1" fill="hold">
                                              <p:stCondLst>
                                                <p:cond delay="0"/>
                                              </p:stCondLst>
                                            </p:cTn>
                                            <p:tgtEl>
                                              <p:spTgt spid="123"/>
                                            </p:tgtEl>
                                            <p:attrNameLst>
                                              <p:attrName>style.visibility</p:attrName>
                                            </p:attrNameLst>
                                          </p:cBhvr>
                                          <p:to>
                                            <p:strVal val="visible"/>
                                          </p:to>
                                        </p:set>
                                        <p:anim calcmode="lin" valueType="num">
                                          <p:cBhvr additive="base">
                                            <p:cTn id="87" dur="500" fill="hold"/>
                                            <p:tgtEl>
                                              <p:spTgt spid="123"/>
                                            </p:tgtEl>
                                            <p:attrNameLst>
                                              <p:attrName>ppt_x</p:attrName>
                                            </p:attrNameLst>
                                          </p:cBhvr>
                                          <p:tavLst>
                                            <p:tav tm="0">
                                              <p:val>
                                                <p:strVal val="#ppt_x"/>
                                              </p:val>
                                            </p:tav>
                                            <p:tav tm="100000">
                                              <p:val>
                                                <p:strVal val="#ppt_x"/>
                                              </p:val>
                                            </p:tav>
                                          </p:tavLst>
                                        </p:anim>
                                        <p:anim calcmode="lin" valueType="num">
                                          <p:cBhvr additive="base">
                                            <p:cTn id="88" dur="500" fill="hold"/>
                                            <p:tgtEl>
                                              <p:spTgt spid="123"/>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750"/>
                                      </p:stCondLst>
                                      <p:childTnLst>
                                        <p:set>
                                          <p:cBhvr>
                                            <p:cTn id="90" dur="1" fill="hold">
                                              <p:stCondLst>
                                                <p:cond delay="0"/>
                                              </p:stCondLst>
                                            </p:cTn>
                                            <p:tgtEl>
                                              <p:spTgt spid="124"/>
                                            </p:tgtEl>
                                            <p:attrNameLst>
                                              <p:attrName>style.visibility</p:attrName>
                                            </p:attrNameLst>
                                          </p:cBhvr>
                                          <p:to>
                                            <p:strVal val="visible"/>
                                          </p:to>
                                        </p:set>
                                        <p:anim calcmode="lin" valueType="num">
                                          <p:cBhvr additive="base">
                                            <p:cTn id="91" dur="500" fill="hold"/>
                                            <p:tgtEl>
                                              <p:spTgt spid="124"/>
                                            </p:tgtEl>
                                            <p:attrNameLst>
                                              <p:attrName>ppt_x</p:attrName>
                                            </p:attrNameLst>
                                          </p:cBhvr>
                                          <p:tavLst>
                                            <p:tav tm="0">
                                              <p:val>
                                                <p:strVal val="#ppt_x"/>
                                              </p:val>
                                            </p:tav>
                                            <p:tav tm="100000">
                                              <p:val>
                                                <p:strVal val="#ppt_x"/>
                                              </p:val>
                                            </p:tav>
                                          </p:tavLst>
                                        </p:anim>
                                        <p:anim calcmode="lin" valueType="num">
                                          <p:cBhvr additive="base">
                                            <p:cTn id="92" dur="500" fill="hold"/>
                                            <p:tgtEl>
                                              <p:spTgt spid="124"/>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750"/>
                                      </p:stCondLst>
                                      <p:childTnLst>
                                        <p:set>
                                          <p:cBhvr>
                                            <p:cTn id="94" dur="1" fill="hold">
                                              <p:stCondLst>
                                                <p:cond delay="0"/>
                                              </p:stCondLst>
                                            </p:cTn>
                                            <p:tgtEl>
                                              <p:spTgt spid="131"/>
                                            </p:tgtEl>
                                            <p:attrNameLst>
                                              <p:attrName>style.visibility</p:attrName>
                                            </p:attrNameLst>
                                          </p:cBhvr>
                                          <p:to>
                                            <p:strVal val="visible"/>
                                          </p:to>
                                        </p:set>
                                        <p:anim calcmode="lin" valueType="num">
                                          <p:cBhvr additive="base">
                                            <p:cTn id="95" dur="500" fill="hold"/>
                                            <p:tgtEl>
                                              <p:spTgt spid="131"/>
                                            </p:tgtEl>
                                            <p:attrNameLst>
                                              <p:attrName>ppt_x</p:attrName>
                                            </p:attrNameLst>
                                          </p:cBhvr>
                                          <p:tavLst>
                                            <p:tav tm="0">
                                              <p:val>
                                                <p:strVal val="#ppt_x"/>
                                              </p:val>
                                            </p:tav>
                                            <p:tav tm="100000">
                                              <p:val>
                                                <p:strVal val="#ppt_x"/>
                                              </p:val>
                                            </p:tav>
                                          </p:tavLst>
                                        </p:anim>
                                        <p:anim calcmode="lin" valueType="num">
                                          <p:cBhvr additive="base">
                                            <p:cTn id="96" dur="500" fill="hold"/>
                                            <p:tgtEl>
                                              <p:spTgt spid="131"/>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750"/>
                                      </p:stCondLst>
                                      <p:childTnLst>
                                        <p:set>
                                          <p:cBhvr>
                                            <p:cTn id="98" dur="1" fill="hold">
                                              <p:stCondLst>
                                                <p:cond delay="0"/>
                                              </p:stCondLst>
                                            </p:cTn>
                                            <p:tgtEl>
                                              <p:spTgt spid="125"/>
                                            </p:tgtEl>
                                            <p:attrNameLst>
                                              <p:attrName>style.visibility</p:attrName>
                                            </p:attrNameLst>
                                          </p:cBhvr>
                                          <p:to>
                                            <p:strVal val="visible"/>
                                          </p:to>
                                        </p:set>
                                        <p:anim calcmode="lin" valueType="num">
                                          <p:cBhvr additive="base">
                                            <p:cTn id="99" dur="500" fill="hold"/>
                                            <p:tgtEl>
                                              <p:spTgt spid="125"/>
                                            </p:tgtEl>
                                            <p:attrNameLst>
                                              <p:attrName>ppt_x</p:attrName>
                                            </p:attrNameLst>
                                          </p:cBhvr>
                                          <p:tavLst>
                                            <p:tav tm="0">
                                              <p:val>
                                                <p:strVal val="#ppt_x"/>
                                              </p:val>
                                            </p:tav>
                                            <p:tav tm="100000">
                                              <p:val>
                                                <p:strVal val="#ppt_x"/>
                                              </p:val>
                                            </p:tav>
                                          </p:tavLst>
                                        </p:anim>
                                        <p:anim calcmode="lin" valueType="num">
                                          <p:cBhvr additive="base">
                                            <p:cTn id="100" dur="500" fill="hold"/>
                                            <p:tgtEl>
                                              <p:spTgt spid="125"/>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750"/>
                                      </p:stCondLst>
                                      <p:childTnLst>
                                        <p:set>
                                          <p:cBhvr>
                                            <p:cTn id="102" dur="1" fill="hold">
                                              <p:stCondLst>
                                                <p:cond delay="0"/>
                                              </p:stCondLst>
                                            </p:cTn>
                                            <p:tgtEl>
                                              <p:spTgt spid="126"/>
                                            </p:tgtEl>
                                            <p:attrNameLst>
                                              <p:attrName>style.visibility</p:attrName>
                                            </p:attrNameLst>
                                          </p:cBhvr>
                                          <p:to>
                                            <p:strVal val="visible"/>
                                          </p:to>
                                        </p:set>
                                        <p:anim calcmode="lin" valueType="num">
                                          <p:cBhvr additive="base">
                                            <p:cTn id="103" dur="500" fill="hold"/>
                                            <p:tgtEl>
                                              <p:spTgt spid="126"/>
                                            </p:tgtEl>
                                            <p:attrNameLst>
                                              <p:attrName>ppt_x</p:attrName>
                                            </p:attrNameLst>
                                          </p:cBhvr>
                                          <p:tavLst>
                                            <p:tav tm="0">
                                              <p:val>
                                                <p:strVal val="#ppt_x"/>
                                              </p:val>
                                            </p:tav>
                                            <p:tav tm="100000">
                                              <p:val>
                                                <p:strVal val="#ppt_x"/>
                                              </p:val>
                                            </p:tav>
                                          </p:tavLst>
                                        </p:anim>
                                        <p:anim calcmode="lin" valueType="num">
                                          <p:cBhvr additive="base">
                                            <p:cTn id="104" dur="500" fill="hold"/>
                                            <p:tgtEl>
                                              <p:spTgt spid="126"/>
                                            </p:tgtEl>
                                            <p:attrNameLst>
                                              <p:attrName>ppt_y</p:attrName>
                                            </p:attrNameLst>
                                          </p:cBhvr>
                                          <p:tavLst>
                                            <p:tav tm="0">
                                              <p:val>
                                                <p:strVal val="0-#ppt_h/2"/>
                                              </p:val>
                                            </p:tav>
                                            <p:tav tm="100000">
                                              <p:val>
                                                <p:strVal val="#ppt_y"/>
                                              </p:val>
                                            </p:tav>
                                          </p:tavLst>
                                        </p:anim>
                                      </p:childTnLst>
                                    </p:cTn>
                                  </p:par>
                                  <p:par>
                                    <p:cTn id="105" presetID="2" presetClass="entr" presetSubtype="1" fill="hold" nodeType="withEffect">
                                      <p:stCondLst>
                                        <p:cond delay="750"/>
                                      </p:stCondLst>
                                      <p:childTnLst>
                                        <p:set>
                                          <p:cBhvr>
                                            <p:cTn id="106" dur="1" fill="hold">
                                              <p:stCondLst>
                                                <p:cond delay="0"/>
                                              </p:stCondLst>
                                            </p:cTn>
                                            <p:tgtEl>
                                              <p:spTgt spid="132"/>
                                            </p:tgtEl>
                                            <p:attrNameLst>
                                              <p:attrName>style.visibility</p:attrName>
                                            </p:attrNameLst>
                                          </p:cBhvr>
                                          <p:to>
                                            <p:strVal val="visible"/>
                                          </p:to>
                                        </p:set>
                                        <p:anim calcmode="lin" valueType="num">
                                          <p:cBhvr additive="base">
                                            <p:cTn id="107" dur="500" fill="hold"/>
                                            <p:tgtEl>
                                              <p:spTgt spid="132"/>
                                            </p:tgtEl>
                                            <p:attrNameLst>
                                              <p:attrName>ppt_x</p:attrName>
                                            </p:attrNameLst>
                                          </p:cBhvr>
                                          <p:tavLst>
                                            <p:tav tm="0">
                                              <p:val>
                                                <p:strVal val="#ppt_x"/>
                                              </p:val>
                                            </p:tav>
                                            <p:tav tm="100000">
                                              <p:val>
                                                <p:strVal val="#ppt_x"/>
                                              </p:val>
                                            </p:tav>
                                          </p:tavLst>
                                        </p:anim>
                                        <p:anim calcmode="lin" valueType="num">
                                          <p:cBhvr additive="base">
                                            <p:cTn id="108" dur="500" fill="hold"/>
                                            <p:tgtEl>
                                              <p:spTgt spid="132"/>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750"/>
                                      </p:stCondLst>
                                      <p:childTnLst>
                                        <p:set>
                                          <p:cBhvr>
                                            <p:cTn id="110" dur="1" fill="hold">
                                              <p:stCondLst>
                                                <p:cond delay="0"/>
                                              </p:stCondLst>
                                            </p:cTn>
                                            <p:tgtEl>
                                              <p:spTgt spid="127"/>
                                            </p:tgtEl>
                                            <p:attrNameLst>
                                              <p:attrName>style.visibility</p:attrName>
                                            </p:attrNameLst>
                                          </p:cBhvr>
                                          <p:to>
                                            <p:strVal val="visible"/>
                                          </p:to>
                                        </p:set>
                                        <p:anim calcmode="lin" valueType="num">
                                          <p:cBhvr additive="base">
                                            <p:cTn id="111" dur="500" fill="hold"/>
                                            <p:tgtEl>
                                              <p:spTgt spid="127"/>
                                            </p:tgtEl>
                                            <p:attrNameLst>
                                              <p:attrName>ppt_x</p:attrName>
                                            </p:attrNameLst>
                                          </p:cBhvr>
                                          <p:tavLst>
                                            <p:tav tm="0">
                                              <p:val>
                                                <p:strVal val="#ppt_x"/>
                                              </p:val>
                                            </p:tav>
                                            <p:tav tm="100000">
                                              <p:val>
                                                <p:strVal val="#ppt_x"/>
                                              </p:val>
                                            </p:tav>
                                          </p:tavLst>
                                        </p:anim>
                                        <p:anim calcmode="lin" valueType="num">
                                          <p:cBhvr additive="base">
                                            <p:cTn id="112" dur="500" fill="hold"/>
                                            <p:tgtEl>
                                              <p:spTgt spid="127"/>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750"/>
                                      </p:stCondLst>
                                      <p:childTnLst>
                                        <p:set>
                                          <p:cBhvr>
                                            <p:cTn id="114" dur="1" fill="hold">
                                              <p:stCondLst>
                                                <p:cond delay="0"/>
                                              </p:stCondLst>
                                            </p:cTn>
                                            <p:tgtEl>
                                              <p:spTgt spid="128"/>
                                            </p:tgtEl>
                                            <p:attrNameLst>
                                              <p:attrName>style.visibility</p:attrName>
                                            </p:attrNameLst>
                                          </p:cBhvr>
                                          <p:to>
                                            <p:strVal val="visible"/>
                                          </p:to>
                                        </p:set>
                                        <p:anim calcmode="lin" valueType="num">
                                          <p:cBhvr additive="base">
                                            <p:cTn id="115" dur="500" fill="hold"/>
                                            <p:tgtEl>
                                              <p:spTgt spid="128"/>
                                            </p:tgtEl>
                                            <p:attrNameLst>
                                              <p:attrName>ppt_x</p:attrName>
                                            </p:attrNameLst>
                                          </p:cBhvr>
                                          <p:tavLst>
                                            <p:tav tm="0">
                                              <p:val>
                                                <p:strVal val="#ppt_x"/>
                                              </p:val>
                                            </p:tav>
                                            <p:tav tm="100000">
                                              <p:val>
                                                <p:strVal val="#ppt_x"/>
                                              </p:val>
                                            </p:tav>
                                          </p:tavLst>
                                        </p:anim>
                                        <p:anim calcmode="lin" valueType="num">
                                          <p:cBhvr additive="base">
                                            <p:cTn id="116" dur="500" fill="hold"/>
                                            <p:tgtEl>
                                              <p:spTgt spid="1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120" grpId="0"/>
          <p:bldP spid="122" grpId="0"/>
          <p:bldP spid="123" grpId="0"/>
          <p:bldP spid="124" grpId="0"/>
          <p:bldP spid="125" grpId="0"/>
          <p:bldP spid="126" grpId="0"/>
          <p:bldP spid="127" grpId="0"/>
          <p:bldP spid="128" grpId="0"/>
          <p:bldP spid="5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250"/>
                                      </p:stCondLst>
                                      <p:childTnLst>
                                        <p:set>
                                          <p:cBhvr>
                                            <p:cTn id="49" dur="1" fill="hold">
                                              <p:stCondLst>
                                                <p:cond delay="0"/>
                                              </p:stCondLst>
                                            </p:cTn>
                                            <p:tgtEl>
                                              <p:spTgt spid="109"/>
                                            </p:tgtEl>
                                            <p:attrNameLst>
                                              <p:attrName>style.visibility</p:attrName>
                                            </p:attrNameLst>
                                          </p:cBhvr>
                                          <p:to>
                                            <p:strVal val="visible"/>
                                          </p:to>
                                        </p:set>
                                        <p:animEffect transition="in" filter="fade">
                                          <p:cBhvr>
                                            <p:cTn id="50" dur="500"/>
                                            <p:tgtEl>
                                              <p:spTgt spid="109"/>
                                            </p:tgtEl>
                                          </p:cBhvr>
                                        </p:animEffect>
                                      </p:childTnLst>
                                    </p:cTn>
                                  </p:par>
                                  <p:par>
                                    <p:cTn id="51" presetID="10" presetClass="entr" presetSubtype="0" fill="hold" nodeType="withEffect">
                                      <p:stCondLst>
                                        <p:cond delay="250"/>
                                      </p:stCondLst>
                                      <p:childTnLst>
                                        <p:set>
                                          <p:cBhvr>
                                            <p:cTn id="52" dur="1" fill="hold">
                                              <p:stCondLst>
                                                <p:cond delay="0"/>
                                              </p:stCondLst>
                                            </p:cTn>
                                            <p:tgtEl>
                                              <p:spTgt spid="94"/>
                                            </p:tgtEl>
                                            <p:attrNameLst>
                                              <p:attrName>style.visibility</p:attrName>
                                            </p:attrNameLst>
                                          </p:cBhvr>
                                          <p:to>
                                            <p:strVal val="visible"/>
                                          </p:to>
                                        </p:set>
                                        <p:animEffect transition="in" filter="fade">
                                          <p:cBhvr>
                                            <p:cTn id="53" dur="500"/>
                                            <p:tgtEl>
                                              <p:spTgt spid="94"/>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nodeType="withEffect">
                                      <p:stCondLst>
                                        <p:cond delay="250"/>
                                      </p:stCondLst>
                                      <p:childTnLst>
                                        <p:set>
                                          <p:cBhvr>
                                            <p:cTn id="58" dur="1" fill="hold">
                                              <p:stCondLst>
                                                <p:cond delay="0"/>
                                              </p:stCondLst>
                                            </p:cTn>
                                            <p:tgtEl>
                                              <p:spTgt spid="102"/>
                                            </p:tgtEl>
                                            <p:attrNameLst>
                                              <p:attrName>style.visibility</p:attrName>
                                            </p:attrNameLst>
                                          </p:cBhvr>
                                          <p:to>
                                            <p:strVal val="visible"/>
                                          </p:to>
                                        </p:set>
                                        <p:animEffect transition="in" filter="fade">
                                          <p:cBhvr>
                                            <p:cTn id="59" dur="500"/>
                                            <p:tgtEl>
                                              <p:spTgt spid="102"/>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250"/>
                                      </p:stCondLst>
                                      <p:childTnLst>
                                        <p:set>
                                          <p:cBhvr>
                                            <p:cTn id="67" dur="1" fill="hold">
                                              <p:stCondLst>
                                                <p:cond delay="0"/>
                                              </p:stCondLst>
                                            </p:cTn>
                                            <p:tgtEl>
                                              <p:spTgt spid="105"/>
                                            </p:tgtEl>
                                            <p:attrNameLst>
                                              <p:attrName>style.visibility</p:attrName>
                                            </p:attrNameLst>
                                          </p:cBhvr>
                                          <p:to>
                                            <p:strVal val="visible"/>
                                          </p:to>
                                        </p:set>
                                        <p:animEffect transition="in" filter="fade">
                                          <p:cBhvr>
                                            <p:cTn id="68" dur="500"/>
                                            <p:tgtEl>
                                              <p:spTgt spid="105"/>
                                            </p:tgtEl>
                                          </p:cBhvr>
                                        </p:animEffect>
                                      </p:childTnLst>
                                    </p:cTn>
                                  </p:par>
                                  <p:par>
                                    <p:cTn id="69" presetID="2" presetClass="entr" presetSubtype="1" fill="hold" nodeType="withEffect">
                                      <p:stCondLst>
                                        <p:cond delay="750"/>
                                      </p:stCondLst>
                                      <p:childTnLst>
                                        <p:set>
                                          <p:cBhvr>
                                            <p:cTn id="70" dur="1" fill="hold">
                                              <p:stCondLst>
                                                <p:cond delay="0"/>
                                              </p:stCondLst>
                                            </p:cTn>
                                            <p:tgtEl>
                                              <p:spTgt spid="129"/>
                                            </p:tgtEl>
                                            <p:attrNameLst>
                                              <p:attrName>style.visibility</p:attrName>
                                            </p:attrNameLst>
                                          </p:cBhvr>
                                          <p:to>
                                            <p:strVal val="visible"/>
                                          </p:to>
                                        </p:set>
                                        <p:anim calcmode="lin" valueType="num">
                                          <p:cBhvr additive="base">
                                            <p:cTn id="71" dur="500" fill="hold"/>
                                            <p:tgtEl>
                                              <p:spTgt spid="129"/>
                                            </p:tgtEl>
                                            <p:attrNameLst>
                                              <p:attrName>ppt_x</p:attrName>
                                            </p:attrNameLst>
                                          </p:cBhvr>
                                          <p:tavLst>
                                            <p:tav tm="0">
                                              <p:val>
                                                <p:strVal val="#ppt_x"/>
                                              </p:val>
                                            </p:tav>
                                            <p:tav tm="100000">
                                              <p:val>
                                                <p:strVal val="#ppt_x"/>
                                              </p:val>
                                            </p:tav>
                                          </p:tavLst>
                                        </p:anim>
                                        <p:anim calcmode="lin" valueType="num">
                                          <p:cBhvr additive="base">
                                            <p:cTn id="72" dur="500" fill="hold"/>
                                            <p:tgtEl>
                                              <p:spTgt spid="129"/>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750"/>
                                      </p:stCondLst>
                                      <p:childTnLst>
                                        <p:set>
                                          <p:cBhvr>
                                            <p:cTn id="74" dur="1" fill="hold">
                                              <p:stCondLst>
                                                <p:cond delay="0"/>
                                              </p:stCondLst>
                                            </p:cTn>
                                            <p:tgtEl>
                                              <p:spTgt spid="120"/>
                                            </p:tgtEl>
                                            <p:attrNameLst>
                                              <p:attrName>style.visibility</p:attrName>
                                            </p:attrNameLst>
                                          </p:cBhvr>
                                          <p:to>
                                            <p:strVal val="visible"/>
                                          </p:to>
                                        </p:set>
                                        <p:anim calcmode="lin" valueType="num">
                                          <p:cBhvr additive="base">
                                            <p:cTn id="75" dur="500" fill="hold"/>
                                            <p:tgtEl>
                                              <p:spTgt spid="120"/>
                                            </p:tgtEl>
                                            <p:attrNameLst>
                                              <p:attrName>ppt_x</p:attrName>
                                            </p:attrNameLst>
                                          </p:cBhvr>
                                          <p:tavLst>
                                            <p:tav tm="0">
                                              <p:val>
                                                <p:strVal val="#ppt_x"/>
                                              </p:val>
                                            </p:tav>
                                            <p:tav tm="100000">
                                              <p:val>
                                                <p:strVal val="#ppt_x"/>
                                              </p:val>
                                            </p:tav>
                                          </p:tavLst>
                                        </p:anim>
                                        <p:anim calcmode="lin" valueType="num">
                                          <p:cBhvr additive="base">
                                            <p:cTn id="76" dur="500" fill="hold"/>
                                            <p:tgtEl>
                                              <p:spTgt spid="120"/>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750"/>
                                      </p:stCondLst>
                                      <p:childTnLst>
                                        <p:set>
                                          <p:cBhvr>
                                            <p:cTn id="78" dur="1" fill="hold">
                                              <p:stCondLst>
                                                <p:cond delay="0"/>
                                              </p:stCondLst>
                                            </p:cTn>
                                            <p:tgtEl>
                                              <p:spTgt spid="122"/>
                                            </p:tgtEl>
                                            <p:attrNameLst>
                                              <p:attrName>style.visibility</p:attrName>
                                            </p:attrNameLst>
                                          </p:cBhvr>
                                          <p:to>
                                            <p:strVal val="visible"/>
                                          </p:to>
                                        </p:set>
                                        <p:anim calcmode="lin" valueType="num">
                                          <p:cBhvr additive="base">
                                            <p:cTn id="79" dur="500" fill="hold"/>
                                            <p:tgtEl>
                                              <p:spTgt spid="122"/>
                                            </p:tgtEl>
                                            <p:attrNameLst>
                                              <p:attrName>ppt_x</p:attrName>
                                            </p:attrNameLst>
                                          </p:cBhvr>
                                          <p:tavLst>
                                            <p:tav tm="0">
                                              <p:val>
                                                <p:strVal val="#ppt_x"/>
                                              </p:val>
                                            </p:tav>
                                            <p:tav tm="100000">
                                              <p:val>
                                                <p:strVal val="#ppt_x"/>
                                              </p:val>
                                            </p:tav>
                                          </p:tavLst>
                                        </p:anim>
                                        <p:anim calcmode="lin" valueType="num">
                                          <p:cBhvr additive="base">
                                            <p:cTn id="80" dur="500" fill="hold"/>
                                            <p:tgtEl>
                                              <p:spTgt spid="122"/>
                                            </p:tgtEl>
                                            <p:attrNameLst>
                                              <p:attrName>ppt_y</p:attrName>
                                            </p:attrNameLst>
                                          </p:cBhvr>
                                          <p:tavLst>
                                            <p:tav tm="0">
                                              <p:val>
                                                <p:strVal val="0-#ppt_h/2"/>
                                              </p:val>
                                            </p:tav>
                                            <p:tav tm="100000">
                                              <p:val>
                                                <p:strVal val="#ppt_y"/>
                                              </p:val>
                                            </p:tav>
                                          </p:tavLst>
                                        </p:anim>
                                      </p:childTnLst>
                                    </p:cTn>
                                  </p:par>
                                  <p:par>
                                    <p:cTn id="81" presetID="2" presetClass="entr" presetSubtype="1" fill="hold" nodeType="withEffect">
                                      <p:stCondLst>
                                        <p:cond delay="750"/>
                                      </p:stCondLst>
                                      <p:childTnLst>
                                        <p:set>
                                          <p:cBhvr>
                                            <p:cTn id="82" dur="1" fill="hold">
                                              <p:stCondLst>
                                                <p:cond delay="0"/>
                                              </p:stCondLst>
                                            </p:cTn>
                                            <p:tgtEl>
                                              <p:spTgt spid="130"/>
                                            </p:tgtEl>
                                            <p:attrNameLst>
                                              <p:attrName>style.visibility</p:attrName>
                                            </p:attrNameLst>
                                          </p:cBhvr>
                                          <p:to>
                                            <p:strVal val="visible"/>
                                          </p:to>
                                        </p:set>
                                        <p:anim calcmode="lin" valueType="num">
                                          <p:cBhvr additive="base">
                                            <p:cTn id="83" dur="500" fill="hold"/>
                                            <p:tgtEl>
                                              <p:spTgt spid="130"/>
                                            </p:tgtEl>
                                            <p:attrNameLst>
                                              <p:attrName>ppt_x</p:attrName>
                                            </p:attrNameLst>
                                          </p:cBhvr>
                                          <p:tavLst>
                                            <p:tav tm="0">
                                              <p:val>
                                                <p:strVal val="#ppt_x"/>
                                              </p:val>
                                            </p:tav>
                                            <p:tav tm="100000">
                                              <p:val>
                                                <p:strVal val="#ppt_x"/>
                                              </p:val>
                                            </p:tav>
                                          </p:tavLst>
                                        </p:anim>
                                        <p:anim calcmode="lin" valueType="num">
                                          <p:cBhvr additive="base">
                                            <p:cTn id="84" dur="500" fill="hold"/>
                                            <p:tgtEl>
                                              <p:spTgt spid="130"/>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750"/>
                                      </p:stCondLst>
                                      <p:childTnLst>
                                        <p:set>
                                          <p:cBhvr>
                                            <p:cTn id="86" dur="1" fill="hold">
                                              <p:stCondLst>
                                                <p:cond delay="0"/>
                                              </p:stCondLst>
                                            </p:cTn>
                                            <p:tgtEl>
                                              <p:spTgt spid="123"/>
                                            </p:tgtEl>
                                            <p:attrNameLst>
                                              <p:attrName>style.visibility</p:attrName>
                                            </p:attrNameLst>
                                          </p:cBhvr>
                                          <p:to>
                                            <p:strVal val="visible"/>
                                          </p:to>
                                        </p:set>
                                        <p:anim calcmode="lin" valueType="num">
                                          <p:cBhvr additive="base">
                                            <p:cTn id="87" dur="500" fill="hold"/>
                                            <p:tgtEl>
                                              <p:spTgt spid="123"/>
                                            </p:tgtEl>
                                            <p:attrNameLst>
                                              <p:attrName>ppt_x</p:attrName>
                                            </p:attrNameLst>
                                          </p:cBhvr>
                                          <p:tavLst>
                                            <p:tav tm="0">
                                              <p:val>
                                                <p:strVal val="#ppt_x"/>
                                              </p:val>
                                            </p:tav>
                                            <p:tav tm="100000">
                                              <p:val>
                                                <p:strVal val="#ppt_x"/>
                                              </p:val>
                                            </p:tav>
                                          </p:tavLst>
                                        </p:anim>
                                        <p:anim calcmode="lin" valueType="num">
                                          <p:cBhvr additive="base">
                                            <p:cTn id="88" dur="500" fill="hold"/>
                                            <p:tgtEl>
                                              <p:spTgt spid="123"/>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750"/>
                                      </p:stCondLst>
                                      <p:childTnLst>
                                        <p:set>
                                          <p:cBhvr>
                                            <p:cTn id="90" dur="1" fill="hold">
                                              <p:stCondLst>
                                                <p:cond delay="0"/>
                                              </p:stCondLst>
                                            </p:cTn>
                                            <p:tgtEl>
                                              <p:spTgt spid="124"/>
                                            </p:tgtEl>
                                            <p:attrNameLst>
                                              <p:attrName>style.visibility</p:attrName>
                                            </p:attrNameLst>
                                          </p:cBhvr>
                                          <p:to>
                                            <p:strVal val="visible"/>
                                          </p:to>
                                        </p:set>
                                        <p:anim calcmode="lin" valueType="num">
                                          <p:cBhvr additive="base">
                                            <p:cTn id="91" dur="500" fill="hold"/>
                                            <p:tgtEl>
                                              <p:spTgt spid="124"/>
                                            </p:tgtEl>
                                            <p:attrNameLst>
                                              <p:attrName>ppt_x</p:attrName>
                                            </p:attrNameLst>
                                          </p:cBhvr>
                                          <p:tavLst>
                                            <p:tav tm="0">
                                              <p:val>
                                                <p:strVal val="#ppt_x"/>
                                              </p:val>
                                            </p:tav>
                                            <p:tav tm="100000">
                                              <p:val>
                                                <p:strVal val="#ppt_x"/>
                                              </p:val>
                                            </p:tav>
                                          </p:tavLst>
                                        </p:anim>
                                        <p:anim calcmode="lin" valueType="num">
                                          <p:cBhvr additive="base">
                                            <p:cTn id="92" dur="500" fill="hold"/>
                                            <p:tgtEl>
                                              <p:spTgt spid="124"/>
                                            </p:tgtEl>
                                            <p:attrNameLst>
                                              <p:attrName>ppt_y</p:attrName>
                                            </p:attrNameLst>
                                          </p:cBhvr>
                                          <p:tavLst>
                                            <p:tav tm="0">
                                              <p:val>
                                                <p:strVal val="0-#ppt_h/2"/>
                                              </p:val>
                                            </p:tav>
                                            <p:tav tm="100000">
                                              <p:val>
                                                <p:strVal val="#ppt_y"/>
                                              </p:val>
                                            </p:tav>
                                          </p:tavLst>
                                        </p:anim>
                                      </p:childTnLst>
                                    </p:cTn>
                                  </p:par>
                                  <p:par>
                                    <p:cTn id="93" presetID="2" presetClass="entr" presetSubtype="1" fill="hold" nodeType="withEffect">
                                      <p:stCondLst>
                                        <p:cond delay="750"/>
                                      </p:stCondLst>
                                      <p:childTnLst>
                                        <p:set>
                                          <p:cBhvr>
                                            <p:cTn id="94" dur="1" fill="hold">
                                              <p:stCondLst>
                                                <p:cond delay="0"/>
                                              </p:stCondLst>
                                            </p:cTn>
                                            <p:tgtEl>
                                              <p:spTgt spid="131"/>
                                            </p:tgtEl>
                                            <p:attrNameLst>
                                              <p:attrName>style.visibility</p:attrName>
                                            </p:attrNameLst>
                                          </p:cBhvr>
                                          <p:to>
                                            <p:strVal val="visible"/>
                                          </p:to>
                                        </p:set>
                                        <p:anim calcmode="lin" valueType="num">
                                          <p:cBhvr additive="base">
                                            <p:cTn id="95" dur="500" fill="hold"/>
                                            <p:tgtEl>
                                              <p:spTgt spid="131"/>
                                            </p:tgtEl>
                                            <p:attrNameLst>
                                              <p:attrName>ppt_x</p:attrName>
                                            </p:attrNameLst>
                                          </p:cBhvr>
                                          <p:tavLst>
                                            <p:tav tm="0">
                                              <p:val>
                                                <p:strVal val="#ppt_x"/>
                                              </p:val>
                                            </p:tav>
                                            <p:tav tm="100000">
                                              <p:val>
                                                <p:strVal val="#ppt_x"/>
                                              </p:val>
                                            </p:tav>
                                          </p:tavLst>
                                        </p:anim>
                                        <p:anim calcmode="lin" valueType="num">
                                          <p:cBhvr additive="base">
                                            <p:cTn id="96" dur="500" fill="hold"/>
                                            <p:tgtEl>
                                              <p:spTgt spid="131"/>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750"/>
                                      </p:stCondLst>
                                      <p:childTnLst>
                                        <p:set>
                                          <p:cBhvr>
                                            <p:cTn id="98" dur="1" fill="hold">
                                              <p:stCondLst>
                                                <p:cond delay="0"/>
                                              </p:stCondLst>
                                            </p:cTn>
                                            <p:tgtEl>
                                              <p:spTgt spid="125"/>
                                            </p:tgtEl>
                                            <p:attrNameLst>
                                              <p:attrName>style.visibility</p:attrName>
                                            </p:attrNameLst>
                                          </p:cBhvr>
                                          <p:to>
                                            <p:strVal val="visible"/>
                                          </p:to>
                                        </p:set>
                                        <p:anim calcmode="lin" valueType="num">
                                          <p:cBhvr additive="base">
                                            <p:cTn id="99" dur="500" fill="hold"/>
                                            <p:tgtEl>
                                              <p:spTgt spid="125"/>
                                            </p:tgtEl>
                                            <p:attrNameLst>
                                              <p:attrName>ppt_x</p:attrName>
                                            </p:attrNameLst>
                                          </p:cBhvr>
                                          <p:tavLst>
                                            <p:tav tm="0">
                                              <p:val>
                                                <p:strVal val="#ppt_x"/>
                                              </p:val>
                                            </p:tav>
                                            <p:tav tm="100000">
                                              <p:val>
                                                <p:strVal val="#ppt_x"/>
                                              </p:val>
                                            </p:tav>
                                          </p:tavLst>
                                        </p:anim>
                                        <p:anim calcmode="lin" valueType="num">
                                          <p:cBhvr additive="base">
                                            <p:cTn id="100" dur="500" fill="hold"/>
                                            <p:tgtEl>
                                              <p:spTgt spid="125"/>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750"/>
                                      </p:stCondLst>
                                      <p:childTnLst>
                                        <p:set>
                                          <p:cBhvr>
                                            <p:cTn id="102" dur="1" fill="hold">
                                              <p:stCondLst>
                                                <p:cond delay="0"/>
                                              </p:stCondLst>
                                            </p:cTn>
                                            <p:tgtEl>
                                              <p:spTgt spid="126"/>
                                            </p:tgtEl>
                                            <p:attrNameLst>
                                              <p:attrName>style.visibility</p:attrName>
                                            </p:attrNameLst>
                                          </p:cBhvr>
                                          <p:to>
                                            <p:strVal val="visible"/>
                                          </p:to>
                                        </p:set>
                                        <p:anim calcmode="lin" valueType="num">
                                          <p:cBhvr additive="base">
                                            <p:cTn id="103" dur="500" fill="hold"/>
                                            <p:tgtEl>
                                              <p:spTgt spid="126"/>
                                            </p:tgtEl>
                                            <p:attrNameLst>
                                              <p:attrName>ppt_x</p:attrName>
                                            </p:attrNameLst>
                                          </p:cBhvr>
                                          <p:tavLst>
                                            <p:tav tm="0">
                                              <p:val>
                                                <p:strVal val="#ppt_x"/>
                                              </p:val>
                                            </p:tav>
                                            <p:tav tm="100000">
                                              <p:val>
                                                <p:strVal val="#ppt_x"/>
                                              </p:val>
                                            </p:tav>
                                          </p:tavLst>
                                        </p:anim>
                                        <p:anim calcmode="lin" valueType="num">
                                          <p:cBhvr additive="base">
                                            <p:cTn id="104" dur="500" fill="hold"/>
                                            <p:tgtEl>
                                              <p:spTgt spid="126"/>
                                            </p:tgtEl>
                                            <p:attrNameLst>
                                              <p:attrName>ppt_y</p:attrName>
                                            </p:attrNameLst>
                                          </p:cBhvr>
                                          <p:tavLst>
                                            <p:tav tm="0">
                                              <p:val>
                                                <p:strVal val="0-#ppt_h/2"/>
                                              </p:val>
                                            </p:tav>
                                            <p:tav tm="100000">
                                              <p:val>
                                                <p:strVal val="#ppt_y"/>
                                              </p:val>
                                            </p:tav>
                                          </p:tavLst>
                                        </p:anim>
                                      </p:childTnLst>
                                    </p:cTn>
                                  </p:par>
                                  <p:par>
                                    <p:cTn id="105" presetID="2" presetClass="entr" presetSubtype="1" fill="hold" nodeType="withEffect">
                                      <p:stCondLst>
                                        <p:cond delay="750"/>
                                      </p:stCondLst>
                                      <p:childTnLst>
                                        <p:set>
                                          <p:cBhvr>
                                            <p:cTn id="106" dur="1" fill="hold">
                                              <p:stCondLst>
                                                <p:cond delay="0"/>
                                              </p:stCondLst>
                                            </p:cTn>
                                            <p:tgtEl>
                                              <p:spTgt spid="132"/>
                                            </p:tgtEl>
                                            <p:attrNameLst>
                                              <p:attrName>style.visibility</p:attrName>
                                            </p:attrNameLst>
                                          </p:cBhvr>
                                          <p:to>
                                            <p:strVal val="visible"/>
                                          </p:to>
                                        </p:set>
                                        <p:anim calcmode="lin" valueType="num">
                                          <p:cBhvr additive="base">
                                            <p:cTn id="107" dur="500" fill="hold"/>
                                            <p:tgtEl>
                                              <p:spTgt spid="132"/>
                                            </p:tgtEl>
                                            <p:attrNameLst>
                                              <p:attrName>ppt_x</p:attrName>
                                            </p:attrNameLst>
                                          </p:cBhvr>
                                          <p:tavLst>
                                            <p:tav tm="0">
                                              <p:val>
                                                <p:strVal val="#ppt_x"/>
                                              </p:val>
                                            </p:tav>
                                            <p:tav tm="100000">
                                              <p:val>
                                                <p:strVal val="#ppt_x"/>
                                              </p:val>
                                            </p:tav>
                                          </p:tavLst>
                                        </p:anim>
                                        <p:anim calcmode="lin" valueType="num">
                                          <p:cBhvr additive="base">
                                            <p:cTn id="108" dur="500" fill="hold"/>
                                            <p:tgtEl>
                                              <p:spTgt spid="132"/>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750"/>
                                      </p:stCondLst>
                                      <p:childTnLst>
                                        <p:set>
                                          <p:cBhvr>
                                            <p:cTn id="110" dur="1" fill="hold">
                                              <p:stCondLst>
                                                <p:cond delay="0"/>
                                              </p:stCondLst>
                                            </p:cTn>
                                            <p:tgtEl>
                                              <p:spTgt spid="127"/>
                                            </p:tgtEl>
                                            <p:attrNameLst>
                                              <p:attrName>style.visibility</p:attrName>
                                            </p:attrNameLst>
                                          </p:cBhvr>
                                          <p:to>
                                            <p:strVal val="visible"/>
                                          </p:to>
                                        </p:set>
                                        <p:anim calcmode="lin" valueType="num">
                                          <p:cBhvr additive="base">
                                            <p:cTn id="111" dur="500" fill="hold"/>
                                            <p:tgtEl>
                                              <p:spTgt spid="127"/>
                                            </p:tgtEl>
                                            <p:attrNameLst>
                                              <p:attrName>ppt_x</p:attrName>
                                            </p:attrNameLst>
                                          </p:cBhvr>
                                          <p:tavLst>
                                            <p:tav tm="0">
                                              <p:val>
                                                <p:strVal val="#ppt_x"/>
                                              </p:val>
                                            </p:tav>
                                            <p:tav tm="100000">
                                              <p:val>
                                                <p:strVal val="#ppt_x"/>
                                              </p:val>
                                            </p:tav>
                                          </p:tavLst>
                                        </p:anim>
                                        <p:anim calcmode="lin" valueType="num">
                                          <p:cBhvr additive="base">
                                            <p:cTn id="112" dur="500" fill="hold"/>
                                            <p:tgtEl>
                                              <p:spTgt spid="127"/>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750"/>
                                      </p:stCondLst>
                                      <p:childTnLst>
                                        <p:set>
                                          <p:cBhvr>
                                            <p:cTn id="114" dur="1" fill="hold">
                                              <p:stCondLst>
                                                <p:cond delay="0"/>
                                              </p:stCondLst>
                                            </p:cTn>
                                            <p:tgtEl>
                                              <p:spTgt spid="128"/>
                                            </p:tgtEl>
                                            <p:attrNameLst>
                                              <p:attrName>style.visibility</p:attrName>
                                            </p:attrNameLst>
                                          </p:cBhvr>
                                          <p:to>
                                            <p:strVal val="visible"/>
                                          </p:to>
                                        </p:set>
                                        <p:anim calcmode="lin" valueType="num">
                                          <p:cBhvr additive="base">
                                            <p:cTn id="115" dur="500" fill="hold"/>
                                            <p:tgtEl>
                                              <p:spTgt spid="128"/>
                                            </p:tgtEl>
                                            <p:attrNameLst>
                                              <p:attrName>ppt_x</p:attrName>
                                            </p:attrNameLst>
                                          </p:cBhvr>
                                          <p:tavLst>
                                            <p:tav tm="0">
                                              <p:val>
                                                <p:strVal val="#ppt_x"/>
                                              </p:val>
                                            </p:tav>
                                            <p:tav tm="100000">
                                              <p:val>
                                                <p:strVal val="#ppt_x"/>
                                              </p:val>
                                            </p:tav>
                                          </p:tavLst>
                                        </p:anim>
                                        <p:anim calcmode="lin" valueType="num">
                                          <p:cBhvr additive="base">
                                            <p:cTn id="116" dur="500" fill="hold"/>
                                            <p:tgtEl>
                                              <p:spTgt spid="1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36" grpId="0" animBg="1"/>
          <p:bldP spid="37" grpId="0" animBg="1"/>
          <p:bldP spid="38" grpId="0" animBg="1"/>
          <p:bldP spid="39" grpId="0" animBg="1"/>
          <p:bldP spid="40" grpId="0" animBg="1"/>
          <p:bldP spid="41" grpId="0" animBg="1"/>
          <p:bldP spid="120" grpId="0"/>
          <p:bldP spid="122" grpId="0"/>
          <p:bldP spid="123" grpId="0"/>
          <p:bldP spid="124" grpId="0"/>
          <p:bldP spid="125" grpId="0"/>
          <p:bldP spid="126" grpId="0"/>
          <p:bldP spid="127" grpId="0"/>
          <p:bldP spid="128" grpId="0"/>
          <p:bldP spid="58"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xmlns="" id="{33C47C01-21FE-244F-94C8-FFBB5AF3C0DC}"/>
              </a:ext>
            </a:extLst>
          </p:cNvPr>
          <p:cNvSpPr/>
          <p:nvPr/>
        </p:nvSpPr>
        <p:spPr>
          <a:xfrm>
            <a:off x="502934" y="402189"/>
            <a:ext cx="11010807" cy="6033215"/>
          </a:xfrm>
          <a:custGeom>
            <a:avLst/>
            <a:gdLst>
              <a:gd name="connsiteX0" fmla="*/ 897875 w 9895459"/>
              <a:gd name="connsiteY0" fmla="*/ 1179077 h 5422076"/>
              <a:gd name="connsiteX1" fmla="*/ 936607 w 9895459"/>
              <a:gd name="connsiteY1" fmla="*/ 1179077 h 5422076"/>
              <a:gd name="connsiteX2" fmla="*/ 1019940 w 9895459"/>
              <a:gd name="connsiteY2" fmla="*/ 1134669 h 5422076"/>
              <a:gd name="connsiteX3" fmla="*/ 1022757 w 9895459"/>
              <a:gd name="connsiteY3" fmla="*/ 1149942 h 5422076"/>
              <a:gd name="connsiteX4" fmla="*/ 957030 w 9895459"/>
              <a:gd name="connsiteY4" fmla="*/ 1191529 h 5422076"/>
              <a:gd name="connsiteX5" fmla="*/ 1027452 w 9895459"/>
              <a:gd name="connsiteY5" fmla="*/ 1161690 h 5422076"/>
              <a:gd name="connsiteX6" fmla="*/ 1069235 w 9895459"/>
              <a:gd name="connsiteY6" fmla="*/ 1134434 h 5422076"/>
              <a:gd name="connsiteX7" fmla="*/ 1083085 w 9895459"/>
              <a:gd name="connsiteY7" fmla="*/ 1106944 h 5422076"/>
              <a:gd name="connsiteX8" fmla="*/ 1144822 w 9895459"/>
              <a:gd name="connsiteY8" fmla="*/ 1167094 h 5422076"/>
              <a:gd name="connsiteX9" fmla="*/ 1154916 w 9895459"/>
              <a:gd name="connsiteY9" fmla="*/ 1159810 h 5422076"/>
              <a:gd name="connsiteX10" fmla="*/ 1171817 w 9895459"/>
              <a:gd name="connsiteY10" fmla="*/ 1145947 h 5422076"/>
              <a:gd name="connsiteX11" fmla="*/ 1177685 w 9895459"/>
              <a:gd name="connsiteY11" fmla="*/ 1164979 h 5422076"/>
              <a:gd name="connsiteX12" fmla="*/ 1205385 w 9895459"/>
              <a:gd name="connsiteY12" fmla="*/ 1159810 h 5422076"/>
              <a:gd name="connsiteX13" fmla="*/ 1212662 w 9895459"/>
              <a:gd name="connsiteY13" fmla="*/ 1144068 h 5422076"/>
              <a:gd name="connsiteX14" fmla="*/ 1228154 w 9895459"/>
              <a:gd name="connsiteY14" fmla="*/ 1142188 h 5422076"/>
              <a:gd name="connsiteX15" fmla="*/ 1315478 w 9895459"/>
              <a:gd name="connsiteY15" fmla="*/ 1165684 h 5422076"/>
              <a:gd name="connsiteX16" fmla="*/ 1393646 w 9895459"/>
              <a:gd name="connsiteY16" fmla="*/ 1181661 h 5422076"/>
              <a:gd name="connsiteX17" fmla="*/ 1431205 w 9895459"/>
              <a:gd name="connsiteY17" fmla="*/ 1184011 h 5422076"/>
              <a:gd name="connsiteX18" fmla="*/ 1450218 w 9895459"/>
              <a:gd name="connsiteY18" fmla="*/ 1214555 h 5422076"/>
              <a:gd name="connsiteX19" fmla="*/ 1418998 w 9895459"/>
              <a:gd name="connsiteY19" fmla="*/ 1231238 h 5422076"/>
              <a:gd name="connsiteX20" fmla="*/ 1489420 w 9895459"/>
              <a:gd name="connsiteY20" fmla="*/ 1240636 h 5422076"/>
              <a:gd name="connsiteX21" fmla="*/ 1576743 w 9895459"/>
              <a:gd name="connsiteY21" fmla="*/ 1230298 h 5422076"/>
              <a:gd name="connsiteX22" fmla="*/ 1613598 w 9895459"/>
              <a:gd name="connsiteY22" fmla="*/ 1262017 h 5422076"/>
              <a:gd name="connsiteX23" fmla="*/ 1643175 w 9895459"/>
              <a:gd name="connsiteY23" fmla="*/ 1296791 h 5422076"/>
              <a:gd name="connsiteX24" fmla="*/ 1640827 w 9895459"/>
              <a:gd name="connsiteY24" fmla="*/ 1274705 h 5422076"/>
              <a:gd name="connsiteX25" fmla="*/ 1634959 w 9895459"/>
              <a:gd name="connsiteY25" fmla="*/ 1234057 h 5422076"/>
              <a:gd name="connsiteX26" fmla="*/ 1628386 w 9895459"/>
              <a:gd name="connsiteY26" fmla="*/ 1211971 h 5422076"/>
              <a:gd name="connsiteX27" fmla="*/ 1630968 w 9895459"/>
              <a:gd name="connsiteY27" fmla="*/ 1193644 h 5422076"/>
              <a:gd name="connsiteX28" fmla="*/ 1686602 w 9895459"/>
              <a:gd name="connsiteY28" fmla="*/ 1173438 h 5422076"/>
              <a:gd name="connsiteX29" fmla="*/ 1736132 w 9895459"/>
              <a:gd name="connsiteY29" fmla="*/ 1208212 h 5422076"/>
              <a:gd name="connsiteX30" fmla="*/ 1794347 w 9895459"/>
              <a:gd name="connsiteY30" fmla="*/ 1220899 h 5422076"/>
              <a:gd name="connsiteX31" fmla="*/ 1852798 w 9895459"/>
              <a:gd name="connsiteY31" fmla="*/ 1223954 h 5422076"/>
              <a:gd name="connsiteX32" fmla="*/ 1885192 w 9895459"/>
              <a:gd name="connsiteY32" fmla="*/ 1200458 h 5422076"/>
              <a:gd name="connsiteX33" fmla="*/ 1911248 w 9895459"/>
              <a:gd name="connsiteY33" fmla="*/ 1176962 h 5422076"/>
              <a:gd name="connsiteX34" fmla="*/ 1953032 w 9895459"/>
              <a:gd name="connsiteY34" fmla="*/ 1186360 h 5422076"/>
              <a:gd name="connsiteX35" fmla="*/ 1946224 w 9895459"/>
              <a:gd name="connsiteY35" fmla="*/ 1222074 h 5422076"/>
              <a:gd name="connsiteX36" fmla="*/ 1980731 w 9895459"/>
              <a:gd name="connsiteY36" fmla="*/ 1249799 h 5422076"/>
              <a:gd name="connsiteX37" fmla="*/ 1974628 w 9895459"/>
              <a:gd name="connsiteY37" fmla="*/ 1223249 h 5422076"/>
              <a:gd name="connsiteX38" fmla="*/ 1976740 w 9895459"/>
              <a:gd name="connsiteY38" fmla="*/ 1198578 h 5422076"/>
              <a:gd name="connsiteX39" fmla="*/ 2017820 w 9895459"/>
              <a:gd name="connsiteY39" fmla="*/ 1172498 h 5422076"/>
              <a:gd name="connsiteX40" fmla="*/ 2008196 w 9895459"/>
              <a:gd name="connsiteY40" fmla="*/ 1145947 h 5422076"/>
              <a:gd name="connsiteX41" fmla="*/ 2003735 w 9895459"/>
              <a:gd name="connsiteY41" fmla="*/ 1134904 h 5422076"/>
              <a:gd name="connsiteX42" fmla="*/ 2033782 w 9895459"/>
              <a:gd name="connsiteY42" fmla="*/ 1116107 h 5422076"/>
              <a:gd name="connsiteX43" fmla="*/ 2032139 w 9895459"/>
              <a:gd name="connsiteY43" fmla="*/ 1112113 h 5422076"/>
              <a:gd name="connsiteX44" fmla="*/ 1995285 w 9895459"/>
              <a:gd name="connsiteY44" fmla="*/ 1104594 h 5422076"/>
              <a:gd name="connsiteX45" fmla="*/ 1961717 w 9895459"/>
              <a:gd name="connsiteY45" fmla="*/ 1085563 h 5422076"/>
              <a:gd name="connsiteX46" fmla="*/ 1957257 w 9895459"/>
              <a:gd name="connsiteY46" fmla="*/ 1015075 h 5422076"/>
              <a:gd name="connsiteX47" fmla="*/ 1978149 w 9895459"/>
              <a:gd name="connsiteY47" fmla="*/ 988759 h 5422076"/>
              <a:gd name="connsiteX48" fmla="*/ 1971811 w 9895459"/>
              <a:gd name="connsiteY48" fmla="*/ 903939 h 5422076"/>
              <a:gd name="connsiteX49" fmla="*/ 1980731 w 9895459"/>
              <a:gd name="connsiteY49" fmla="*/ 847549 h 5422076"/>
              <a:gd name="connsiteX50" fmla="*/ 2001153 w 9895459"/>
              <a:gd name="connsiteY50" fmla="*/ 837916 h 5422076"/>
              <a:gd name="connsiteX51" fmla="*/ 2030261 w 9895459"/>
              <a:gd name="connsiteY51" fmla="*/ 808076 h 5422076"/>
              <a:gd name="connsiteX52" fmla="*/ 2100683 w 9895459"/>
              <a:gd name="connsiteY52" fmla="*/ 808076 h 5422076"/>
              <a:gd name="connsiteX53" fmla="*/ 2085425 w 9895459"/>
              <a:gd name="connsiteY53" fmla="*/ 823113 h 5422076"/>
              <a:gd name="connsiteX54" fmla="*/ 2064533 w 9895459"/>
              <a:gd name="connsiteY54" fmla="*/ 881618 h 5422076"/>
              <a:gd name="connsiteX55" fmla="*/ 2004909 w 9895459"/>
              <a:gd name="connsiteY55" fmla="*/ 894071 h 5422076"/>
              <a:gd name="connsiteX56" fmla="*/ 2012656 w 9895459"/>
              <a:gd name="connsiteY56" fmla="*/ 934014 h 5422076"/>
              <a:gd name="connsiteX57" fmla="*/ 2003266 w 9895459"/>
              <a:gd name="connsiteY57" fmla="*/ 963384 h 5422076"/>
              <a:gd name="connsiteX58" fmla="*/ 2042937 w 9895459"/>
              <a:gd name="connsiteY58" fmla="*/ 997688 h 5422076"/>
              <a:gd name="connsiteX59" fmla="*/ 2068289 w 9895459"/>
              <a:gd name="connsiteY59" fmla="*/ 1047734 h 5422076"/>
              <a:gd name="connsiteX60" fmla="*/ 2054674 w 9895459"/>
              <a:gd name="connsiteY60" fmla="*/ 1091437 h 5422076"/>
              <a:gd name="connsiteX61" fmla="*/ 2074627 w 9895459"/>
              <a:gd name="connsiteY61" fmla="*/ 1097076 h 5422076"/>
              <a:gd name="connsiteX62" fmla="*/ 2106786 w 9895459"/>
              <a:gd name="connsiteY62" fmla="*/ 1100365 h 5422076"/>
              <a:gd name="connsiteX63" fmla="*/ 2106786 w 9895459"/>
              <a:gd name="connsiteY63" fmla="*/ 1123861 h 5422076"/>
              <a:gd name="connsiteX64" fmla="*/ 2109134 w 9895459"/>
              <a:gd name="connsiteY64" fmla="*/ 1156051 h 5422076"/>
              <a:gd name="connsiteX65" fmla="*/ 2120871 w 9895459"/>
              <a:gd name="connsiteY65" fmla="*/ 1177197 h 5422076"/>
              <a:gd name="connsiteX66" fmla="*/ 2141997 w 9895459"/>
              <a:gd name="connsiteY66" fmla="*/ 1128090 h 5422076"/>
              <a:gd name="connsiteX67" fmla="*/ 2153969 w 9895459"/>
              <a:gd name="connsiteY67" fmla="*/ 1104594 h 5422076"/>
              <a:gd name="connsiteX68" fmla="*/ 2183077 w 9895459"/>
              <a:gd name="connsiteY68" fmla="*/ 1132555 h 5422076"/>
              <a:gd name="connsiteX69" fmla="*/ 2175096 w 9895459"/>
              <a:gd name="connsiteY69" fmla="*/ 1168738 h 5422076"/>
              <a:gd name="connsiteX70" fmla="*/ 2175096 w 9895459"/>
              <a:gd name="connsiteY70" fmla="*/ 1204452 h 5422076"/>
              <a:gd name="connsiteX71" fmla="*/ 2204673 w 9895459"/>
              <a:gd name="connsiteY71" fmla="*/ 1218785 h 5422076"/>
              <a:gd name="connsiteX72" fmla="*/ 2231433 w 9895459"/>
              <a:gd name="connsiteY72" fmla="*/ 1223484 h 5422076"/>
              <a:gd name="connsiteX73" fmla="*/ 2227912 w 9895459"/>
              <a:gd name="connsiteY73" fmla="*/ 1189885 h 5422076"/>
              <a:gd name="connsiteX74" fmla="*/ 2249508 w 9895459"/>
              <a:gd name="connsiteY74" fmla="*/ 1171323 h 5422076"/>
              <a:gd name="connsiteX75" fmla="*/ 2249508 w 9895459"/>
              <a:gd name="connsiteY75" fmla="*/ 1141483 h 5422076"/>
              <a:gd name="connsiteX76" fmla="*/ 2270635 w 9895459"/>
              <a:gd name="connsiteY76" fmla="*/ 1128090 h 5422076"/>
              <a:gd name="connsiteX77" fmla="*/ 2255142 w 9895459"/>
              <a:gd name="connsiteY77" fmla="*/ 1092846 h 5422076"/>
              <a:gd name="connsiteX78" fmla="*/ 2297161 w 9895459"/>
              <a:gd name="connsiteY78" fmla="*/ 1077104 h 5422076"/>
              <a:gd name="connsiteX79" fmla="*/ 2351620 w 9895459"/>
              <a:gd name="connsiteY79" fmla="*/ 1100600 h 5422076"/>
              <a:gd name="connsiteX80" fmla="*/ 2364296 w 9895459"/>
              <a:gd name="connsiteY80" fmla="*/ 1128325 h 5422076"/>
              <a:gd name="connsiteX81" fmla="*/ 2349038 w 9895459"/>
              <a:gd name="connsiteY81" fmla="*/ 1145477 h 5422076"/>
              <a:gd name="connsiteX82" fmla="*/ 2338240 w 9895459"/>
              <a:gd name="connsiteY82" fmla="*/ 1159575 h 5422076"/>
              <a:gd name="connsiteX83" fmla="*/ 2357958 w 9895459"/>
              <a:gd name="connsiteY83" fmla="*/ 1202807 h 5422076"/>
              <a:gd name="connsiteX84" fmla="*/ 2339648 w 9895459"/>
              <a:gd name="connsiteY84" fmla="*/ 1247685 h 5422076"/>
              <a:gd name="connsiteX85" fmla="*/ 2287067 w 9895459"/>
              <a:gd name="connsiteY85" fmla="*/ 1266716 h 5422076"/>
              <a:gd name="connsiteX86" fmla="*/ 2259367 w 9895459"/>
              <a:gd name="connsiteY86" fmla="*/ 1269301 h 5422076"/>
              <a:gd name="connsiteX87" fmla="*/ 2239415 w 9895459"/>
              <a:gd name="connsiteY87" fmla="*/ 1261547 h 5422076"/>
              <a:gd name="connsiteX88" fmla="*/ 2214532 w 9895459"/>
              <a:gd name="connsiteY88" fmla="*/ 1275645 h 5422076"/>
              <a:gd name="connsiteX89" fmla="*/ 2234954 w 9895459"/>
              <a:gd name="connsiteY89" fmla="*/ 1294442 h 5422076"/>
              <a:gd name="connsiteX90" fmla="*/ 2200917 w 9895459"/>
              <a:gd name="connsiteY90" fmla="*/ 1309009 h 5422076"/>
              <a:gd name="connsiteX91" fmla="*/ 2155612 w 9895459"/>
              <a:gd name="connsiteY91" fmla="*/ 1306425 h 5422076"/>
              <a:gd name="connsiteX92" fmla="*/ 2089181 w 9895459"/>
              <a:gd name="connsiteY92" fmla="*/ 1302665 h 5422076"/>
              <a:gd name="connsiteX93" fmla="*/ 2156082 w 9895459"/>
              <a:gd name="connsiteY93" fmla="*/ 1334855 h 5422076"/>
              <a:gd name="connsiteX94" fmla="*/ 2216880 w 9895459"/>
              <a:gd name="connsiteY94" fmla="*/ 1338614 h 5422076"/>
              <a:gd name="connsiteX95" fmla="*/ 2190589 w 9895459"/>
              <a:gd name="connsiteY95" fmla="*/ 1385606 h 5422076"/>
              <a:gd name="connsiteX96" fmla="*/ 2150448 w 9895459"/>
              <a:gd name="connsiteY96" fmla="*/ 1400408 h 5422076"/>
              <a:gd name="connsiteX97" fmla="*/ 2108899 w 9895459"/>
              <a:gd name="connsiteY97" fmla="*/ 1414741 h 5422076"/>
              <a:gd name="connsiteX98" fmla="*/ 2046693 w 9895459"/>
              <a:gd name="connsiteY98" fmla="*/ 1411686 h 5422076"/>
              <a:gd name="connsiteX99" fmla="*/ 2070167 w 9895459"/>
              <a:gd name="connsiteY99" fmla="*/ 1422964 h 5422076"/>
              <a:gd name="connsiteX100" fmla="*/ 2102326 w 9895459"/>
              <a:gd name="connsiteY100" fmla="*/ 1436357 h 5422076"/>
              <a:gd name="connsiteX101" fmla="*/ 2080261 w 9895459"/>
              <a:gd name="connsiteY101" fmla="*/ 1450455 h 5422076"/>
              <a:gd name="connsiteX102" fmla="*/ 2054674 w 9895459"/>
              <a:gd name="connsiteY102" fmla="*/ 1465022 h 5422076"/>
              <a:gd name="connsiteX103" fmla="*/ 2014534 w 9895459"/>
              <a:gd name="connsiteY103" fmla="*/ 1521882 h 5422076"/>
              <a:gd name="connsiteX104" fmla="*/ 1995285 w 9895459"/>
              <a:gd name="connsiteY104" fmla="*/ 1573104 h 5422076"/>
              <a:gd name="connsiteX105" fmla="*/ 1981670 w 9895459"/>
              <a:gd name="connsiteY105" fmla="*/ 1627144 h 5422076"/>
              <a:gd name="connsiteX106" fmla="*/ 2034956 w 9895459"/>
              <a:gd name="connsiteY106" fmla="*/ 1641712 h 5422076"/>
              <a:gd name="connsiteX107" fmla="*/ 2072984 w 9895459"/>
              <a:gd name="connsiteY107" fmla="*/ 1705621 h 5422076"/>
              <a:gd name="connsiteX108" fmla="*/ 2102326 w 9895459"/>
              <a:gd name="connsiteY108" fmla="*/ 1720658 h 5422076"/>
              <a:gd name="connsiteX109" fmla="*/ 2156317 w 9895459"/>
              <a:gd name="connsiteY109" fmla="*/ 1719013 h 5422076"/>
              <a:gd name="connsiteX110" fmla="*/ 2232842 w 9895459"/>
              <a:gd name="connsiteY110" fmla="*/ 1769060 h 5422076"/>
              <a:gd name="connsiteX111" fmla="*/ 2295283 w 9895459"/>
              <a:gd name="connsiteY111" fmla="*/ 1783627 h 5422076"/>
              <a:gd name="connsiteX112" fmla="*/ 2324390 w 9895459"/>
              <a:gd name="connsiteY112" fmla="*/ 1797255 h 5422076"/>
              <a:gd name="connsiteX113" fmla="*/ 2340353 w 9895459"/>
              <a:gd name="connsiteY113" fmla="*/ 1810177 h 5422076"/>
              <a:gd name="connsiteX114" fmla="*/ 2337066 w 9895459"/>
              <a:gd name="connsiteY114" fmla="*/ 1829914 h 5422076"/>
              <a:gd name="connsiteX115" fmla="*/ 2344813 w 9895459"/>
              <a:gd name="connsiteY115" fmla="*/ 1888654 h 5422076"/>
              <a:gd name="connsiteX116" fmla="*/ 2396925 w 9895459"/>
              <a:gd name="connsiteY116" fmla="*/ 1904866 h 5422076"/>
              <a:gd name="connsiteX117" fmla="*/ 2422746 w 9895459"/>
              <a:gd name="connsiteY117" fmla="*/ 1949039 h 5422076"/>
              <a:gd name="connsiteX118" fmla="*/ 2446220 w 9895459"/>
              <a:gd name="connsiteY118" fmla="*/ 1925543 h 5422076"/>
              <a:gd name="connsiteX119" fmla="*/ 2444108 w 9895459"/>
              <a:gd name="connsiteY119" fmla="*/ 1883485 h 5422076"/>
              <a:gd name="connsiteX120" fmla="*/ 2429319 w 9895459"/>
              <a:gd name="connsiteY120" fmla="*/ 1819576 h 5422076"/>
              <a:gd name="connsiteX121" fmla="*/ 2441291 w 9895459"/>
              <a:gd name="connsiteY121" fmla="*/ 1796080 h 5422076"/>
              <a:gd name="connsiteX122" fmla="*/ 2454906 w 9895459"/>
              <a:gd name="connsiteY122" fmla="*/ 1774934 h 5422076"/>
              <a:gd name="connsiteX123" fmla="*/ 2482136 w 9895459"/>
              <a:gd name="connsiteY123" fmla="*/ 1767415 h 5422076"/>
              <a:gd name="connsiteX124" fmla="*/ 2494577 w 9895459"/>
              <a:gd name="connsiteY124" fmla="*/ 1715254 h 5422076"/>
              <a:gd name="connsiteX125" fmla="*/ 2487770 w 9895459"/>
              <a:gd name="connsiteY125" fmla="*/ 1668262 h 5422076"/>
              <a:gd name="connsiteX126" fmla="*/ 2461479 w 9895459"/>
              <a:gd name="connsiteY126" fmla="*/ 1621270 h 5422076"/>
              <a:gd name="connsiteX127" fmla="*/ 2464296 w 9895459"/>
              <a:gd name="connsiteY127" fmla="*/ 1591665 h 5422076"/>
              <a:gd name="connsiteX128" fmla="*/ 2468521 w 9895459"/>
              <a:gd name="connsiteY128" fmla="*/ 1568169 h 5422076"/>
              <a:gd name="connsiteX129" fmla="*/ 2459366 w 9895459"/>
              <a:gd name="connsiteY129" fmla="*/ 1531986 h 5422076"/>
              <a:gd name="connsiteX130" fmla="*/ 2459366 w 9895459"/>
              <a:gd name="connsiteY130" fmla="*/ 1481939 h 5422076"/>
              <a:gd name="connsiteX131" fmla="*/ 2448333 w 9895459"/>
              <a:gd name="connsiteY131" fmla="*/ 1461733 h 5422076"/>
              <a:gd name="connsiteX132" fmla="*/ 2515469 w 9895459"/>
              <a:gd name="connsiteY132" fmla="*/ 1461733 h 5422076"/>
              <a:gd name="connsiteX133" fmla="*/ 2562417 w 9895459"/>
              <a:gd name="connsiteY133" fmla="*/ 1458678 h 5422076"/>
              <a:gd name="connsiteX134" fmla="*/ 2600445 w 9895459"/>
              <a:gd name="connsiteY134" fmla="*/ 1476535 h 5422076"/>
              <a:gd name="connsiteX135" fmla="*/ 2630022 w 9895459"/>
              <a:gd name="connsiteY135" fmla="*/ 1496507 h 5422076"/>
              <a:gd name="connsiteX136" fmla="*/ 2658895 w 9895459"/>
              <a:gd name="connsiteY136" fmla="*/ 1514834 h 5422076"/>
              <a:gd name="connsiteX137" fmla="*/ 2692932 w 9895459"/>
              <a:gd name="connsiteY137" fmla="*/ 1521882 h 5422076"/>
              <a:gd name="connsiteX138" fmla="*/ 2683308 w 9895459"/>
              <a:gd name="connsiteY138" fmla="*/ 1550547 h 5422076"/>
              <a:gd name="connsiteX139" fmla="*/ 2681430 w 9895459"/>
              <a:gd name="connsiteY139" fmla="*/ 1597539 h 5422076"/>
              <a:gd name="connsiteX140" fmla="*/ 2693636 w 9895459"/>
              <a:gd name="connsiteY140" fmla="*/ 1608112 h 5422076"/>
              <a:gd name="connsiteX141" fmla="*/ 2742932 w 9895459"/>
              <a:gd name="connsiteY141" fmla="*/ 1634898 h 5422076"/>
              <a:gd name="connsiteX142" fmla="*/ 2776734 w 9895459"/>
              <a:gd name="connsiteY142" fmla="*/ 1622915 h 5422076"/>
              <a:gd name="connsiteX143" fmla="*/ 2793401 w 9895459"/>
              <a:gd name="connsiteY143" fmla="*/ 1606233 h 5422076"/>
              <a:gd name="connsiteX144" fmla="*/ 2808190 w 9895459"/>
              <a:gd name="connsiteY144" fmla="*/ 1604353 h 5422076"/>
              <a:gd name="connsiteX145" fmla="*/ 2804199 w 9895459"/>
              <a:gd name="connsiteY145" fmla="*/ 1580857 h 5422076"/>
              <a:gd name="connsiteX146" fmla="*/ 2827673 w 9895459"/>
              <a:gd name="connsiteY146" fmla="*/ 1544203 h 5422076"/>
              <a:gd name="connsiteX147" fmla="*/ 2852555 w 9895459"/>
              <a:gd name="connsiteY147" fmla="*/ 1569579 h 5422076"/>
              <a:gd name="connsiteX148" fmla="*/ 2899503 w 9895459"/>
              <a:gd name="connsiteY148" fmla="*/ 1656984 h 5422076"/>
              <a:gd name="connsiteX149" fmla="*/ 2908658 w 9895459"/>
              <a:gd name="connsiteY149" fmla="*/ 1691993 h 5422076"/>
              <a:gd name="connsiteX150" fmla="*/ 2908658 w 9895459"/>
              <a:gd name="connsiteY150" fmla="*/ 1723008 h 5422076"/>
              <a:gd name="connsiteX151" fmla="*/ 2937062 w 9895459"/>
              <a:gd name="connsiteY151" fmla="*/ 1755902 h 5422076"/>
              <a:gd name="connsiteX152" fmla="*/ 2937062 w 9895459"/>
              <a:gd name="connsiteY152" fmla="*/ 1771879 h 5422076"/>
              <a:gd name="connsiteX153" fmla="*/ 2974620 w 9895459"/>
              <a:gd name="connsiteY153" fmla="*/ 1771879 h 5422076"/>
              <a:gd name="connsiteX154" fmla="*/ 3014291 w 9895459"/>
              <a:gd name="connsiteY154" fmla="*/ 1793026 h 5422076"/>
              <a:gd name="connsiteX155" fmla="*/ 3009362 w 9895459"/>
              <a:gd name="connsiteY155" fmla="*/ 1811117 h 5422076"/>
              <a:gd name="connsiteX156" fmla="*/ 2975325 w 9895459"/>
              <a:gd name="connsiteY156" fmla="*/ 1824745 h 5422076"/>
              <a:gd name="connsiteX157" fmla="*/ 2958188 w 9895459"/>
              <a:gd name="connsiteY157" fmla="*/ 1843307 h 5422076"/>
              <a:gd name="connsiteX158" fmla="*/ 2966170 w 9895459"/>
              <a:gd name="connsiteY158" fmla="*/ 1851765 h 5422076"/>
              <a:gd name="connsiteX159" fmla="*/ 3007484 w 9895459"/>
              <a:gd name="connsiteY159" fmla="*/ 1831559 h 5422076"/>
              <a:gd name="connsiteX160" fmla="*/ 3022273 w 9895459"/>
              <a:gd name="connsiteY160" fmla="*/ 1829679 h 5422076"/>
              <a:gd name="connsiteX161" fmla="*/ 3061239 w 9895459"/>
              <a:gd name="connsiteY161" fmla="*/ 1839782 h 5422076"/>
              <a:gd name="connsiteX162" fmla="*/ 3068751 w 9895459"/>
              <a:gd name="connsiteY162" fmla="*/ 1863278 h 5422076"/>
              <a:gd name="connsiteX163" fmla="*/ 3068751 w 9895459"/>
              <a:gd name="connsiteY163" fmla="*/ 1891943 h 5422076"/>
              <a:gd name="connsiteX164" fmla="*/ 3051850 w 9895459"/>
              <a:gd name="connsiteY164" fmla="*/ 1924368 h 5422076"/>
              <a:gd name="connsiteX165" fmla="*/ 3004902 w 9895459"/>
              <a:gd name="connsiteY165" fmla="*/ 1941990 h 5422076"/>
              <a:gd name="connsiteX166" fmla="*/ 2957719 w 9895459"/>
              <a:gd name="connsiteY166" fmla="*/ 1972534 h 5422076"/>
              <a:gd name="connsiteX167" fmla="*/ 2910771 w 9895459"/>
              <a:gd name="connsiteY167" fmla="*/ 1984987 h 5422076"/>
              <a:gd name="connsiteX168" fmla="*/ 2889410 w 9895459"/>
              <a:gd name="connsiteY168" fmla="*/ 1976059 h 5422076"/>
              <a:gd name="connsiteX169" fmla="*/ 2858189 w 9895459"/>
              <a:gd name="connsiteY169" fmla="*/ 1988042 h 5422076"/>
              <a:gd name="connsiteX170" fmla="*/ 2774152 w 9895459"/>
              <a:gd name="connsiteY170" fmla="*/ 1995795 h 5422076"/>
              <a:gd name="connsiteX171" fmla="*/ 2756077 w 9895459"/>
              <a:gd name="connsiteY171" fmla="*/ 2025165 h 5422076"/>
              <a:gd name="connsiteX172" fmla="*/ 2729317 w 9895459"/>
              <a:gd name="connsiteY172" fmla="*/ 2036443 h 5422076"/>
              <a:gd name="connsiteX173" fmla="*/ 2680022 w 9895459"/>
              <a:gd name="connsiteY173" fmla="*/ 2091424 h 5422076"/>
              <a:gd name="connsiteX174" fmla="*/ 2640351 w 9895459"/>
              <a:gd name="connsiteY174" fmla="*/ 2138416 h 5422076"/>
              <a:gd name="connsiteX175" fmla="*/ 2680491 w 9895459"/>
              <a:gd name="connsiteY175" fmla="*/ 2108576 h 5422076"/>
              <a:gd name="connsiteX176" fmla="*/ 2755373 w 9895459"/>
              <a:gd name="connsiteY176" fmla="*/ 2050306 h 5422076"/>
              <a:gd name="connsiteX177" fmla="*/ 2809833 w 9895459"/>
              <a:gd name="connsiteY177" fmla="*/ 2026810 h 5422076"/>
              <a:gd name="connsiteX178" fmla="*/ 2836358 w 9895459"/>
              <a:gd name="connsiteY178" fmla="*/ 2050306 h 5422076"/>
              <a:gd name="connsiteX179" fmla="*/ 2817110 w 9895459"/>
              <a:gd name="connsiteY179" fmla="*/ 2076387 h 5422076"/>
              <a:gd name="connsiteX180" fmla="*/ 2786593 w 9895459"/>
              <a:gd name="connsiteY180" fmla="*/ 2081556 h 5422076"/>
              <a:gd name="connsiteX181" fmla="*/ 2807955 w 9895459"/>
              <a:gd name="connsiteY181" fmla="*/ 2101292 h 5422076"/>
              <a:gd name="connsiteX182" fmla="*/ 2817814 w 9895459"/>
              <a:gd name="connsiteY182" fmla="*/ 2122908 h 5422076"/>
              <a:gd name="connsiteX183" fmla="*/ 2835889 w 9895459"/>
              <a:gd name="connsiteY183" fmla="*/ 2157682 h 5422076"/>
              <a:gd name="connsiteX184" fmla="*/ 2894339 w 9895459"/>
              <a:gd name="connsiteY184" fmla="*/ 2178359 h 5422076"/>
              <a:gd name="connsiteX185" fmla="*/ 2910067 w 9895459"/>
              <a:gd name="connsiteY185" fmla="*/ 2183528 h 5422076"/>
              <a:gd name="connsiteX186" fmla="*/ 2921100 w 9895459"/>
              <a:gd name="connsiteY186" fmla="*/ 2157682 h 5422076"/>
              <a:gd name="connsiteX187" fmla="*/ 2934010 w 9895459"/>
              <a:gd name="connsiteY187" fmla="*/ 2131132 h 5422076"/>
              <a:gd name="connsiteX188" fmla="*/ 2947156 w 9895459"/>
              <a:gd name="connsiteY188" fmla="*/ 2134656 h 5422076"/>
              <a:gd name="connsiteX189" fmla="*/ 2930724 w 9895459"/>
              <a:gd name="connsiteY189" fmla="*/ 2181648 h 5422076"/>
              <a:gd name="connsiteX190" fmla="*/ 2923682 w 9895459"/>
              <a:gd name="connsiteY190" fmla="*/ 2198800 h 5422076"/>
              <a:gd name="connsiteX191" fmla="*/ 2888236 w 9895459"/>
              <a:gd name="connsiteY191" fmla="*/ 2218302 h 5422076"/>
              <a:gd name="connsiteX192" fmla="*/ 2851147 w 9895459"/>
              <a:gd name="connsiteY192" fmla="*/ 2233574 h 5422076"/>
              <a:gd name="connsiteX193" fmla="*/ 2825560 w 9895459"/>
              <a:gd name="connsiteY193" fmla="*/ 2246732 h 5422076"/>
              <a:gd name="connsiteX194" fmla="*/ 2791758 w 9895459"/>
              <a:gd name="connsiteY194" fmla="*/ 2271638 h 5422076"/>
              <a:gd name="connsiteX195" fmla="*/ 2787532 w 9895459"/>
              <a:gd name="connsiteY195" fmla="*/ 2255191 h 5422076"/>
              <a:gd name="connsiteX196" fmla="*/ 2815467 w 9895459"/>
              <a:gd name="connsiteY196" fmla="*/ 2219712 h 5422076"/>
              <a:gd name="connsiteX197" fmla="*/ 2843166 w 9895459"/>
              <a:gd name="connsiteY197" fmla="*/ 2214543 h 5422076"/>
              <a:gd name="connsiteX198" fmla="*/ 2856311 w 9895459"/>
              <a:gd name="connsiteY198" fmla="*/ 2202560 h 5422076"/>
              <a:gd name="connsiteX199" fmla="*/ 2836593 w 9895459"/>
              <a:gd name="connsiteY199" fmla="*/ 2196216 h 5422076"/>
              <a:gd name="connsiteX200" fmla="*/ 2833542 w 9895459"/>
              <a:gd name="connsiteY200" fmla="*/ 2182118 h 5422076"/>
              <a:gd name="connsiteX201" fmla="*/ 2819457 w 9895459"/>
              <a:gd name="connsiteY201" fmla="*/ 2189637 h 5422076"/>
              <a:gd name="connsiteX202" fmla="*/ 2792697 w 9895459"/>
              <a:gd name="connsiteY202" fmla="*/ 2201620 h 5422076"/>
              <a:gd name="connsiteX203" fmla="*/ 2786593 w 9895459"/>
              <a:gd name="connsiteY203" fmla="*/ 2208199 h 5422076"/>
              <a:gd name="connsiteX204" fmla="*/ 2764997 w 9895459"/>
              <a:gd name="connsiteY204" fmla="*/ 2211958 h 5422076"/>
              <a:gd name="connsiteX205" fmla="*/ 2738941 w 9895459"/>
              <a:gd name="connsiteY205" fmla="*/ 2235454 h 5422076"/>
              <a:gd name="connsiteX206" fmla="*/ 2722979 w 9895459"/>
              <a:gd name="connsiteY206" fmla="*/ 2242268 h 5422076"/>
              <a:gd name="connsiteX207" fmla="*/ 2711242 w 9895459"/>
              <a:gd name="connsiteY207" fmla="*/ 2239683 h 5422076"/>
              <a:gd name="connsiteX208" fmla="*/ 2694575 w 9895459"/>
              <a:gd name="connsiteY208" fmla="*/ 2254486 h 5422076"/>
              <a:gd name="connsiteX209" fmla="*/ 2665937 w 9895459"/>
              <a:gd name="connsiteY209" fmla="*/ 2301478 h 5422076"/>
              <a:gd name="connsiteX210" fmla="*/ 2667346 w 9895459"/>
              <a:gd name="connsiteY210" fmla="*/ 2353169 h 5422076"/>
              <a:gd name="connsiteX211" fmla="*/ 2647158 w 9895459"/>
              <a:gd name="connsiteY211" fmla="*/ 2353169 h 5422076"/>
              <a:gd name="connsiteX212" fmla="*/ 2619459 w 9895459"/>
              <a:gd name="connsiteY212" fmla="*/ 2373610 h 5422076"/>
              <a:gd name="connsiteX213" fmla="*/ 2574388 w 9895459"/>
              <a:gd name="connsiteY213" fmla="*/ 2390527 h 5422076"/>
              <a:gd name="connsiteX214" fmla="*/ 2564999 w 9895459"/>
              <a:gd name="connsiteY214" fmla="*/ 2418722 h 5422076"/>
              <a:gd name="connsiteX215" fmla="*/ 2546689 w 9895459"/>
              <a:gd name="connsiteY215" fmla="*/ 2462425 h 5422076"/>
              <a:gd name="connsiteX216" fmla="*/ 2539412 w 9895459"/>
              <a:gd name="connsiteY216" fmla="*/ 2441278 h 5422076"/>
              <a:gd name="connsiteX217" fmla="*/ 2530257 w 9895459"/>
              <a:gd name="connsiteY217" fmla="*/ 2424127 h 5422076"/>
              <a:gd name="connsiteX218" fmla="*/ 2531901 w 9895459"/>
              <a:gd name="connsiteY218" fmla="*/ 2449032 h 5422076"/>
              <a:gd name="connsiteX219" fmla="*/ 2540351 w 9895459"/>
              <a:gd name="connsiteY219" fmla="*/ 2488270 h 5422076"/>
              <a:gd name="connsiteX220" fmla="*/ 2521572 w 9895459"/>
              <a:gd name="connsiteY220" fmla="*/ 2524219 h 5422076"/>
              <a:gd name="connsiteX221" fmla="*/ 2523450 w 9895459"/>
              <a:gd name="connsiteY221" fmla="*/ 2503543 h 5422076"/>
              <a:gd name="connsiteX222" fmla="*/ 2514295 w 9895459"/>
              <a:gd name="connsiteY222" fmla="*/ 2486156 h 5422076"/>
              <a:gd name="connsiteX223" fmla="*/ 2516877 w 9895459"/>
              <a:gd name="connsiteY223" fmla="*/ 2447152 h 5422076"/>
              <a:gd name="connsiteX224" fmla="*/ 2503732 w 9895459"/>
              <a:gd name="connsiteY224" fmla="*/ 2452557 h 5422076"/>
              <a:gd name="connsiteX225" fmla="*/ 2503732 w 9895459"/>
              <a:gd name="connsiteY225" fmla="*/ 2504013 h 5422076"/>
              <a:gd name="connsiteX226" fmla="*/ 2503732 w 9895459"/>
              <a:gd name="connsiteY226" fmla="*/ 2539727 h 5422076"/>
              <a:gd name="connsiteX227" fmla="*/ 2497629 w 9895459"/>
              <a:gd name="connsiteY227" fmla="*/ 2576145 h 5422076"/>
              <a:gd name="connsiteX228" fmla="*/ 2513826 w 9895459"/>
              <a:gd name="connsiteY228" fmla="*/ 2585309 h 5422076"/>
              <a:gd name="connsiteX229" fmla="*/ 2501619 w 9895459"/>
              <a:gd name="connsiteY229" fmla="*/ 2594472 h 5422076"/>
              <a:gd name="connsiteX230" fmla="*/ 2501619 w 9895459"/>
              <a:gd name="connsiteY230" fmla="*/ 2607395 h 5422076"/>
              <a:gd name="connsiteX231" fmla="*/ 2506783 w 9895459"/>
              <a:gd name="connsiteY231" fmla="*/ 2611624 h 5422076"/>
              <a:gd name="connsiteX232" fmla="*/ 2488708 w 9895459"/>
              <a:gd name="connsiteY232" fmla="*/ 2624312 h 5422076"/>
              <a:gd name="connsiteX233" fmla="*/ 2471103 w 9895459"/>
              <a:gd name="connsiteY233" fmla="*/ 2629716 h 5422076"/>
              <a:gd name="connsiteX234" fmla="*/ 2453263 w 9895459"/>
              <a:gd name="connsiteY234" fmla="*/ 2653212 h 5422076"/>
              <a:gd name="connsiteX235" fmla="*/ 2434249 w 9895459"/>
              <a:gd name="connsiteY235" fmla="*/ 2664960 h 5422076"/>
              <a:gd name="connsiteX236" fmla="*/ 2415470 w 9895459"/>
              <a:gd name="connsiteY236" fmla="*/ 2683287 h 5422076"/>
              <a:gd name="connsiteX237" fmla="*/ 2375798 w 9895459"/>
              <a:gd name="connsiteY237" fmla="*/ 2716651 h 5422076"/>
              <a:gd name="connsiteX238" fmla="*/ 2362653 w 9895459"/>
              <a:gd name="connsiteY238" fmla="*/ 2758709 h 5422076"/>
              <a:gd name="connsiteX239" fmla="*/ 2387535 w 9895459"/>
              <a:gd name="connsiteY239" fmla="*/ 2862091 h 5422076"/>
              <a:gd name="connsiteX240" fmla="*/ 2402324 w 9895459"/>
              <a:gd name="connsiteY240" fmla="*/ 2902269 h 5422076"/>
              <a:gd name="connsiteX241" fmla="*/ 2387066 w 9895459"/>
              <a:gd name="connsiteY241" fmla="*/ 2938218 h 5422076"/>
              <a:gd name="connsiteX242" fmla="*/ 2362183 w 9895459"/>
              <a:gd name="connsiteY242" fmla="*/ 2923650 h 5422076"/>
              <a:gd name="connsiteX243" fmla="*/ 2348569 w 9895459"/>
              <a:gd name="connsiteY243" fmla="*/ 2891226 h 5422076"/>
              <a:gd name="connsiteX244" fmla="*/ 2337066 w 9895459"/>
              <a:gd name="connsiteY244" fmla="*/ 2853867 h 5422076"/>
              <a:gd name="connsiteX245" fmla="*/ 2327677 w 9895459"/>
              <a:gd name="connsiteY245" fmla="*/ 2806875 h 5422076"/>
              <a:gd name="connsiteX246" fmla="*/ 2289649 w 9895459"/>
              <a:gd name="connsiteY246" fmla="*/ 2781970 h 5422076"/>
              <a:gd name="connsiteX247" fmla="*/ 2266175 w 9895459"/>
              <a:gd name="connsiteY247" fmla="*/ 2781970 h 5422076"/>
              <a:gd name="connsiteX248" fmla="*/ 2214063 w 9895459"/>
              <a:gd name="connsiteY248" fmla="*/ 2775156 h 5422076"/>
              <a:gd name="connsiteX249" fmla="*/ 2146223 w 9895459"/>
              <a:gd name="connsiteY249" fmla="*/ 2775156 h 5422076"/>
              <a:gd name="connsiteX250" fmla="*/ 2130260 w 9895459"/>
              <a:gd name="connsiteY250" fmla="*/ 2784554 h 5422076"/>
              <a:gd name="connsiteX251" fmla="*/ 2142702 w 9895459"/>
              <a:gd name="connsiteY251" fmla="*/ 2796537 h 5422076"/>
              <a:gd name="connsiteX252" fmla="*/ 2155612 w 9895459"/>
              <a:gd name="connsiteY252" fmla="*/ 2812984 h 5422076"/>
              <a:gd name="connsiteX253" fmla="*/ 2135894 w 9895459"/>
              <a:gd name="connsiteY253" fmla="*/ 2806640 h 5422076"/>
              <a:gd name="connsiteX254" fmla="*/ 2112420 w 9895459"/>
              <a:gd name="connsiteY254" fmla="*/ 2811810 h 5422076"/>
              <a:gd name="connsiteX255" fmla="*/ 2088946 w 9895459"/>
              <a:gd name="connsiteY255" fmla="*/ 2799592 h 5422076"/>
              <a:gd name="connsiteX256" fmla="*/ 2065472 w 9895459"/>
              <a:gd name="connsiteY256" fmla="*/ 2795832 h 5422076"/>
              <a:gd name="connsiteX257" fmla="*/ 2031904 w 9895459"/>
              <a:gd name="connsiteY257" fmla="*/ 2786434 h 5422076"/>
              <a:gd name="connsiteX258" fmla="*/ 1957022 w 9895459"/>
              <a:gd name="connsiteY258" fmla="*/ 2831311 h 5422076"/>
              <a:gd name="connsiteX259" fmla="*/ 1916177 w 9895459"/>
              <a:gd name="connsiteY259" fmla="*/ 2873839 h 5422076"/>
              <a:gd name="connsiteX260" fmla="*/ 1927445 w 9895459"/>
              <a:gd name="connsiteY260" fmla="*/ 2905558 h 5422076"/>
              <a:gd name="connsiteX261" fmla="*/ 1933079 w 9895459"/>
              <a:gd name="connsiteY261" fmla="*/ 2931404 h 5422076"/>
              <a:gd name="connsiteX262" fmla="*/ 1909605 w 9895459"/>
              <a:gd name="connsiteY262" fmla="*/ 2981450 h 5422076"/>
              <a:gd name="connsiteX263" fmla="*/ 1918760 w 9895459"/>
              <a:gd name="connsiteY263" fmla="*/ 3047004 h 5422076"/>
              <a:gd name="connsiteX264" fmla="*/ 1956318 w 9895459"/>
              <a:gd name="connsiteY264" fmla="*/ 3102219 h 5422076"/>
              <a:gd name="connsiteX265" fmla="*/ 1985191 w 9895459"/>
              <a:gd name="connsiteY265" fmla="*/ 3128770 h 5422076"/>
              <a:gd name="connsiteX266" fmla="*/ 2001153 w 9895459"/>
              <a:gd name="connsiteY266" fmla="*/ 3138873 h 5422076"/>
              <a:gd name="connsiteX267" fmla="*/ 2019698 w 9895459"/>
              <a:gd name="connsiteY267" fmla="*/ 3141222 h 5422076"/>
              <a:gd name="connsiteX268" fmla="*/ 2057021 w 9895459"/>
              <a:gd name="connsiteY268" fmla="*/ 3131119 h 5422076"/>
              <a:gd name="connsiteX269" fmla="*/ 2083782 w 9895459"/>
              <a:gd name="connsiteY269" fmla="*/ 3136993 h 5422076"/>
              <a:gd name="connsiteX270" fmla="*/ 2090589 w 9895459"/>
              <a:gd name="connsiteY270" fmla="*/ 3136993 h 5422076"/>
              <a:gd name="connsiteX271" fmla="*/ 2096927 w 9895459"/>
              <a:gd name="connsiteY271" fmla="*/ 3119841 h 5422076"/>
              <a:gd name="connsiteX272" fmla="*/ 2115472 w 9895459"/>
              <a:gd name="connsiteY272" fmla="*/ 3085067 h 5422076"/>
              <a:gd name="connsiteX273" fmla="*/ 2131904 w 9895459"/>
              <a:gd name="connsiteY273" fmla="*/ 3050058 h 5422076"/>
              <a:gd name="connsiteX274" fmla="*/ 2202326 w 9895459"/>
              <a:gd name="connsiteY274" fmla="*/ 3043244 h 5422076"/>
              <a:gd name="connsiteX275" fmla="*/ 2210541 w 9895459"/>
              <a:gd name="connsiteY275" fmla="*/ 3072849 h 5422076"/>
              <a:gd name="connsiteX276" fmla="*/ 2200448 w 9895459"/>
              <a:gd name="connsiteY276" fmla="*/ 3099400 h 5422076"/>
              <a:gd name="connsiteX277" fmla="*/ 2194814 w 9895459"/>
              <a:gd name="connsiteY277" fmla="*/ 3116552 h 5422076"/>
              <a:gd name="connsiteX278" fmla="*/ 2188006 w 9895459"/>
              <a:gd name="connsiteY278" fmla="*/ 3119136 h 5422076"/>
              <a:gd name="connsiteX279" fmla="*/ 2173218 w 9895459"/>
              <a:gd name="connsiteY279" fmla="*/ 3132999 h 5422076"/>
              <a:gd name="connsiteX280" fmla="*/ 2178852 w 9895459"/>
              <a:gd name="connsiteY280" fmla="*/ 3149681 h 5422076"/>
              <a:gd name="connsiteX281" fmla="*/ 2178852 w 9895459"/>
              <a:gd name="connsiteY281" fmla="*/ 3173177 h 5422076"/>
              <a:gd name="connsiteX282" fmla="*/ 2150213 w 9895459"/>
              <a:gd name="connsiteY282" fmla="*/ 3202782 h 5422076"/>
              <a:gd name="connsiteX283" fmla="*/ 2176035 w 9895459"/>
              <a:gd name="connsiteY283" fmla="*/ 3208656 h 5422076"/>
              <a:gd name="connsiteX284" fmla="*/ 2225565 w 9895459"/>
              <a:gd name="connsiteY284" fmla="*/ 3216174 h 5422076"/>
              <a:gd name="connsiteX285" fmla="*/ 2294578 w 9895459"/>
              <a:gd name="connsiteY285" fmla="*/ 3221344 h 5422076"/>
              <a:gd name="connsiteX286" fmla="*/ 2310541 w 9895459"/>
              <a:gd name="connsiteY286" fmla="*/ 3249774 h 5422076"/>
              <a:gd name="connsiteX287" fmla="*/ 2312888 w 9895459"/>
              <a:gd name="connsiteY287" fmla="*/ 3304284 h 5422076"/>
              <a:gd name="connsiteX288" fmla="*/ 2295283 w 9895459"/>
              <a:gd name="connsiteY288" fmla="*/ 3351276 h 5422076"/>
              <a:gd name="connsiteX289" fmla="*/ 2331433 w 9895459"/>
              <a:gd name="connsiteY289" fmla="*/ 3393099 h 5422076"/>
              <a:gd name="connsiteX290" fmla="*/ 2378381 w 9895459"/>
              <a:gd name="connsiteY290" fmla="*/ 3416595 h 5422076"/>
              <a:gd name="connsiteX291" fmla="*/ 2443169 w 9895459"/>
              <a:gd name="connsiteY291" fmla="*/ 3403202 h 5422076"/>
              <a:gd name="connsiteX292" fmla="*/ 2490117 w 9895459"/>
              <a:gd name="connsiteY292" fmla="*/ 3435157 h 5422076"/>
              <a:gd name="connsiteX293" fmla="*/ 2510305 w 9895459"/>
              <a:gd name="connsiteY293" fmla="*/ 3391219 h 5422076"/>
              <a:gd name="connsiteX294" fmla="*/ 2548567 w 9895459"/>
              <a:gd name="connsiteY294" fmla="*/ 3350102 h 5422076"/>
              <a:gd name="connsiteX295" fmla="*/ 2612886 w 9895459"/>
              <a:gd name="connsiteY295" fmla="*/ 3329190 h 5422076"/>
              <a:gd name="connsiteX296" fmla="*/ 2659834 w 9895459"/>
              <a:gd name="connsiteY296" fmla="*/ 3327780 h 5422076"/>
              <a:gd name="connsiteX297" fmla="*/ 2763119 w 9895459"/>
              <a:gd name="connsiteY297" fmla="*/ 3345637 h 5422076"/>
              <a:gd name="connsiteX298" fmla="*/ 2895278 w 9895459"/>
              <a:gd name="connsiteY298" fmla="*/ 3372423 h 5422076"/>
              <a:gd name="connsiteX299" fmla="*/ 2957015 w 9895459"/>
              <a:gd name="connsiteY299" fmla="*/ 3436096 h 5422076"/>
              <a:gd name="connsiteX300" fmla="*/ 3027437 w 9895459"/>
              <a:gd name="connsiteY300" fmla="*/ 3492722 h 5422076"/>
              <a:gd name="connsiteX301" fmla="*/ 3134009 w 9895459"/>
              <a:gd name="connsiteY301" fmla="*/ 3521152 h 5422076"/>
              <a:gd name="connsiteX302" fmla="*/ 3175558 w 9895459"/>
              <a:gd name="connsiteY302" fmla="*/ 3571903 h 5422076"/>
              <a:gd name="connsiteX303" fmla="*/ 3217341 w 9895459"/>
              <a:gd name="connsiteY303" fmla="*/ 3606207 h 5422076"/>
              <a:gd name="connsiteX304" fmla="*/ 3264289 w 9895459"/>
              <a:gd name="connsiteY304" fmla="*/ 3656959 h 5422076"/>
              <a:gd name="connsiteX305" fmla="*/ 3295510 w 9895459"/>
              <a:gd name="connsiteY305" fmla="*/ 3702541 h 5422076"/>
              <a:gd name="connsiteX306" fmla="*/ 3496447 w 9895459"/>
              <a:gd name="connsiteY306" fmla="*/ 3763160 h 5422076"/>
              <a:gd name="connsiteX307" fmla="*/ 3590343 w 9895459"/>
              <a:gd name="connsiteY307" fmla="*/ 3819785 h 5422076"/>
              <a:gd name="connsiteX308" fmla="*/ 3633535 w 9895459"/>
              <a:gd name="connsiteY308" fmla="*/ 3821430 h 5422076"/>
              <a:gd name="connsiteX309" fmla="*/ 3639873 w 9895459"/>
              <a:gd name="connsiteY309" fmla="*/ 3875001 h 5422076"/>
              <a:gd name="connsiteX310" fmla="*/ 3645507 w 9895459"/>
              <a:gd name="connsiteY310" fmla="*/ 3911654 h 5422076"/>
              <a:gd name="connsiteX311" fmla="*/ 3598559 w 9895459"/>
              <a:gd name="connsiteY311" fmla="*/ 3980497 h 5422076"/>
              <a:gd name="connsiteX312" fmla="*/ 3549733 w 9895459"/>
              <a:gd name="connsiteY312" fmla="*/ 4016916 h 5422076"/>
              <a:gd name="connsiteX313" fmla="*/ 3536118 w 9895459"/>
              <a:gd name="connsiteY313" fmla="*/ 4031954 h 5422076"/>
              <a:gd name="connsiteX314" fmla="*/ 3526494 w 9895459"/>
              <a:gd name="connsiteY314" fmla="*/ 4073071 h 5422076"/>
              <a:gd name="connsiteX315" fmla="*/ 3523912 w 9895459"/>
              <a:gd name="connsiteY315" fmla="*/ 4128287 h 5422076"/>
              <a:gd name="connsiteX316" fmla="*/ 3519217 w 9895459"/>
              <a:gd name="connsiteY316" fmla="*/ 4237308 h 5422076"/>
              <a:gd name="connsiteX317" fmla="*/ 3454194 w 9895459"/>
              <a:gd name="connsiteY317" fmla="*/ 4260804 h 5422076"/>
              <a:gd name="connsiteX318" fmla="*/ 3394336 w 9895459"/>
              <a:gd name="connsiteY318" fmla="*/ 4336226 h 5422076"/>
              <a:gd name="connsiteX319" fmla="*/ 3314993 w 9895459"/>
              <a:gd name="connsiteY319" fmla="*/ 4377344 h 5422076"/>
              <a:gd name="connsiteX320" fmla="*/ 3286825 w 9895459"/>
              <a:gd name="connsiteY320" fmla="*/ 4417522 h 5422076"/>
              <a:gd name="connsiteX321" fmla="*/ 3257247 w 9895459"/>
              <a:gd name="connsiteY321" fmla="*/ 4507277 h 5422076"/>
              <a:gd name="connsiteX322" fmla="*/ 3191520 w 9895459"/>
              <a:gd name="connsiteY322" fmla="*/ 4583403 h 5422076"/>
              <a:gd name="connsiteX323" fmla="*/ 3111239 w 9895459"/>
              <a:gd name="connsiteY323" fmla="*/ 4681851 h 5422076"/>
              <a:gd name="connsiteX324" fmla="*/ 3087765 w 9895459"/>
              <a:gd name="connsiteY324" fmla="*/ 4708872 h 5422076"/>
              <a:gd name="connsiteX325" fmla="*/ 3034010 w 9895459"/>
              <a:gd name="connsiteY325" fmla="*/ 4706522 h 5422076"/>
              <a:gd name="connsiteX326" fmla="*/ 3036826 w 9895459"/>
              <a:gd name="connsiteY326" fmla="*/ 4719915 h 5422076"/>
              <a:gd name="connsiteX327" fmla="*/ 3032836 w 9895459"/>
              <a:gd name="connsiteY327" fmla="*/ 4762677 h 5422076"/>
              <a:gd name="connsiteX328" fmla="*/ 2976263 w 9895459"/>
              <a:gd name="connsiteY328" fmla="*/ 4786173 h 5422076"/>
              <a:gd name="connsiteX329" fmla="*/ 2936827 w 9895459"/>
              <a:gd name="connsiteY329" fmla="*/ 4780299 h 5422076"/>
              <a:gd name="connsiteX330" fmla="*/ 2913353 w 9895459"/>
              <a:gd name="connsiteY330" fmla="*/ 4820008 h 5422076"/>
              <a:gd name="connsiteX331" fmla="*/ 2870161 w 9895459"/>
              <a:gd name="connsiteY331" fmla="*/ 4838804 h 5422076"/>
              <a:gd name="connsiteX332" fmla="*/ 2883541 w 9895459"/>
              <a:gd name="connsiteY332" fmla="*/ 4913521 h 5422076"/>
              <a:gd name="connsiteX333" fmla="*/ 2794809 w 9895459"/>
              <a:gd name="connsiteY333" fmla="*/ 5015024 h 5422076"/>
              <a:gd name="connsiteX334" fmla="*/ 2777204 w 9895459"/>
              <a:gd name="connsiteY334" fmla="*/ 5048623 h 5422076"/>
              <a:gd name="connsiteX335" fmla="*/ 2789880 w 9895459"/>
              <a:gd name="connsiteY335" fmla="*/ 5105248 h 5422076"/>
              <a:gd name="connsiteX336" fmla="*/ 2772274 w 9895459"/>
              <a:gd name="connsiteY336" fmla="*/ 5139552 h 5422076"/>
              <a:gd name="connsiteX337" fmla="*/ 2729082 w 9895459"/>
              <a:gd name="connsiteY337" fmla="*/ 5186544 h 5422076"/>
              <a:gd name="connsiteX338" fmla="*/ 2696923 w 9895459"/>
              <a:gd name="connsiteY338" fmla="*/ 5238705 h 5422076"/>
              <a:gd name="connsiteX339" fmla="*/ 2717815 w 9895459"/>
              <a:gd name="connsiteY339" fmla="*/ 5330574 h 5422076"/>
              <a:gd name="connsiteX340" fmla="*/ 2793870 w 9895459"/>
              <a:gd name="connsiteY340" fmla="*/ 5382970 h 5422076"/>
              <a:gd name="connsiteX341" fmla="*/ 2857250 w 9895459"/>
              <a:gd name="connsiteY341" fmla="*/ 5400122 h 5422076"/>
              <a:gd name="connsiteX342" fmla="*/ 2809129 w 9895459"/>
              <a:gd name="connsiteY342" fmla="*/ 5413515 h 5422076"/>
              <a:gd name="connsiteX343" fmla="*/ 2728143 w 9895459"/>
              <a:gd name="connsiteY343" fmla="*/ 5421034 h 5422076"/>
              <a:gd name="connsiteX344" fmla="*/ 2628144 w 9895459"/>
              <a:gd name="connsiteY344" fmla="*/ 5368638 h 5422076"/>
              <a:gd name="connsiteX345" fmla="*/ 2566407 w 9895459"/>
              <a:gd name="connsiteY345" fmla="*/ 5304494 h 5422076"/>
              <a:gd name="connsiteX346" fmla="*/ 2532840 w 9895459"/>
              <a:gd name="connsiteY346" fmla="*/ 5221553 h 5422076"/>
              <a:gd name="connsiteX347" fmla="*/ 2535187 w 9895459"/>
              <a:gd name="connsiteY347" fmla="*/ 5093265 h 5422076"/>
              <a:gd name="connsiteX348" fmla="*/ 2556783 w 9895459"/>
              <a:gd name="connsiteY348" fmla="*/ 4922215 h 5422076"/>
              <a:gd name="connsiteX349" fmla="*/ 2607956 w 9895459"/>
              <a:gd name="connsiteY349" fmla="*/ 4660705 h 5422076"/>
              <a:gd name="connsiteX350" fmla="*/ 2661008 w 9895459"/>
              <a:gd name="connsiteY350" fmla="*/ 4400840 h 5422076"/>
              <a:gd name="connsiteX351" fmla="*/ 2672979 w 9895459"/>
              <a:gd name="connsiteY351" fmla="*/ 4320249 h 5422076"/>
              <a:gd name="connsiteX352" fmla="*/ 2675327 w 9895459"/>
              <a:gd name="connsiteY352" fmla="*/ 4229085 h 5422076"/>
              <a:gd name="connsiteX353" fmla="*/ 2664059 w 9895459"/>
              <a:gd name="connsiteY353" fmla="*/ 4196190 h 5422076"/>
              <a:gd name="connsiteX354" fmla="*/ 2620867 w 9895459"/>
              <a:gd name="connsiteY354" fmla="*/ 4145439 h 5422076"/>
              <a:gd name="connsiteX355" fmla="*/ 2564060 w 9895459"/>
              <a:gd name="connsiteY355" fmla="*/ 4107376 h 5422076"/>
              <a:gd name="connsiteX356" fmla="*/ 2512652 w 9895459"/>
              <a:gd name="connsiteY356" fmla="*/ 4060384 h 5422076"/>
              <a:gd name="connsiteX357" fmla="*/ 2473450 w 9895459"/>
              <a:gd name="connsiteY357" fmla="*/ 3981907 h 5422076"/>
              <a:gd name="connsiteX358" fmla="*/ 2408662 w 9895459"/>
              <a:gd name="connsiteY358" fmla="*/ 3866307 h 5422076"/>
              <a:gd name="connsiteX359" fmla="*/ 2366174 w 9895459"/>
              <a:gd name="connsiteY359" fmla="*/ 3782427 h 5422076"/>
              <a:gd name="connsiteX360" fmla="*/ 2382841 w 9895459"/>
              <a:gd name="connsiteY360" fmla="*/ 3715228 h 5422076"/>
              <a:gd name="connsiteX361" fmla="*/ 2421338 w 9895459"/>
              <a:gd name="connsiteY361" fmla="*/ 3633932 h 5422076"/>
              <a:gd name="connsiteX362" fmla="*/ 2475798 w 9895459"/>
              <a:gd name="connsiteY362" fmla="*/ 3560860 h 5422076"/>
              <a:gd name="connsiteX363" fmla="*/ 2474389 w 9895459"/>
              <a:gd name="connsiteY363" fmla="*/ 3501650 h 5422076"/>
              <a:gd name="connsiteX364" fmla="*/ 2467112 w 9895459"/>
              <a:gd name="connsiteY364" fmla="*/ 3461472 h 5422076"/>
              <a:gd name="connsiteX365" fmla="*/ 2445516 w 9895459"/>
              <a:gd name="connsiteY365" fmla="*/ 3421059 h 5422076"/>
              <a:gd name="connsiteX366" fmla="*/ 2418286 w 9895459"/>
              <a:gd name="connsiteY366" fmla="*/ 3421059 h 5422076"/>
              <a:gd name="connsiteX367" fmla="*/ 2390118 w 9895459"/>
              <a:gd name="connsiteY367" fmla="*/ 3454658 h 5422076"/>
              <a:gd name="connsiteX368" fmla="*/ 2374155 w 9895459"/>
              <a:gd name="connsiteY368" fmla="*/ 3441970 h 5422076"/>
              <a:gd name="connsiteX369" fmla="*/ 2341292 w 9895459"/>
              <a:gd name="connsiteY369" fmla="*/ 3431397 h 5422076"/>
              <a:gd name="connsiteX370" fmla="*/ 2316409 w 9895459"/>
              <a:gd name="connsiteY370" fmla="*/ 3421764 h 5422076"/>
              <a:gd name="connsiteX371" fmla="*/ 2269461 w 9895459"/>
              <a:gd name="connsiteY371" fmla="*/ 3394274 h 5422076"/>
              <a:gd name="connsiteX372" fmla="*/ 2249508 w 9895459"/>
              <a:gd name="connsiteY372" fmla="*/ 3349396 h 5422076"/>
              <a:gd name="connsiteX373" fmla="*/ 2195049 w 9895459"/>
              <a:gd name="connsiteY373" fmla="*/ 3295591 h 5422076"/>
              <a:gd name="connsiteX374" fmla="*/ 2095754 w 9895459"/>
              <a:gd name="connsiteY374" fmla="*/ 3253768 h 5422076"/>
              <a:gd name="connsiteX375" fmla="*/ 2016411 w 9895459"/>
              <a:gd name="connsiteY375" fmla="*/ 3201607 h 5422076"/>
              <a:gd name="connsiteX376" fmla="*/ 1969463 w 9895459"/>
              <a:gd name="connsiteY376" fmla="*/ 3186570 h 5422076"/>
              <a:gd name="connsiteX377" fmla="*/ 1869464 w 9895459"/>
              <a:gd name="connsiteY377" fmla="*/ 3161194 h 5422076"/>
              <a:gd name="connsiteX378" fmla="*/ 1778855 w 9895459"/>
              <a:gd name="connsiteY378" fmla="*/ 3130649 h 5422076"/>
              <a:gd name="connsiteX379" fmla="*/ 1711484 w 9895459"/>
              <a:gd name="connsiteY379" fmla="*/ 3083657 h 5422076"/>
              <a:gd name="connsiteX380" fmla="*/ 1705146 w 9895459"/>
              <a:gd name="connsiteY380" fmla="*/ 3038075 h 5422076"/>
              <a:gd name="connsiteX381" fmla="*/ 1649043 w 9895459"/>
              <a:gd name="connsiteY381" fmla="*/ 2963593 h 5422076"/>
              <a:gd name="connsiteX382" fmla="*/ 1596227 w 9895459"/>
              <a:gd name="connsiteY382" fmla="*/ 2902974 h 5422076"/>
              <a:gd name="connsiteX383" fmla="*/ 1543410 w 9895459"/>
              <a:gd name="connsiteY383" fmla="*/ 2850578 h 5422076"/>
              <a:gd name="connsiteX384" fmla="*/ 1509608 w 9895459"/>
              <a:gd name="connsiteY384" fmla="*/ 2774451 h 5422076"/>
              <a:gd name="connsiteX385" fmla="*/ 1435899 w 9895459"/>
              <a:gd name="connsiteY385" fmla="*/ 2712422 h 5422076"/>
              <a:gd name="connsiteX386" fmla="*/ 1459373 w 9895459"/>
              <a:gd name="connsiteY386" fmla="*/ 2772336 h 5422076"/>
              <a:gd name="connsiteX387" fmla="*/ 1502566 w 9895459"/>
              <a:gd name="connsiteY387" fmla="*/ 2861151 h 5422076"/>
              <a:gd name="connsiteX388" fmla="*/ 1556321 w 9895459"/>
              <a:gd name="connsiteY388" fmla="*/ 2929759 h 5422076"/>
              <a:gd name="connsiteX389" fmla="*/ 1550687 w 9895459"/>
              <a:gd name="connsiteY389" fmla="*/ 2967118 h 5422076"/>
              <a:gd name="connsiteX390" fmla="*/ 1518528 w 9895459"/>
              <a:gd name="connsiteY390" fmla="*/ 2935868 h 5422076"/>
              <a:gd name="connsiteX391" fmla="*/ 1506556 w 9895459"/>
              <a:gd name="connsiteY391" fmla="*/ 2901564 h 5422076"/>
              <a:gd name="connsiteX392" fmla="*/ 1452096 w 9895459"/>
              <a:gd name="connsiteY392" fmla="*/ 2858096 h 5422076"/>
              <a:gd name="connsiteX393" fmla="*/ 1426510 w 9895459"/>
              <a:gd name="connsiteY393" fmla="*/ 2829901 h 5422076"/>
              <a:gd name="connsiteX394" fmla="*/ 1459373 w 9895459"/>
              <a:gd name="connsiteY394" fmla="*/ 2835070 h 5422076"/>
              <a:gd name="connsiteX395" fmla="*/ 1415242 w 9895459"/>
              <a:gd name="connsiteY395" fmla="*/ 2778915 h 5422076"/>
              <a:gd name="connsiteX396" fmla="*/ 1384961 w 9895459"/>
              <a:gd name="connsiteY396" fmla="*/ 2704903 h 5422076"/>
              <a:gd name="connsiteX397" fmla="*/ 1301628 w 9895459"/>
              <a:gd name="connsiteY397" fmla="*/ 2638409 h 5422076"/>
              <a:gd name="connsiteX398" fmla="*/ 1263835 w 9895459"/>
              <a:gd name="connsiteY398" fmla="*/ 2601051 h 5422076"/>
              <a:gd name="connsiteX399" fmla="*/ 1243882 w 9895459"/>
              <a:gd name="connsiteY399" fmla="*/ 2533148 h 5422076"/>
              <a:gd name="connsiteX400" fmla="*/ 1187779 w 9895459"/>
              <a:gd name="connsiteY400" fmla="*/ 2427886 h 5422076"/>
              <a:gd name="connsiteX401" fmla="*/ 1190127 w 9895459"/>
              <a:gd name="connsiteY401" fmla="*/ 2295604 h 5422076"/>
              <a:gd name="connsiteX402" fmla="*/ 1199751 w 9895459"/>
              <a:gd name="connsiteY402" fmla="*/ 2152983 h 5422076"/>
              <a:gd name="connsiteX403" fmla="*/ 1167357 w 9895459"/>
              <a:gd name="connsiteY403" fmla="*/ 2091424 h 5422076"/>
              <a:gd name="connsiteX404" fmla="*/ 1196934 w 9895459"/>
              <a:gd name="connsiteY404" fmla="*/ 2089779 h 5422076"/>
              <a:gd name="connsiteX405" fmla="*/ 1237075 w 9895459"/>
              <a:gd name="connsiteY405" fmla="*/ 2104817 h 5422076"/>
              <a:gd name="connsiteX406" fmla="*/ 1203507 w 9895459"/>
              <a:gd name="connsiteY406" fmla="*/ 2052656 h 5422076"/>
              <a:gd name="connsiteX407" fmla="*/ 1136136 w 9895459"/>
              <a:gd name="connsiteY407" fmla="*/ 2018116 h 5422076"/>
              <a:gd name="connsiteX408" fmla="*/ 1089188 w 9895459"/>
              <a:gd name="connsiteY408" fmla="*/ 1994621 h 5422076"/>
              <a:gd name="connsiteX409" fmla="*/ 1064306 w 9895459"/>
              <a:gd name="connsiteY409" fmla="*/ 1949743 h 5422076"/>
              <a:gd name="connsiteX410" fmla="*/ 1024165 w 9895459"/>
              <a:gd name="connsiteY410" fmla="*/ 1910975 h 5422076"/>
              <a:gd name="connsiteX411" fmla="*/ 1010550 w 9895459"/>
              <a:gd name="connsiteY411" fmla="*/ 1860929 h 5422076"/>
              <a:gd name="connsiteX412" fmla="*/ 974400 w 9895459"/>
              <a:gd name="connsiteY412" fmla="*/ 1845891 h 5422076"/>
              <a:gd name="connsiteX413" fmla="*/ 944119 w 9895459"/>
              <a:gd name="connsiteY413" fmla="*/ 1819811 h 5422076"/>
              <a:gd name="connsiteX414" fmla="*/ 900927 w 9895459"/>
              <a:gd name="connsiteY414" fmla="*/ 1789971 h 5422076"/>
              <a:gd name="connsiteX415" fmla="*/ 867124 w 9895459"/>
              <a:gd name="connsiteY415" fmla="*/ 1746503 h 5422076"/>
              <a:gd name="connsiteX416" fmla="*/ 813604 w 9895459"/>
              <a:gd name="connsiteY416" fmla="*/ 1686119 h 5422076"/>
              <a:gd name="connsiteX417" fmla="*/ 672760 w 9895459"/>
              <a:gd name="connsiteY417" fmla="*/ 1636777 h 5422076"/>
              <a:gd name="connsiteX418" fmla="*/ 623934 w 9895459"/>
              <a:gd name="connsiteY418" fmla="*/ 1639127 h 5422076"/>
              <a:gd name="connsiteX419" fmla="*/ 564779 w 9895459"/>
              <a:gd name="connsiteY419" fmla="*/ 1601769 h 5422076"/>
              <a:gd name="connsiteX420" fmla="*/ 527925 w 9895459"/>
              <a:gd name="connsiteY420" fmla="*/ 1627144 h 5422076"/>
              <a:gd name="connsiteX421" fmla="*/ 458911 w 9895459"/>
              <a:gd name="connsiteY421" fmla="*/ 1691993 h 5422076"/>
              <a:gd name="connsiteX422" fmla="*/ 421118 w 9895459"/>
              <a:gd name="connsiteY422" fmla="*/ 1700216 h 5422076"/>
              <a:gd name="connsiteX423" fmla="*/ 429334 w 9895459"/>
              <a:gd name="connsiteY423" fmla="*/ 1662858 h 5422076"/>
              <a:gd name="connsiteX424" fmla="*/ 462902 w 9895459"/>
              <a:gd name="connsiteY424" fmla="*/ 1628554 h 5422076"/>
              <a:gd name="connsiteX425" fmla="*/ 475813 w 9895459"/>
              <a:gd name="connsiteY425" fmla="*/ 1617276 h 5422076"/>
              <a:gd name="connsiteX426" fmla="*/ 478160 w 9895459"/>
              <a:gd name="connsiteY426" fmla="*/ 1605528 h 5422076"/>
              <a:gd name="connsiteX427" fmla="*/ 501634 w 9895459"/>
              <a:gd name="connsiteY427" fmla="*/ 1584616 h 5422076"/>
              <a:gd name="connsiteX428" fmla="*/ 439193 w 9895459"/>
              <a:gd name="connsiteY428" fmla="*/ 1615866 h 5422076"/>
              <a:gd name="connsiteX429" fmla="*/ 379804 w 9895459"/>
              <a:gd name="connsiteY429" fmla="*/ 1683065 h 5422076"/>
              <a:gd name="connsiteX430" fmla="*/ 364781 w 9895459"/>
              <a:gd name="connsiteY430" fmla="*/ 1727237 h 5422076"/>
              <a:gd name="connsiteX431" fmla="*/ 269241 w 9895459"/>
              <a:gd name="connsiteY431" fmla="*/ 1812292 h 5422076"/>
              <a:gd name="connsiteX432" fmla="*/ 149759 w 9895459"/>
              <a:gd name="connsiteY432" fmla="*/ 1875261 h 5422076"/>
              <a:gd name="connsiteX433" fmla="*/ 93656 w 9895459"/>
              <a:gd name="connsiteY433" fmla="*/ 1898757 h 5422076"/>
              <a:gd name="connsiteX434" fmla="*/ 55393 w 9895459"/>
              <a:gd name="connsiteY434" fmla="*/ 1906276 h 5422076"/>
              <a:gd name="connsiteX435" fmla="*/ 104923 w 9895459"/>
              <a:gd name="connsiteY435" fmla="*/ 1871267 h 5422076"/>
              <a:gd name="connsiteX436" fmla="*/ 172998 w 9895459"/>
              <a:gd name="connsiteY436" fmla="*/ 1841662 h 5422076"/>
              <a:gd name="connsiteX437" fmla="*/ 234735 w 9895459"/>
              <a:gd name="connsiteY437" fmla="*/ 1797490 h 5422076"/>
              <a:gd name="connsiteX438" fmla="*/ 274875 w 9895459"/>
              <a:gd name="connsiteY438" fmla="*/ 1738985 h 5422076"/>
              <a:gd name="connsiteX439" fmla="*/ 265251 w 9895459"/>
              <a:gd name="connsiteY439" fmla="*/ 1720423 h 5422076"/>
              <a:gd name="connsiteX440" fmla="*/ 205862 w 9895459"/>
              <a:gd name="connsiteY440" fmla="*/ 1720423 h 5422076"/>
              <a:gd name="connsiteX441" fmla="*/ 151402 w 9895459"/>
              <a:gd name="connsiteY441" fmla="*/ 1726297 h 5422076"/>
              <a:gd name="connsiteX442" fmla="*/ 145064 w 9895459"/>
              <a:gd name="connsiteY442" fmla="*/ 1692698 h 5422076"/>
              <a:gd name="connsiteX443" fmla="*/ 98116 w 9895459"/>
              <a:gd name="connsiteY443" fmla="*/ 1686589 h 5422076"/>
              <a:gd name="connsiteX444" fmla="*/ 59619 w 9895459"/>
              <a:gd name="connsiteY444" fmla="*/ 1648525 h 5422076"/>
              <a:gd name="connsiteX445" fmla="*/ 52576 w 9895459"/>
              <a:gd name="connsiteY445" fmla="*/ 1589551 h 5422076"/>
              <a:gd name="connsiteX446" fmla="*/ 88492 w 9895459"/>
              <a:gd name="connsiteY446" fmla="*/ 1558301 h 5422076"/>
              <a:gd name="connsiteX447" fmla="*/ 150932 w 9895459"/>
              <a:gd name="connsiteY447" fmla="*/ 1534805 h 5422076"/>
              <a:gd name="connsiteX448" fmla="*/ 177458 w 9895459"/>
              <a:gd name="connsiteY448" fmla="*/ 1519298 h 5422076"/>
              <a:gd name="connsiteX449" fmla="*/ 160557 w 9895459"/>
              <a:gd name="connsiteY449" fmla="*/ 1484759 h 5422076"/>
              <a:gd name="connsiteX450" fmla="*/ 174172 w 9895459"/>
              <a:gd name="connsiteY450" fmla="*/ 1475830 h 5422076"/>
              <a:gd name="connsiteX451" fmla="*/ 159853 w 9895459"/>
              <a:gd name="connsiteY451" fmla="*/ 1459383 h 5422076"/>
              <a:gd name="connsiteX452" fmla="*/ 83327 w 9895459"/>
              <a:gd name="connsiteY452" fmla="*/ 1485934 h 5422076"/>
              <a:gd name="connsiteX453" fmla="*/ 31215 w 9895459"/>
              <a:gd name="connsiteY453" fmla="*/ 1478650 h 5422076"/>
              <a:gd name="connsiteX454" fmla="*/ 28868 w 9895459"/>
              <a:gd name="connsiteY454" fmla="*/ 1455154 h 5422076"/>
              <a:gd name="connsiteX455" fmla="*/ 22530 w 9895459"/>
              <a:gd name="connsiteY455" fmla="*/ 1435887 h 5422076"/>
              <a:gd name="connsiteX456" fmla="*/ 80276 w 9895459"/>
              <a:gd name="connsiteY456" fmla="*/ 1404403 h 5422076"/>
              <a:gd name="connsiteX457" fmla="*/ 117365 w 9895459"/>
              <a:gd name="connsiteY457" fmla="*/ 1426254 h 5422076"/>
              <a:gd name="connsiteX458" fmla="*/ 177223 w 9895459"/>
              <a:gd name="connsiteY458" fmla="*/ 1392655 h 5422076"/>
              <a:gd name="connsiteX459" fmla="*/ 157270 w 9895459"/>
              <a:gd name="connsiteY459" fmla="*/ 1372448 h 5422076"/>
              <a:gd name="connsiteX460" fmla="*/ 106097 w 9895459"/>
              <a:gd name="connsiteY460" fmla="*/ 1365869 h 5422076"/>
              <a:gd name="connsiteX461" fmla="*/ 90839 w 9895459"/>
              <a:gd name="connsiteY461" fmla="*/ 1337439 h 5422076"/>
              <a:gd name="connsiteX462" fmla="*/ 58680 w 9895459"/>
              <a:gd name="connsiteY462" fmla="*/ 1301490 h 5422076"/>
              <a:gd name="connsiteX463" fmla="*/ 105628 w 9895459"/>
              <a:gd name="connsiteY463" fmla="*/ 1261312 h 5422076"/>
              <a:gd name="connsiteX464" fmla="*/ 170416 w 9895459"/>
              <a:gd name="connsiteY464" fmla="*/ 1194114 h 5422076"/>
              <a:gd name="connsiteX465" fmla="*/ 277927 w 9895459"/>
              <a:gd name="connsiteY465" fmla="*/ 1144772 h 5422076"/>
              <a:gd name="connsiteX466" fmla="*/ 316424 w 9895459"/>
              <a:gd name="connsiteY466" fmla="*/ 1146182 h 5422076"/>
              <a:gd name="connsiteX467" fmla="*/ 393184 w 9895459"/>
              <a:gd name="connsiteY467" fmla="*/ 1144068 h 5422076"/>
              <a:gd name="connsiteX468" fmla="*/ 422057 w 9895459"/>
              <a:gd name="connsiteY468" fmla="*/ 1170853 h 5422076"/>
              <a:gd name="connsiteX469" fmla="*/ 597643 w 9895459"/>
              <a:gd name="connsiteY469" fmla="*/ 1181426 h 5422076"/>
              <a:gd name="connsiteX470" fmla="*/ 769707 w 9895459"/>
              <a:gd name="connsiteY470" fmla="*/ 1191764 h 5422076"/>
              <a:gd name="connsiteX471" fmla="*/ 849284 w 9895459"/>
              <a:gd name="connsiteY471" fmla="*/ 1222074 h 5422076"/>
              <a:gd name="connsiteX472" fmla="*/ 897875 w 9895459"/>
              <a:gd name="connsiteY472" fmla="*/ 1179077 h 5422076"/>
              <a:gd name="connsiteX473" fmla="*/ 2824152 w 9895459"/>
              <a:gd name="connsiteY473" fmla="*/ 312781 h 5422076"/>
              <a:gd name="connsiteX474" fmla="*/ 2752321 w 9895459"/>
              <a:gd name="connsiteY474" fmla="*/ 388908 h 5422076"/>
              <a:gd name="connsiteX475" fmla="*/ 2584013 w 9895459"/>
              <a:gd name="connsiteY475" fmla="*/ 454697 h 5422076"/>
              <a:gd name="connsiteX476" fmla="*/ 2604670 w 9895459"/>
              <a:gd name="connsiteY476" fmla="*/ 507093 h 5422076"/>
              <a:gd name="connsiteX477" fmla="*/ 2645515 w 9895459"/>
              <a:gd name="connsiteY477" fmla="*/ 551030 h 5422076"/>
              <a:gd name="connsiteX478" fmla="*/ 2698566 w 9895459"/>
              <a:gd name="connsiteY478" fmla="*/ 583219 h 5422076"/>
              <a:gd name="connsiteX479" fmla="*/ 2776969 w 9895459"/>
              <a:gd name="connsiteY479" fmla="*/ 595202 h 5422076"/>
              <a:gd name="connsiteX480" fmla="*/ 2865936 w 9895459"/>
              <a:gd name="connsiteY480" fmla="*/ 602486 h 5422076"/>
              <a:gd name="connsiteX481" fmla="*/ 2994104 w 9895459"/>
              <a:gd name="connsiteY481" fmla="*/ 625982 h 5422076"/>
              <a:gd name="connsiteX482" fmla="*/ 3055840 w 9895459"/>
              <a:gd name="connsiteY482" fmla="*/ 745576 h 5422076"/>
              <a:gd name="connsiteX483" fmla="*/ 3102788 w 9895459"/>
              <a:gd name="connsiteY483" fmla="*/ 854598 h 5422076"/>
              <a:gd name="connsiteX484" fmla="*/ 3084244 w 9895459"/>
              <a:gd name="connsiteY484" fmla="*/ 914982 h 5422076"/>
              <a:gd name="connsiteX485" fmla="*/ 3102788 w 9895459"/>
              <a:gd name="connsiteY485" fmla="*/ 945762 h 5422076"/>
              <a:gd name="connsiteX486" fmla="*/ 3105136 w 9895459"/>
              <a:gd name="connsiteY486" fmla="*/ 973957 h 5422076"/>
              <a:gd name="connsiteX487" fmla="*/ 3116403 w 9895459"/>
              <a:gd name="connsiteY487" fmla="*/ 1011315 h 5422076"/>
              <a:gd name="connsiteX488" fmla="*/ 3157248 w 9895459"/>
              <a:gd name="connsiteY488" fmla="*/ 982885 h 5422076"/>
              <a:gd name="connsiteX489" fmla="*/ 3210065 w 9895459"/>
              <a:gd name="connsiteY489" fmla="*/ 1031522 h 5422076"/>
              <a:gd name="connsiteX490" fmla="*/ 3143633 w 9895459"/>
              <a:gd name="connsiteY490" fmla="*/ 1121981 h 5422076"/>
              <a:gd name="connsiteX491" fmla="*/ 3130722 w 9895459"/>
              <a:gd name="connsiteY491" fmla="*/ 1215965 h 5422076"/>
              <a:gd name="connsiteX492" fmla="*/ 3173210 w 9895459"/>
              <a:gd name="connsiteY492" fmla="*/ 1318407 h 5422076"/>
              <a:gd name="connsiteX493" fmla="*/ 3247858 w 9895459"/>
              <a:gd name="connsiteY493" fmla="*/ 1441526 h 5422076"/>
              <a:gd name="connsiteX494" fmla="*/ 3298327 w 9895459"/>
              <a:gd name="connsiteY494" fmla="*/ 1512014 h 5422076"/>
              <a:gd name="connsiteX495" fmla="*/ 3384007 w 9895459"/>
              <a:gd name="connsiteY495" fmla="*/ 1536685 h 5422076"/>
              <a:gd name="connsiteX496" fmla="*/ 3433537 w 9895459"/>
              <a:gd name="connsiteY496" fmla="*/ 1527756 h 5422076"/>
              <a:gd name="connsiteX497" fmla="*/ 3485649 w 9895459"/>
              <a:gd name="connsiteY497" fmla="*/ 1363285 h 5422076"/>
              <a:gd name="connsiteX498" fmla="*/ 3527433 w 9895459"/>
              <a:gd name="connsiteY498" fmla="*/ 1272121 h 5422076"/>
              <a:gd name="connsiteX499" fmla="*/ 3657949 w 9895459"/>
              <a:gd name="connsiteY499" fmla="*/ 1223484 h 5422076"/>
              <a:gd name="connsiteX500" fmla="*/ 3714051 w 9895459"/>
              <a:gd name="connsiteY500" fmla="*/ 1136784 h 5422076"/>
              <a:gd name="connsiteX501" fmla="*/ 3800671 w 9895459"/>
              <a:gd name="connsiteY501" fmla="*/ 1106239 h 5422076"/>
              <a:gd name="connsiteX502" fmla="*/ 3936820 w 9895459"/>
              <a:gd name="connsiteY502" fmla="*/ 1039746 h 5422076"/>
              <a:gd name="connsiteX503" fmla="*/ 4002547 w 9895459"/>
              <a:gd name="connsiteY503" fmla="*/ 1000272 h 5422076"/>
              <a:gd name="connsiteX504" fmla="*/ 3984941 w 9895459"/>
              <a:gd name="connsiteY504" fmla="*/ 897125 h 5422076"/>
              <a:gd name="connsiteX505" fmla="*/ 4005598 w 9895459"/>
              <a:gd name="connsiteY505" fmla="*/ 820998 h 5422076"/>
              <a:gd name="connsiteX506" fmla="*/ 4049025 w 9895459"/>
              <a:gd name="connsiteY506" fmla="*/ 738763 h 5422076"/>
              <a:gd name="connsiteX507" fmla="*/ 4091513 w 9895459"/>
              <a:gd name="connsiteY507" fmla="*/ 679083 h 5422076"/>
              <a:gd name="connsiteX508" fmla="*/ 4069917 w 9895459"/>
              <a:gd name="connsiteY508" fmla="*/ 598492 h 5422076"/>
              <a:gd name="connsiteX509" fmla="*/ 4062640 w 9895459"/>
              <a:gd name="connsiteY509" fmla="*/ 553615 h 5422076"/>
              <a:gd name="connsiteX510" fmla="*/ 4062640 w 9895459"/>
              <a:gd name="connsiteY510" fmla="*/ 483127 h 5422076"/>
              <a:gd name="connsiteX511" fmla="*/ 4104424 w 9895459"/>
              <a:gd name="connsiteY511" fmla="*/ 445063 h 5422076"/>
              <a:gd name="connsiteX512" fmla="*/ 4052312 w 9895459"/>
              <a:gd name="connsiteY512" fmla="*/ 369641 h 5422076"/>
              <a:gd name="connsiteX513" fmla="*/ 4069213 w 9895459"/>
              <a:gd name="connsiteY513" fmla="*/ 308317 h 5422076"/>
              <a:gd name="connsiteX514" fmla="*/ 4164518 w 9895459"/>
              <a:gd name="connsiteY514" fmla="*/ 227726 h 5422076"/>
              <a:gd name="connsiteX515" fmla="*/ 4203015 w 9895459"/>
              <a:gd name="connsiteY515" fmla="*/ 185903 h 5422076"/>
              <a:gd name="connsiteX516" fmla="*/ 4271794 w 9895459"/>
              <a:gd name="connsiteY516" fmla="*/ 147840 h 5422076"/>
              <a:gd name="connsiteX517" fmla="*/ 4264517 w 9895459"/>
              <a:gd name="connsiteY517" fmla="*/ 129278 h 5422076"/>
              <a:gd name="connsiteX518" fmla="*/ 4177428 w 9895459"/>
              <a:gd name="connsiteY518" fmla="*/ 113536 h 5422076"/>
              <a:gd name="connsiteX519" fmla="*/ 4081889 w 9895459"/>
              <a:gd name="connsiteY519" fmla="*/ 139616 h 5422076"/>
              <a:gd name="connsiteX520" fmla="*/ 3964519 w 9895459"/>
              <a:gd name="connsiteY520" fmla="*/ 170396 h 5422076"/>
              <a:gd name="connsiteX521" fmla="*/ 3967101 w 9895459"/>
              <a:gd name="connsiteY521" fmla="*/ 138206 h 5422076"/>
              <a:gd name="connsiteX522" fmla="*/ 4018274 w 9895459"/>
              <a:gd name="connsiteY522" fmla="*/ 64899 h 5422076"/>
              <a:gd name="connsiteX523" fmla="*/ 3898557 w 9895459"/>
              <a:gd name="connsiteY523" fmla="*/ 31300 h 5422076"/>
              <a:gd name="connsiteX524" fmla="*/ 3718512 w 9895459"/>
              <a:gd name="connsiteY524" fmla="*/ 285 h 5422076"/>
              <a:gd name="connsiteX525" fmla="*/ 3571095 w 9895459"/>
              <a:gd name="connsiteY525" fmla="*/ 11328 h 5422076"/>
              <a:gd name="connsiteX526" fmla="*/ 3521330 w 9895459"/>
              <a:gd name="connsiteY526" fmla="*/ 53151 h 5422076"/>
              <a:gd name="connsiteX527" fmla="*/ 3401143 w 9895459"/>
              <a:gd name="connsiteY527" fmla="*/ 42813 h 5422076"/>
              <a:gd name="connsiteX528" fmla="*/ 3289876 w 9895459"/>
              <a:gd name="connsiteY528" fmla="*/ 77822 h 5422076"/>
              <a:gd name="connsiteX529" fmla="*/ 3335416 w 9895459"/>
              <a:gd name="connsiteY529" fmla="*/ 103197 h 5422076"/>
              <a:gd name="connsiteX530" fmla="*/ 3382364 w 9895459"/>
              <a:gd name="connsiteY530" fmla="*/ 150189 h 5422076"/>
              <a:gd name="connsiteX531" fmla="*/ 3269454 w 9895459"/>
              <a:gd name="connsiteY531" fmla="*/ 115650 h 5422076"/>
              <a:gd name="connsiteX532" fmla="*/ 3122741 w 9895459"/>
              <a:gd name="connsiteY532" fmla="*/ 122464 h 5422076"/>
              <a:gd name="connsiteX533" fmla="*/ 3022507 w 9895459"/>
              <a:gd name="connsiteY533" fmla="*/ 144080 h 5422076"/>
              <a:gd name="connsiteX534" fmla="*/ 2896921 w 9895459"/>
              <a:gd name="connsiteY534" fmla="*/ 202350 h 5422076"/>
              <a:gd name="connsiteX535" fmla="*/ 2767110 w 9895459"/>
              <a:gd name="connsiteY535" fmla="*/ 279417 h 5422076"/>
              <a:gd name="connsiteX536" fmla="*/ 2776734 w 9895459"/>
              <a:gd name="connsiteY536" fmla="*/ 302913 h 5422076"/>
              <a:gd name="connsiteX537" fmla="*/ 2824152 w 9895459"/>
              <a:gd name="connsiteY537" fmla="*/ 312781 h 5422076"/>
              <a:gd name="connsiteX538" fmla="*/ 1636837 w 9895459"/>
              <a:gd name="connsiteY538" fmla="*/ 930255 h 5422076"/>
              <a:gd name="connsiteX539" fmla="*/ 1628386 w 9895459"/>
              <a:gd name="connsiteY539" fmla="*/ 980066 h 5422076"/>
              <a:gd name="connsiteX540" fmla="*/ 1576978 w 9895459"/>
              <a:gd name="connsiteY540" fmla="*/ 942707 h 5422076"/>
              <a:gd name="connsiteX541" fmla="*/ 1530030 w 9895459"/>
              <a:gd name="connsiteY541" fmla="*/ 949521 h 5422076"/>
              <a:gd name="connsiteX542" fmla="*/ 1517119 w 9895459"/>
              <a:gd name="connsiteY542" fmla="*/ 927200 h 5422076"/>
              <a:gd name="connsiteX543" fmla="*/ 1484491 w 9895459"/>
              <a:gd name="connsiteY543" fmla="*/ 937068 h 5422076"/>
              <a:gd name="connsiteX544" fmla="*/ 1447636 w 9895459"/>
              <a:gd name="connsiteY544" fmla="*/ 941533 h 5422076"/>
              <a:gd name="connsiteX545" fmla="*/ 1453035 w 9895459"/>
              <a:gd name="connsiteY545" fmla="*/ 906759 h 5422076"/>
              <a:gd name="connsiteX546" fmla="*/ 1384961 w 9895459"/>
              <a:gd name="connsiteY546" fmla="*/ 933074 h 5422076"/>
              <a:gd name="connsiteX547" fmla="*/ 1335665 w 9895459"/>
              <a:gd name="connsiteY547" fmla="*/ 989934 h 5422076"/>
              <a:gd name="connsiteX548" fmla="*/ 1352332 w 9895459"/>
              <a:gd name="connsiteY548" fmla="*/ 1022829 h 5422076"/>
              <a:gd name="connsiteX549" fmla="*/ 1377919 w 9895459"/>
              <a:gd name="connsiteY549" fmla="*/ 1042800 h 5422076"/>
              <a:gd name="connsiteX550" fmla="*/ 1343647 w 9895459"/>
              <a:gd name="connsiteY550" fmla="*/ 1068176 h 5422076"/>
              <a:gd name="connsiteX551" fmla="*/ 1405618 w 9895459"/>
              <a:gd name="connsiteY551" fmla="*/ 1074990 h 5422076"/>
              <a:gd name="connsiteX552" fmla="*/ 1488481 w 9895459"/>
              <a:gd name="connsiteY552" fmla="*/ 1074990 h 5422076"/>
              <a:gd name="connsiteX553" fmla="*/ 1549983 w 9895459"/>
              <a:gd name="connsiteY553" fmla="*/ 1084858 h 5422076"/>
              <a:gd name="connsiteX554" fmla="*/ 1509842 w 9895459"/>
              <a:gd name="connsiteY554" fmla="*/ 1098251 h 5422076"/>
              <a:gd name="connsiteX555" fmla="*/ 1413130 w 9895459"/>
              <a:gd name="connsiteY555" fmla="*/ 1102715 h 5422076"/>
              <a:gd name="connsiteX556" fmla="*/ 1360783 w 9895459"/>
              <a:gd name="connsiteY556" fmla="*/ 1122686 h 5422076"/>
              <a:gd name="connsiteX557" fmla="*/ 1411017 w 9895459"/>
              <a:gd name="connsiteY557" fmla="*/ 1156051 h 5422076"/>
              <a:gd name="connsiteX558" fmla="*/ 1469702 w 9895459"/>
              <a:gd name="connsiteY558" fmla="*/ 1161455 h 5422076"/>
              <a:gd name="connsiteX559" fmla="*/ 1484256 w 9895459"/>
              <a:gd name="connsiteY559" fmla="*/ 1192469 h 5422076"/>
              <a:gd name="connsiteX560" fmla="*/ 1564302 w 9895459"/>
              <a:gd name="connsiteY560" fmla="*/ 1182366 h 5422076"/>
              <a:gd name="connsiteX561" fmla="*/ 1617353 w 9895459"/>
              <a:gd name="connsiteY561" fmla="*/ 1161924 h 5422076"/>
              <a:gd name="connsiteX562" fmla="*/ 1664301 w 9895459"/>
              <a:gd name="connsiteY562" fmla="*/ 1127151 h 5422076"/>
              <a:gd name="connsiteX563" fmla="*/ 1689419 w 9895459"/>
              <a:gd name="connsiteY563" fmla="*/ 1143598 h 5422076"/>
              <a:gd name="connsiteX564" fmla="*/ 1720404 w 9895459"/>
              <a:gd name="connsiteY564" fmla="*/ 1153466 h 5422076"/>
              <a:gd name="connsiteX565" fmla="*/ 1759371 w 9895459"/>
              <a:gd name="connsiteY565" fmla="*/ 1164039 h 5422076"/>
              <a:gd name="connsiteX566" fmla="*/ 1802563 w 9895459"/>
              <a:gd name="connsiteY566" fmla="*/ 1145477 h 5422076"/>
              <a:gd name="connsiteX567" fmla="*/ 1798338 w 9895459"/>
              <a:gd name="connsiteY567" fmla="*/ 1126681 h 5422076"/>
              <a:gd name="connsiteX568" fmla="*/ 1768526 w 9895459"/>
              <a:gd name="connsiteY568" fmla="*/ 1133729 h 5422076"/>
              <a:gd name="connsiteX569" fmla="*/ 1778620 w 9895459"/>
              <a:gd name="connsiteY569" fmla="*/ 1110234 h 5422076"/>
              <a:gd name="connsiteX570" fmla="*/ 1823455 w 9895459"/>
              <a:gd name="connsiteY570" fmla="*/ 1110234 h 5422076"/>
              <a:gd name="connsiteX571" fmla="*/ 1805380 w 9895459"/>
              <a:gd name="connsiteY571" fmla="*/ 1074520 h 5422076"/>
              <a:gd name="connsiteX572" fmla="*/ 1748573 w 9895459"/>
              <a:gd name="connsiteY572" fmla="*/ 1041625 h 5422076"/>
              <a:gd name="connsiteX573" fmla="*/ 1726273 w 9895459"/>
              <a:gd name="connsiteY573" fmla="*/ 997923 h 5422076"/>
              <a:gd name="connsiteX574" fmla="*/ 1683550 w 9895459"/>
              <a:gd name="connsiteY574" fmla="*/ 903939 h 5422076"/>
              <a:gd name="connsiteX575" fmla="*/ 1634489 w 9895459"/>
              <a:gd name="connsiteY575" fmla="*/ 885142 h 5422076"/>
              <a:gd name="connsiteX576" fmla="*/ 1636837 w 9895459"/>
              <a:gd name="connsiteY576" fmla="*/ 930255 h 5422076"/>
              <a:gd name="connsiteX577" fmla="*/ 1193648 w 9895459"/>
              <a:gd name="connsiteY577" fmla="*/ 887962 h 5422076"/>
              <a:gd name="connsiteX578" fmla="*/ 1187779 w 9895459"/>
              <a:gd name="connsiteY578" fmla="*/ 917332 h 5422076"/>
              <a:gd name="connsiteX579" fmla="*/ 1172286 w 9895459"/>
              <a:gd name="connsiteY579" fmla="*/ 964324 h 5422076"/>
              <a:gd name="connsiteX580" fmla="*/ 1145056 w 9895459"/>
              <a:gd name="connsiteY580" fmla="*/ 1013430 h 5422076"/>
              <a:gd name="connsiteX581" fmla="*/ 1189188 w 9895459"/>
              <a:gd name="connsiteY581" fmla="*/ 1039511 h 5422076"/>
              <a:gd name="connsiteX582" fmla="*/ 1229798 w 9895459"/>
              <a:gd name="connsiteY582" fmla="*/ 1058777 h 5422076"/>
              <a:gd name="connsiteX583" fmla="*/ 1268764 w 9895459"/>
              <a:gd name="connsiteY583" fmla="*/ 1040920 h 5422076"/>
              <a:gd name="connsiteX584" fmla="*/ 1292238 w 9895459"/>
              <a:gd name="connsiteY584" fmla="*/ 1008496 h 5422076"/>
              <a:gd name="connsiteX585" fmla="*/ 1296464 w 9895459"/>
              <a:gd name="connsiteY585" fmla="*/ 985000 h 5422076"/>
              <a:gd name="connsiteX586" fmla="*/ 1314539 w 9895459"/>
              <a:gd name="connsiteY586" fmla="*/ 983120 h 5422076"/>
              <a:gd name="connsiteX587" fmla="*/ 1335431 w 9895459"/>
              <a:gd name="connsiteY587" fmla="*/ 947877 h 5422076"/>
              <a:gd name="connsiteX588" fmla="*/ 1382379 w 9895459"/>
              <a:gd name="connsiteY588" fmla="*/ 919446 h 5422076"/>
              <a:gd name="connsiteX589" fmla="*/ 1421345 w 9895459"/>
              <a:gd name="connsiteY589" fmla="*/ 888432 h 5422076"/>
              <a:gd name="connsiteX590" fmla="*/ 1400454 w 9895459"/>
              <a:gd name="connsiteY590" fmla="*/ 868695 h 5422076"/>
              <a:gd name="connsiteX591" fmla="*/ 1356557 w 9895459"/>
              <a:gd name="connsiteY591" fmla="*/ 846139 h 5422076"/>
              <a:gd name="connsiteX592" fmla="*/ 1321111 w 9895459"/>
              <a:gd name="connsiteY592" fmla="*/ 856007 h 5422076"/>
              <a:gd name="connsiteX593" fmla="*/ 1295525 w 9895459"/>
              <a:gd name="connsiteY593" fmla="*/ 840735 h 5422076"/>
              <a:gd name="connsiteX594" fmla="*/ 1246464 w 9895459"/>
              <a:gd name="connsiteY594" fmla="*/ 835096 h 5422076"/>
              <a:gd name="connsiteX595" fmla="*/ 1179094 w 9895459"/>
              <a:gd name="connsiteY595" fmla="*/ 847549 h 5422076"/>
              <a:gd name="connsiteX596" fmla="*/ 1193648 w 9895459"/>
              <a:gd name="connsiteY596" fmla="*/ 887962 h 5422076"/>
              <a:gd name="connsiteX597" fmla="*/ 1888948 w 9895459"/>
              <a:gd name="connsiteY597" fmla="*/ 1126446 h 5422076"/>
              <a:gd name="connsiteX598" fmla="*/ 1863361 w 9895459"/>
              <a:gd name="connsiteY598" fmla="*/ 1145242 h 5422076"/>
              <a:gd name="connsiteX599" fmla="*/ 1890121 w 9895459"/>
              <a:gd name="connsiteY599" fmla="*/ 1152761 h 5422076"/>
              <a:gd name="connsiteX600" fmla="*/ 1911952 w 9895459"/>
              <a:gd name="connsiteY600" fmla="*/ 1166624 h 5422076"/>
              <a:gd name="connsiteX601" fmla="*/ 1971811 w 9895459"/>
              <a:gd name="connsiteY601" fmla="*/ 1163099 h 5422076"/>
              <a:gd name="connsiteX602" fmla="*/ 1987304 w 9895459"/>
              <a:gd name="connsiteY602" fmla="*/ 1149707 h 5422076"/>
              <a:gd name="connsiteX603" fmla="*/ 1932844 w 9895459"/>
              <a:gd name="connsiteY603" fmla="*/ 1104594 h 5422076"/>
              <a:gd name="connsiteX604" fmla="*/ 1905145 w 9895459"/>
              <a:gd name="connsiteY604" fmla="*/ 1095196 h 5422076"/>
              <a:gd name="connsiteX605" fmla="*/ 1888948 w 9895459"/>
              <a:gd name="connsiteY605" fmla="*/ 1126446 h 5422076"/>
              <a:gd name="connsiteX606" fmla="*/ 1788009 w 9895459"/>
              <a:gd name="connsiteY606" fmla="*/ 893131 h 5422076"/>
              <a:gd name="connsiteX607" fmla="*/ 1788009 w 9895459"/>
              <a:gd name="connsiteY607" fmla="*/ 921561 h 5422076"/>
              <a:gd name="connsiteX608" fmla="*/ 1837070 w 9895459"/>
              <a:gd name="connsiteY608" fmla="*/ 954925 h 5422076"/>
              <a:gd name="connsiteX609" fmla="*/ 1895286 w 9895459"/>
              <a:gd name="connsiteY609" fmla="*/ 981711 h 5422076"/>
              <a:gd name="connsiteX610" fmla="*/ 1948806 w 9895459"/>
              <a:gd name="connsiteY610" fmla="*/ 938478 h 5422076"/>
              <a:gd name="connsiteX611" fmla="*/ 1935426 w 9895459"/>
              <a:gd name="connsiteY611" fmla="*/ 908403 h 5422076"/>
              <a:gd name="connsiteX612" fmla="*/ 1906553 w 9895459"/>
              <a:gd name="connsiteY612" fmla="*/ 893131 h 5422076"/>
              <a:gd name="connsiteX613" fmla="*/ 1883079 w 9895459"/>
              <a:gd name="connsiteY613" fmla="*/ 895011 h 5422076"/>
              <a:gd name="connsiteX614" fmla="*/ 1914065 w 9895459"/>
              <a:gd name="connsiteY614" fmla="*/ 871515 h 5422076"/>
              <a:gd name="connsiteX615" fmla="*/ 1926271 w 9895459"/>
              <a:gd name="connsiteY615" fmla="*/ 846609 h 5422076"/>
              <a:gd name="connsiteX616" fmla="*/ 1889652 w 9895459"/>
              <a:gd name="connsiteY616" fmla="*/ 836741 h 5422076"/>
              <a:gd name="connsiteX617" fmla="*/ 1852093 w 9895459"/>
              <a:gd name="connsiteY617" fmla="*/ 834626 h 5422076"/>
              <a:gd name="connsiteX618" fmla="*/ 1794347 w 9895459"/>
              <a:gd name="connsiteY618" fmla="*/ 862116 h 5422076"/>
              <a:gd name="connsiteX619" fmla="*/ 1829089 w 9895459"/>
              <a:gd name="connsiteY619" fmla="*/ 875509 h 5422076"/>
              <a:gd name="connsiteX620" fmla="*/ 1834018 w 9895459"/>
              <a:gd name="connsiteY620" fmla="*/ 908873 h 5422076"/>
              <a:gd name="connsiteX621" fmla="*/ 1803972 w 9895459"/>
              <a:gd name="connsiteY621" fmla="*/ 899005 h 5422076"/>
              <a:gd name="connsiteX622" fmla="*/ 1788009 w 9895459"/>
              <a:gd name="connsiteY622" fmla="*/ 893131 h 5422076"/>
              <a:gd name="connsiteX623" fmla="*/ 1685428 w 9895459"/>
              <a:gd name="connsiteY623" fmla="*/ 847549 h 5422076"/>
              <a:gd name="connsiteX624" fmla="*/ 1661954 w 9895459"/>
              <a:gd name="connsiteY624" fmla="*/ 868930 h 5422076"/>
              <a:gd name="connsiteX625" fmla="*/ 1691297 w 9895459"/>
              <a:gd name="connsiteY625" fmla="*/ 881853 h 5422076"/>
              <a:gd name="connsiteX626" fmla="*/ 1724395 w 9895459"/>
              <a:gd name="connsiteY626" fmla="*/ 880443 h 5422076"/>
              <a:gd name="connsiteX627" fmla="*/ 1685428 w 9895459"/>
              <a:gd name="connsiteY627" fmla="*/ 847549 h 5422076"/>
              <a:gd name="connsiteX628" fmla="*/ 1299750 w 9895459"/>
              <a:gd name="connsiteY628" fmla="*/ 654882 h 5422076"/>
              <a:gd name="connsiteX629" fmla="*/ 1246934 w 9895459"/>
              <a:gd name="connsiteY629" fmla="*/ 706573 h 5422076"/>
              <a:gd name="connsiteX630" fmla="*/ 1238014 w 9895459"/>
              <a:gd name="connsiteY630" fmla="*/ 738998 h 5422076"/>
              <a:gd name="connsiteX631" fmla="*/ 1275337 w 9895459"/>
              <a:gd name="connsiteY631" fmla="*/ 733594 h 5422076"/>
              <a:gd name="connsiteX632" fmla="*/ 1298811 w 9895459"/>
              <a:gd name="connsiteY632" fmla="*/ 723490 h 5422076"/>
              <a:gd name="connsiteX633" fmla="*/ 1338952 w 9895459"/>
              <a:gd name="connsiteY633" fmla="*/ 687307 h 5422076"/>
              <a:gd name="connsiteX634" fmla="*/ 1366182 w 9895459"/>
              <a:gd name="connsiteY634" fmla="*/ 665455 h 5422076"/>
              <a:gd name="connsiteX635" fmla="*/ 1361252 w 9895459"/>
              <a:gd name="connsiteY635" fmla="*/ 688951 h 5422076"/>
              <a:gd name="connsiteX636" fmla="*/ 1401862 w 9895459"/>
              <a:gd name="connsiteY636" fmla="*/ 681902 h 5422076"/>
              <a:gd name="connsiteX637" fmla="*/ 1416885 w 9895459"/>
              <a:gd name="connsiteY637" fmla="*/ 633736 h 5422076"/>
              <a:gd name="connsiteX638" fmla="*/ 1415242 w 9895459"/>
              <a:gd name="connsiteY638" fmla="*/ 610240 h 5422076"/>
              <a:gd name="connsiteX639" fmla="*/ 1368294 w 9895459"/>
              <a:gd name="connsiteY639" fmla="*/ 618228 h 5422076"/>
              <a:gd name="connsiteX640" fmla="*/ 1299750 w 9895459"/>
              <a:gd name="connsiteY640" fmla="*/ 654882 h 5422076"/>
              <a:gd name="connsiteX641" fmla="*/ 1462660 w 9895459"/>
              <a:gd name="connsiteY641" fmla="*/ 688716 h 5422076"/>
              <a:gd name="connsiteX642" fmla="*/ 1415712 w 9895459"/>
              <a:gd name="connsiteY642" fmla="*/ 702579 h 5422076"/>
              <a:gd name="connsiteX643" fmla="*/ 1374163 w 9895459"/>
              <a:gd name="connsiteY643" fmla="*/ 757324 h 5422076"/>
              <a:gd name="connsiteX644" fmla="*/ 1399749 w 9895459"/>
              <a:gd name="connsiteY644" fmla="*/ 780820 h 5422076"/>
              <a:gd name="connsiteX645" fmla="*/ 1462190 w 9895459"/>
              <a:gd name="connsiteY645" fmla="*/ 757324 h 5422076"/>
              <a:gd name="connsiteX646" fmla="*/ 1474631 w 9895459"/>
              <a:gd name="connsiteY646" fmla="*/ 773067 h 5422076"/>
              <a:gd name="connsiteX647" fmla="*/ 1500218 w 9895459"/>
              <a:gd name="connsiteY647" fmla="*/ 769072 h 5422076"/>
              <a:gd name="connsiteX648" fmla="*/ 1540828 w 9895459"/>
              <a:gd name="connsiteY648" fmla="*/ 762259 h 5422076"/>
              <a:gd name="connsiteX649" fmla="*/ 1492002 w 9895459"/>
              <a:gd name="connsiteY649" fmla="*/ 789984 h 5422076"/>
              <a:gd name="connsiteX650" fmla="*/ 1439655 w 9895459"/>
              <a:gd name="connsiteY650" fmla="*/ 804081 h 5422076"/>
              <a:gd name="connsiteX651" fmla="*/ 1475570 w 9895459"/>
              <a:gd name="connsiteY651" fmla="*/ 821468 h 5422076"/>
              <a:gd name="connsiteX652" fmla="*/ 1564772 w 9895459"/>
              <a:gd name="connsiteY652" fmla="*/ 787634 h 5422076"/>
              <a:gd name="connsiteX653" fmla="*/ 1618762 w 9895459"/>
              <a:gd name="connsiteY653" fmla="*/ 772597 h 5422076"/>
              <a:gd name="connsiteX654" fmla="*/ 1665710 w 9895459"/>
              <a:gd name="connsiteY654" fmla="*/ 761554 h 5422076"/>
              <a:gd name="connsiteX655" fmla="*/ 1697165 w 9895459"/>
              <a:gd name="connsiteY655" fmla="*/ 738058 h 5422076"/>
              <a:gd name="connsiteX656" fmla="*/ 1693879 w 9895459"/>
              <a:gd name="connsiteY656" fmla="*/ 686837 h 5422076"/>
              <a:gd name="connsiteX657" fmla="*/ 1665006 w 9895459"/>
              <a:gd name="connsiteY657" fmla="*/ 712682 h 5422076"/>
              <a:gd name="connsiteX658" fmla="*/ 1659607 w 9895459"/>
              <a:gd name="connsiteY658" fmla="*/ 723255 h 5422076"/>
              <a:gd name="connsiteX659" fmla="*/ 1634020 w 9895459"/>
              <a:gd name="connsiteY659" fmla="*/ 686837 h 5422076"/>
              <a:gd name="connsiteX660" fmla="*/ 1606790 w 9895459"/>
              <a:gd name="connsiteY660" fmla="*/ 644544 h 5422076"/>
              <a:gd name="connsiteX661" fmla="*/ 1574865 w 9895459"/>
              <a:gd name="connsiteY661" fmla="*/ 668040 h 5422076"/>
              <a:gd name="connsiteX662" fmla="*/ 1588246 w 9895459"/>
              <a:gd name="connsiteY662" fmla="*/ 701404 h 5422076"/>
              <a:gd name="connsiteX663" fmla="*/ 1608433 w 9895459"/>
              <a:gd name="connsiteY663" fmla="*/ 735238 h 5422076"/>
              <a:gd name="connsiteX664" fmla="*/ 1561485 w 9895459"/>
              <a:gd name="connsiteY664" fmla="*/ 737823 h 5422076"/>
              <a:gd name="connsiteX665" fmla="*/ 1523457 w 9895459"/>
              <a:gd name="connsiteY665" fmla="*/ 724430 h 5422076"/>
              <a:gd name="connsiteX666" fmla="*/ 1505148 w 9895459"/>
              <a:gd name="connsiteY666" fmla="*/ 698585 h 5422076"/>
              <a:gd name="connsiteX667" fmla="*/ 1462660 w 9895459"/>
              <a:gd name="connsiteY667" fmla="*/ 688716 h 5422076"/>
              <a:gd name="connsiteX668" fmla="*/ 1363834 w 9895459"/>
              <a:gd name="connsiteY668" fmla="*/ 714562 h 5422076"/>
              <a:gd name="connsiteX669" fmla="*/ 1316886 w 9895459"/>
              <a:gd name="connsiteY669" fmla="*/ 750746 h 5422076"/>
              <a:gd name="connsiteX670" fmla="*/ 1337074 w 9895459"/>
              <a:gd name="connsiteY670" fmla="*/ 758734 h 5422076"/>
              <a:gd name="connsiteX671" fmla="*/ 1363834 w 9895459"/>
              <a:gd name="connsiteY671" fmla="*/ 714562 h 5422076"/>
              <a:gd name="connsiteX672" fmla="*/ 1448341 w 9895459"/>
              <a:gd name="connsiteY672" fmla="*/ 648538 h 5422076"/>
              <a:gd name="connsiteX673" fmla="*/ 1455383 w 9895459"/>
              <a:gd name="connsiteY673" fmla="*/ 659346 h 5422076"/>
              <a:gd name="connsiteX674" fmla="*/ 1478857 w 9895459"/>
              <a:gd name="connsiteY674" fmla="*/ 645954 h 5422076"/>
              <a:gd name="connsiteX675" fmla="*/ 1448341 w 9895459"/>
              <a:gd name="connsiteY675" fmla="*/ 648538 h 5422076"/>
              <a:gd name="connsiteX676" fmla="*/ 1539420 w 9895459"/>
              <a:gd name="connsiteY676" fmla="*/ 554554 h 5422076"/>
              <a:gd name="connsiteX677" fmla="*/ 1491063 w 9895459"/>
              <a:gd name="connsiteY677" fmla="*/ 574761 h 5422076"/>
              <a:gd name="connsiteX678" fmla="*/ 1496697 w 9895459"/>
              <a:gd name="connsiteY678" fmla="*/ 603896 h 5422076"/>
              <a:gd name="connsiteX679" fmla="*/ 1533786 w 9895459"/>
              <a:gd name="connsiteY679" fmla="*/ 607655 h 5422076"/>
              <a:gd name="connsiteX680" fmla="*/ 1574396 w 9895459"/>
              <a:gd name="connsiteY680" fmla="*/ 581340 h 5422076"/>
              <a:gd name="connsiteX681" fmla="*/ 1549279 w 9895459"/>
              <a:gd name="connsiteY681" fmla="*/ 572411 h 5422076"/>
              <a:gd name="connsiteX682" fmla="*/ 1576743 w 9895459"/>
              <a:gd name="connsiteY682" fmla="*/ 560193 h 5422076"/>
              <a:gd name="connsiteX683" fmla="*/ 1539420 w 9895459"/>
              <a:gd name="connsiteY683" fmla="*/ 554085 h 5422076"/>
              <a:gd name="connsiteX684" fmla="*/ 1438247 w 9895459"/>
              <a:gd name="connsiteY684" fmla="*/ 570297 h 5422076"/>
              <a:gd name="connsiteX685" fmla="*/ 1444350 w 9895459"/>
              <a:gd name="connsiteY685" fmla="*/ 580870 h 5422076"/>
              <a:gd name="connsiteX686" fmla="*/ 1478622 w 9895459"/>
              <a:gd name="connsiteY686" fmla="*/ 580870 h 5422076"/>
              <a:gd name="connsiteX687" fmla="*/ 1438280 w 9895459"/>
              <a:gd name="connsiteY687" fmla="*/ 569808 h 5422076"/>
              <a:gd name="connsiteX688" fmla="*/ 1438247 w 9895459"/>
              <a:gd name="connsiteY688" fmla="*/ 569827 h 5422076"/>
              <a:gd name="connsiteX689" fmla="*/ 1507026 w 9895459"/>
              <a:gd name="connsiteY689" fmla="*/ 521190 h 5422076"/>
              <a:gd name="connsiteX690" fmla="*/ 1483552 w 9895459"/>
              <a:gd name="connsiteY690" fmla="*/ 544686 h 5422076"/>
              <a:gd name="connsiteX691" fmla="*/ 1512894 w 9895459"/>
              <a:gd name="connsiteY691" fmla="*/ 538812 h 5422076"/>
              <a:gd name="connsiteX692" fmla="*/ 1536368 w 9895459"/>
              <a:gd name="connsiteY692" fmla="*/ 533643 h 5422076"/>
              <a:gd name="connsiteX693" fmla="*/ 1584725 w 9895459"/>
              <a:gd name="connsiteY693" fmla="*/ 529884 h 5422076"/>
              <a:gd name="connsiteX694" fmla="*/ 1601861 w 9895459"/>
              <a:gd name="connsiteY694" fmla="*/ 503568 h 5422076"/>
              <a:gd name="connsiteX695" fmla="*/ 1507026 w 9895459"/>
              <a:gd name="connsiteY695" fmla="*/ 520720 h 5422076"/>
              <a:gd name="connsiteX696" fmla="*/ 1688245 w 9895459"/>
              <a:gd name="connsiteY696" fmla="*/ 566302 h 5422076"/>
              <a:gd name="connsiteX697" fmla="*/ 1688245 w 9895459"/>
              <a:gd name="connsiteY697" fmla="*/ 585569 h 5422076"/>
              <a:gd name="connsiteX698" fmla="*/ 1702799 w 9895459"/>
              <a:gd name="connsiteY698" fmla="*/ 596142 h 5422076"/>
              <a:gd name="connsiteX699" fmla="*/ 1722986 w 9895459"/>
              <a:gd name="connsiteY699" fmla="*/ 609065 h 5422076"/>
              <a:gd name="connsiteX700" fmla="*/ 1730263 w 9895459"/>
              <a:gd name="connsiteY700" fmla="*/ 602956 h 5422076"/>
              <a:gd name="connsiteX701" fmla="*/ 1718292 w 9895459"/>
              <a:gd name="connsiteY701" fmla="*/ 583689 h 5422076"/>
              <a:gd name="connsiteX702" fmla="*/ 1688245 w 9895459"/>
              <a:gd name="connsiteY702" fmla="*/ 565833 h 5422076"/>
              <a:gd name="connsiteX703" fmla="*/ 1749982 w 9895459"/>
              <a:gd name="connsiteY703" fmla="*/ 644309 h 5422076"/>
              <a:gd name="connsiteX704" fmla="*/ 1723221 w 9895459"/>
              <a:gd name="connsiteY704" fmla="*/ 651123 h 5422076"/>
              <a:gd name="connsiteX705" fmla="*/ 1729324 w 9895459"/>
              <a:gd name="connsiteY705" fmla="*/ 669920 h 5422076"/>
              <a:gd name="connsiteX706" fmla="*/ 1750216 w 9895459"/>
              <a:gd name="connsiteY706" fmla="*/ 685662 h 5422076"/>
              <a:gd name="connsiteX707" fmla="*/ 1778150 w 9895459"/>
              <a:gd name="connsiteY707" fmla="*/ 670624 h 5422076"/>
              <a:gd name="connsiteX708" fmla="*/ 1749982 w 9895459"/>
              <a:gd name="connsiteY708" fmla="*/ 643839 h 5422076"/>
              <a:gd name="connsiteX709" fmla="*/ 1828619 w 9895459"/>
              <a:gd name="connsiteY709" fmla="*/ 667805 h 5422076"/>
              <a:gd name="connsiteX710" fmla="*/ 1797164 w 9895459"/>
              <a:gd name="connsiteY710" fmla="*/ 656292 h 5422076"/>
              <a:gd name="connsiteX711" fmla="*/ 1795052 w 9895459"/>
              <a:gd name="connsiteY711" fmla="*/ 671564 h 5422076"/>
              <a:gd name="connsiteX712" fmla="*/ 1810779 w 9895459"/>
              <a:gd name="connsiteY712" fmla="*/ 679553 h 5422076"/>
              <a:gd name="connsiteX713" fmla="*/ 1797164 w 9895459"/>
              <a:gd name="connsiteY713" fmla="*/ 692476 h 5422076"/>
              <a:gd name="connsiteX714" fmla="*/ 1766179 w 9895459"/>
              <a:gd name="connsiteY714" fmla="*/ 698115 h 5422076"/>
              <a:gd name="connsiteX715" fmla="*/ 1786366 w 9895459"/>
              <a:gd name="connsiteY715" fmla="*/ 705868 h 5422076"/>
              <a:gd name="connsiteX716" fmla="*/ 1821577 w 9895459"/>
              <a:gd name="connsiteY716" fmla="*/ 712682 h 5422076"/>
              <a:gd name="connsiteX717" fmla="*/ 1863830 w 9895459"/>
              <a:gd name="connsiteY717" fmla="*/ 705163 h 5422076"/>
              <a:gd name="connsiteX718" fmla="*/ 1845521 w 9895459"/>
              <a:gd name="connsiteY718" fmla="*/ 726310 h 5422076"/>
              <a:gd name="connsiteX719" fmla="*/ 1847399 w 9895459"/>
              <a:gd name="connsiteY719" fmla="*/ 753565 h 5422076"/>
              <a:gd name="connsiteX720" fmla="*/ 1883783 w 9895459"/>
              <a:gd name="connsiteY720" fmla="*/ 746751 h 5422076"/>
              <a:gd name="connsiteX721" fmla="*/ 1917351 w 9895459"/>
              <a:gd name="connsiteY721" fmla="*/ 732889 h 5422076"/>
              <a:gd name="connsiteX722" fmla="*/ 1912187 w 9895459"/>
              <a:gd name="connsiteY722" fmla="*/ 714092 h 5422076"/>
              <a:gd name="connsiteX723" fmla="*/ 1912187 w 9895459"/>
              <a:gd name="connsiteY723" fmla="*/ 698115 h 5422076"/>
              <a:gd name="connsiteX724" fmla="*/ 1925098 w 9895459"/>
              <a:gd name="connsiteY724" fmla="*/ 708688 h 5422076"/>
              <a:gd name="connsiteX725" fmla="*/ 1919464 w 9895459"/>
              <a:gd name="connsiteY725" fmla="*/ 687072 h 5422076"/>
              <a:gd name="connsiteX726" fmla="*/ 1914534 w 9895459"/>
              <a:gd name="connsiteY726" fmla="*/ 653237 h 5422076"/>
              <a:gd name="connsiteX727" fmla="*/ 1891060 w 9895459"/>
              <a:gd name="connsiteY727" fmla="*/ 629741 h 5422076"/>
              <a:gd name="connsiteX728" fmla="*/ 1842000 w 9895459"/>
              <a:gd name="connsiteY728" fmla="*/ 637025 h 5422076"/>
              <a:gd name="connsiteX729" fmla="*/ 1830967 w 9895459"/>
              <a:gd name="connsiteY729" fmla="*/ 645954 h 5422076"/>
              <a:gd name="connsiteX730" fmla="*/ 1849746 w 9895459"/>
              <a:gd name="connsiteY730" fmla="*/ 665925 h 5422076"/>
              <a:gd name="connsiteX731" fmla="*/ 1854676 w 9895459"/>
              <a:gd name="connsiteY731" fmla="*/ 688011 h 5422076"/>
              <a:gd name="connsiteX732" fmla="*/ 1828619 w 9895459"/>
              <a:gd name="connsiteY732" fmla="*/ 667335 h 5422076"/>
              <a:gd name="connsiteX733" fmla="*/ 1731202 w 9895459"/>
              <a:gd name="connsiteY733" fmla="*/ 738293 h 5422076"/>
              <a:gd name="connsiteX734" fmla="*/ 1731202 w 9895459"/>
              <a:gd name="connsiteY734" fmla="*/ 738293 h 5422076"/>
              <a:gd name="connsiteX735" fmla="*/ 1719700 w 9895459"/>
              <a:gd name="connsiteY735" fmla="*/ 757794 h 5422076"/>
              <a:gd name="connsiteX736" fmla="*/ 1748338 w 9895459"/>
              <a:gd name="connsiteY736" fmla="*/ 754270 h 5422076"/>
              <a:gd name="connsiteX737" fmla="*/ 1731202 w 9895459"/>
              <a:gd name="connsiteY737" fmla="*/ 738293 h 5422076"/>
              <a:gd name="connsiteX738" fmla="*/ 1983313 w 9895459"/>
              <a:gd name="connsiteY738" fmla="*/ 705163 h 5422076"/>
              <a:gd name="connsiteX739" fmla="*/ 1948337 w 9895459"/>
              <a:gd name="connsiteY739" fmla="*/ 733124 h 5422076"/>
              <a:gd name="connsiteX740" fmla="*/ 1969463 w 9895459"/>
              <a:gd name="connsiteY740" fmla="*/ 755210 h 5422076"/>
              <a:gd name="connsiteX741" fmla="*/ 2025801 w 9895459"/>
              <a:gd name="connsiteY741" fmla="*/ 756855 h 5422076"/>
              <a:gd name="connsiteX742" fmla="*/ 1983313 w 9895459"/>
              <a:gd name="connsiteY742" fmla="*/ 705163 h 5422076"/>
              <a:gd name="connsiteX743" fmla="*/ 2086364 w 9895459"/>
              <a:gd name="connsiteY743" fmla="*/ 618228 h 5422076"/>
              <a:gd name="connsiteX744" fmla="*/ 2033782 w 9895459"/>
              <a:gd name="connsiteY744" fmla="*/ 614469 h 5422076"/>
              <a:gd name="connsiteX745" fmla="*/ 1948337 w 9895459"/>
              <a:gd name="connsiteY745" fmla="*/ 601781 h 5422076"/>
              <a:gd name="connsiteX746" fmla="*/ 1953971 w 9895459"/>
              <a:gd name="connsiteY746" fmla="*/ 625277 h 5422076"/>
              <a:gd name="connsiteX747" fmla="*/ 1992703 w 9895459"/>
              <a:gd name="connsiteY747" fmla="*/ 645014 h 5422076"/>
              <a:gd name="connsiteX748" fmla="*/ 2054205 w 9895459"/>
              <a:gd name="connsiteY748" fmla="*/ 660286 h 5422076"/>
              <a:gd name="connsiteX749" fmla="*/ 2066411 w 9895459"/>
              <a:gd name="connsiteY749" fmla="*/ 702814 h 5422076"/>
              <a:gd name="connsiteX750" fmla="*/ 2066411 w 9895459"/>
              <a:gd name="connsiteY750" fmla="*/ 746516 h 5422076"/>
              <a:gd name="connsiteX751" fmla="*/ 2120871 w 9895459"/>
              <a:gd name="connsiteY751" fmla="*/ 765078 h 5422076"/>
              <a:gd name="connsiteX752" fmla="*/ 2344109 w 9895459"/>
              <a:gd name="connsiteY752" fmla="*/ 757794 h 5422076"/>
              <a:gd name="connsiteX753" fmla="*/ 2408193 w 9895459"/>
              <a:gd name="connsiteY753" fmla="*/ 720436 h 5422076"/>
              <a:gd name="connsiteX754" fmla="*/ 2410540 w 9895459"/>
              <a:gd name="connsiteY754" fmla="*/ 683077 h 5422076"/>
              <a:gd name="connsiteX755" fmla="*/ 2342465 w 9895459"/>
              <a:gd name="connsiteY755" fmla="*/ 659581 h 5422076"/>
              <a:gd name="connsiteX756" fmla="*/ 2269461 w 9895459"/>
              <a:gd name="connsiteY756" fmla="*/ 674149 h 5422076"/>
              <a:gd name="connsiteX757" fmla="*/ 2214297 w 9895459"/>
              <a:gd name="connsiteY757" fmla="*/ 694120 h 5422076"/>
              <a:gd name="connsiteX758" fmla="*/ 2162420 w 9895459"/>
              <a:gd name="connsiteY758" fmla="*/ 692946 h 5422076"/>
              <a:gd name="connsiteX759" fmla="*/ 2115472 w 9895459"/>
              <a:gd name="connsiteY759" fmla="*/ 656762 h 5422076"/>
              <a:gd name="connsiteX760" fmla="*/ 2137068 w 9895459"/>
              <a:gd name="connsiteY760" fmla="*/ 643604 h 5422076"/>
              <a:gd name="connsiteX761" fmla="*/ 2086364 w 9895459"/>
              <a:gd name="connsiteY761" fmla="*/ 617524 h 5422076"/>
              <a:gd name="connsiteX762" fmla="*/ 1746695 w 9895459"/>
              <a:gd name="connsiteY762" fmla="*/ 478663 h 5422076"/>
              <a:gd name="connsiteX763" fmla="*/ 1749043 w 9895459"/>
              <a:gd name="connsiteY763" fmla="*/ 494405 h 5422076"/>
              <a:gd name="connsiteX764" fmla="*/ 1733784 w 9895459"/>
              <a:gd name="connsiteY764" fmla="*/ 510617 h 5422076"/>
              <a:gd name="connsiteX765" fmla="*/ 1795521 w 9895459"/>
              <a:gd name="connsiteY765" fmla="*/ 516726 h 5422076"/>
              <a:gd name="connsiteX766" fmla="*/ 1830028 w 9895459"/>
              <a:gd name="connsiteY766" fmla="*/ 532468 h 5422076"/>
              <a:gd name="connsiteX767" fmla="*/ 1870403 w 9895459"/>
              <a:gd name="connsiteY767" fmla="*/ 542572 h 5422076"/>
              <a:gd name="connsiteX768" fmla="*/ 1878854 w 9895459"/>
              <a:gd name="connsiteY768" fmla="*/ 524950 h 5422076"/>
              <a:gd name="connsiteX769" fmla="*/ 1840826 w 9895459"/>
              <a:gd name="connsiteY769" fmla="*/ 480777 h 5422076"/>
              <a:gd name="connsiteX770" fmla="*/ 1797634 w 9895459"/>
              <a:gd name="connsiteY770" fmla="*/ 460806 h 5422076"/>
              <a:gd name="connsiteX771" fmla="*/ 1765474 w 9895459"/>
              <a:gd name="connsiteY771" fmla="*/ 444593 h 5422076"/>
              <a:gd name="connsiteX772" fmla="*/ 1722517 w 9895459"/>
              <a:gd name="connsiteY772" fmla="*/ 440129 h 5422076"/>
              <a:gd name="connsiteX773" fmla="*/ 1689888 w 9895459"/>
              <a:gd name="connsiteY773" fmla="*/ 464800 h 5422076"/>
              <a:gd name="connsiteX774" fmla="*/ 1746695 w 9895459"/>
              <a:gd name="connsiteY774" fmla="*/ 478663 h 5422076"/>
              <a:gd name="connsiteX775" fmla="*/ 1977445 w 9895459"/>
              <a:gd name="connsiteY775" fmla="*/ 295629 h 5422076"/>
              <a:gd name="connsiteX776" fmla="*/ 1963360 w 9895459"/>
              <a:gd name="connsiteY776" fmla="*/ 346380 h 5422076"/>
              <a:gd name="connsiteX777" fmla="*/ 1999041 w 9895459"/>
              <a:gd name="connsiteY777" fmla="*/ 352019 h 5422076"/>
              <a:gd name="connsiteX778" fmla="*/ 1959839 w 9895459"/>
              <a:gd name="connsiteY778" fmla="*/ 364707 h 5422076"/>
              <a:gd name="connsiteX779" fmla="*/ 1954910 w 9895459"/>
              <a:gd name="connsiteY779" fmla="*/ 395722 h 5422076"/>
              <a:gd name="connsiteX780" fmla="*/ 2006552 w 9895459"/>
              <a:gd name="connsiteY780" fmla="*/ 410289 h 5422076"/>
              <a:gd name="connsiteX781" fmla="*/ 2071575 w 9895459"/>
              <a:gd name="connsiteY781" fmla="*/ 405120 h 5422076"/>
              <a:gd name="connsiteX782" fmla="*/ 2081669 w 9895459"/>
              <a:gd name="connsiteY782" fmla="*/ 424387 h 5422076"/>
              <a:gd name="connsiteX783" fmla="*/ 2018289 w 9895459"/>
              <a:gd name="connsiteY783" fmla="*/ 455167 h 5422076"/>
              <a:gd name="connsiteX784" fmla="*/ 2084486 w 9895459"/>
              <a:gd name="connsiteY784" fmla="*/ 495815 h 5422076"/>
              <a:gd name="connsiteX785" fmla="*/ 2141293 w 9895459"/>
              <a:gd name="connsiteY785" fmla="*/ 488766 h 5422076"/>
              <a:gd name="connsiteX786" fmla="*/ 2172983 w 9895459"/>
              <a:gd name="connsiteY786" fmla="*/ 486416 h 5422076"/>
              <a:gd name="connsiteX787" fmla="*/ 2200917 w 9895459"/>
              <a:gd name="connsiteY787" fmla="*/ 441304 h 5422076"/>
              <a:gd name="connsiteX788" fmla="*/ 2234954 w 9895459"/>
              <a:gd name="connsiteY788" fmla="*/ 421567 h 5422076"/>
              <a:gd name="connsiteX789" fmla="*/ 2242701 w 9895459"/>
              <a:gd name="connsiteY789" fmla="*/ 403945 h 5422076"/>
              <a:gd name="connsiteX790" fmla="*/ 2204673 w 9895459"/>
              <a:gd name="connsiteY790" fmla="*/ 388908 h 5422076"/>
              <a:gd name="connsiteX791" fmla="*/ 2210072 w 9895459"/>
              <a:gd name="connsiteY791" fmla="*/ 360713 h 5422076"/>
              <a:gd name="connsiteX792" fmla="*/ 2178852 w 9895459"/>
              <a:gd name="connsiteY792" fmla="*/ 348965 h 5422076"/>
              <a:gd name="connsiteX793" fmla="*/ 2143641 w 9895459"/>
              <a:gd name="connsiteY793" fmla="*/ 317715 h 5422076"/>
              <a:gd name="connsiteX794" fmla="*/ 2102796 w 9895459"/>
              <a:gd name="connsiteY794" fmla="*/ 296334 h 5422076"/>
              <a:gd name="connsiteX795" fmla="*/ 2029087 w 9895459"/>
              <a:gd name="connsiteY795" fmla="*/ 255686 h 5422076"/>
              <a:gd name="connsiteX796" fmla="*/ 1977445 w 9895459"/>
              <a:gd name="connsiteY796" fmla="*/ 295629 h 5422076"/>
              <a:gd name="connsiteX797" fmla="*/ 1936600 w 9895459"/>
              <a:gd name="connsiteY797" fmla="*/ 514141 h 5422076"/>
              <a:gd name="connsiteX798" fmla="*/ 1923454 w 9895459"/>
              <a:gd name="connsiteY798" fmla="*/ 531293 h 5422076"/>
              <a:gd name="connsiteX799" fmla="*/ 1953032 w 9895459"/>
              <a:gd name="connsiteY799" fmla="*/ 536933 h 5422076"/>
              <a:gd name="connsiteX800" fmla="*/ 2001388 w 9895459"/>
              <a:gd name="connsiteY800" fmla="*/ 507093 h 5422076"/>
              <a:gd name="connsiteX801" fmla="*/ 1968290 w 9895459"/>
              <a:gd name="connsiteY801" fmla="*/ 487121 h 5422076"/>
              <a:gd name="connsiteX802" fmla="*/ 1913595 w 9895459"/>
              <a:gd name="connsiteY802" fmla="*/ 463625 h 5422076"/>
              <a:gd name="connsiteX803" fmla="*/ 1936600 w 9895459"/>
              <a:gd name="connsiteY803" fmla="*/ 514141 h 5422076"/>
              <a:gd name="connsiteX804" fmla="*/ 2916639 w 9895459"/>
              <a:gd name="connsiteY804" fmla="*/ 125754 h 5422076"/>
              <a:gd name="connsiteX805" fmla="*/ 2726500 w 9895459"/>
              <a:gd name="connsiteY805" fmla="*/ 102258 h 5422076"/>
              <a:gd name="connsiteX806" fmla="*/ 2636829 w 9895459"/>
              <a:gd name="connsiteY806" fmla="*/ 89335 h 5422076"/>
              <a:gd name="connsiteX807" fmla="*/ 2475563 w 9895459"/>
              <a:gd name="connsiteY807" fmla="*/ 96384 h 5422076"/>
              <a:gd name="connsiteX808" fmla="*/ 2502089 w 9895459"/>
              <a:gd name="connsiteY808" fmla="*/ 119880 h 5422076"/>
              <a:gd name="connsiteX809" fmla="*/ 2375094 w 9895459"/>
              <a:gd name="connsiteY809" fmla="*/ 126928 h 5422076"/>
              <a:gd name="connsiteX810" fmla="*/ 2339883 w 9895459"/>
              <a:gd name="connsiteY810" fmla="*/ 177680 h 5422076"/>
              <a:gd name="connsiteX811" fmla="*/ 2413592 w 9895459"/>
              <a:gd name="connsiteY811" fmla="*/ 209634 h 5422076"/>
              <a:gd name="connsiteX812" fmla="*/ 2296222 w 9895459"/>
              <a:gd name="connsiteY812" fmla="*/ 180734 h 5422076"/>
              <a:gd name="connsiteX813" fmla="*/ 2213828 w 9895459"/>
              <a:gd name="connsiteY813" fmla="*/ 186608 h 5422076"/>
              <a:gd name="connsiteX814" fmla="*/ 2085660 w 9895459"/>
              <a:gd name="connsiteY814" fmla="*/ 235245 h 5422076"/>
              <a:gd name="connsiteX815" fmla="*/ 2172044 w 9895459"/>
              <a:gd name="connsiteY815" fmla="*/ 289050 h 5422076"/>
              <a:gd name="connsiteX816" fmla="*/ 2278851 w 9895459"/>
              <a:gd name="connsiteY816" fmla="*/ 277067 h 5422076"/>
              <a:gd name="connsiteX817" fmla="*/ 2253499 w 9895459"/>
              <a:gd name="connsiteY817" fmla="*/ 305732 h 5422076"/>
              <a:gd name="connsiteX818" fmla="*/ 2326034 w 9895459"/>
              <a:gd name="connsiteY818" fmla="*/ 288815 h 5422076"/>
              <a:gd name="connsiteX819" fmla="*/ 2430728 w 9895459"/>
              <a:gd name="connsiteY819" fmla="*/ 254981 h 5422076"/>
              <a:gd name="connsiteX820" fmla="*/ 2473450 w 9895459"/>
              <a:gd name="connsiteY820" fmla="*/ 238064 h 5422076"/>
              <a:gd name="connsiteX821" fmla="*/ 2366644 w 9895459"/>
              <a:gd name="connsiteY821" fmla="*/ 303853 h 5422076"/>
              <a:gd name="connsiteX822" fmla="*/ 2239415 w 9895459"/>
              <a:gd name="connsiteY822" fmla="*/ 332753 h 5422076"/>
              <a:gd name="connsiteX823" fmla="*/ 2243875 w 9895459"/>
              <a:gd name="connsiteY823" fmla="*/ 364472 h 5422076"/>
              <a:gd name="connsiteX824" fmla="*/ 2304672 w 9895459"/>
              <a:gd name="connsiteY824" fmla="*/ 418278 h 5422076"/>
              <a:gd name="connsiteX825" fmla="*/ 2320635 w 9895459"/>
              <a:gd name="connsiteY825" fmla="*/ 444124 h 5422076"/>
              <a:gd name="connsiteX826" fmla="*/ 2233076 w 9895459"/>
              <a:gd name="connsiteY826" fmla="*/ 444124 h 5422076"/>
              <a:gd name="connsiteX827" fmla="*/ 2205377 w 9895459"/>
              <a:gd name="connsiteY827" fmla="*/ 497929 h 5422076"/>
              <a:gd name="connsiteX828" fmla="*/ 2265001 w 9895459"/>
              <a:gd name="connsiteY828" fmla="*/ 519780 h 5422076"/>
              <a:gd name="connsiteX829" fmla="*/ 2326034 w 9895459"/>
              <a:gd name="connsiteY829" fmla="*/ 506858 h 5422076"/>
              <a:gd name="connsiteX830" fmla="*/ 2272513 w 9895459"/>
              <a:gd name="connsiteY830" fmla="*/ 540692 h 5422076"/>
              <a:gd name="connsiteX831" fmla="*/ 2210541 w 9895459"/>
              <a:gd name="connsiteY831" fmla="*/ 522835 h 5422076"/>
              <a:gd name="connsiteX832" fmla="*/ 2191293 w 9895459"/>
              <a:gd name="connsiteY832" fmla="*/ 548680 h 5422076"/>
              <a:gd name="connsiteX833" fmla="*/ 2192467 w 9895459"/>
              <a:gd name="connsiteY833" fmla="*/ 578755 h 5422076"/>
              <a:gd name="connsiteX834" fmla="*/ 2150683 w 9895459"/>
              <a:gd name="connsiteY834" fmla="*/ 611415 h 5422076"/>
              <a:gd name="connsiteX835" fmla="*/ 2210541 w 9895459"/>
              <a:gd name="connsiteY835" fmla="*/ 627392 h 5422076"/>
              <a:gd name="connsiteX836" fmla="*/ 2299273 w 9895459"/>
              <a:gd name="connsiteY836" fmla="*/ 624337 h 5422076"/>
              <a:gd name="connsiteX837" fmla="*/ 2352559 w 9895459"/>
              <a:gd name="connsiteY837" fmla="*/ 609535 h 5422076"/>
              <a:gd name="connsiteX838" fmla="*/ 2378381 w 9895459"/>
              <a:gd name="connsiteY838" fmla="*/ 630446 h 5422076"/>
              <a:gd name="connsiteX839" fmla="*/ 2431667 w 9895459"/>
              <a:gd name="connsiteY839" fmla="*/ 619403 h 5422076"/>
              <a:gd name="connsiteX840" fmla="*/ 2455141 w 9895459"/>
              <a:gd name="connsiteY840" fmla="*/ 567712 h 5422076"/>
              <a:gd name="connsiteX841" fmla="*/ 2424155 w 9895459"/>
              <a:gd name="connsiteY841" fmla="*/ 550795 h 5422076"/>
              <a:gd name="connsiteX842" fmla="*/ 2449742 w 9895459"/>
              <a:gd name="connsiteY842" fmla="*/ 487121 h 5422076"/>
              <a:gd name="connsiteX843" fmla="*/ 2528849 w 9895459"/>
              <a:gd name="connsiteY843" fmla="*/ 449293 h 5422076"/>
              <a:gd name="connsiteX844" fmla="*/ 2526736 w 9895459"/>
              <a:gd name="connsiteY844" fmla="*/ 382564 h 5422076"/>
              <a:gd name="connsiteX845" fmla="*/ 2579083 w 9895459"/>
              <a:gd name="connsiteY845" fmla="*/ 370581 h 5422076"/>
              <a:gd name="connsiteX846" fmla="*/ 2649505 w 9895459"/>
              <a:gd name="connsiteY846" fmla="*/ 329698 h 5422076"/>
              <a:gd name="connsiteX847" fmla="*/ 2633543 w 9895459"/>
              <a:gd name="connsiteY847" fmla="*/ 307847 h 5422076"/>
              <a:gd name="connsiteX848" fmla="*/ 2728613 w 9895459"/>
              <a:gd name="connsiteY848" fmla="*/ 263910 h 5422076"/>
              <a:gd name="connsiteX849" fmla="*/ 2831194 w 9895459"/>
              <a:gd name="connsiteY849" fmla="*/ 195302 h 5422076"/>
              <a:gd name="connsiteX850" fmla="*/ 2801382 w 9895459"/>
              <a:gd name="connsiteY850" fmla="*/ 195302 h 5422076"/>
              <a:gd name="connsiteX851" fmla="*/ 2724387 w 9895459"/>
              <a:gd name="connsiteY851" fmla="*/ 187313 h 5422076"/>
              <a:gd name="connsiteX852" fmla="*/ 2881428 w 9895459"/>
              <a:gd name="connsiteY852" fmla="*/ 152539 h 5422076"/>
              <a:gd name="connsiteX853" fmla="*/ 2916639 w 9895459"/>
              <a:gd name="connsiteY853" fmla="*/ 125754 h 5422076"/>
              <a:gd name="connsiteX854" fmla="*/ 2318522 w 9895459"/>
              <a:gd name="connsiteY854" fmla="*/ 816769 h 5422076"/>
              <a:gd name="connsiteX855" fmla="*/ 2171105 w 9895459"/>
              <a:gd name="connsiteY855" fmla="*/ 844494 h 5422076"/>
              <a:gd name="connsiteX856" fmla="*/ 2128382 w 9895459"/>
              <a:gd name="connsiteY856" fmla="*/ 1010611 h 5422076"/>
              <a:gd name="connsiteX857" fmla="*/ 2238241 w 9895459"/>
              <a:gd name="connsiteY857" fmla="*/ 1059482 h 5422076"/>
              <a:gd name="connsiteX858" fmla="*/ 2344109 w 9895459"/>
              <a:gd name="connsiteY858" fmla="*/ 1053373 h 5422076"/>
              <a:gd name="connsiteX859" fmla="*/ 2384719 w 9895459"/>
              <a:gd name="connsiteY859" fmla="*/ 1038571 h 5422076"/>
              <a:gd name="connsiteX860" fmla="*/ 2431667 w 9895459"/>
              <a:gd name="connsiteY860" fmla="*/ 1020479 h 5422076"/>
              <a:gd name="connsiteX861" fmla="*/ 2468990 w 9895459"/>
              <a:gd name="connsiteY861" fmla="*/ 1047499 h 5422076"/>
              <a:gd name="connsiteX862" fmla="*/ 2551384 w 9895459"/>
              <a:gd name="connsiteY862" fmla="*/ 1134199 h 5422076"/>
              <a:gd name="connsiteX863" fmla="*/ 2626031 w 9895459"/>
              <a:gd name="connsiteY863" fmla="*/ 1214790 h 5422076"/>
              <a:gd name="connsiteX864" fmla="*/ 2546924 w 9895459"/>
              <a:gd name="connsiteY864" fmla="*/ 1320287 h 5422076"/>
              <a:gd name="connsiteX865" fmla="*/ 2450915 w 9895459"/>
              <a:gd name="connsiteY865" fmla="*/ 1346133 h 5422076"/>
              <a:gd name="connsiteX866" fmla="*/ 2492464 w 9895459"/>
              <a:gd name="connsiteY866" fmla="*/ 1375973 h 5422076"/>
              <a:gd name="connsiteX867" fmla="*/ 2596219 w 9895459"/>
              <a:gd name="connsiteY867" fmla="*/ 1367984 h 5422076"/>
              <a:gd name="connsiteX868" fmla="*/ 2652557 w 9895459"/>
              <a:gd name="connsiteY868" fmla="*/ 1403228 h 5422076"/>
              <a:gd name="connsiteX869" fmla="*/ 2625797 w 9895459"/>
              <a:gd name="connsiteY869" fmla="*/ 1420145 h 5422076"/>
              <a:gd name="connsiteX870" fmla="*/ 2696219 w 9895459"/>
              <a:gd name="connsiteY870" fmla="*/ 1450925 h 5422076"/>
              <a:gd name="connsiteX871" fmla="*/ 2780725 w 9895459"/>
              <a:gd name="connsiteY871" fmla="*/ 1461028 h 5422076"/>
              <a:gd name="connsiteX872" fmla="*/ 2720866 w 9895459"/>
              <a:gd name="connsiteY872" fmla="*/ 1399234 h 5422076"/>
              <a:gd name="connsiteX873" fmla="*/ 2744340 w 9895459"/>
              <a:gd name="connsiteY873" fmla="*/ 1403228 h 5422076"/>
              <a:gd name="connsiteX874" fmla="*/ 2802086 w 9895459"/>
              <a:gd name="connsiteY874" fmla="*/ 1438002 h 5422076"/>
              <a:gd name="connsiteX875" fmla="*/ 2825560 w 9895459"/>
              <a:gd name="connsiteY875" fmla="*/ 1400173 h 5422076"/>
              <a:gd name="connsiteX876" fmla="*/ 2780725 w 9895459"/>
              <a:gd name="connsiteY876" fmla="*/ 1337439 h 5422076"/>
              <a:gd name="connsiteX877" fmla="*/ 2721805 w 9895459"/>
              <a:gd name="connsiteY877" fmla="*/ 1266951 h 5422076"/>
              <a:gd name="connsiteX878" fmla="*/ 2753965 w 9895459"/>
              <a:gd name="connsiteY878" fmla="*/ 1229123 h 5422076"/>
              <a:gd name="connsiteX879" fmla="*/ 2814762 w 9895459"/>
              <a:gd name="connsiteY879" fmla="*/ 1276115 h 5422076"/>
              <a:gd name="connsiteX880" fmla="*/ 2868283 w 9895459"/>
              <a:gd name="connsiteY880" fmla="*/ 1309949 h 5422076"/>
              <a:gd name="connsiteX881" fmla="*/ 2899269 w 9895459"/>
              <a:gd name="connsiteY881" fmla="*/ 1201398 h 5422076"/>
              <a:gd name="connsiteX882" fmla="*/ 2814762 w 9895459"/>
              <a:gd name="connsiteY882" fmla="*/ 1168503 h 5422076"/>
              <a:gd name="connsiteX883" fmla="*/ 2704904 w 9895459"/>
              <a:gd name="connsiteY883" fmla="*/ 1121512 h 5422076"/>
              <a:gd name="connsiteX884" fmla="*/ 2751852 w 9895459"/>
              <a:gd name="connsiteY884" fmla="*/ 1093551 h 5422076"/>
              <a:gd name="connsiteX885" fmla="*/ 2730256 w 9895459"/>
              <a:gd name="connsiteY885" fmla="*/ 1020009 h 5422076"/>
              <a:gd name="connsiteX886" fmla="*/ 2606313 w 9895459"/>
              <a:gd name="connsiteY886" fmla="*/ 942237 h 5422076"/>
              <a:gd name="connsiteX887" fmla="*/ 2523215 w 9895459"/>
              <a:gd name="connsiteY887" fmla="*/ 879503 h 5422076"/>
              <a:gd name="connsiteX888" fmla="*/ 2403498 w 9895459"/>
              <a:gd name="connsiteY888" fmla="*/ 902999 h 5422076"/>
              <a:gd name="connsiteX889" fmla="*/ 2363827 w 9895459"/>
              <a:gd name="connsiteY889" fmla="*/ 879503 h 5422076"/>
              <a:gd name="connsiteX890" fmla="*/ 2318522 w 9895459"/>
              <a:gd name="connsiteY890" fmla="*/ 816769 h 5422076"/>
              <a:gd name="connsiteX891" fmla="*/ 2365470 w 9895459"/>
              <a:gd name="connsiteY891" fmla="*/ 816769 h 5422076"/>
              <a:gd name="connsiteX892" fmla="*/ 2415704 w 9895459"/>
              <a:gd name="connsiteY892" fmla="*/ 870575 h 5422076"/>
              <a:gd name="connsiteX893" fmla="*/ 2486126 w 9895459"/>
              <a:gd name="connsiteY893" fmla="*/ 853423 h 5422076"/>
              <a:gd name="connsiteX894" fmla="*/ 2366409 w 9895459"/>
              <a:gd name="connsiteY894" fmla="*/ 816769 h 5422076"/>
              <a:gd name="connsiteX895" fmla="*/ 2245752 w 9895459"/>
              <a:gd name="connsiteY895" fmla="*/ 1310184 h 5422076"/>
              <a:gd name="connsiteX896" fmla="*/ 2230025 w 9895459"/>
              <a:gd name="connsiteY896" fmla="*/ 1371743 h 5422076"/>
              <a:gd name="connsiteX897" fmla="*/ 2221105 w 9895459"/>
              <a:gd name="connsiteY897" fmla="*/ 1407692 h 5422076"/>
              <a:gd name="connsiteX898" fmla="*/ 2244579 w 9895459"/>
              <a:gd name="connsiteY898" fmla="*/ 1424139 h 5422076"/>
              <a:gd name="connsiteX899" fmla="*/ 2270870 w 9895459"/>
              <a:gd name="connsiteY899" fmla="*/ 1426254 h 5422076"/>
              <a:gd name="connsiteX900" fmla="*/ 2341292 w 9895459"/>
              <a:gd name="connsiteY900" fmla="*/ 1406047 h 5422076"/>
              <a:gd name="connsiteX901" fmla="*/ 2381198 w 9895459"/>
              <a:gd name="connsiteY901" fmla="*/ 1401583 h 5422076"/>
              <a:gd name="connsiteX902" fmla="*/ 2339648 w 9895459"/>
              <a:gd name="connsiteY902" fmla="*/ 1362815 h 5422076"/>
              <a:gd name="connsiteX903" fmla="*/ 2281902 w 9895459"/>
              <a:gd name="connsiteY903" fmla="*/ 1324751 h 5422076"/>
              <a:gd name="connsiteX904" fmla="*/ 2246691 w 9895459"/>
              <a:gd name="connsiteY904" fmla="*/ 1310419 h 5422076"/>
              <a:gd name="connsiteX905" fmla="*/ 2448098 w 9895459"/>
              <a:gd name="connsiteY905" fmla="*/ 3054757 h 5422076"/>
              <a:gd name="connsiteX906" fmla="*/ 2375564 w 9895459"/>
              <a:gd name="connsiteY906" fmla="*/ 3000012 h 5422076"/>
              <a:gd name="connsiteX907" fmla="*/ 2286832 w 9895459"/>
              <a:gd name="connsiteY907" fmla="*/ 3015989 h 5422076"/>
              <a:gd name="connsiteX908" fmla="*/ 2329555 w 9895459"/>
              <a:gd name="connsiteY908" fmla="*/ 3015989 h 5422076"/>
              <a:gd name="connsiteX909" fmla="*/ 2376503 w 9895459"/>
              <a:gd name="connsiteY909" fmla="*/ 3018339 h 5422076"/>
              <a:gd name="connsiteX910" fmla="*/ 2363827 w 9895459"/>
              <a:gd name="connsiteY910" fmla="*/ 3020923 h 5422076"/>
              <a:gd name="connsiteX911" fmla="*/ 2387301 w 9895459"/>
              <a:gd name="connsiteY911" fmla="*/ 3042539 h 5422076"/>
              <a:gd name="connsiteX912" fmla="*/ 2424859 w 9895459"/>
              <a:gd name="connsiteY912" fmla="*/ 3069560 h 5422076"/>
              <a:gd name="connsiteX913" fmla="*/ 2433779 w 9895459"/>
              <a:gd name="connsiteY913" fmla="*/ 3097755 h 5422076"/>
              <a:gd name="connsiteX914" fmla="*/ 2430728 w 9895459"/>
              <a:gd name="connsiteY914" fmla="*/ 3116552 h 5422076"/>
              <a:gd name="connsiteX915" fmla="*/ 2430728 w 9895459"/>
              <a:gd name="connsiteY915" fmla="*/ 3125715 h 5422076"/>
              <a:gd name="connsiteX916" fmla="*/ 2481431 w 9895459"/>
              <a:gd name="connsiteY916" fmla="*/ 3141928 h 5422076"/>
              <a:gd name="connsiteX917" fmla="*/ 2496924 w 9895459"/>
              <a:gd name="connsiteY917" fmla="*/ 3126185 h 5422076"/>
              <a:gd name="connsiteX918" fmla="*/ 2448098 w 9895459"/>
              <a:gd name="connsiteY918" fmla="*/ 3054757 h 5422076"/>
              <a:gd name="connsiteX919" fmla="*/ 2525797 w 9895459"/>
              <a:gd name="connsiteY919" fmla="*/ 3164249 h 5422076"/>
              <a:gd name="connsiteX920" fmla="*/ 2534483 w 9895459"/>
              <a:gd name="connsiteY920" fmla="*/ 3201137 h 5422076"/>
              <a:gd name="connsiteX921" fmla="*/ 2491995 w 9895459"/>
              <a:gd name="connsiteY921" fmla="*/ 3195968 h 5422076"/>
              <a:gd name="connsiteX922" fmla="*/ 2491995 w 9895459"/>
              <a:gd name="connsiteY922" fmla="*/ 3204897 h 5422076"/>
              <a:gd name="connsiteX923" fmla="*/ 2529318 w 9895459"/>
              <a:gd name="connsiteY923" fmla="*/ 3231212 h 5422076"/>
              <a:gd name="connsiteX924" fmla="*/ 2560774 w 9895459"/>
              <a:gd name="connsiteY924" fmla="*/ 3222988 h 5422076"/>
              <a:gd name="connsiteX925" fmla="*/ 2611243 w 9895459"/>
              <a:gd name="connsiteY925" fmla="*/ 3228158 h 5422076"/>
              <a:gd name="connsiteX926" fmla="*/ 2654670 w 9895459"/>
              <a:gd name="connsiteY926" fmla="*/ 3223693 h 5422076"/>
              <a:gd name="connsiteX927" fmla="*/ 2636829 w 9895459"/>
              <a:gd name="connsiteY927" fmla="*/ 3189624 h 5422076"/>
              <a:gd name="connsiteX928" fmla="*/ 2525797 w 9895459"/>
              <a:gd name="connsiteY928" fmla="*/ 3164718 h 5422076"/>
              <a:gd name="connsiteX929" fmla="*/ 2408427 w 9895459"/>
              <a:gd name="connsiteY929" fmla="*/ 3174587 h 5422076"/>
              <a:gd name="connsiteX930" fmla="*/ 2373216 w 9895459"/>
              <a:gd name="connsiteY930" fmla="*/ 3169418 h 5422076"/>
              <a:gd name="connsiteX931" fmla="*/ 2392935 w 9895459"/>
              <a:gd name="connsiteY931" fmla="*/ 3187275 h 5422076"/>
              <a:gd name="connsiteX932" fmla="*/ 2407723 w 9895459"/>
              <a:gd name="connsiteY932" fmla="*/ 3175057 h 5422076"/>
              <a:gd name="connsiteX933" fmla="*/ 2709364 w 9895459"/>
              <a:gd name="connsiteY933" fmla="*/ 3249539 h 5422076"/>
              <a:gd name="connsiteX934" fmla="*/ 2700209 w 9895459"/>
              <a:gd name="connsiteY934" fmla="*/ 3267161 h 5422076"/>
              <a:gd name="connsiteX935" fmla="*/ 2747157 w 9895459"/>
              <a:gd name="connsiteY935" fmla="*/ 3273270 h 5422076"/>
              <a:gd name="connsiteX936" fmla="*/ 2708660 w 9895459"/>
              <a:gd name="connsiteY936" fmla="*/ 3250009 h 5422076"/>
              <a:gd name="connsiteX937" fmla="*/ 2514530 w 9895459"/>
              <a:gd name="connsiteY937" fmla="*/ 1165684 h 5422076"/>
              <a:gd name="connsiteX938" fmla="*/ 2498568 w 9895459"/>
              <a:gd name="connsiteY938" fmla="*/ 1207507 h 5422076"/>
              <a:gd name="connsiteX939" fmla="*/ 2537300 w 9895459"/>
              <a:gd name="connsiteY939" fmla="*/ 1231003 h 5422076"/>
              <a:gd name="connsiteX940" fmla="*/ 2513826 w 9895459"/>
              <a:gd name="connsiteY940" fmla="*/ 1166154 h 5422076"/>
              <a:gd name="connsiteX941" fmla="*/ 2334015 w 9895459"/>
              <a:gd name="connsiteY941" fmla="*/ 1442466 h 5422076"/>
              <a:gd name="connsiteX942" fmla="*/ 2294344 w 9895459"/>
              <a:gd name="connsiteY942" fmla="*/ 1467842 h 5422076"/>
              <a:gd name="connsiteX943" fmla="*/ 2331902 w 9895459"/>
              <a:gd name="connsiteY943" fmla="*/ 1472306 h 5422076"/>
              <a:gd name="connsiteX944" fmla="*/ 2334015 w 9895459"/>
              <a:gd name="connsiteY944" fmla="*/ 1442466 h 5422076"/>
              <a:gd name="connsiteX945" fmla="*/ 2404437 w 9895459"/>
              <a:gd name="connsiteY945" fmla="*/ 1471366 h 5422076"/>
              <a:gd name="connsiteX946" fmla="*/ 2404437 w 9895459"/>
              <a:gd name="connsiteY946" fmla="*/ 1498151 h 5422076"/>
              <a:gd name="connsiteX947" fmla="*/ 2432840 w 9895459"/>
              <a:gd name="connsiteY947" fmla="*/ 1479825 h 5422076"/>
              <a:gd name="connsiteX948" fmla="*/ 2404437 w 9895459"/>
              <a:gd name="connsiteY948" fmla="*/ 1471366 h 5422076"/>
              <a:gd name="connsiteX949" fmla="*/ 2034721 w 9895459"/>
              <a:gd name="connsiteY949" fmla="*/ 552205 h 5422076"/>
              <a:gd name="connsiteX950" fmla="*/ 1981435 w 9895459"/>
              <a:gd name="connsiteY950" fmla="*/ 565128 h 5422076"/>
              <a:gd name="connsiteX951" fmla="*/ 2073219 w 9895459"/>
              <a:gd name="connsiteY951" fmla="*/ 568652 h 5422076"/>
              <a:gd name="connsiteX952" fmla="*/ 2121810 w 9895459"/>
              <a:gd name="connsiteY952" fmla="*/ 542337 h 5422076"/>
              <a:gd name="connsiteX953" fmla="*/ 2034721 w 9895459"/>
              <a:gd name="connsiteY953" fmla="*/ 552205 h 5422076"/>
              <a:gd name="connsiteX954" fmla="*/ 1834488 w 9895459"/>
              <a:gd name="connsiteY954" fmla="*/ 376220 h 5422076"/>
              <a:gd name="connsiteX955" fmla="*/ 1848338 w 9895459"/>
              <a:gd name="connsiteY955" fmla="*/ 410289 h 5422076"/>
              <a:gd name="connsiteX956" fmla="*/ 1883783 w 9895459"/>
              <a:gd name="connsiteY956" fmla="*/ 386793 h 5422076"/>
              <a:gd name="connsiteX957" fmla="*/ 1834488 w 9895459"/>
              <a:gd name="connsiteY957" fmla="*/ 376220 h 5422076"/>
              <a:gd name="connsiteX958" fmla="*/ 4117804 w 9895459"/>
              <a:gd name="connsiteY958" fmla="*/ 1209621 h 5422076"/>
              <a:gd name="connsiteX959" fmla="*/ 4056067 w 9895459"/>
              <a:gd name="connsiteY959" fmla="*/ 1234762 h 5422076"/>
              <a:gd name="connsiteX960" fmla="*/ 4023439 w 9895459"/>
              <a:gd name="connsiteY960" fmla="*/ 1246745 h 5422076"/>
              <a:gd name="connsiteX961" fmla="*/ 3994800 w 9895459"/>
              <a:gd name="connsiteY961" fmla="*/ 1298201 h 5422076"/>
              <a:gd name="connsiteX962" fmla="*/ 3976726 w 9895459"/>
              <a:gd name="connsiteY962" fmla="*/ 1265307 h 5422076"/>
              <a:gd name="connsiteX963" fmla="*/ 3962171 w 9895459"/>
              <a:gd name="connsiteY963" fmla="*/ 1228418 h 5422076"/>
              <a:gd name="connsiteX964" fmla="*/ 3906538 w 9895459"/>
              <a:gd name="connsiteY964" fmla="*/ 1218315 h 5422076"/>
              <a:gd name="connsiteX965" fmla="*/ 3921796 w 9895459"/>
              <a:gd name="connsiteY965" fmla="*/ 1243690 h 5422076"/>
              <a:gd name="connsiteX966" fmla="*/ 3882595 w 9895459"/>
              <a:gd name="connsiteY966" fmla="*/ 1272121 h 5422076"/>
              <a:gd name="connsiteX967" fmla="*/ 3913580 w 9895459"/>
              <a:gd name="connsiteY967" fmla="*/ 1272121 h 5422076"/>
              <a:gd name="connsiteX968" fmla="*/ 3945270 w 9895459"/>
              <a:gd name="connsiteY968" fmla="*/ 1294207 h 5422076"/>
              <a:gd name="connsiteX969" fmla="*/ 3931890 w 9895459"/>
              <a:gd name="connsiteY969" fmla="*/ 1320287 h 5422076"/>
              <a:gd name="connsiteX970" fmla="*/ 3965223 w 9895459"/>
              <a:gd name="connsiteY970" fmla="*/ 1326161 h 5422076"/>
              <a:gd name="connsiteX971" fmla="*/ 3974848 w 9895459"/>
              <a:gd name="connsiteY971" fmla="*/ 1349657 h 5422076"/>
              <a:gd name="connsiteX972" fmla="*/ 4031889 w 9895459"/>
              <a:gd name="connsiteY972" fmla="*/ 1349657 h 5422076"/>
              <a:gd name="connsiteX973" fmla="*/ 4095974 w 9895459"/>
              <a:gd name="connsiteY973" fmla="*/ 1354591 h 5422076"/>
              <a:gd name="connsiteX974" fmla="*/ 4179541 w 9895459"/>
              <a:gd name="connsiteY974" fmla="*/ 1320757 h 5422076"/>
              <a:gd name="connsiteX975" fmla="*/ 4230010 w 9895459"/>
              <a:gd name="connsiteY975" fmla="*/ 1287628 h 5422076"/>
              <a:gd name="connsiteX976" fmla="*/ 4246911 w 9895459"/>
              <a:gd name="connsiteY976" fmla="*/ 1250739 h 5422076"/>
              <a:gd name="connsiteX977" fmla="*/ 4256066 w 9895459"/>
              <a:gd name="connsiteY977" fmla="*/ 1230063 h 5422076"/>
              <a:gd name="connsiteX978" fmla="*/ 4206771 w 9895459"/>
              <a:gd name="connsiteY978" fmla="*/ 1209621 h 5422076"/>
              <a:gd name="connsiteX979" fmla="*/ 4180010 w 9895459"/>
              <a:gd name="connsiteY979" fmla="*/ 1188710 h 5422076"/>
              <a:gd name="connsiteX980" fmla="*/ 4117804 w 9895459"/>
              <a:gd name="connsiteY980" fmla="*/ 1209856 h 5422076"/>
              <a:gd name="connsiteX981" fmla="*/ 6822009 w 9895459"/>
              <a:gd name="connsiteY981" fmla="*/ 3403202 h 5422076"/>
              <a:gd name="connsiteX982" fmla="*/ 6817784 w 9895459"/>
              <a:gd name="connsiteY982" fmla="*/ 3429753 h 5422076"/>
              <a:gd name="connsiteX983" fmla="*/ 6817784 w 9895459"/>
              <a:gd name="connsiteY983" fmla="*/ 3470871 h 5422076"/>
              <a:gd name="connsiteX984" fmla="*/ 6827174 w 9895459"/>
              <a:gd name="connsiteY984" fmla="*/ 3496951 h 5422076"/>
              <a:gd name="connsiteX985" fmla="*/ 6852056 w 9895459"/>
              <a:gd name="connsiteY985" fmla="*/ 3496951 h 5422076"/>
              <a:gd name="connsiteX986" fmla="*/ 6869661 w 9895459"/>
              <a:gd name="connsiteY986" fmla="*/ 3465466 h 5422076"/>
              <a:gd name="connsiteX987" fmla="*/ 6846187 w 9895459"/>
              <a:gd name="connsiteY987" fmla="*/ 3418475 h 5422076"/>
              <a:gd name="connsiteX988" fmla="*/ 6822009 w 9895459"/>
              <a:gd name="connsiteY988" fmla="*/ 3403437 h 5422076"/>
              <a:gd name="connsiteX989" fmla="*/ 6812151 w 9895459"/>
              <a:gd name="connsiteY989" fmla="*/ 3384875 h 5422076"/>
              <a:gd name="connsiteX990" fmla="*/ 6818019 w 9895459"/>
              <a:gd name="connsiteY990" fmla="*/ 3393334 h 5422076"/>
              <a:gd name="connsiteX991" fmla="*/ 6819897 w 9895459"/>
              <a:gd name="connsiteY991" fmla="*/ 3388635 h 5422076"/>
              <a:gd name="connsiteX992" fmla="*/ 6816611 w 9895459"/>
              <a:gd name="connsiteY992" fmla="*/ 3382761 h 5422076"/>
              <a:gd name="connsiteX993" fmla="*/ 6811916 w 9895459"/>
              <a:gd name="connsiteY993" fmla="*/ 3385815 h 5422076"/>
              <a:gd name="connsiteX994" fmla="*/ 7965663 w 9895459"/>
              <a:gd name="connsiteY994" fmla="*/ 4179508 h 5422076"/>
              <a:gd name="connsiteX995" fmla="*/ 7964254 w 9895459"/>
              <a:gd name="connsiteY995" fmla="*/ 4180918 h 5422076"/>
              <a:gd name="connsiteX996" fmla="*/ 7884678 w 9895459"/>
              <a:gd name="connsiteY996" fmla="*/ 4208643 h 5422076"/>
              <a:gd name="connsiteX997" fmla="*/ 7774819 w 9895459"/>
              <a:gd name="connsiteY997" fmla="*/ 4276546 h 5422076"/>
              <a:gd name="connsiteX998" fmla="*/ 7770125 w 9895459"/>
              <a:gd name="connsiteY998" fmla="*/ 4293698 h 5422076"/>
              <a:gd name="connsiteX999" fmla="*/ 7757213 w 9895459"/>
              <a:gd name="connsiteY999" fmla="*/ 4281011 h 5422076"/>
              <a:gd name="connsiteX1000" fmla="*/ 7749232 w 9895459"/>
              <a:gd name="connsiteY1000" fmla="*/ 4320719 h 5422076"/>
              <a:gd name="connsiteX1001" fmla="*/ 7759561 w 9895459"/>
              <a:gd name="connsiteY1001" fmla="*/ 4374524 h 5422076"/>
              <a:gd name="connsiteX1002" fmla="*/ 7750876 w 9895459"/>
              <a:gd name="connsiteY1002" fmla="*/ 4429035 h 5422076"/>
              <a:gd name="connsiteX1003" fmla="*/ 7786087 w 9895459"/>
              <a:gd name="connsiteY1003" fmla="*/ 4496234 h 5422076"/>
              <a:gd name="connsiteX1004" fmla="*/ 7802049 w 9895459"/>
              <a:gd name="connsiteY1004" fmla="*/ 4545575 h 5422076"/>
              <a:gd name="connsiteX1005" fmla="*/ 7806040 w 9895459"/>
              <a:gd name="connsiteY1005" fmla="*/ 4618647 h 5422076"/>
              <a:gd name="connsiteX1006" fmla="*/ 7796415 w 9895459"/>
              <a:gd name="connsiteY1006" fmla="*/ 4652951 h 5422076"/>
              <a:gd name="connsiteX1007" fmla="*/ 7873410 w 9895459"/>
              <a:gd name="connsiteY1007" fmla="*/ 4672453 h 5422076"/>
              <a:gd name="connsiteX1008" fmla="*/ 7927870 w 9895459"/>
              <a:gd name="connsiteY1008" fmla="*/ 4642613 h 5422076"/>
              <a:gd name="connsiteX1009" fmla="*/ 7985616 w 9895459"/>
              <a:gd name="connsiteY1009" fmla="*/ 4628986 h 5422076"/>
              <a:gd name="connsiteX1010" fmla="*/ 8035381 w 9895459"/>
              <a:gd name="connsiteY1010" fmla="*/ 4612773 h 5422076"/>
              <a:gd name="connsiteX1011" fmla="*/ 8061671 w 9895459"/>
              <a:gd name="connsiteY1011" fmla="*/ 4584343 h 5422076"/>
              <a:gd name="connsiteX1012" fmla="*/ 8099465 w 9895459"/>
              <a:gd name="connsiteY1012" fmla="*/ 4566251 h 5422076"/>
              <a:gd name="connsiteX1013" fmla="*/ 8146413 w 9895459"/>
              <a:gd name="connsiteY1013" fmla="*/ 4557323 h 5422076"/>
              <a:gd name="connsiteX1014" fmla="*/ 8200168 w 9895459"/>
              <a:gd name="connsiteY1014" fmla="*/ 4538761 h 5422076"/>
              <a:gd name="connsiteX1015" fmla="*/ 8285848 w 9895459"/>
              <a:gd name="connsiteY1015" fmla="*/ 4551449 h 5422076"/>
              <a:gd name="connsiteX1016" fmla="*/ 8339603 w 9895459"/>
              <a:gd name="connsiteY1016" fmla="*/ 4584343 h 5422076"/>
              <a:gd name="connsiteX1017" fmla="*/ 8359556 w 9895459"/>
              <a:gd name="connsiteY1017" fmla="*/ 4607839 h 5422076"/>
              <a:gd name="connsiteX1018" fmla="*/ 8378101 w 9895459"/>
              <a:gd name="connsiteY1018" fmla="*/ 4597266 h 5422076"/>
              <a:gd name="connsiteX1019" fmla="*/ 8421293 w 9895459"/>
              <a:gd name="connsiteY1019" fmla="*/ 4563667 h 5422076"/>
              <a:gd name="connsiteX1020" fmla="*/ 8412608 w 9895459"/>
              <a:gd name="connsiteY1020" fmla="*/ 4596561 h 5422076"/>
              <a:gd name="connsiteX1021" fmla="*/ 8405331 w 9895459"/>
              <a:gd name="connsiteY1021" fmla="*/ 4622642 h 5422076"/>
              <a:gd name="connsiteX1022" fmla="*/ 8426222 w 9895459"/>
              <a:gd name="connsiteY1022" fmla="*/ 4607839 h 5422076"/>
              <a:gd name="connsiteX1023" fmla="*/ 8433265 w 9895459"/>
              <a:gd name="connsiteY1023" fmla="*/ 4643553 h 5422076"/>
              <a:gd name="connsiteX1024" fmla="*/ 8450166 w 9895459"/>
              <a:gd name="connsiteY1024" fmla="*/ 4654831 h 5422076"/>
              <a:gd name="connsiteX1025" fmla="*/ 8473640 w 9895459"/>
              <a:gd name="connsiteY1025" fmla="*/ 4690780 h 5422076"/>
              <a:gd name="connsiteX1026" fmla="*/ 8530682 w 9895459"/>
              <a:gd name="connsiteY1026" fmla="*/ 4730958 h 5422076"/>
              <a:gd name="connsiteX1027" fmla="*/ 8581151 w 9895459"/>
              <a:gd name="connsiteY1027" fmla="*/ 4730958 h 5422076"/>
              <a:gd name="connsiteX1028" fmla="*/ 8611432 w 9895459"/>
              <a:gd name="connsiteY1028" fmla="*/ 4718270 h 5422076"/>
              <a:gd name="connsiteX1029" fmla="*/ 8646878 w 9895459"/>
              <a:gd name="connsiteY1029" fmla="*/ 4736127 h 5422076"/>
              <a:gd name="connsiteX1030" fmla="*/ 8706972 w 9895459"/>
              <a:gd name="connsiteY1030" fmla="*/ 4711456 h 5422076"/>
              <a:gd name="connsiteX1031" fmla="*/ 8741244 w 9895459"/>
              <a:gd name="connsiteY1031" fmla="*/ 4699473 h 5422076"/>
              <a:gd name="connsiteX1032" fmla="*/ 8766126 w 9895459"/>
              <a:gd name="connsiteY1032" fmla="*/ 4649427 h 5422076"/>
              <a:gd name="connsiteX1033" fmla="*/ 8786079 w 9895459"/>
              <a:gd name="connsiteY1033" fmla="*/ 4583873 h 5422076"/>
              <a:gd name="connsiteX1034" fmla="*/ 8819882 w 9895459"/>
              <a:gd name="connsiteY1034" fmla="*/ 4526308 h 5422076"/>
              <a:gd name="connsiteX1035" fmla="*/ 8845468 w 9895459"/>
              <a:gd name="connsiteY1035" fmla="*/ 4408829 h 5422076"/>
              <a:gd name="connsiteX1036" fmla="*/ 8838191 w 9895459"/>
              <a:gd name="connsiteY1036" fmla="*/ 4357137 h 5422076"/>
              <a:gd name="connsiteX1037" fmla="*/ 8810257 w 9895459"/>
              <a:gd name="connsiteY1037" fmla="*/ 4305682 h 5422076"/>
              <a:gd name="connsiteX1038" fmla="*/ 8771760 w 9895459"/>
              <a:gd name="connsiteY1038" fmla="*/ 4270672 h 5422076"/>
              <a:gd name="connsiteX1039" fmla="*/ 8761431 w 9895459"/>
              <a:gd name="connsiteY1039" fmla="*/ 4240833 h 5422076"/>
              <a:gd name="connsiteX1040" fmla="*/ 8731619 w 9895459"/>
              <a:gd name="connsiteY1040" fmla="*/ 4230259 h 5422076"/>
              <a:gd name="connsiteX1041" fmla="*/ 8711666 w 9895459"/>
              <a:gd name="connsiteY1041" fmla="*/ 4193606 h 5422076"/>
              <a:gd name="connsiteX1042" fmla="*/ 8660493 w 9895459"/>
              <a:gd name="connsiteY1042" fmla="*/ 4170110 h 5422076"/>
              <a:gd name="connsiteX1043" fmla="*/ 8648287 w 9895459"/>
              <a:gd name="connsiteY1043" fmla="*/ 4136510 h 5422076"/>
              <a:gd name="connsiteX1044" fmla="*/ 8629977 w 9895459"/>
              <a:gd name="connsiteY1044" fmla="*/ 4087404 h 5422076"/>
              <a:gd name="connsiteX1045" fmla="*/ 8621995 w 9895459"/>
              <a:gd name="connsiteY1045" fmla="*/ 4060619 h 5422076"/>
              <a:gd name="connsiteX1046" fmla="*/ 8606033 w 9895459"/>
              <a:gd name="connsiteY1046" fmla="*/ 4027724 h 5422076"/>
              <a:gd name="connsiteX1047" fmla="*/ 8574343 w 9895459"/>
              <a:gd name="connsiteY1047" fmla="*/ 4004228 h 5422076"/>
              <a:gd name="connsiteX1048" fmla="*/ 8546175 w 9895459"/>
              <a:gd name="connsiteY1048" fmla="*/ 3940084 h 5422076"/>
              <a:gd name="connsiteX1049" fmla="*/ 8529039 w 9895459"/>
              <a:gd name="connsiteY1049" fmla="*/ 3950893 h 5422076"/>
              <a:gd name="connsiteX1050" fmla="*/ 8513546 w 9895459"/>
              <a:gd name="connsiteY1050" fmla="*/ 4000704 h 5422076"/>
              <a:gd name="connsiteX1051" fmla="*/ 8521997 w 9895459"/>
              <a:gd name="connsiteY1051" fmla="*/ 4057094 h 5422076"/>
              <a:gd name="connsiteX1052" fmla="*/ 8492654 w 9895459"/>
              <a:gd name="connsiteY1052" fmla="*/ 4123823 h 5422076"/>
              <a:gd name="connsiteX1053" fmla="*/ 8462842 w 9895459"/>
              <a:gd name="connsiteY1053" fmla="*/ 4121238 h 5422076"/>
              <a:gd name="connsiteX1054" fmla="*/ 8430682 w 9895459"/>
              <a:gd name="connsiteY1054" fmla="*/ 4092808 h 5422076"/>
              <a:gd name="connsiteX1055" fmla="*/ 8356035 w 9895459"/>
              <a:gd name="connsiteY1055" fmla="*/ 4058504 h 5422076"/>
              <a:gd name="connsiteX1056" fmla="*/ 8356035 w 9895459"/>
              <a:gd name="connsiteY1056" fmla="*/ 4026550 h 5422076"/>
              <a:gd name="connsiteX1057" fmla="*/ 8381622 w 9895459"/>
              <a:gd name="connsiteY1057" fmla="*/ 3987311 h 5422076"/>
              <a:gd name="connsiteX1058" fmla="*/ 8374580 w 9895459"/>
              <a:gd name="connsiteY1058" fmla="*/ 3963815 h 5422076"/>
              <a:gd name="connsiteX1059" fmla="*/ 8308853 w 9895459"/>
              <a:gd name="connsiteY1059" fmla="*/ 3954417 h 5422076"/>
              <a:gd name="connsiteX1060" fmla="*/ 8267304 w 9895459"/>
              <a:gd name="connsiteY1060" fmla="*/ 3967810 h 5422076"/>
              <a:gd name="connsiteX1061" fmla="*/ 8261904 w 9895459"/>
              <a:gd name="connsiteY1061" fmla="*/ 3984727 h 5422076"/>
              <a:gd name="connsiteX1062" fmla="*/ 8209088 w 9895459"/>
              <a:gd name="connsiteY1062" fmla="*/ 3989191 h 5422076"/>
              <a:gd name="connsiteX1063" fmla="*/ 8191013 w 9895459"/>
              <a:gd name="connsiteY1063" fmla="*/ 4030074 h 5422076"/>
              <a:gd name="connsiteX1064" fmla="*/ 8182797 w 9895459"/>
              <a:gd name="connsiteY1064" fmla="*/ 4054980 h 5422076"/>
              <a:gd name="connsiteX1065" fmla="*/ 8122469 w 9895459"/>
              <a:gd name="connsiteY1065" fmla="*/ 4031484 h 5422076"/>
              <a:gd name="connsiteX1066" fmla="*/ 8087962 w 9895459"/>
              <a:gd name="connsiteY1066" fmla="*/ 4040412 h 5422076"/>
              <a:gd name="connsiteX1067" fmla="*/ 8001813 w 9895459"/>
              <a:gd name="connsiteY1067" fmla="*/ 4110900 h 5422076"/>
              <a:gd name="connsiteX1068" fmla="*/ 7965663 w 9895459"/>
              <a:gd name="connsiteY1068" fmla="*/ 4179743 h 5422076"/>
              <a:gd name="connsiteX1069" fmla="*/ 7253462 w 9895459"/>
              <a:gd name="connsiteY1069" fmla="*/ 3506584 h 5422076"/>
              <a:gd name="connsiteX1070" fmla="*/ 7249706 w 9895459"/>
              <a:gd name="connsiteY1070" fmla="*/ 3519977 h 5422076"/>
              <a:gd name="connsiteX1071" fmla="*/ 7280691 w 9895459"/>
              <a:gd name="connsiteY1071" fmla="*/ 3554046 h 5422076"/>
              <a:gd name="connsiteX1072" fmla="*/ 7309095 w 9895459"/>
              <a:gd name="connsiteY1072" fmla="*/ 3568849 h 5422076"/>
              <a:gd name="connsiteX1073" fmla="*/ 7325527 w 9895459"/>
              <a:gd name="connsiteY1073" fmla="*/ 3602213 h 5422076"/>
              <a:gd name="connsiteX1074" fmla="*/ 7346888 w 9895459"/>
              <a:gd name="connsiteY1074" fmla="*/ 3622654 h 5422076"/>
              <a:gd name="connsiteX1075" fmla="*/ 7364494 w 9895459"/>
              <a:gd name="connsiteY1075" fmla="*/ 3655549 h 5422076"/>
              <a:gd name="connsiteX1076" fmla="*/ 7383273 w 9895459"/>
              <a:gd name="connsiteY1076" fmla="*/ 3683274 h 5422076"/>
              <a:gd name="connsiteX1077" fmla="*/ 7406747 w 9895459"/>
              <a:gd name="connsiteY1077" fmla="*/ 3733085 h 5422076"/>
              <a:gd name="connsiteX1078" fmla="*/ 7457920 w 9895459"/>
              <a:gd name="connsiteY1078" fmla="*/ 3785011 h 5422076"/>
              <a:gd name="connsiteX1079" fmla="*/ 7504868 w 9895459"/>
              <a:gd name="connsiteY1079" fmla="*/ 3825659 h 5422076"/>
              <a:gd name="connsiteX1080" fmla="*/ 7528342 w 9895459"/>
              <a:gd name="connsiteY1080" fmla="*/ 3822840 h 5422076"/>
              <a:gd name="connsiteX1081" fmla="*/ 7544305 w 9895459"/>
              <a:gd name="connsiteY1081" fmla="*/ 3780547 h 5422076"/>
              <a:gd name="connsiteX1082" fmla="*/ 7532098 w 9895459"/>
              <a:gd name="connsiteY1082" fmla="*/ 3733555 h 5422076"/>
              <a:gd name="connsiteX1083" fmla="*/ 7506980 w 9895459"/>
              <a:gd name="connsiteY1083" fmla="*/ 3719693 h 5422076"/>
              <a:gd name="connsiteX1084" fmla="*/ 7487732 w 9895459"/>
              <a:gd name="connsiteY1084" fmla="*/ 3686798 h 5422076"/>
              <a:gd name="connsiteX1085" fmla="*/ 7476465 w 9895459"/>
              <a:gd name="connsiteY1085" fmla="*/ 3671291 h 5422076"/>
              <a:gd name="connsiteX1086" fmla="*/ 7473883 w 9895459"/>
              <a:gd name="connsiteY1086" fmla="*/ 3647795 h 5422076"/>
              <a:gd name="connsiteX1087" fmla="*/ 7454634 w 9895459"/>
              <a:gd name="connsiteY1087" fmla="*/ 3627823 h 5422076"/>
              <a:gd name="connsiteX1088" fmla="*/ 7414024 w 9895459"/>
              <a:gd name="connsiteY1088" fmla="*/ 3608557 h 5422076"/>
              <a:gd name="connsiteX1089" fmla="*/ 7360034 w 9895459"/>
              <a:gd name="connsiteY1089" fmla="*/ 3570963 h 5422076"/>
              <a:gd name="connsiteX1090" fmla="*/ 7323884 w 9895459"/>
              <a:gd name="connsiteY1090" fmla="*/ 3533370 h 5422076"/>
              <a:gd name="connsiteX1091" fmla="*/ 7253462 w 9895459"/>
              <a:gd name="connsiteY1091" fmla="*/ 3506584 h 5422076"/>
              <a:gd name="connsiteX1092" fmla="*/ 7564257 w 9895459"/>
              <a:gd name="connsiteY1092" fmla="*/ 3827774 h 5422076"/>
              <a:gd name="connsiteX1093" fmla="*/ 7536558 w 9895459"/>
              <a:gd name="connsiteY1093" fmla="*/ 3835763 h 5422076"/>
              <a:gd name="connsiteX1094" fmla="*/ 7542426 w 9895459"/>
              <a:gd name="connsiteY1094" fmla="*/ 3851270 h 5422076"/>
              <a:gd name="connsiteX1095" fmla="*/ 7552520 w 9895459"/>
              <a:gd name="connsiteY1095" fmla="*/ 3860198 h 5422076"/>
              <a:gd name="connsiteX1096" fmla="*/ 7573412 w 9895459"/>
              <a:gd name="connsiteY1096" fmla="*/ 3869596 h 5422076"/>
              <a:gd name="connsiteX1097" fmla="*/ 7627402 w 9895459"/>
              <a:gd name="connsiteY1097" fmla="*/ 3871946 h 5422076"/>
              <a:gd name="connsiteX1098" fmla="*/ 7674350 w 9895459"/>
              <a:gd name="connsiteY1098" fmla="*/ 3887924 h 5422076"/>
              <a:gd name="connsiteX1099" fmla="*/ 7755571 w 9895459"/>
              <a:gd name="connsiteY1099" fmla="*/ 3890508 h 5422076"/>
              <a:gd name="connsiteX1100" fmla="*/ 7756744 w 9895459"/>
              <a:gd name="connsiteY1100" fmla="*/ 3874531 h 5422076"/>
              <a:gd name="connsiteX1101" fmla="*/ 7724115 w 9895459"/>
              <a:gd name="connsiteY1101" fmla="*/ 3856204 h 5422076"/>
              <a:gd name="connsiteX1102" fmla="*/ 7671768 w 9895459"/>
              <a:gd name="connsiteY1102" fmla="*/ 3841167 h 5422076"/>
              <a:gd name="connsiteX1103" fmla="*/ 7647120 w 9895459"/>
              <a:gd name="connsiteY1103" fmla="*/ 3848685 h 5422076"/>
              <a:gd name="connsiteX1104" fmla="*/ 7607684 w 9895459"/>
              <a:gd name="connsiteY1104" fmla="*/ 3840227 h 5422076"/>
              <a:gd name="connsiteX1105" fmla="*/ 7578342 w 9895459"/>
              <a:gd name="connsiteY1105" fmla="*/ 3824720 h 5422076"/>
              <a:gd name="connsiteX1106" fmla="*/ 7563553 w 9895459"/>
              <a:gd name="connsiteY1106" fmla="*/ 3827774 h 5422076"/>
              <a:gd name="connsiteX1107" fmla="*/ 7835617 w 9895459"/>
              <a:gd name="connsiteY1107" fmla="*/ 3882519 h 5422076"/>
              <a:gd name="connsiteX1108" fmla="*/ 7815429 w 9895459"/>
              <a:gd name="connsiteY1108" fmla="*/ 3894972 h 5422076"/>
              <a:gd name="connsiteX1109" fmla="*/ 7845945 w 9895459"/>
              <a:gd name="connsiteY1109" fmla="*/ 3898966 h 5422076"/>
              <a:gd name="connsiteX1110" fmla="*/ 7902518 w 9895459"/>
              <a:gd name="connsiteY1110" fmla="*/ 3886984 h 5422076"/>
              <a:gd name="connsiteX1111" fmla="*/ 7885851 w 9895459"/>
              <a:gd name="connsiteY1111" fmla="*/ 3881580 h 5422076"/>
              <a:gd name="connsiteX1112" fmla="*/ 7859091 w 9895459"/>
              <a:gd name="connsiteY1112" fmla="*/ 3886044 h 5422076"/>
              <a:gd name="connsiteX1113" fmla="*/ 7834912 w 9895459"/>
              <a:gd name="connsiteY1113" fmla="*/ 3882519 h 5422076"/>
              <a:gd name="connsiteX1114" fmla="*/ 7935147 w 9895459"/>
              <a:gd name="connsiteY1114" fmla="*/ 3880640 h 5422076"/>
              <a:gd name="connsiteX1115" fmla="*/ 7933503 w 9895459"/>
              <a:gd name="connsiteY1115" fmla="*/ 3891448 h 5422076"/>
              <a:gd name="connsiteX1116" fmla="*/ 7973410 w 9895459"/>
              <a:gd name="connsiteY1116" fmla="*/ 3894972 h 5422076"/>
              <a:gd name="connsiteX1117" fmla="*/ 8007211 w 9895459"/>
              <a:gd name="connsiteY1117" fmla="*/ 3885574 h 5422076"/>
              <a:gd name="connsiteX1118" fmla="*/ 8051343 w 9895459"/>
              <a:gd name="connsiteY1118" fmla="*/ 3880640 h 5422076"/>
              <a:gd name="connsiteX1119" fmla="*/ 8068010 w 9895459"/>
              <a:gd name="connsiteY1119" fmla="*/ 3878525 h 5422076"/>
              <a:gd name="connsiteX1120" fmla="*/ 8055099 w 9895459"/>
              <a:gd name="connsiteY1120" fmla="*/ 3875470 h 5422076"/>
              <a:gd name="connsiteX1121" fmla="*/ 8024817 w 9895459"/>
              <a:gd name="connsiteY1121" fmla="*/ 3875470 h 5422076"/>
              <a:gd name="connsiteX1122" fmla="*/ 7986320 w 9895459"/>
              <a:gd name="connsiteY1122" fmla="*/ 3884869 h 5422076"/>
              <a:gd name="connsiteX1123" fmla="*/ 7959090 w 9895459"/>
              <a:gd name="connsiteY1123" fmla="*/ 3881814 h 5422076"/>
              <a:gd name="connsiteX1124" fmla="*/ 7934208 w 9895459"/>
              <a:gd name="connsiteY1124" fmla="*/ 3880640 h 5422076"/>
              <a:gd name="connsiteX1125" fmla="*/ 8041953 w 9895459"/>
              <a:gd name="connsiteY1125" fmla="*/ 3904136 h 5422076"/>
              <a:gd name="connsiteX1126" fmla="*/ 8041953 w 9895459"/>
              <a:gd name="connsiteY1126" fmla="*/ 3904136 h 5422076"/>
              <a:gd name="connsiteX1127" fmla="*/ 8029277 w 9895459"/>
              <a:gd name="connsiteY1127" fmla="*/ 3922932 h 5422076"/>
              <a:gd name="connsiteX1128" fmla="*/ 8027869 w 9895459"/>
              <a:gd name="connsiteY1128" fmla="*/ 3933505 h 5422076"/>
              <a:gd name="connsiteX1129" fmla="*/ 8062141 w 9895459"/>
              <a:gd name="connsiteY1129" fmla="*/ 3917528 h 5422076"/>
              <a:gd name="connsiteX1130" fmla="*/ 8092657 w 9895459"/>
              <a:gd name="connsiteY1130" fmla="*/ 3897322 h 5422076"/>
              <a:gd name="connsiteX1131" fmla="*/ 8125286 w 9895459"/>
              <a:gd name="connsiteY1131" fmla="*/ 3875470 h 5422076"/>
              <a:gd name="connsiteX1132" fmla="*/ 8098526 w 9895459"/>
              <a:gd name="connsiteY1132" fmla="*/ 3877115 h 5422076"/>
              <a:gd name="connsiteX1133" fmla="*/ 8068010 w 9895459"/>
              <a:gd name="connsiteY1133" fmla="*/ 3887454 h 5422076"/>
              <a:gd name="connsiteX1134" fmla="*/ 8041249 w 9895459"/>
              <a:gd name="connsiteY1134" fmla="*/ 3904840 h 5422076"/>
              <a:gd name="connsiteX1135" fmla="*/ 7930217 w 9895459"/>
              <a:gd name="connsiteY1135" fmla="*/ 3912124 h 5422076"/>
              <a:gd name="connsiteX1136" fmla="*/ 7901813 w 9895459"/>
              <a:gd name="connsiteY1136" fmla="*/ 3909540 h 5422076"/>
              <a:gd name="connsiteX1137" fmla="*/ 7909325 w 9895459"/>
              <a:gd name="connsiteY1137" fmla="*/ 3922698 h 5422076"/>
              <a:gd name="connsiteX1138" fmla="*/ 7946180 w 9895459"/>
              <a:gd name="connsiteY1138" fmla="*/ 3929511 h 5422076"/>
              <a:gd name="connsiteX1139" fmla="*/ 7929513 w 9895459"/>
              <a:gd name="connsiteY1139" fmla="*/ 3912829 h 5422076"/>
              <a:gd name="connsiteX1140" fmla="*/ 7802519 w 9895459"/>
              <a:gd name="connsiteY1140" fmla="*/ 3496951 h 5422076"/>
              <a:gd name="connsiteX1141" fmla="*/ 7798293 w 9895459"/>
              <a:gd name="connsiteY1141" fmla="*/ 3515513 h 5422076"/>
              <a:gd name="connsiteX1142" fmla="*/ 7765664 w 9895459"/>
              <a:gd name="connsiteY1142" fmla="*/ 3535719 h 5422076"/>
              <a:gd name="connsiteX1143" fmla="*/ 7728810 w 9895459"/>
              <a:gd name="connsiteY1143" fmla="*/ 3566734 h 5422076"/>
              <a:gd name="connsiteX1144" fmla="*/ 7686557 w 9895459"/>
              <a:gd name="connsiteY1144" fmla="*/ 3593050 h 5422076"/>
              <a:gd name="connsiteX1145" fmla="*/ 7686956 w 9895459"/>
              <a:gd name="connsiteY1145" fmla="*/ 3612974 h 5422076"/>
              <a:gd name="connsiteX1146" fmla="*/ 7690312 w 9895459"/>
              <a:gd name="connsiteY1146" fmla="*/ 3615371 h 5422076"/>
              <a:gd name="connsiteX1147" fmla="*/ 7666838 w 9895459"/>
              <a:gd name="connsiteY1147" fmla="*/ 3612081 h 5422076"/>
              <a:gd name="connsiteX1148" fmla="*/ 7648764 w 9895459"/>
              <a:gd name="connsiteY1148" fmla="*/ 3597514 h 5422076"/>
              <a:gd name="connsiteX1149" fmla="*/ 7629515 w 9895459"/>
              <a:gd name="connsiteY1149" fmla="*/ 3615371 h 5422076"/>
              <a:gd name="connsiteX1150" fmla="*/ 7631158 w 9895459"/>
              <a:gd name="connsiteY1150" fmla="*/ 3646855 h 5422076"/>
              <a:gd name="connsiteX1151" fmla="*/ 7625290 w 9895459"/>
              <a:gd name="connsiteY1151" fmla="*/ 3665652 h 5422076"/>
              <a:gd name="connsiteX1152" fmla="*/ 7635383 w 9895459"/>
              <a:gd name="connsiteY1152" fmla="*/ 3689148 h 5422076"/>
              <a:gd name="connsiteX1153" fmla="*/ 7653693 w 9895459"/>
              <a:gd name="connsiteY1153" fmla="*/ 3693612 h 5422076"/>
              <a:gd name="connsiteX1154" fmla="*/ 7666838 w 9895459"/>
              <a:gd name="connsiteY1154" fmla="*/ 3738959 h 5422076"/>
              <a:gd name="connsiteX1155" fmla="*/ 7697355 w 9895459"/>
              <a:gd name="connsiteY1155" fmla="*/ 3738959 h 5422076"/>
              <a:gd name="connsiteX1156" fmla="*/ 7728341 w 9895459"/>
              <a:gd name="connsiteY1156" fmla="*/ 3742953 h 5422076"/>
              <a:gd name="connsiteX1157" fmla="*/ 7763082 w 9895459"/>
              <a:gd name="connsiteY1157" fmla="*/ 3746948 h 5422076"/>
              <a:gd name="connsiteX1158" fmla="*/ 7807448 w 9895459"/>
              <a:gd name="connsiteY1158" fmla="*/ 3758461 h 5422076"/>
              <a:gd name="connsiteX1159" fmla="*/ 7823880 w 9895459"/>
              <a:gd name="connsiteY1159" fmla="*/ 3742953 h 5422076"/>
              <a:gd name="connsiteX1160" fmla="*/ 7839372 w 9895459"/>
              <a:gd name="connsiteY1160" fmla="*/ 3695961 h 5422076"/>
              <a:gd name="connsiteX1161" fmla="*/ 7856040 w 9895459"/>
              <a:gd name="connsiteY1161" fmla="*/ 3669881 h 5422076"/>
              <a:gd name="connsiteX1162" fmla="*/ 7866133 w 9895459"/>
              <a:gd name="connsiteY1162" fmla="*/ 3631583 h 5422076"/>
              <a:gd name="connsiteX1163" fmla="*/ 7885382 w 9895459"/>
              <a:gd name="connsiteY1163" fmla="*/ 3629233 h 5422076"/>
              <a:gd name="connsiteX1164" fmla="*/ 7892189 w 9895459"/>
              <a:gd name="connsiteY1164" fmla="*/ 3614196 h 5422076"/>
              <a:gd name="connsiteX1165" fmla="*/ 7870358 w 9895459"/>
              <a:gd name="connsiteY1165" fmla="*/ 3599863 h 5422076"/>
              <a:gd name="connsiteX1166" fmla="*/ 7865663 w 9895459"/>
              <a:gd name="connsiteY1166" fmla="*/ 3566029 h 5422076"/>
              <a:gd name="connsiteX1167" fmla="*/ 7864490 w 9895459"/>
              <a:gd name="connsiteY1167" fmla="*/ 3542533 h 5422076"/>
              <a:gd name="connsiteX1168" fmla="*/ 7882095 w 9895459"/>
              <a:gd name="connsiteY1168" fmla="*/ 3521152 h 5422076"/>
              <a:gd name="connsiteX1169" fmla="*/ 7898292 w 9895459"/>
              <a:gd name="connsiteY1169" fmla="*/ 3504235 h 5422076"/>
              <a:gd name="connsiteX1170" fmla="*/ 7885851 w 9895459"/>
              <a:gd name="connsiteY1170" fmla="*/ 3492017 h 5422076"/>
              <a:gd name="connsiteX1171" fmla="*/ 7842659 w 9895459"/>
              <a:gd name="connsiteY1171" fmla="*/ 3454423 h 5422076"/>
              <a:gd name="connsiteX1172" fmla="*/ 7801814 w 9895459"/>
              <a:gd name="connsiteY1172" fmla="*/ 3497656 h 5422076"/>
              <a:gd name="connsiteX1173" fmla="*/ 9380910 w 9895459"/>
              <a:gd name="connsiteY1173" fmla="*/ 4554269 h 5422076"/>
              <a:gd name="connsiteX1174" fmla="*/ 9383023 w 9895459"/>
              <a:gd name="connsiteY1174" fmla="*/ 4567191 h 5422076"/>
              <a:gd name="connsiteX1175" fmla="*/ 9403445 w 9895459"/>
              <a:gd name="connsiteY1175" fmla="*/ 4577529 h 5422076"/>
              <a:gd name="connsiteX1176" fmla="*/ 9421520 w 9895459"/>
              <a:gd name="connsiteY1176" fmla="*/ 4612538 h 5422076"/>
              <a:gd name="connsiteX1177" fmla="*/ 9433727 w 9895459"/>
              <a:gd name="connsiteY1177" fmla="*/ 4627811 h 5422076"/>
              <a:gd name="connsiteX1178" fmla="*/ 9433727 w 9895459"/>
              <a:gd name="connsiteY1178" fmla="*/ 4671278 h 5422076"/>
              <a:gd name="connsiteX1179" fmla="*/ 9419173 w 9895459"/>
              <a:gd name="connsiteY1179" fmla="*/ 4702998 h 5422076"/>
              <a:gd name="connsiteX1180" fmla="*/ 9441239 w 9895459"/>
              <a:gd name="connsiteY1180" fmla="*/ 4715920 h 5422076"/>
              <a:gd name="connsiteX1181" fmla="*/ 9445464 w 9895459"/>
              <a:gd name="connsiteY1181" fmla="*/ 4730958 h 5422076"/>
              <a:gd name="connsiteX1182" fmla="*/ 9430440 w 9895459"/>
              <a:gd name="connsiteY1182" fmla="*/ 4748815 h 5422076"/>
              <a:gd name="connsiteX1183" fmla="*/ 9463538 w 9895459"/>
              <a:gd name="connsiteY1183" fmla="*/ 4748815 h 5422076"/>
              <a:gd name="connsiteX1184" fmla="*/ 9497341 w 9895459"/>
              <a:gd name="connsiteY1184" fmla="*/ 4701823 h 5422076"/>
              <a:gd name="connsiteX1185" fmla="*/ 9504149 w 9895459"/>
              <a:gd name="connsiteY1185" fmla="*/ 4683496 h 5422076"/>
              <a:gd name="connsiteX1186" fmla="*/ 9525510 w 9895459"/>
              <a:gd name="connsiteY1186" fmla="*/ 4664934 h 5422076"/>
              <a:gd name="connsiteX1187" fmla="*/ 9533021 w 9895459"/>
              <a:gd name="connsiteY1187" fmla="*/ 4631570 h 5422076"/>
              <a:gd name="connsiteX1188" fmla="*/ 9505792 w 9895459"/>
              <a:gd name="connsiteY1188" fmla="*/ 4643083 h 5422076"/>
              <a:gd name="connsiteX1189" fmla="*/ 9480205 w 9895459"/>
              <a:gd name="connsiteY1189" fmla="*/ 4640968 h 5422076"/>
              <a:gd name="connsiteX1190" fmla="*/ 9462599 w 9895459"/>
              <a:gd name="connsiteY1190" fmla="*/ 4625696 h 5422076"/>
              <a:gd name="connsiteX1191" fmla="*/ 9452976 w 9895459"/>
              <a:gd name="connsiteY1191" fmla="*/ 4610189 h 5422076"/>
              <a:gd name="connsiteX1192" fmla="*/ 9441708 w 9895459"/>
              <a:gd name="connsiteY1192" fmla="*/ 4621702 h 5422076"/>
              <a:gd name="connsiteX1193" fmla="*/ 9429971 w 9895459"/>
              <a:gd name="connsiteY1193" fmla="*/ 4600790 h 5422076"/>
              <a:gd name="connsiteX1194" fmla="*/ 9420346 w 9895459"/>
              <a:gd name="connsiteY1194" fmla="*/ 4581289 h 5422076"/>
              <a:gd name="connsiteX1195" fmla="*/ 9401098 w 9895459"/>
              <a:gd name="connsiteY1195" fmla="*/ 4558968 h 5422076"/>
              <a:gd name="connsiteX1196" fmla="*/ 9380206 w 9895459"/>
              <a:gd name="connsiteY1196" fmla="*/ 4554738 h 5422076"/>
              <a:gd name="connsiteX1197" fmla="*/ 9384196 w 9895459"/>
              <a:gd name="connsiteY1197" fmla="*/ 4734952 h 5422076"/>
              <a:gd name="connsiteX1198" fmla="*/ 9355793 w 9895459"/>
              <a:gd name="connsiteY1198" fmla="*/ 4766202 h 5422076"/>
              <a:gd name="connsiteX1199" fmla="*/ 9336075 w 9895459"/>
              <a:gd name="connsiteY1199" fmla="*/ 4801681 h 5422076"/>
              <a:gd name="connsiteX1200" fmla="*/ 9290770 w 9895459"/>
              <a:gd name="connsiteY1200" fmla="*/ 4836925 h 5422076"/>
              <a:gd name="connsiteX1201" fmla="*/ 9246874 w 9895459"/>
              <a:gd name="connsiteY1201" fmla="*/ 4868409 h 5422076"/>
              <a:gd name="connsiteX1202" fmla="*/ 9204151 w 9895459"/>
              <a:gd name="connsiteY1202" fmla="*/ 4924094 h 5422076"/>
              <a:gd name="connsiteX1203" fmla="*/ 9237249 w 9895459"/>
              <a:gd name="connsiteY1203" fmla="*/ 4933023 h 5422076"/>
              <a:gd name="connsiteX1204" fmla="*/ 9301333 w 9895459"/>
              <a:gd name="connsiteY1204" fmla="*/ 4933023 h 5422076"/>
              <a:gd name="connsiteX1205" fmla="*/ 9343587 w 9895459"/>
              <a:gd name="connsiteY1205" fmla="*/ 4859246 h 5422076"/>
              <a:gd name="connsiteX1206" fmla="*/ 9379267 w 9895459"/>
              <a:gd name="connsiteY1206" fmla="*/ 4824472 h 5422076"/>
              <a:gd name="connsiteX1207" fmla="*/ 9421990 w 9895459"/>
              <a:gd name="connsiteY1207" fmla="*/ 4772781 h 5422076"/>
              <a:gd name="connsiteX1208" fmla="*/ 9415182 w 9895459"/>
              <a:gd name="connsiteY1208" fmla="*/ 4745290 h 5422076"/>
              <a:gd name="connsiteX1209" fmla="*/ 9395229 w 9895459"/>
              <a:gd name="connsiteY1209" fmla="*/ 4755394 h 5422076"/>
              <a:gd name="connsiteX1210" fmla="*/ 9383492 w 9895459"/>
              <a:gd name="connsiteY1210" fmla="*/ 4735422 h 5422076"/>
              <a:gd name="connsiteX1211" fmla="*/ 9258141 w 9895459"/>
              <a:gd name="connsiteY1211" fmla="*/ 4926209 h 5422076"/>
              <a:gd name="connsiteX1212" fmla="*/ 9232789 w 9895459"/>
              <a:gd name="connsiteY1212" fmla="*/ 4953700 h 5422076"/>
              <a:gd name="connsiteX1213" fmla="*/ 9256263 w 9895459"/>
              <a:gd name="connsiteY1213" fmla="*/ 4948060 h 5422076"/>
              <a:gd name="connsiteX1214" fmla="*/ 9257437 w 9895459"/>
              <a:gd name="connsiteY1214" fmla="*/ 4926679 h 5422076"/>
              <a:gd name="connsiteX1215" fmla="*/ 8622935 w 9895459"/>
              <a:gd name="connsiteY1215" fmla="*/ 4795572 h 5422076"/>
              <a:gd name="connsiteX1216" fmla="*/ 8608616 w 9895459"/>
              <a:gd name="connsiteY1216" fmla="*/ 4823532 h 5422076"/>
              <a:gd name="connsiteX1217" fmla="*/ 8624109 w 9895459"/>
              <a:gd name="connsiteY1217" fmla="*/ 4862770 h 5422076"/>
              <a:gd name="connsiteX1218" fmla="*/ 8673873 w 9895459"/>
              <a:gd name="connsiteY1218" fmla="*/ 4874283 h 5422076"/>
              <a:gd name="connsiteX1219" fmla="*/ 8705798 w 9895459"/>
              <a:gd name="connsiteY1219" fmla="*/ 4832930 h 5422076"/>
              <a:gd name="connsiteX1220" fmla="*/ 8720821 w 9895459"/>
              <a:gd name="connsiteY1220" fmla="*/ 4785938 h 5422076"/>
              <a:gd name="connsiteX1221" fmla="*/ 8694061 w 9895459"/>
              <a:gd name="connsiteY1221" fmla="*/ 4799801 h 5422076"/>
              <a:gd name="connsiteX1222" fmla="*/ 8653451 w 9895459"/>
              <a:gd name="connsiteY1222" fmla="*/ 4810844 h 5422076"/>
              <a:gd name="connsiteX1223" fmla="*/ 8622230 w 9895459"/>
              <a:gd name="connsiteY1223" fmla="*/ 4796042 h 5422076"/>
              <a:gd name="connsiteX1224" fmla="*/ 8356740 w 9895459"/>
              <a:gd name="connsiteY1224" fmla="*/ 3727211 h 5422076"/>
              <a:gd name="connsiteX1225" fmla="*/ 8317304 w 9895459"/>
              <a:gd name="connsiteY1225" fmla="*/ 3687268 h 5422076"/>
              <a:gd name="connsiteX1226" fmla="*/ 8257444 w 9895459"/>
              <a:gd name="connsiteY1226" fmla="*/ 3667532 h 5422076"/>
              <a:gd name="connsiteX1227" fmla="*/ 8251107 w 9895459"/>
              <a:gd name="connsiteY1227" fmla="*/ 3686328 h 5422076"/>
              <a:gd name="connsiteX1228" fmla="*/ 8280918 w 9895459"/>
              <a:gd name="connsiteY1228" fmla="*/ 3698311 h 5422076"/>
              <a:gd name="connsiteX1229" fmla="*/ 8310731 w 9895459"/>
              <a:gd name="connsiteY1229" fmla="*/ 3708179 h 5422076"/>
              <a:gd name="connsiteX1230" fmla="*/ 8291482 w 9895459"/>
              <a:gd name="connsiteY1230" fmla="*/ 3731675 h 5422076"/>
              <a:gd name="connsiteX1231" fmla="*/ 8356740 w 9895459"/>
              <a:gd name="connsiteY1231" fmla="*/ 3762690 h 5422076"/>
              <a:gd name="connsiteX1232" fmla="*/ 8435847 w 9895459"/>
              <a:gd name="connsiteY1232" fmla="*/ 3804278 h 5422076"/>
              <a:gd name="connsiteX1233" fmla="*/ 8439133 w 9895459"/>
              <a:gd name="connsiteY1233" fmla="*/ 3842341 h 5422076"/>
              <a:gd name="connsiteX1234" fmla="*/ 8414485 w 9895459"/>
              <a:gd name="connsiteY1234" fmla="*/ 3861138 h 5422076"/>
              <a:gd name="connsiteX1235" fmla="*/ 8472232 w 9895459"/>
              <a:gd name="connsiteY1235" fmla="*/ 3867247 h 5422076"/>
              <a:gd name="connsiteX1236" fmla="*/ 8514954 w 9895459"/>
              <a:gd name="connsiteY1236" fmla="*/ 3890743 h 5422076"/>
              <a:gd name="connsiteX1237" fmla="*/ 8582090 w 9895459"/>
              <a:gd name="connsiteY1237" fmla="*/ 3858789 h 5422076"/>
              <a:gd name="connsiteX1238" fmla="*/ 8635611 w 9895459"/>
              <a:gd name="connsiteY1238" fmla="*/ 3858789 h 5422076"/>
              <a:gd name="connsiteX1239" fmla="*/ 8724342 w 9895459"/>
              <a:gd name="connsiteY1239" fmla="*/ 3908600 h 5422076"/>
              <a:gd name="connsiteX1240" fmla="*/ 8758379 w 9895459"/>
              <a:gd name="connsiteY1240" fmla="*/ 3911654 h 5422076"/>
              <a:gd name="connsiteX1241" fmla="*/ 8685845 w 9895459"/>
              <a:gd name="connsiteY1241" fmla="*/ 3841167 h 5422076"/>
              <a:gd name="connsiteX1242" fmla="*/ 8636550 w 9895459"/>
              <a:gd name="connsiteY1242" fmla="*/ 3787361 h 5422076"/>
              <a:gd name="connsiteX1243" fmla="*/ 8546879 w 9895459"/>
              <a:gd name="connsiteY1243" fmla="*/ 3722512 h 5422076"/>
              <a:gd name="connsiteX1244" fmla="*/ 8432561 w 9895459"/>
              <a:gd name="connsiteY1244" fmla="*/ 3689618 h 5422076"/>
              <a:gd name="connsiteX1245" fmla="*/ 8356740 w 9895459"/>
              <a:gd name="connsiteY1245" fmla="*/ 3727211 h 5422076"/>
              <a:gd name="connsiteX1246" fmla="*/ 8075052 w 9895459"/>
              <a:gd name="connsiteY1246" fmla="*/ 3627589 h 5422076"/>
              <a:gd name="connsiteX1247" fmla="*/ 8045005 w 9895459"/>
              <a:gd name="connsiteY1247" fmla="*/ 3624534 h 5422076"/>
              <a:gd name="connsiteX1248" fmla="*/ 8009794 w 9895459"/>
              <a:gd name="connsiteY1248" fmla="*/ 3627589 h 5422076"/>
              <a:gd name="connsiteX1249" fmla="*/ 7944536 w 9895459"/>
              <a:gd name="connsiteY1249" fmla="*/ 3630173 h 5422076"/>
              <a:gd name="connsiteX1250" fmla="*/ 7933268 w 9895459"/>
              <a:gd name="connsiteY1250" fmla="*/ 3674815 h 5422076"/>
              <a:gd name="connsiteX1251" fmla="*/ 7900640 w 9895459"/>
              <a:gd name="connsiteY1251" fmla="*/ 3747418 h 5422076"/>
              <a:gd name="connsiteX1252" fmla="*/ 7898762 w 9895459"/>
              <a:gd name="connsiteY1252" fmla="*/ 3778432 h 5422076"/>
              <a:gd name="connsiteX1253" fmla="*/ 7918715 w 9895459"/>
              <a:gd name="connsiteY1253" fmla="*/ 3789476 h 5422076"/>
              <a:gd name="connsiteX1254" fmla="*/ 7914020 w 9895459"/>
              <a:gd name="connsiteY1254" fmla="*/ 3846571 h 5422076"/>
              <a:gd name="connsiteX1255" fmla="*/ 7941954 w 9895459"/>
              <a:gd name="connsiteY1255" fmla="*/ 3858319 h 5422076"/>
              <a:gd name="connsiteX1256" fmla="*/ 7944067 w 9895459"/>
              <a:gd name="connsiteY1256" fmla="*/ 3839757 h 5422076"/>
              <a:gd name="connsiteX1257" fmla="*/ 7952048 w 9895459"/>
              <a:gd name="connsiteY1257" fmla="*/ 3794410 h 5422076"/>
              <a:gd name="connsiteX1258" fmla="*/ 7952048 w 9895459"/>
              <a:gd name="connsiteY1258" fmla="*/ 3757286 h 5422076"/>
              <a:gd name="connsiteX1259" fmla="*/ 7962611 w 9895459"/>
              <a:gd name="connsiteY1259" fmla="*/ 3763395 h 5422076"/>
              <a:gd name="connsiteX1260" fmla="*/ 7984442 w 9895459"/>
              <a:gd name="connsiteY1260" fmla="*/ 3808742 h 5422076"/>
              <a:gd name="connsiteX1261" fmla="*/ 8010498 w 9895459"/>
              <a:gd name="connsiteY1261" fmla="*/ 3821665 h 5422076"/>
              <a:gd name="connsiteX1262" fmla="*/ 8032329 w 9895459"/>
              <a:gd name="connsiteY1262" fmla="*/ 3803103 h 5422076"/>
              <a:gd name="connsiteX1263" fmla="*/ 8010498 w 9895459"/>
              <a:gd name="connsiteY1263" fmla="*/ 3788771 h 5422076"/>
              <a:gd name="connsiteX1264" fmla="*/ 8004395 w 9895459"/>
              <a:gd name="connsiteY1264" fmla="*/ 3750472 h 5422076"/>
              <a:gd name="connsiteX1265" fmla="*/ 8000639 w 9895459"/>
              <a:gd name="connsiteY1265" fmla="*/ 3723217 h 5422076"/>
              <a:gd name="connsiteX1266" fmla="*/ 8030451 w 9895459"/>
              <a:gd name="connsiteY1266" fmla="*/ 3697136 h 5422076"/>
              <a:gd name="connsiteX1267" fmla="*/ 8057681 w 9895459"/>
              <a:gd name="connsiteY1267" fmla="*/ 3693377 h 5422076"/>
              <a:gd name="connsiteX1268" fmla="*/ 8029043 w 9895459"/>
              <a:gd name="connsiteY1268" fmla="*/ 3686563 h 5422076"/>
              <a:gd name="connsiteX1269" fmla="*/ 7982095 w 9895459"/>
              <a:gd name="connsiteY1269" fmla="*/ 3702071 h 5422076"/>
              <a:gd name="connsiteX1270" fmla="*/ 7952282 w 9895459"/>
              <a:gd name="connsiteY1270" fmla="*/ 3700191 h 5422076"/>
              <a:gd name="connsiteX1271" fmla="*/ 7949466 w 9895459"/>
              <a:gd name="connsiteY1271" fmla="*/ 3661188 h 5422076"/>
              <a:gd name="connsiteX1272" fmla="*/ 7992188 w 9895459"/>
              <a:gd name="connsiteY1272" fmla="*/ 3651319 h 5422076"/>
              <a:gd name="connsiteX1273" fmla="*/ 8047352 w 9895459"/>
              <a:gd name="connsiteY1273" fmla="*/ 3649910 h 5422076"/>
              <a:gd name="connsiteX1274" fmla="*/ 8099230 w 9895459"/>
              <a:gd name="connsiteY1274" fmla="*/ 3628293 h 5422076"/>
              <a:gd name="connsiteX1275" fmla="*/ 8117070 w 9895459"/>
              <a:gd name="connsiteY1275" fmla="*/ 3594694 h 5422076"/>
              <a:gd name="connsiteX1276" fmla="*/ 8075052 w 9895459"/>
              <a:gd name="connsiteY1276" fmla="*/ 3627589 h 5422076"/>
              <a:gd name="connsiteX1277" fmla="*/ 8164957 w 9895459"/>
              <a:gd name="connsiteY1277" fmla="*/ 3573313 h 5422076"/>
              <a:gd name="connsiteX1278" fmla="*/ 8131155 w 9895459"/>
              <a:gd name="connsiteY1278" fmla="*/ 3600333 h 5422076"/>
              <a:gd name="connsiteX1279" fmla="*/ 8135380 w 9895459"/>
              <a:gd name="connsiteY1279" fmla="*/ 3621715 h 5422076"/>
              <a:gd name="connsiteX1280" fmla="*/ 8140309 w 9895459"/>
              <a:gd name="connsiteY1280" fmla="*/ 3663067 h 5422076"/>
              <a:gd name="connsiteX1281" fmla="*/ 8157915 w 9895459"/>
              <a:gd name="connsiteY1281" fmla="*/ 3674345 h 5422076"/>
              <a:gd name="connsiteX1282" fmla="*/ 8163314 w 9895459"/>
              <a:gd name="connsiteY1282" fmla="*/ 3647560 h 5422076"/>
              <a:gd name="connsiteX1283" fmla="*/ 8163314 w 9895459"/>
              <a:gd name="connsiteY1283" fmla="*/ 3613256 h 5422076"/>
              <a:gd name="connsiteX1284" fmla="*/ 8165192 w 9895459"/>
              <a:gd name="connsiteY1284" fmla="*/ 3573313 h 5422076"/>
              <a:gd name="connsiteX1285" fmla="*/ 8103455 w 9895459"/>
              <a:gd name="connsiteY1285" fmla="*/ 3737785 h 5422076"/>
              <a:gd name="connsiteX1286" fmla="*/ 8069652 w 9895459"/>
              <a:gd name="connsiteY1286" fmla="*/ 3747418 h 5422076"/>
              <a:gd name="connsiteX1287" fmla="*/ 8093126 w 9895459"/>
              <a:gd name="connsiteY1287" fmla="*/ 3766685 h 5422076"/>
              <a:gd name="connsiteX1288" fmla="*/ 8103690 w 9895459"/>
              <a:gd name="connsiteY1288" fmla="*/ 3736140 h 5422076"/>
              <a:gd name="connsiteX1289" fmla="*/ 8152281 w 9895459"/>
              <a:gd name="connsiteY1289" fmla="*/ 3729326 h 5422076"/>
              <a:gd name="connsiteX1290" fmla="*/ 8143361 w 9895459"/>
              <a:gd name="connsiteY1290" fmla="*/ 3761985 h 5422076"/>
              <a:gd name="connsiteX1291" fmla="*/ 8164723 w 9895459"/>
              <a:gd name="connsiteY1291" fmla="*/ 3763395 h 5422076"/>
              <a:gd name="connsiteX1292" fmla="*/ 8193361 w 9895459"/>
              <a:gd name="connsiteY1292" fmla="*/ 3748593 h 5422076"/>
              <a:gd name="connsiteX1293" fmla="*/ 8246412 w 9895459"/>
              <a:gd name="connsiteY1293" fmla="*/ 3760811 h 5422076"/>
              <a:gd name="connsiteX1294" fmla="*/ 8226459 w 9895459"/>
              <a:gd name="connsiteY1294" fmla="*/ 3734495 h 5422076"/>
              <a:gd name="connsiteX1295" fmla="*/ 8152516 w 9895459"/>
              <a:gd name="connsiteY1295" fmla="*/ 3728386 h 5422076"/>
              <a:gd name="connsiteX1296" fmla="*/ 7663552 w 9895459"/>
              <a:gd name="connsiteY1296" fmla="*/ 3096110 h 5422076"/>
              <a:gd name="connsiteX1297" fmla="*/ 7635149 w 9895459"/>
              <a:gd name="connsiteY1297" fmla="*/ 3096110 h 5422076"/>
              <a:gd name="connsiteX1298" fmla="*/ 7616839 w 9895459"/>
              <a:gd name="connsiteY1298" fmla="*/ 3109268 h 5422076"/>
              <a:gd name="connsiteX1299" fmla="*/ 7614961 w 9895459"/>
              <a:gd name="connsiteY1299" fmla="*/ 3128065 h 5422076"/>
              <a:gd name="connsiteX1300" fmla="*/ 7638435 w 9895459"/>
              <a:gd name="connsiteY1300" fmla="*/ 3141458 h 5422076"/>
              <a:gd name="connsiteX1301" fmla="*/ 7655101 w 9895459"/>
              <a:gd name="connsiteY1301" fmla="*/ 3132999 h 5422076"/>
              <a:gd name="connsiteX1302" fmla="*/ 7668247 w 9895459"/>
              <a:gd name="connsiteY1302" fmla="*/ 3114672 h 5422076"/>
              <a:gd name="connsiteX1303" fmla="*/ 7678106 w 9895459"/>
              <a:gd name="connsiteY1303" fmla="*/ 3101515 h 5422076"/>
              <a:gd name="connsiteX1304" fmla="*/ 7671064 w 9895459"/>
              <a:gd name="connsiteY1304" fmla="*/ 3090001 h 5422076"/>
              <a:gd name="connsiteX1305" fmla="*/ 7663787 w 9895459"/>
              <a:gd name="connsiteY1305" fmla="*/ 3095171 h 5422076"/>
              <a:gd name="connsiteX1306" fmla="*/ 7952752 w 9895459"/>
              <a:gd name="connsiteY1306" fmla="*/ 3130649 h 5422076"/>
              <a:gd name="connsiteX1307" fmla="*/ 7935147 w 9895459"/>
              <a:gd name="connsiteY1307" fmla="*/ 3161429 h 5422076"/>
              <a:gd name="connsiteX1308" fmla="*/ 7935147 w 9895459"/>
              <a:gd name="connsiteY1308" fmla="*/ 3192444 h 5422076"/>
              <a:gd name="connsiteX1309" fmla="*/ 7937729 w 9895459"/>
              <a:gd name="connsiteY1309" fmla="*/ 3204897 h 5422076"/>
              <a:gd name="connsiteX1310" fmla="*/ 7923879 w 9895459"/>
              <a:gd name="connsiteY1310" fmla="*/ 3194323 h 5422076"/>
              <a:gd name="connsiteX1311" fmla="*/ 7920123 w 9895459"/>
              <a:gd name="connsiteY1311" fmla="*/ 3217819 h 5422076"/>
              <a:gd name="connsiteX1312" fmla="*/ 7931860 w 9895459"/>
              <a:gd name="connsiteY1312" fmla="*/ 3240140 h 5422076"/>
              <a:gd name="connsiteX1313" fmla="*/ 7955334 w 9895459"/>
              <a:gd name="connsiteY1313" fmla="*/ 3255178 h 5422076"/>
              <a:gd name="connsiteX1314" fmla="*/ 7968245 w 9895459"/>
              <a:gd name="connsiteY1314" fmla="*/ 3273505 h 5422076"/>
              <a:gd name="connsiteX1315" fmla="*/ 7995474 w 9895459"/>
              <a:gd name="connsiteY1315" fmla="*/ 3286897 h 5422076"/>
              <a:gd name="connsiteX1316" fmla="*/ 8005099 w 9895459"/>
              <a:gd name="connsiteY1316" fmla="*/ 3269980 h 5422076"/>
              <a:gd name="connsiteX1317" fmla="*/ 8026460 w 9895459"/>
              <a:gd name="connsiteY1317" fmla="*/ 3289482 h 5422076"/>
              <a:gd name="connsiteX1318" fmla="*/ 8039606 w 9895459"/>
              <a:gd name="connsiteY1318" fmla="*/ 3298410 h 5422076"/>
              <a:gd name="connsiteX1319" fmla="*/ 8032799 w 9895459"/>
              <a:gd name="connsiteY1319" fmla="*/ 3274914 h 5422076"/>
              <a:gd name="connsiteX1320" fmla="*/ 8025756 w 9895459"/>
              <a:gd name="connsiteY1320" fmla="*/ 3261757 h 5422076"/>
              <a:gd name="connsiteX1321" fmla="*/ 7990076 w 9895459"/>
              <a:gd name="connsiteY1321" fmla="*/ 3254003 h 5422076"/>
              <a:gd name="connsiteX1322" fmla="*/ 7971296 w 9895459"/>
              <a:gd name="connsiteY1322" fmla="*/ 3240375 h 5422076"/>
              <a:gd name="connsiteX1323" fmla="*/ 7969888 w 9895459"/>
              <a:gd name="connsiteY1323" fmla="*/ 3202077 h 5422076"/>
              <a:gd name="connsiteX1324" fmla="*/ 7982095 w 9895459"/>
              <a:gd name="connsiteY1324" fmla="*/ 3194558 h 5422076"/>
              <a:gd name="connsiteX1325" fmla="*/ 7988902 w 9895459"/>
              <a:gd name="connsiteY1325" fmla="*/ 3154850 h 5422076"/>
              <a:gd name="connsiteX1326" fmla="*/ 7990545 w 9895459"/>
              <a:gd name="connsiteY1326" fmla="*/ 3134879 h 5422076"/>
              <a:gd name="connsiteX1327" fmla="*/ 7952987 w 9895459"/>
              <a:gd name="connsiteY1327" fmla="*/ 3129710 h 5422076"/>
              <a:gd name="connsiteX1328" fmla="*/ 8079981 w 9895459"/>
              <a:gd name="connsiteY1328" fmla="*/ 3398268 h 5422076"/>
              <a:gd name="connsiteX1329" fmla="*/ 8066131 w 9895459"/>
              <a:gd name="connsiteY1329" fmla="*/ 3401323 h 5422076"/>
              <a:gd name="connsiteX1330" fmla="*/ 8052986 w 9895459"/>
              <a:gd name="connsiteY1330" fmla="*/ 3408606 h 5422076"/>
              <a:gd name="connsiteX1331" fmla="*/ 8029512 w 9895459"/>
              <a:gd name="connsiteY1331" fmla="*/ 3426698 h 5422076"/>
              <a:gd name="connsiteX1332" fmla="*/ 8029512 w 9895459"/>
              <a:gd name="connsiteY1332" fmla="*/ 3414715 h 5422076"/>
              <a:gd name="connsiteX1333" fmla="*/ 8019653 w 9895459"/>
              <a:gd name="connsiteY1333" fmla="*/ 3408606 h 5422076"/>
              <a:gd name="connsiteX1334" fmla="*/ 7998526 w 9895459"/>
              <a:gd name="connsiteY1334" fmla="*/ 3427168 h 5422076"/>
              <a:gd name="connsiteX1335" fmla="*/ 7979043 w 9895459"/>
              <a:gd name="connsiteY1335" fmla="*/ 3450664 h 5422076"/>
              <a:gd name="connsiteX1336" fmla="*/ 7985851 w 9895459"/>
              <a:gd name="connsiteY1336" fmla="*/ 3460297 h 5422076"/>
              <a:gd name="connsiteX1337" fmla="*/ 7997588 w 9895459"/>
              <a:gd name="connsiteY1337" fmla="*/ 3445260 h 5422076"/>
              <a:gd name="connsiteX1338" fmla="*/ 8019888 w 9895459"/>
              <a:gd name="connsiteY1338" fmla="*/ 3432572 h 5422076"/>
              <a:gd name="connsiteX1339" fmla="*/ 8036554 w 9895459"/>
              <a:gd name="connsiteY1339" fmla="*/ 3438211 h 5422076"/>
              <a:gd name="connsiteX1340" fmla="*/ 8037728 w 9895459"/>
              <a:gd name="connsiteY1340" fmla="*/ 3464527 h 5422076"/>
              <a:gd name="connsiteX1341" fmla="*/ 8051108 w 9895459"/>
              <a:gd name="connsiteY1341" fmla="*/ 3488023 h 5422076"/>
              <a:gd name="connsiteX1342" fmla="*/ 8071061 w 9895459"/>
              <a:gd name="connsiteY1342" fmla="*/ 3488023 h 5422076"/>
              <a:gd name="connsiteX1343" fmla="*/ 8081624 w 9895459"/>
              <a:gd name="connsiteY1343" fmla="*/ 3480739 h 5422076"/>
              <a:gd name="connsiteX1344" fmla="*/ 8075287 w 9895459"/>
              <a:gd name="connsiteY1344" fmla="*/ 3461472 h 5422076"/>
              <a:gd name="connsiteX1345" fmla="*/ 8085145 w 9895459"/>
              <a:gd name="connsiteY1345" fmla="*/ 3449254 h 5422076"/>
              <a:gd name="connsiteX1346" fmla="*/ 8093126 w 9895459"/>
              <a:gd name="connsiteY1346" fmla="*/ 3466171 h 5422076"/>
              <a:gd name="connsiteX1347" fmla="*/ 8100169 w 9895459"/>
              <a:gd name="connsiteY1347" fmla="*/ 3467816 h 5422076"/>
              <a:gd name="connsiteX1348" fmla="*/ 8104629 w 9895459"/>
              <a:gd name="connsiteY1348" fmla="*/ 3435157 h 5422076"/>
              <a:gd name="connsiteX1349" fmla="*/ 8102047 w 9895459"/>
              <a:gd name="connsiteY1349" fmla="*/ 3411661 h 5422076"/>
              <a:gd name="connsiteX1350" fmla="*/ 8092422 w 9895459"/>
              <a:gd name="connsiteY1350" fmla="*/ 3392629 h 5422076"/>
              <a:gd name="connsiteX1351" fmla="*/ 8076225 w 9895459"/>
              <a:gd name="connsiteY1351" fmla="*/ 3379002 h 5422076"/>
              <a:gd name="connsiteX1352" fmla="*/ 8080216 w 9895459"/>
              <a:gd name="connsiteY1352" fmla="*/ 3397328 h 5422076"/>
              <a:gd name="connsiteX1353" fmla="*/ 8018714 w 9895459"/>
              <a:gd name="connsiteY1353" fmla="*/ 3336709 h 5422076"/>
              <a:gd name="connsiteX1354" fmla="*/ 8007446 w 9895459"/>
              <a:gd name="connsiteY1354" fmla="*/ 3319087 h 5422076"/>
              <a:gd name="connsiteX1355" fmla="*/ 7977635 w 9895459"/>
              <a:gd name="connsiteY1355" fmla="*/ 3301230 h 5422076"/>
              <a:gd name="connsiteX1356" fmla="*/ 7949936 w 9895459"/>
              <a:gd name="connsiteY1356" fmla="*/ 3321906 h 5422076"/>
              <a:gd name="connsiteX1357" fmla="*/ 7973410 w 9895459"/>
              <a:gd name="connsiteY1357" fmla="*/ 3345402 h 5422076"/>
              <a:gd name="connsiteX1358" fmla="*/ 7996884 w 9895459"/>
              <a:gd name="connsiteY1358" fmla="*/ 3339528 h 5422076"/>
              <a:gd name="connsiteX1359" fmla="*/ 7983737 w 9895459"/>
              <a:gd name="connsiteY1359" fmla="*/ 3351511 h 5422076"/>
              <a:gd name="connsiteX1360" fmla="*/ 7979278 w 9895459"/>
              <a:gd name="connsiteY1360" fmla="*/ 3383935 h 5422076"/>
              <a:gd name="connsiteX1361" fmla="*/ 7996414 w 9895459"/>
              <a:gd name="connsiteY1361" fmla="*/ 3395683 h 5422076"/>
              <a:gd name="connsiteX1362" fmla="*/ 8019888 w 9895459"/>
              <a:gd name="connsiteY1362" fmla="*/ 3360910 h 5422076"/>
              <a:gd name="connsiteX1363" fmla="*/ 8035381 w 9895459"/>
              <a:gd name="connsiteY1363" fmla="*/ 3334124 h 5422076"/>
              <a:gd name="connsiteX1364" fmla="*/ 8035381 w 9895459"/>
              <a:gd name="connsiteY1364" fmla="*/ 3310628 h 5422076"/>
              <a:gd name="connsiteX1365" fmla="*/ 8048996 w 9895459"/>
              <a:gd name="connsiteY1365" fmla="*/ 3300290 h 5422076"/>
              <a:gd name="connsiteX1366" fmla="*/ 8047587 w 9895459"/>
              <a:gd name="connsiteY1366" fmla="*/ 3308749 h 5422076"/>
              <a:gd name="connsiteX1367" fmla="*/ 8064958 w 9895459"/>
              <a:gd name="connsiteY1367" fmla="*/ 3327075 h 5422076"/>
              <a:gd name="connsiteX1368" fmla="*/ 8059089 w 9895459"/>
              <a:gd name="connsiteY1368" fmla="*/ 3334359 h 5422076"/>
              <a:gd name="connsiteX1369" fmla="*/ 8049700 w 9895459"/>
              <a:gd name="connsiteY1369" fmla="*/ 3332244 h 5422076"/>
              <a:gd name="connsiteX1370" fmla="*/ 8048526 w 9895459"/>
              <a:gd name="connsiteY1370" fmla="*/ 3340938 h 5422076"/>
              <a:gd name="connsiteX1371" fmla="*/ 8054394 w 9895459"/>
              <a:gd name="connsiteY1371" fmla="*/ 3347752 h 5422076"/>
              <a:gd name="connsiteX1372" fmla="*/ 8059089 w 9895459"/>
              <a:gd name="connsiteY1372" fmla="*/ 3365844 h 5422076"/>
              <a:gd name="connsiteX1373" fmla="*/ 8064254 w 9895459"/>
              <a:gd name="connsiteY1373" fmla="*/ 3370073 h 5422076"/>
              <a:gd name="connsiteX1374" fmla="*/ 8064254 w 9895459"/>
              <a:gd name="connsiteY1374" fmla="*/ 3346577 h 5422076"/>
              <a:gd name="connsiteX1375" fmla="*/ 8069418 w 9895459"/>
              <a:gd name="connsiteY1375" fmla="*/ 3335769 h 5422076"/>
              <a:gd name="connsiteX1376" fmla="*/ 8078338 w 9895459"/>
              <a:gd name="connsiteY1376" fmla="*/ 3339763 h 5422076"/>
              <a:gd name="connsiteX1377" fmla="*/ 8078338 w 9895459"/>
              <a:gd name="connsiteY1377" fmla="*/ 3309689 h 5422076"/>
              <a:gd name="connsiteX1378" fmla="*/ 8061202 w 9895459"/>
              <a:gd name="connsiteY1378" fmla="*/ 3300290 h 5422076"/>
              <a:gd name="connsiteX1379" fmla="*/ 8048996 w 9895459"/>
              <a:gd name="connsiteY1379" fmla="*/ 3299820 h 5422076"/>
              <a:gd name="connsiteX1380" fmla="*/ 7910734 w 9895459"/>
              <a:gd name="connsiteY1380" fmla="*/ 3334359 h 5422076"/>
              <a:gd name="connsiteX1381" fmla="*/ 7901813 w 9895459"/>
              <a:gd name="connsiteY1381" fmla="*/ 3352921 h 5422076"/>
              <a:gd name="connsiteX1382" fmla="*/ 7883739 w 9895459"/>
              <a:gd name="connsiteY1382" fmla="*/ 3381586 h 5422076"/>
              <a:gd name="connsiteX1383" fmla="*/ 7852049 w 9895459"/>
              <a:gd name="connsiteY1383" fmla="*/ 3415420 h 5422076"/>
              <a:gd name="connsiteX1384" fmla="*/ 7867307 w 9895459"/>
              <a:gd name="connsiteY1384" fmla="*/ 3409311 h 5422076"/>
              <a:gd name="connsiteX1385" fmla="*/ 7898997 w 9895459"/>
              <a:gd name="connsiteY1385" fmla="*/ 3380411 h 5422076"/>
              <a:gd name="connsiteX1386" fmla="*/ 7911673 w 9895459"/>
              <a:gd name="connsiteY1386" fmla="*/ 3369368 h 5422076"/>
              <a:gd name="connsiteX1387" fmla="*/ 7919419 w 9895459"/>
              <a:gd name="connsiteY1387" fmla="*/ 3349396 h 5422076"/>
              <a:gd name="connsiteX1388" fmla="*/ 7910734 w 9895459"/>
              <a:gd name="connsiteY1388" fmla="*/ 3334359 h 5422076"/>
              <a:gd name="connsiteX1389" fmla="*/ 8795234 w 9895459"/>
              <a:gd name="connsiteY1389" fmla="*/ 3742014 h 5422076"/>
              <a:gd name="connsiteX1390" fmla="*/ 8786313 w 9895459"/>
              <a:gd name="connsiteY1390" fmla="*/ 3770209 h 5422076"/>
              <a:gd name="connsiteX1391" fmla="*/ 8745469 w 9895459"/>
              <a:gd name="connsiteY1391" fmla="*/ 3782662 h 5422076"/>
              <a:gd name="connsiteX1392" fmla="*/ 8724812 w 9895459"/>
              <a:gd name="connsiteY1392" fmla="*/ 3780077 h 5422076"/>
              <a:gd name="connsiteX1393" fmla="*/ 8711431 w 9895459"/>
              <a:gd name="connsiteY1393" fmla="*/ 3789240 h 5422076"/>
              <a:gd name="connsiteX1394" fmla="*/ 8742183 w 9895459"/>
              <a:gd name="connsiteY1394" fmla="*/ 3804748 h 5422076"/>
              <a:gd name="connsiteX1395" fmla="*/ 8803685 w 9895459"/>
              <a:gd name="connsiteY1395" fmla="*/ 3785481 h 5422076"/>
              <a:gd name="connsiteX1396" fmla="*/ 8819647 w 9895459"/>
              <a:gd name="connsiteY1396" fmla="*/ 3761985 h 5422076"/>
              <a:gd name="connsiteX1397" fmla="*/ 8795234 w 9895459"/>
              <a:gd name="connsiteY1397" fmla="*/ 3742014 h 5422076"/>
              <a:gd name="connsiteX1398" fmla="*/ 8864482 w 9895459"/>
              <a:gd name="connsiteY1398" fmla="*/ 3772088 h 5422076"/>
              <a:gd name="connsiteX1399" fmla="*/ 8877628 w 9895459"/>
              <a:gd name="connsiteY1399" fmla="*/ 3793235 h 5422076"/>
              <a:gd name="connsiteX1400" fmla="*/ 8910726 w 9895459"/>
              <a:gd name="connsiteY1400" fmla="*/ 3811797 h 5422076"/>
              <a:gd name="connsiteX1401" fmla="*/ 8902979 w 9895459"/>
              <a:gd name="connsiteY1401" fmla="*/ 3797699 h 5422076"/>
              <a:gd name="connsiteX1402" fmla="*/ 8883261 w 9895459"/>
              <a:gd name="connsiteY1402" fmla="*/ 3770914 h 5422076"/>
              <a:gd name="connsiteX1403" fmla="*/ 8864482 w 9895459"/>
              <a:gd name="connsiteY1403" fmla="*/ 3772088 h 5422076"/>
              <a:gd name="connsiteX1404" fmla="*/ 7962377 w 9895459"/>
              <a:gd name="connsiteY1404" fmla="*/ 2934928 h 5422076"/>
              <a:gd name="connsiteX1405" fmla="*/ 7926462 w 9895459"/>
              <a:gd name="connsiteY1405" fmla="*/ 2981920 h 5422076"/>
              <a:gd name="connsiteX1406" fmla="*/ 7949936 w 9895459"/>
              <a:gd name="connsiteY1406" fmla="*/ 3026562 h 5422076"/>
              <a:gd name="connsiteX1407" fmla="*/ 7968010 w 9895459"/>
              <a:gd name="connsiteY1407" fmla="*/ 3001187 h 5422076"/>
              <a:gd name="connsiteX1408" fmla="*/ 7982095 w 9895459"/>
              <a:gd name="connsiteY1408" fmla="*/ 2941977 h 5422076"/>
              <a:gd name="connsiteX1409" fmla="*/ 7962377 w 9895459"/>
              <a:gd name="connsiteY1409" fmla="*/ 2934928 h 5422076"/>
              <a:gd name="connsiteX1410" fmla="*/ 8549227 w 9895459"/>
              <a:gd name="connsiteY1410" fmla="*/ 1860694 h 5422076"/>
              <a:gd name="connsiteX1411" fmla="*/ 8549227 w 9895459"/>
              <a:gd name="connsiteY1411" fmla="*/ 1899932 h 5422076"/>
              <a:gd name="connsiteX1412" fmla="*/ 8532559 w 9895459"/>
              <a:gd name="connsiteY1412" fmla="*/ 1934941 h 5422076"/>
              <a:gd name="connsiteX1413" fmla="*/ 8535376 w 9895459"/>
              <a:gd name="connsiteY1413" fmla="*/ 1985222 h 5422076"/>
              <a:gd name="connsiteX1414" fmla="*/ 8537959 w 9895459"/>
              <a:gd name="connsiteY1414" fmla="*/ 2010128 h 5422076"/>
              <a:gd name="connsiteX1415" fmla="*/ 8535846 w 9895459"/>
              <a:gd name="connsiteY1415" fmla="*/ 2065343 h 5422076"/>
              <a:gd name="connsiteX1416" fmla="*/ 8529508 w 9895459"/>
              <a:gd name="connsiteY1416" fmla="*/ 2103172 h 5422076"/>
              <a:gd name="connsiteX1417" fmla="*/ 8529508 w 9895459"/>
              <a:gd name="connsiteY1417" fmla="*/ 2150164 h 5422076"/>
              <a:gd name="connsiteX1418" fmla="*/ 8529508 w 9895459"/>
              <a:gd name="connsiteY1418" fmla="*/ 2204909 h 5422076"/>
              <a:gd name="connsiteX1419" fmla="*/ 8539602 w 9895459"/>
              <a:gd name="connsiteY1419" fmla="*/ 2196451 h 5422076"/>
              <a:gd name="connsiteX1420" fmla="*/ 8565893 w 9895459"/>
              <a:gd name="connsiteY1420" fmla="*/ 2199505 h 5422076"/>
              <a:gd name="connsiteX1421" fmla="*/ 8573874 w 9895459"/>
              <a:gd name="connsiteY1421" fmla="*/ 2207964 h 5422076"/>
              <a:gd name="connsiteX1422" fmla="*/ 8569179 w 9895459"/>
              <a:gd name="connsiteY1422" fmla="*/ 2175539 h 5422076"/>
              <a:gd name="connsiteX1423" fmla="*/ 8552982 w 9895459"/>
              <a:gd name="connsiteY1423" fmla="*/ 2111395 h 5422076"/>
              <a:gd name="connsiteX1424" fmla="*/ 8578803 w 9895459"/>
              <a:gd name="connsiteY1424" fmla="*/ 2072862 h 5422076"/>
              <a:gd name="connsiteX1425" fmla="*/ 8608616 w 9895459"/>
              <a:gd name="connsiteY1425" fmla="*/ 2096358 h 5422076"/>
              <a:gd name="connsiteX1426" fmla="*/ 8600635 w 9895459"/>
              <a:gd name="connsiteY1426" fmla="*/ 2068633 h 5422076"/>
              <a:gd name="connsiteX1427" fmla="*/ 8586315 w 9895459"/>
              <a:gd name="connsiteY1427" fmla="*/ 2018352 h 5422076"/>
              <a:gd name="connsiteX1428" fmla="*/ 8567066 w 9895459"/>
              <a:gd name="connsiteY1428" fmla="*/ 1966426 h 5422076"/>
              <a:gd name="connsiteX1429" fmla="*/ 8567066 w 9895459"/>
              <a:gd name="connsiteY1429" fmla="*/ 1938465 h 5422076"/>
              <a:gd name="connsiteX1430" fmla="*/ 8570822 w 9895459"/>
              <a:gd name="connsiteY1430" fmla="*/ 1898287 h 5422076"/>
              <a:gd name="connsiteX1431" fmla="*/ 8561198 w 9895459"/>
              <a:gd name="connsiteY1431" fmla="*/ 1849886 h 5422076"/>
              <a:gd name="connsiteX1432" fmla="*/ 8547818 w 9895459"/>
              <a:gd name="connsiteY1432" fmla="*/ 1855290 h 5422076"/>
              <a:gd name="connsiteX1433" fmla="*/ 8533264 w 9895459"/>
              <a:gd name="connsiteY1433" fmla="*/ 2242033 h 5422076"/>
              <a:gd name="connsiteX1434" fmla="*/ 8527865 w 9895459"/>
              <a:gd name="connsiteY1434" fmla="*/ 2275397 h 5422076"/>
              <a:gd name="connsiteX1435" fmla="*/ 8521527 w 9895459"/>
              <a:gd name="connsiteY1435" fmla="*/ 2308292 h 5422076"/>
              <a:gd name="connsiteX1436" fmla="*/ 8496410 w 9895459"/>
              <a:gd name="connsiteY1436" fmla="*/ 2311816 h 5422076"/>
              <a:gd name="connsiteX1437" fmla="*/ 8487959 w 9895459"/>
              <a:gd name="connsiteY1437" fmla="*/ 2332257 h 5422076"/>
              <a:gd name="connsiteX1438" fmla="*/ 8469649 w 9895459"/>
              <a:gd name="connsiteY1438" fmla="*/ 2355753 h 5422076"/>
              <a:gd name="connsiteX1439" fmla="*/ 8484673 w 9895459"/>
              <a:gd name="connsiteY1439" fmla="*/ 2391702 h 5422076"/>
              <a:gd name="connsiteX1440" fmla="*/ 8498523 w 9895459"/>
              <a:gd name="connsiteY1440" fmla="*/ 2380659 h 5422076"/>
              <a:gd name="connsiteX1441" fmla="*/ 8510260 w 9895459"/>
              <a:gd name="connsiteY1441" fmla="*/ 2377135 h 5422076"/>
              <a:gd name="connsiteX1442" fmla="*/ 8496879 w 9895459"/>
              <a:gd name="connsiteY1442" fmla="*/ 2366796 h 5422076"/>
              <a:gd name="connsiteX1443" fmla="*/ 8487959 w 9895459"/>
              <a:gd name="connsiteY1443" fmla="*/ 2346355 h 5422076"/>
              <a:gd name="connsiteX1444" fmla="*/ 8514016 w 9895459"/>
              <a:gd name="connsiteY1444" fmla="*/ 2346355 h 5422076"/>
              <a:gd name="connsiteX1445" fmla="*/ 8543358 w 9895459"/>
              <a:gd name="connsiteY1445" fmla="*/ 2349879 h 5422076"/>
              <a:gd name="connsiteX1446" fmla="*/ 8572231 w 9895459"/>
              <a:gd name="connsiteY1446" fmla="*/ 2362802 h 5422076"/>
              <a:gd name="connsiteX1447" fmla="*/ 8579742 w 9895459"/>
              <a:gd name="connsiteY1447" fmla="*/ 2339306 h 5422076"/>
              <a:gd name="connsiteX1448" fmla="*/ 8616127 w 9895459"/>
              <a:gd name="connsiteY1448" fmla="*/ 2329438 h 5422076"/>
              <a:gd name="connsiteX1449" fmla="*/ 8637958 w 9895459"/>
              <a:gd name="connsiteY1449" fmla="*/ 2315810 h 5422076"/>
              <a:gd name="connsiteX1450" fmla="*/ 8629977 w 9895459"/>
              <a:gd name="connsiteY1450" fmla="*/ 2284091 h 5422076"/>
              <a:gd name="connsiteX1451" fmla="*/ 8608616 w 9895459"/>
              <a:gd name="connsiteY1451" fmla="*/ 2287615 h 5422076"/>
              <a:gd name="connsiteX1452" fmla="*/ 8579742 w 9895459"/>
              <a:gd name="connsiteY1452" fmla="*/ 2281506 h 5422076"/>
              <a:gd name="connsiteX1453" fmla="*/ 8542888 w 9895459"/>
              <a:gd name="connsiteY1453" fmla="*/ 2237804 h 5422076"/>
              <a:gd name="connsiteX1454" fmla="*/ 8532559 w 9895459"/>
              <a:gd name="connsiteY1454" fmla="*/ 2242033 h 5422076"/>
              <a:gd name="connsiteX1455" fmla="*/ 8486316 w 9895459"/>
              <a:gd name="connsiteY1455" fmla="*/ 2406505 h 5422076"/>
              <a:gd name="connsiteX1456" fmla="*/ 8475987 w 9895459"/>
              <a:gd name="connsiteY1456" fmla="*/ 2436814 h 5422076"/>
              <a:gd name="connsiteX1457" fmla="*/ 8473640 w 9895459"/>
              <a:gd name="connsiteY1457" fmla="*/ 2480517 h 5422076"/>
              <a:gd name="connsiteX1458" fmla="*/ 8433969 w 9895459"/>
              <a:gd name="connsiteY1458" fmla="*/ 2547010 h 5422076"/>
              <a:gd name="connsiteX1459" fmla="*/ 8397819 w 9895459"/>
              <a:gd name="connsiteY1459" fmla="*/ 2555469 h 5422076"/>
              <a:gd name="connsiteX1460" fmla="*/ 8403922 w 9895459"/>
              <a:gd name="connsiteY1460" fmla="*/ 2539492 h 5422076"/>
              <a:gd name="connsiteX1461" fmla="*/ 8382561 w 9895459"/>
              <a:gd name="connsiteY1461" fmla="*/ 2536437 h 5422076"/>
              <a:gd name="connsiteX1462" fmla="*/ 8382561 w 9895459"/>
              <a:gd name="connsiteY1462" fmla="*/ 2553354 h 5422076"/>
              <a:gd name="connsiteX1463" fmla="*/ 8368712 w 9895459"/>
              <a:gd name="connsiteY1463" fmla="*/ 2588128 h 5422076"/>
              <a:gd name="connsiteX1464" fmla="*/ 8360496 w 9895459"/>
              <a:gd name="connsiteY1464" fmla="*/ 2602226 h 5422076"/>
              <a:gd name="connsiteX1465" fmla="*/ 8341716 w 9895459"/>
              <a:gd name="connsiteY1465" fmla="*/ 2593532 h 5422076"/>
              <a:gd name="connsiteX1466" fmla="*/ 8305801 w 9895459"/>
              <a:gd name="connsiteY1466" fmla="*/ 2598701 h 5422076"/>
              <a:gd name="connsiteX1467" fmla="*/ 8274111 w 9895459"/>
              <a:gd name="connsiteY1467" fmla="*/ 2622197 h 5422076"/>
              <a:gd name="connsiteX1468" fmla="*/ 8233501 w 9895459"/>
              <a:gd name="connsiteY1468" fmla="*/ 2643344 h 5422076"/>
              <a:gd name="connsiteX1469" fmla="*/ 8210027 w 9895459"/>
              <a:gd name="connsiteY1469" fmla="*/ 2674828 h 5422076"/>
              <a:gd name="connsiteX1470" fmla="*/ 8194065 w 9895459"/>
              <a:gd name="connsiteY1470" fmla="*/ 2703963 h 5422076"/>
              <a:gd name="connsiteX1471" fmla="*/ 8204863 w 9895459"/>
              <a:gd name="connsiteY1471" fmla="*/ 2706078 h 5422076"/>
              <a:gd name="connsiteX1472" fmla="*/ 8215661 w 9895459"/>
              <a:gd name="connsiteY1472" fmla="*/ 2693390 h 5422076"/>
              <a:gd name="connsiteX1473" fmla="*/ 8221295 w 9895459"/>
              <a:gd name="connsiteY1473" fmla="*/ 2705608 h 5422076"/>
              <a:gd name="connsiteX1474" fmla="*/ 8208854 w 9895459"/>
              <a:gd name="connsiteY1474" fmla="*/ 2730279 h 5422076"/>
              <a:gd name="connsiteX1475" fmla="*/ 8217773 w 9895459"/>
              <a:gd name="connsiteY1475" fmla="*/ 2752365 h 5422076"/>
              <a:gd name="connsiteX1476" fmla="*/ 8246882 w 9895459"/>
              <a:gd name="connsiteY1476" fmla="*/ 2733803 h 5422076"/>
              <a:gd name="connsiteX1477" fmla="*/ 8262139 w 9895459"/>
              <a:gd name="connsiteY1477" fmla="*/ 2695740 h 5422076"/>
              <a:gd name="connsiteX1478" fmla="*/ 8243830 w 9895459"/>
              <a:gd name="connsiteY1478" fmla="*/ 2672244 h 5422076"/>
              <a:gd name="connsiteX1479" fmla="*/ 8242656 w 9895459"/>
              <a:gd name="connsiteY1479" fmla="*/ 2657911 h 5422076"/>
              <a:gd name="connsiteX1480" fmla="*/ 8268947 w 9895459"/>
              <a:gd name="connsiteY1480" fmla="*/ 2651332 h 5422076"/>
              <a:gd name="connsiteX1481" fmla="*/ 8317538 w 9895459"/>
              <a:gd name="connsiteY1481" fmla="*/ 2640524 h 5422076"/>
              <a:gd name="connsiteX1482" fmla="*/ 8356740 w 9895459"/>
              <a:gd name="connsiteY1482" fmla="*/ 2635590 h 5422076"/>
              <a:gd name="connsiteX1483" fmla="*/ 8364252 w 9895459"/>
              <a:gd name="connsiteY1483" fmla="*/ 2667779 h 5422076"/>
              <a:gd name="connsiteX1484" fmla="*/ 8391246 w 9895459"/>
              <a:gd name="connsiteY1484" fmla="*/ 2656501 h 5422076"/>
              <a:gd name="connsiteX1485" fmla="*/ 8391246 w 9895459"/>
              <a:gd name="connsiteY1485" fmla="*/ 2640759 h 5422076"/>
              <a:gd name="connsiteX1486" fmla="*/ 8397350 w 9895459"/>
              <a:gd name="connsiteY1486" fmla="*/ 2627366 h 5422076"/>
              <a:gd name="connsiteX1487" fmla="*/ 8425284 w 9895459"/>
              <a:gd name="connsiteY1487" fmla="*/ 2631596 h 5422076"/>
              <a:gd name="connsiteX1488" fmla="*/ 8453687 w 9895459"/>
              <a:gd name="connsiteY1488" fmla="*/ 2618908 h 5422076"/>
              <a:gd name="connsiteX1489" fmla="*/ 8471762 w 9895459"/>
              <a:gd name="connsiteY1489" fmla="*/ 2620318 h 5422076"/>
              <a:gd name="connsiteX1490" fmla="*/ 8480682 w 9895459"/>
              <a:gd name="connsiteY1490" fmla="*/ 2624547 h 5422076"/>
              <a:gd name="connsiteX1491" fmla="*/ 8512137 w 9895459"/>
              <a:gd name="connsiteY1491" fmla="*/ 2611859 h 5422076"/>
              <a:gd name="connsiteX1492" fmla="*/ 8512137 w 9895459"/>
              <a:gd name="connsiteY1492" fmla="*/ 2595647 h 5422076"/>
              <a:gd name="connsiteX1493" fmla="*/ 8506504 w 9895459"/>
              <a:gd name="connsiteY1493" fmla="*/ 2558758 h 5422076"/>
              <a:gd name="connsiteX1494" fmla="*/ 8510964 w 9895459"/>
              <a:gd name="connsiteY1494" fmla="*/ 2523984 h 5422076"/>
              <a:gd name="connsiteX1495" fmla="*/ 8520118 w 9895459"/>
              <a:gd name="connsiteY1495" fmla="*/ 2508712 h 5422076"/>
              <a:gd name="connsiteX1496" fmla="*/ 8530213 w 9895459"/>
              <a:gd name="connsiteY1496" fmla="*/ 2482161 h 5422076"/>
              <a:gd name="connsiteX1497" fmla="*/ 8535376 w 9895459"/>
              <a:gd name="connsiteY1497" fmla="*/ 2448562 h 5422076"/>
              <a:gd name="connsiteX1498" fmla="*/ 8523405 w 9895459"/>
              <a:gd name="connsiteY1498" fmla="*/ 2417313 h 5422076"/>
              <a:gd name="connsiteX1499" fmla="*/ 8526222 w 9895459"/>
              <a:gd name="connsiteY1499" fmla="*/ 2388413 h 5422076"/>
              <a:gd name="connsiteX1500" fmla="*/ 8500870 w 9895459"/>
              <a:gd name="connsiteY1500" fmla="*/ 2402275 h 5422076"/>
              <a:gd name="connsiteX1501" fmla="*/ 8498523 w 9895459"/>
              <a:gd name="connsiteY1501" fmla="*/ 2407444 h 5422076"/>
              <a:gd name="connsiteX1502" fmla="*/ 8484673 w 9895459"/>
              <a:gd name="connsiteY1502" fmla="*/ 2405330 h 5422076"/>
              <a:gd name="connsiteX1503" fmla="*/ 8336787 w 9895459"/>
              <a:gd name="connsiteY1503" fmla="*/ 2630891 h 5422076"/>
              <a:gd name="connsiteX1504" fmla="*/ 8282562 w 9895459"/>
              <a:gd name="connsiteY1504" fmla="*/ 2641934 h 5422076"/>
              <a:gd name="connsiteX1505" fmla="*/ 8267539 w 9895459"/>
              <a:gd name="connsiteY1505" fmla="*/ 2666605 h 5422076"/>
              <a:gd name="connsiteX1506" fmla="*/ 8277162 w 9895459"/>
              <a:gd name="connsiteY1506" fmla="*/ 2702083 h 5422076"/>
              <a:gd name="connsiteX1507" fmla="*/ 8300636 w 9895459"/>
              <a:gd name="connsiteY1507" fmla="*/ 2695035 h 5422076"/>
              <a:gd name="connsiteX1508" fmla="*/ 8325520 w 9895459"/>
              <a:gd name="connsiteY1508" fmla="*/ 2667544 h 5422076"/>
              <a:gd name="connsiteX1509" fmla="*/ 8350402 w 9895459"/>
              <a:gd name="connsiteY1509" fmla="*/ 2661670 h 5422076"/>
              <a:gd name="connsiteX1510" fmla="*/ 8355096 w 9895459"/>
              <a:gd name="connsiteY1510" fmla="*/ 2629011 h 5422076"/>
              <a:gd name="connsiteX1511" fmla="*/ 8335143 w 9895459"/>
              <a:gd name="connsiteY1511" fmla="*/ 2629716 h 5422076"/>
              <a:gd name="connsiteX1512" fmla="*/ 9833724 w 9895459"/>
              <a:gd name="connsiteY1512" fmla="*/ 1525172 h 5422076"/>
              <a:gd name="connsiteX1513" fmla="*/ 9798747 w 9895459"/>
              <a:gd name="connsiteY1513" fmla="*/ 1523762 h 5422076"/>
              <a:gd name="connsiteX1514" fmla="*/ 9809780 w 9895459"/>
              <a:gd name="connsiteY1514" fmla="*/ 1541854 h 5422076"/>
              <a:gd name="connsiteX1515" fmla="*/ 9848747 w 9895459"/>
              <a:gd name="connsiteY1515" fmla="*/ 1548668 h 5422076"/>
              <a:gd name="connsiteX1516" fmla="*/ 9879498 w 9895459"/>
              <a:gd name="connsiteY1516" fmla="*/ 1557831 h 5422076"/>
              <a:gd name="connsiteX1517" fmla="*/ 9895460 w 9895459"/>
              <a:gd name="connsiteY1517" fmla="*/ 1550782 h 5422076"/>
              <a:gd name="connsiteX1518" fmla="*/ 9832081 w 9895459"/>
              <a:gd name="connsiteY1518" fmla="*/ 1523997 h 5422076"/>
              <a:gd name="connsiteX1519" fmla="*/ 9544524 w 9895459"/>
              <a:gd name="connsiteY1519" fmla="*/ 1125741 h 5422076"/>
              <a:gd name="connsiteX1520" fmla="*/ 9529970 w 9895459"/>
              <a:gd name="connsiteY1520" fmla="*/ 1142188 h 5422076"/>
              <a:gd name="connsiteX1521" fmla="*/ 9566824 w 9895459"/>
              <a:gd name="connsiteY1521" fmla="*/ 1163334 h 5422076"/>
              <a:gd name="connsiteX1522" fmla="*/ 9613772 w 9895459"/>
              <a:gd name="connsiteY1522" fmla="*/ 1159340 h 5422076"/>
              <a:gd name="connsiteX1523" fmla="*/ 9662363 w 9895459"/>
              <a:gd name="connsiteY1523" fmla="*/ 1150646 h 5422076"/>
              <a:gd name="connsiteX1524" fmla="*/ 9643114 w 9895459"/>
              <a:gd name="connsiteY1524" fmla="*/ 1129030 h 5422076"/>
              <a:gd name="connsiteX1525" fmla="*/ 9580674 w 9895459"/>
              <a:gd name="connsiteY1525" fmla="*/ 1130910 h 5422076"/>
              <a:gd name="connsiteX1526" fmla="*/ 9542881 w 9895459"/>
              <a:gd name="connsiteY1526" fmla="*/ 1125036 h 5422076"/>
              <a:gd name="connsiteX1527" fmla="*/ 8640305 w 9895459"/>
              <a:gd name="connsiteY1527" fmla="*/ 788574 h 5422076"/>
              <a:gd name="connsiteX1528" fmla="*/ 8694765 w 9895459"/>
              <a:gd name="connsiteY1528" fmla="*/ 828752 h 5422076"/>
              <a:gd name="connsiteX1529" fmla="*/ 8750868 w 9895459"/>
              <a:gd name="connsiteY1529" fmla="*/ 828752 h 5422076"/>
              <a:gd name="connsiteX1530" fmla="*/ 8787253 w 9895459"/>
              <a:gd name="connsiteY1530" fmla="*/ 805256 h 5422076"/>
              <a:gd name="connsiteX1531" fmla="*/ 8752277 w 9895459"/>
              <a:gd name="connsiteY1531" fmla="*/ 796328 h 5422076"/>
              <a:gd name="connsiteX1532" fmla="*/ 8707910 w 9895459"/>
              <a:gd name="connsiteY1532" fmla="*/ 796328 h 5422076"/>
              <a:gd name="connsiteX1533" fmla="*/ 8700633 w 9895459"/>
              <a:gd name="connsiteY1533" fmla="*/ 781995 h 5422076"/>
              <a:gd name="connsiteX1534" fmla="*/ 8674343 w 9895459"/>
              <a:gd name="connsiteY1534" fmla="*/ 781995 h 5422076"/>
              <a:gd name="connsiteX1535" fmla="*/ 8660728 w 9895459"/>
              <a:gd name="connsiteY1535" fmla="*/ 771892 h 5422076"/>
              <a:gd name="connsiteX1536" fmla="*/ 8640305 w 9895459"/>
              <a:gd name="connsiteY1536" fmla="*/ 788574 h 5422076"/>
              <a:gd name="connsiteX1537" fmla="*/ 8483265 w 9895459"/>
              <a:gd name="connsiteY1537" fmla="*/ 839795 h 5422076"/>
              <a:gd name="connsiteX1538" fmla="*/ 8485846 w 9895459"/>
              <a:gd name="connsiteY1538" fmla="*/ 863291 h 5422076"/>
              <a:gd name="connsiteX1539" fmla="*/ 8489602 w 9895459"/>
              <a:gd name="connsiteY1539" fmla="*/ 882558 h 5422076"/>
              <a:gd name="connsiteX1540" fmla="*/ 8511902 w 9895459"/>
              <a:gd name="connsiteY1540" fmla="*/ 892426 h 5422076"/>
              <a:gd name="connsiteX1541" fmla="*/ 8557677 w 9895459"/>
              <a:gd name="connsiteY1541" fmla="*/ 924850 h 5422076"/>
              <a:gd name="connsiteX1542" fmla="*/ 8581151 w 9895459"/>
              <a:gd name="connsiteY1542" fmla="*/ 923676 h 5422076"/>
              <a:gd name="connsiteX1543" fmla="*/ 8563076 w 9895459"/>
              <a:gd name="connsiteY1543" fmla="*/ 890781 h 5422076"/>
              <a:gd name="connsiteX1544" fmla="*/ 8516128 w 9895459"/>
              <a:gd name="connsiteY1544" fmla="*/ 852013 h 5422076"/>
              <a:gd name="connsiteX1545" fmla="*/ 8483265 w 9895459"/>
              <a:gd name="connsiteY1545" fmla="*/ 839795 h 5422076"/>
              <a:gd name="connsiteX1546" fmla="*/ 8626221 w 9895459"/>
              <a:gd name="connsiteY1546" fmla="*/ 766488 h 5422076"/>
              <a:gd name="connsiteX1547" fmla="*/ 8574813 w 9895459"/>
              <a:gd name="connsiteY1547" fmla="*/ 734768 h 5422076"/>
              <a:gd name="connsiteX1548" fmla="*/ 8521057 w 9895459"/>
              <a:gd name="connsiteY1548" fmla="*/ 708688 h 5422076"/>
              <a:gd name="connsiteX1549" fmla="*/ 8508147 w 9895459"/>
              <a:gd name="connsiteY1549" fmla="*/ 729129 h 5422076"/>
              <a:gd name="connsiteX1550" fmla="*/ 8484673 w 9895459"/>
              <a:gd name="connsiteY1550" fmla="*/ 729129 h 5422076"/>
              <a:gd name="connsiteX1551" fmla="*/ 8436317 w 9895459"/>
              <a:gd name="connsiteY1551" fmla="*/ 705633 h 5422076"/>
              <a:gd name="connsiteX1552" fmla="*/ 8391011 w 9895459"/>
              <a:gd name="connsiteY1552" fmla="*/ 734063 h 5422076"/>
              <a:gd name="connsiteX1553" fmla="*/ 8405800 w 9895459"/>
              <a:gd name="connsiteY1553" fmla="*/ 785520 h 5422076"/>
              <a:gd name="connsiteX1554" fmla="*/ 8456973 w 9895459"/>
              <a:gd name="connsiteY1554" fmla="*/ 803846 h 5422076"/>
              <a:gd name="connsiteX1555" fmla="*/ 8483499 w 9895459"/>
              <a:gd name="connsiteY1555" fmla="*/ 791159 h 5422076"/>
              <a:gd name="connsiteX1556" fmla="*/ 8544062 w 9895459"/>
              <a:gd name="connsiteY1556" fmla="*/ 785989 h 5422076"/>
              <a:gd name="connsiteX1557" fmla="*/ 8561198 w 9895459"/>
              <a:gd name="connsiteY1557" fmla="*/ 804551 h 5422076"/>
              <a:gd name="connsiteX1558" fmla="*/ 8608146 w 9895459"/>
              <a:gd name="connsiteY1558" fmla="*/ 784345 h 5422076"/>
              <a:gd name="connsiteX1559" fmla="*/ 8626221 w 9895459"/>
              <a:gd name="connsiteY1559" fmla="*/ 766488 h 5422076"/>
              <a:gd name="connsiteX1560" fmla="*/ 7238908 w 9895459"/>
              <a:gd name="connsiteY1560" fmla="*/ 233130 h 5422076"/>
              <a:gd name="connsiteX1561" fmla="*/ 7181162 w 9895459"/>
              <a:gd name="connsiteY1561" fmla="*/ 262970 h 5422076"/>
              <a:gd name="connsiteX1562" fmla="*/ 7142195 w 9895459"/>
              <a:gd name="connsiteY1562" fmla="*/ 288345 h 5422076"/>
              <a:gd name="connsiteX1563" fmla="*/ 7125528 w 9895459"/>
              <a:gd name="connsiteY1563" fmla="*/ 325704 h 5422076"/>
              <a:gd name="connsiteX1564" fmla="*/ 7158861 w 9895459"/>
              <a:gd name="connsiteY1564" fmla="*/ 343326 h 5422076"/>
              <a:gd name="connsiteX1565" fmla="*/ 7222241 w 9895459"/>
              <a:gd name="connsiteY1565" fmla="*/ 371991 h 5422076"/>
              <a:gd name="connsiteX1566" fmla="*/ 7291254 w 9895459"/>
              <a:gd name="connsiteY1566" fmla="*/ 401361 h 5422076"/>
              <a:gd name="connsiteX1567" fmla="*/ 7333977 w 9895459"/>
              <a:gd name="connsiteY1567" fmla="*/ 411464 h 5422076"/>
              <a:gd name="connsiteX1568" fmla="*/ 7377169 w 9895459"/>
              <a:gd name="connsiteY1568" fmla="*/ 403476 h 5422076"/>
              <a:gd name="connsiteX1569" fmla="*/ 7368719 w 9895459"/>
              <a:gd name="connsiteY1569" fmla="*/ 366117 h 5422076"/>
              <a:gd name="connsiteX1570" fmla="*/ 7368719 w 9895459"/>
              <a:gd name="connsiteY1570" fmla="*/ 333223 h 5422076"/>
              <a:gd name="connsiteX1571" fmla="*/ 7332334 w 9895459"/>
              <a:gd name="connsiteY1571" fmla="*/ 328289 h 5422076"/>
              <a:gd name="connsiteX1572" fmla="*/ 7344541 w 9895459"/>
              <a:gd name="connsiteY1572" fmla="*/ 317715 h 5422076"/>
              <a:gd name="connsiteX1573" fmla="*/ 7295949 w 9895459"/>
              <a:gd name="connsiteY1573" fmla="*/ 294219 h 5422076"/>
              <a:gd name="connsiteX1574" fmla="*/ 7313555 w 9895459"/>
              <a:gd name="connsiteY1574" fmla="*/ 270724 h 5422076"/>
              <a:gd name="connsiteX1575" fmla="*/ 7297593 w 9895459"/>
              <a:gd name="connsiteY1575" fmla="*/ 251222 h 5422076"/>
              <a:gd name="connsiteX1576" fmla="*/ 7247358 w 9895459"/>
              <a:gd name="connsiteY1576" fmla="*/ 219972 h 5422076"/>
              <a:gd name="connsiteX1577" fmla="*/ 7238908 w 9895459"/>
              <a:gd name="connsiteY1577" fmla="*/ 233130 h 5422076"/>
              <a:gd name="connsiteX1578" fmla="*/ 7439610 w 9895459"/>
              <a:gd name="connsiteY1578" fmla="*/ 383974 h 5422076"/>
              <a:gd name="connsiteX1579" fmla="*/ 7402287 w 9895459"/>
              <a:gd name="connsiteY1579" fmla="*/ 415928 h 5422076"/>
              <a:gd name="connsiteX1580" fmla="*/ 7363790 w 9895459"/>
              <a:gd name="connsiteY1580" fmla="*/ 458691 h 5422076"/>
              <a:gd name="connsiteX1581" fmla="*/ 7374118 w 9895459"/>
              <a:gd name="connsiteY1581" fmla="*/ 476548 h 5422076"/>
              <a:gd name="connsiteX1582" fmla="*/ 7433273 w 9895459"/>
              <a:gd name="connsiteY1582" fmla="*/ 464565 h 5422076"/>
              <a:gd name="connsiteX1583" fmla="*/ 7478108 w 9895459"/>
              <a:gd name="connsiteY1583" fmla="*/ 474668 h 5422076"/>
              <a:gd name="connsiteX1584" fmla="*/ 7529516 w 9895459"/>
              <a:gd name="connsiteY1584" fmla="*/ 451172 h 5422076"/>
              <a:gd name="connsiteX1585" fmla="*/ 7491958 w 9895459"/>
              <a:gd name="connsiteY1585" fmla="*/ 424387 h 5422076"/>
              <a:gd name="connsiteX1586" fmla="*/ 7438672 w 9895459"/>
              <a:gd name="connsiteY1586" fmla="*/ 403945 h 5422076"/>
              <a:gd name="connsiteX1587" fmla="*/ 7475525 w 9895459"/>
              <a:gd name="connsiteY1587" fmla="*/ 386558 h 5422076"/>
              <a:gd name="connsiteX1588" fmla="*/ 7439610 w 9895459"/>
              <a:gd name="connsiteY1588" fmla="*/ 383974 h 5422076"/>
              <a:gd name="connsiteX1589" fmla="*/ 6204878 w 9895459"/>
              <a:gd name="connsiteY1589" fmla="*/ 138676 h 5422076"/>
              <a:gd name="connsiteX1590" fmla="*/ 6168493 w 9895459"/>
              <a:gd name="connsiteY1590" fmla="*/ 168046 h 5422076"/>
              <a:gd name="connsiteX1591" fmla="*/ 6201592 w 9895459"/>
              <a:gd name="connsiteY1591" fmla="*/ 176975 h 5422076"/>
              <a:gd name="connsiteX1592" fmla="*/ 6267553 w 9895459"/>
              <a:gd name="connsiteY1592" fmla="*/ 152069 h 5422076"/>
              <a:gd name="connsiteX1593" fmla="*/ 6204878 w 9895459"/>
              <a:gd name="connsiteY1593" fmla="*/ 138676 h 5422076"/>
              <a:gd name="connsiteX1594" fmla="*/ 6266849 w 9895459"/>
              <a:gd name="connsiteY1594" fmla="*/ 209164 h 5422076"/>
              <a:gd name="connsiteX1595" fmla="*/ 6254408 w 9895459"/>
              <a:gd name="connsiteY1595" fmla="*/ 242998 h 5422076"/>
              <a:gd name="connsiteX1596" fmla="*/ 6285863 w 9895459"/>
              <a:gd name="connsiteY1596" fmla="*/ 248167 h 5422076"/>
              <a:gd name="connsiteX1597" fmla="*/ 6317553 w 9895459"/>
              <a:gd name="connsiteY1597" fmla="*/ 238064 h 5422076"/>
              <a:gd name="connsiteX1598" fmla="*/ 6323422 w 9895459"/>
              <a:gd name="connsiteY1598" fmla="*/ 209164 h 5422076"/>
              <a:gd name="connsiteX1599" fmla="*/ 6267553 w 9895459"/>
              <a:gd name="connsiteY1599" fmla="*/ 208694 h 5422076"/>
              <a:gd name="connsiteX1600" fmla="*/ 6120841 w 9895459"/>
              <a:gd name="connsiteY1600" fmla="*/ 202115 h 5422076"/>
              <a:gd name="connsiteX1601" fmla="*/ 6120841 w 9895459"/>
              <a:gd name="connsiteY1601" fmla="*/ 216683 h 5422076"/>
              <a:gd name="connsiteX1602" fmla="*/ 6195958 w 9895459"/>
              <a:gd name="connsiteY1602" fmla="*/ 216683 h 5422076"/>
              <a:gd name="connsiteX1603" fmla="*/ 6189150 w 9895459"/>
              <a:gd name="connsiteY1603" fmla="*/ 202585 h 5422076"/>
              <a:gd name="connsiteX1604" fmla="*/ 6120841 w 9895459"/>
              <a:gd name="connsiteY1604" fmla="*/ 201645 h 5422076"/>
              <a:gd name="connsiteX1605" fmla="*/ 5873190 w 9895459"/>
              <a:gd name="connsiteY1605" fmla="*/ 231720 h 5422076"/>
              <a:gd name="connsiteX1606" fmla="*/ 5943612 w 9895459"/>
              <a:gd name="connsiteY1606" fmla="*/ 231720 h 5422076"/>
              <a:gd name="connsiteX1607" fmla="*/ 5918495 w 9895459"/>
              <a:gd name="connsiteY1607" fmla="*/ 255216 h 5422076"/>
              <a:gd name="connsiteX1608" fmla="*/ 5949246 w 9895459"/>
              <a:gd name="connsiteY1608" fmla="*/ 264145 h 5422076"/>
              <a:gd name="connsiteX1609" fmla="*/ 5981875 w 9895459"/>
              <a:gd name="connsiteY1609" fmla="*/ 232895 h 5422076"/>
              <a:gd name="connsiteX1610" fmla="*/ 6046194 w 9895459"/>
              <a:gd name="connsiteY1610" fmla="*/ 220207 h 5422076"/>
              <a:gd name="connsiteX1611" fmla="*/ 5999246 w 9895459"/>
              <a:gd name="connsiteY1611" fmla="*/ 201880 h 5422076"/>
              <a:gd name="connsiteX1612" fmla="*/ 5930232 w 9895459"/>
              <a:gd name="connsiteY1612" fmla="*/ 201880 h 5422076"/>
              <a:gd name="connsiteX1613" fmla="*/ 5854176 w 9895459"/>
              <a:gd name="connsiteY1613" fmla="*/ 216683 h 5422076"/>
              <a:gd name="connsiteX1614" fmla="*/ 5873190 w 9895459"/>
              <a:gd name="connsiteY1614" fmla="*/ 231720 h 5422076"/>
              <a:gd name="connsiteX1615" fmla="*/ 6077414 w 9895459"/>
              <a:gd name="connsiteY1615" fmla="*/ 239004 h 5422076"/>
              <a:gd name="connsiteX1616" fmla="*/ 6045959 w 9895459"/>
              <a:gd name="connsiteY1616" fmla="*/ 256156 h 5422076"/>
              <a:gd name="connsiteX1617" fmla="*/ 6107931 w 9895459"/>
              <a:gd name="connsiteY1617" fmla="*/ 256156 h 5422076"/>
              <a:gd name="connsiteX1618" fmla="*/ 6077414 w 9895459"/>
              <a:gd name="connsiteY1618" fmla="*/ 239004 h 5422076"/>
              <a:gd name="connsiteX1619" fmla="*/ 6239384 w 9895459"/>
              <a:gd name="connsiteY1619" fmla="*/ 248637 h 5422076"/>
              <a:gd name="connsiteX1620" fmla="*/ 6180934 w 9895459"/>
              <a:gd name="connsiteY1620" fmla="*/ 243468 h 5422076"/>
              <a:gd name="connsiteX1621" fmla="*/ 6162155 w 9895459"/>
              <a:gd name="connsiteY1621" fmla="*/ 266964 h 5422076"/>
              <a:gd name="connsiteX1622" fmla="*/ 6203235 w 9895459"/>
              <a:gd name="connsiteY1622" fmla="*/ 268844 h 5422076"/>
              <a:gd name="connsiteX1623" fmla="*/ 6207225 w 9895459"/>
              <a:gd name="connsiteY1623" fmla="*/ 258976 h 5422076"/>
              <a:gd name="connsiteX1624" fmla="*/ 6239384 w 9895459"/>
              <a:gd name="connsiteY1624" fmla="*/ 248637 h 5422076"/>
              <a:gd name="connsiteX1625" fmla="*/ 6376473 w 9895459"/>
              <a:gd name="connsiteY1625" fmla="*/ 208224 h 5422076"/>
              <a:gd name="connsiteX1626" fmla="*/ 6347600 w 9895459"/>
              <a:gd name="connsiteY1626" fmla="*/ 223967 h 5422076"/>
              <a:gd name="connsiteX1627" fmla="*/ 6377647 w 9895459"/>
              <a:gd name="connsiteY1627" fmla="*/ 227021 h 5422076"/>
              <a:gd name="connsiteX1628" fmla="*/ 6433749 w 9895459"/>
              <a:gd name="connsiteY1628" fmla="*/ 210574 h 5422076"/>
              <a:gd name="connsiteX1629" fmla="*/ 6429994 w 9895459"/>
              <a:gd name="connsiteY1629" fmla="*/ 174390 h 5422076"/>
              <a:gd name="connsiteX1630" fmla="*/ 6398773 w 9895459"/>
              <a:gd name="connsiteY1630" fmla="*/ 192482 h 5422076"/>
              <a:gd name="connsiteX1631" fmla="*/ 6376473 w 9895459"/>
              <a:gd name="connsiteY1631" fmla="*/ 208224 h 5422076"/>
              <a:gd name="connsiteX1632" fmla="*/ 4414516 w 9895459"/>
              <a:gd name="connsiteY1632" fmla="*/ 1641477 h 5422076"/>
              <a:gd name="connsiteX1633" fmla="*/ 4405830 w 9895459"/>
              <a:gd name="connsiteY1633" fmla="*/ 1682830 h 5422076"/>
              <a:gd name="connsiteX1634" fmla="*/ 4452778 w 9895459"/>
              <a:gd name="connsiteY1634" fmla="*/ 1668967 h 5422076"/>
              <a:gd name="connsiteX1635" fmla="*/ 4434938 w 9895459"/>
              <a:gd name="connsiteY1635" fmla="*/ 1715959 h 5422076"/>
              <a:gd name="connsiteX1636" fmla="*/ 4477895 w 9895459"/>
              <a:gd name="connsiteY1636" fmla="*/ 1748148 h 5422076"/>
              <a:gd name="connsiteX1637" fmla="*/ 4495501 w 9895459"/>
              <a:gd name="connsiteY1637" fmla="*/ 1778223 h 5422076"/>
              <a:gd name="connsiteX1638" fmla="*/ 4501839 w 9895459"/>
              <a:gd name="connsiteY1638" fmla="*/ 1816756 h 5422076"/>
              <a:gd name="connsiteX1639" fmla="*/ 4457708 w 9895459"/>
              <a:gd name="connsiteY1639" fmla="*/ 1807123 h 5422076"/>
              <a:gd name="connsiteX1640" fmla="*/ 4469680 w 9895459"/>
              <a:gd name="connsiteY1640" fmla="*/ 1845656 h 5422076"/>
              <a:gd name="connsiteX1641" fmla="*/ 4440806 w 9895459"/>
              <a:gd name="connsiteY1641" fmla="*/ 1883720 h 5422076"/>
              <a:gd name="connsiteX1642" fmla="*/ 4455830 w 9895459"/>
              <a:gd name="connsiteY1642" fmla="*/ 1900872 h 5422076"/>
              <a:gd name="connsiteX1643" fmla="*/ 4512637 w 9895459"/>
              <a:gd name="connsiteY1643" fmla="*/ 1907216 h 5422076"/>
              <a:gd name="connsiteX1644" fmla="*/ 4467332 w 9895459"/>
              <a:gd name="connsiteY1644" fmla="*/ 1930712 h 5422076"/>
              <a:gd name="connsiteX1645" fmla="*/ 4423671 w 9895459"/>
              <a:gd name="connsiteY1645" fmla="*/ 1977704 h 5422076"/>
              <a:gd name="connsiteX1646" fmla="*/ 4539632 w 9895459"/>
              <a:gd name="connsiteY1646" fmla="*/ 1954208 h 5422076"/>
              <a:gd name="connsiteX1647" fmla="*/ 4626486 w 9895459"/>
              <a:gd name="connsiteY1647" fmla="*/ 1934941 h 5422076"/>
              <a:gd name="connsiteX1648" fmla="*/ 4634232 w 9895459"/>
              <a:gd name="connsiteY1648" fmla="*/ 1917319 h 5422076"/>
              <a:gd name="connsiteX1649" fmla="*/ 4648082 w 9895459"/>
              <a:gd name="connsiteY1649" fmla="*/ 1850356 h 5422076"/>
              <a:gd name="connsiteX1650" fmla="*/ 4605124 w 9895459"/>
              <a:gd name="connsiteY1650" fmla="*/ 1826860 h 5422076"/>
              <a:gd name="connsiteX1651" fmla="*/ 4619679 w 9895459"/>
              <a:gd name="connsiteY1651" fmla="*/ 1806418 h 5422076"/>
              <a:gd name="connsiteX1652" fmla="*/ 4592449 w 9895459"/>
              <a:gd name="connsiteY1652" fmla="*/ 1768355 h 5422076"/>
              <a:gd name="connsiteX1653" fmla="*/ 4549726 w 9895459"/>
              <a:gd name="connsiteY1653" fmla="*/ 1714784 h 5422076"/>
              <a:gd name="connsiteX1654" fmla="*/ 4486816 w 9895459"/>
              <a:gd name="connsiteY1654" fmla="*/ 1691288 h 5422076"/>
              <a:gd name="connsiteX1655" fmla="*/ 4513811 w 9895459"/>
              <a:gd name="connsiteY1655" fmla="*/ 1661448 h 5422076"/>
              <a:gd name="connsiteX1656" fmla="*/ 4537285 w 9895459"/>
              <a:gd name="connsiteY1656" fmla="*/ 1619156 h 5422076"/>
              <a:gd name="connsiteX1657" fmla="*/ 4499491 w 9895459"/>
              <a:gd name="connsiteY1657" fmla="*/ 1602943 h 5422076"/>
              <a:gd name="connsiteX1658" fmla="*/ 4469210 w 9895459"/>
              <a:gd name="connsiteY1658" fmla="*/ 1600829 h 5422076"/>
              <a:gd name="connsiteX1659" fmla="*/ 4491276 w 9895459"/>
              <a:gd name="connsiteY1659" fmla="*/ 1572399 h 5422076"/>
              <a:gd name="connsiteX1660" fmla="*/ 4483060 w 9895459"/>
              <a:gd name="connsiteY1660" fmla="*/ 1557361 h 5422076"/>
              <a:gd name="connsiteX1661" fmla="*/ 4436112 w 9895459"/>
              <a:gd name="connsiteY1661" fmla="*/ 1571459 h 5422076"/>
              <a:gd name="connsiteX1662" fmla="*/ 4414516 w 9895459"/>
              <a:gd name="connsiteY1662" fmla="*/ 1640537 h 5422076"/>
              <a:gd name="connsiteX1663" fmla="*/ 4350901 w 9895459"/>
              <a:gd name="connsiteY1663" fmla="*/ 1723477 h 5422076"/>
              <a:gd name="connsiteX1664" fmla="*/ 4327427 w 9895459"/>
              <a:gd name="connsiteY1664" fmla="*/ 1756137 h 5422076"/>
              <a:gd name="connsiteX1665" fmla="*/ 4308413 w 9895459"/>
              <a:gd name="connsiteY1665" fmla="*/ 1772819 h 5422076"/>
              <a:gd name="connsiteX1666" fmla="*/ 4289399 w 9895459"/>
              <a:gd name="connsiteY1666" fmla="*/ 1823805 h 5422076"/>
              <a:gd name="connsiteX1667" fmla="*/ 4285878 w 9895459"/>
              <a:gd name="connsiteY1667" fmla="*/ 1852000 h 5422076"/>
              <a:gd name="connsiteX1668" fmla="*/ 4293390 w 9895459"/>
              <a:gd name="connsiteY1668" fmla="*/ 1909330 h 5422076"/>
              <a:gd name="connsiteX1669" fmla="*/ 4369446 w 9895459"/>
              <a:gd name="connsiteY1669" fmla="*/ 1874086 h 5422076"/>
              <a:gd name="connsiteX1670" fmla="*/ 4392920 w 9895459"/>
              <a:gd name="connsiteY1670" fmla="*/ 1829679 h 5422076"/>
              <a:gd name="connsiteX1671" fmla="*/ 4395502 w 9895459"/>
              <a:gd name="connsiteY1671" fmla="*/ 1782687 h 5422076"/>
              <a:gd name="connsiteX1672" fmla="*/ 4380948 w 9895459"/>
              <a:gd name="connsiteY1672" fmla="*/ 1729821 h 5422076"/>
              <a:gd name="connsiteX1673" fmla="*/ 4350901 w 9895459"/>
              <a:gd name="connsiteY1673" fmla="*/ 1722538 h 5422076"/>
              <a:gd name="connsiteX1674" fmla="*/ 4868503 w 9895459"/>
              <a:gd name="connsiteY1674" fmla="*/ 2284796 h 5422076"/>
              <a:gd name="connsiteX1675" fmla="*/ 4854419 w 9895459"/>
              <a:gd name="connsiteY1675" fmla="*/ 2316280 h 5422076"/>
              <a:gd name="connsiteX1676" fmla="*/ 4867799 w 9895459"/>
              <a:gd name="connsiteY1676" fmla="*/ 2346120 h 5422076"/>
              <a:gd name="connsiteX1677" fmla="*/ 4878597 w 9895459"/>
              <a:gd name="connsiteY1677" fmla="*/ 2291374 h 5422076"/>
              <a:gd name="connsiteX1678" fmla="*/ 4868503 w 9895459"/>
              <a:gd name="connsiteY1678" fmla="*/ 2284796 h 5422076"/>
              <a:gd name="connsiteX1679" fmla="*/ 4860522 w 9895459"/>
              <a:gd name="connsiteY1679" fmla="*/ 2367501 h 5422076"/>
              <a:gd name="connsiteX1680" fmla="*/ 4828362 w 9895459"/>
              <a:gd name="connsiteY1680" fmla="*/ 2410264 h 5422076"/>
              <a:gd name="connsiteX1681" fmla="*/ 4843855 w 9895459"/>
              <a:gd name="connsiteY1681" fmla="*/ 2432115 h 5422076"/>
              <a:gd name="connsiteX1682" fmla="*/ 4871555 w 9895459"/>
              <a:gd name="connsiteY1682" fmla="*/ 2442688 h 5422076"/>
              <a:gd name="connsiteX1683" fmla="*/ 4888221 w 9895459"/>
              <a:gd name="connsiteY1683" fmla="*/ 2388883 h 5422076"/>
              <a:gd name="connsiteX1684" fmla="*/ 4860522 w 9895459"/>
              <a:gd name="connsiteY1684" fmla="*/ 2367501 h 5422076"/>
              <a:gd name="connsiteX1685" fmla="*/ 5279063 w 9895459"/>
              <a:gd name="connsiteY1685" fmla="*/ 2587658 h 5422076"/>
              <a:gd name="connsiteX1686" fmla="*/ 5285636 w 9895459"/>
              <a:gd name="connsiteY1686" fmla="*/ 2604810 h 5422076"/>
              <a:gd name="connsiteX1687" fmla="*/ 5360048 w 9895459"/>
              <a:gd name="connsiteY1687" fmla="*/ 2606220 h 5422076"/>
              <a:gd name="connsiteX1688" fmla="*/ 5342443 w 9895459"/>
              <a:gd name="connsiteY1688" fmla="*/ 2592122 h 5422076"/>
              <a:gd name="connsiteX1689" fmla="*/ 5279063 w 9895459"/>
              <a:gd name="connsiteY1689" fmla="*/ 2587658 h 5422076"/>
              <a:gd name="connsiteX1690" fmla="*/ 5506761 w 9895459"/>
              <a:gd name="connsiteY1690" fmla="*/ 2600346 h 5422076"/>
              <a:gd name="connsiteX1691" fmla="*/ 5516385 w 9895459"/>
              <a:gd name="connsiteY1691" fmla="*/ 2627131 h 5422076"/>
              <a:gd name="connsiteX1692" fmla="*/ 5552301 w 9895459"/>
              <a:gd name="connsiteY1692" fmla="*/ 2603636 h 5422076"/>
              <a:gd name="connsiteX1693" fmla="*/ 5506761 w 9895459"/>
              <a:gd name="connsiteY1693" fmla="*/ 2600346 h 5422076"/>
              <a:gd name="connsiteX1694" fmla="*/ 4688457 w 9895459"/>
              <a:gd name="connsiteY1694" fmla="*/ 2414728 h 5422076"/>
              <a:gd name="connsiteX1695" fmla="*/ 4680476 w 9895459"/>
              <a:gd name="connsiteY1695" fmla="*/ 2432820 h 5422076"/>
              <a:gd name="connsiteX1696" fmla="*/ 4710288 w 9895459"/>
              <a:gd name="connsiteY1696" fmla="*/ 2423187 h 5422076"/>
              <a:gd name="connsiteX1697" fmla="*/ 4688457 w 9895459"/>
              <a:gd name="connsiteY1697" fmla="*/ 2414728 h 5422076"/>
              <a:gd name="connsiteX1698" fmla="*/ 3070159 w 9895459"/>
              <a:gd name="connsiteY1698" fmla="*/ 1926952 h 5422076"/>
              <a:gd name="connsiteX1699" fmla="*/ 3011709 w 9895459"/>
              <a:gd name="connsiteY1699" fmla="*/ 2000965 h 5422076"/>
              <a:gd name="connsiteX1700" fmla="*/ 2968517 w 9895459"/>
              <a:gd name="connsiteY1700" fmla="*/ 2061349 h 5422076"/>
              <a:gd name="connsiteX1701" fmla="*/ 3026967 w 9895459"/>
              <a:gd name="connsiteY1701" fmla="*/ 2092834 h 5422076"/>
              <a:gd name="connsiteX1702" fmla="*/ 3107014 w 9895459"/>
              <a:gd name="connsiteY1702" fmla="*/ 2112100 h 5422076"/>
              <a:gd name="connsiteX1703" fmla="*/ 3126262 w 9895459"/>
              <a:gd name="connsiteY1703" fmla="*/ 2135596 h 5422076"/>
              <a:gd name="connsiteX1704" fmla="*/ 3149736 w 9895459"/>
              <a:gd name="connsiteY1704" fmla="*/ 2119149 h 5422076"/>
              <a:gd name="connsiteX1705" fmla="*/ 3128140 w 9895459"/>
              <a:gd name="connsiteY1705" fmla="*/ 2033154 h 5422076"/>
              <a:gd name="connsiteX1706" fmla="*/ 3088000 w 9895459"/>
              <a:gd name="connsiteY1706" fmla="*/ 2016002 h 5422076"/>
              <a:gd name="connsiteX1707" fmla="*/ 3064526 w 9895459"/>
              <a:gd name="connsiteY1707" fmla="*/ 1992506 h 5422076"/>
              <a:gd name="connsiteX1708" fmla="*/ 3062882 w 9895459"/>
              <a:gd name="connsiteY1708" fmla="*/ 1961726 h 5422076"/>
              <a:gd name="connsiteX1709" fmla="*/ 3070159 w 9895459"/>
              <a:gd name="connsiteY1709" fmla="*/ 1926952 h 5422076"/>
              <a:gd name="connsiteX1710" fmla="*/ 938955 w 9895459"/>
              <a:gd name="connsiteY1710" fmla="*/ 1879960 h 5422076"/>
              <a:gd name="connsiteX1711" fmla="*/ 980034 w 9895459"/>
              <a:gd name="connsiteY1711" fmla="*/ 1952563 h 5422076"/>
              <a:gd name="connsiteX1712" fmla="*/ 985903 w 9895459"/>
              <a:gd name="connsiteY1712" fmla="*/ 1931651 h 5422076"/>
              <a:gd name="connsiteX1713" fmla="*/ 980504 w 9895459"/>
              <a:gd name="connsiteY1713" fmla="*/ 1888419 h 5422076"/>
              <a:gd name="connsiteX1714" fmla="*/ 938955 w 9895459"/>
              <a:gd name="connsiteY1714" fmla="*/ 1879960 h 5422076"/>
              <a:gd name="connsiteX1715" fmla="*/ 1056325 w 9895459"/>
              <a:gd name="connsiteY1715" fmla="*/ 2001434 h 5422076"/>
              <a:gd name="connsiteX1716" fmla="*/ 1099517 w 9895459"/>
              <a:gd name="connsiteY1716" fmla="*/ 2042552 h 5422076"/>
              <a:gd name="connsiteX1717" fmla="*/ 1154681 w 9895459"/>
              <a:gd name="connsiteY1717" fmla="*/ 2067928 h 5422076"/>
              <a:gd name="connsiteX1718" fmla="*/ 1174868 w 9895459"/>
              <a:gd name="connsiteY1718" fmla="*/ 2050541 h 5422076"/>
              <a:gd name="connsiteX1719" fmla="*/ 1142240 w 9895459"/>
              <a:gd name="connsiteY1719" fmla="*/ 2029864 h 5422076"/>
              <a:gd name="connsiteX1720" fmla="*/ 1091066 w 9895459"/>
              <a:gd name="connsiteY1720" fmla="*/ 2016002 h 5422076"/>
              <a:gd name="connsiteX1721" fmla="*/ 1054682 w 9895459"/>
              <a:gd name="connsiteY1721" fmla="*/ 2001200 h 5422076"/>
              <a:gd name="connsiteX1722" fmla="*/ 403513 w 9895459"/>
              <a:gd name="connsiteY1722" fmla="*/ 1753317 h 5422076"/>
              <a:gd name="connsiteX1723" fmla="*/ 363372 w 9895459"/>
              <a:gd name="connsiteY1723" fmla="*/ 1758721 h 5422076"/>
              <a:gd name="connsiteX1724" fmla="*/ 353748 w 9895459"/>
              <a:gd name="connsiteY1724" fmla="*/ 1789736 h 5422076"/>
              <a:gd name="connsiteX1725" fmla="*/ 373466 w 9895459"/>
              <a:gd name="connsiteY1725" fmla="*/ 1783392 h 5422076"/>
              <a:gd name="connsiteX1726" fmla="*/ 403513 w 9895459"/>
              <a:gd name="connsiteY1726" fmla="*/ 1765065 h 5422076"/>
              <a:gd name="connsiteX1727" fmla="*/ 420179 w 9895459"/>
              <a:gd name="connsiteY1727" fmla="*/ 1752612 h 5422076"/>
              <a:gd name="connsiteX1728" fmla="*/ 403513 w 9895459"/>
              <a:gd name="connsiteY1728" fmla="*/ 1753317 h 5422076"/>
              <a:gd name="connsiteX1729" fmla="*/ 396705 w 9895459"/>
              <a:gd name="connsiteY1729" fmla="*/ 1727707 h 5422076"/>
              <a:gd name="connsiteX1730" fmla="*/ 393888 w 9895459"/>
              <a:gd name="connsiteY1730" fmla="*/ 1738750 h 5422076"/>
              <a:gd name="connsiteX1731" fmla="*/ 415484 w 9895459"/>
              <a:gd name="connsiteY1731" fmla="*/ 1729586 h 5422076"/>
              <a:gd name="connsiteX1732" fmla="*/ 427926 w 9895459"/>
              <a:gd name="connsiteY1732" fmla="*/ 1727707 h 5422076"/>
              <a:gd name="connsiteX1733" fmla="*/ 396705 w 9895459"/>
              <a:gd name="connsiteY1733" fmla="*/ 1727707 h 5422076"/>
              <a:gd name="connsiteX1734" fmla="*/ 26990 w 9895459"/>
              <a:gd name="connsiteY1734" fmla="*/ 1668497 h 5422076"/>
              <a:gd name="connsiteX1735" fmla="*/ 3516 w 9895459"/>
              <a:gd name="connsiteY1735" fmla="*/ 1673431 h 5422076"/>
              <a:gd name="connsiteX1736" fmla="*/ 40605 w 9895459"/>
              <a:gd name="connsiteY1736" fmla="*/ 1684944 h 5422076"/>
              <a:gd name="connsiteX1737" fmla="*/ 55628 w 9895459"/>
              <a:gd name="connsiteY1737" fmla="*/ 1677895 h 5422076"/>
              <a:gd name="connsiteX1738" fmla="*/ 50229 w 9895459"/>
              <a:gd name="connsiteY1738" fmla="*/ 1664973 h 5422076"/>
              <a:gd name="connsiteX1739" fmla="*/ 26990 w 9895459"/>
              <a:gd name="connsiteY1739" fmla="*/ 1668497 h 5422076"/>
              <a:gd name="connsiteX1740" fmla="*/ 5938917 w 9895459"/>
              <a:gd name="connsiteY1740" fmla="*/ 4101502 h 5422076"/>
              <a:gd name="connsiteX1741" fmla="*/ 5841735 w 9895459"/>
              <a:gd name="connsiteY1741" fmla="*/ 4157422 h 5422076"/>
              <a:gd name="connsiteX1742" fmla="*/ 5838449 w 9895459"/>
              <a:gd name="connsiteY1742" fmla="*/ 4226030 h 5422076"/>
              <a:gd name="connsiteX1743" fmla="*/ 5805350 w 9895459"/>
              <a:gd name="connsiteY1743" fmla="*/ 4320014 h 5422076"/>
              <a:gd name="connsiteX1744" fmla="*/ 5833050 w 9895459"/>
              <a:gd name="connsiteY1744" fmla="*/ 4409534 h 5422076"/>
              <a:gd name="connsiteX1745" fmla="*/ 5879998 w 9895459"/>
              <a:gd name="connsiteY1745" fmla="*/ 4435379 h 5422076"/>
              <a:gd name="connsiteX1746" fmla="*/ 5923894 w 9895459"/>
              <a:gd name="connsiteY1746" fmla="*/ 4417522 h 5422076"/>
              <a:gd name="connsiteX1747" fmla="*/ 5945256 w 9895459"/>
              <a:gd name="connsiteY1747" fmla="*/ 4319074 h 5422076"/>
              <a:gd name="connsiteX1748" fmla="*/ 5977180 w 9895459"/>
              <a:gd name="connsiteY1748" fmla="*/ 4178098 h 5422076"/>
              <a:gd name="connsiteX1749" fmla="*/ 5992204 w 9895459"/>
              <a:gd name="connsiteY1749" fmla="*/ 4123353 h 5422076"/>
              <a:gd name="connsiteX1750" fmla="*/ 6001828 w 9895459"/>
              <a:gd name="connsiteY1750" fmla="*/ 4116304 h 5422076"/>
              <a:gd name="connsiteX1751" fmla="*/ 5975067 w 9895459"/>
              <a:gd name="connsiteY1751" fmla="*/ 4031719 h 5422076"/>
              <a:gd name="connsiteX1752" fmla="*/ 5938917 w 9895459"/>
              <a:gd name="connsiteY1752" fmla="*/ 4101502 h 5422076"/>
              <a:gd name="connsiteX1753" fmla="*/ 5969903 w 9895459"/>
              <a:gd name="connsiteY1753" fmla="*/ 1038806 h 5422076"/>
              <a:gd name="connsiteX1754" fmla="*/ 5949011 w 9895459"/>
              <a:gd name="connsiteY1754" fmla="*/ 1068881 h 5422076"/>
              <a:gd name="connsiteX1755" fmla="*/ 6001123 w 9895459"/>
              <a:gd name="connsiteY1755" fmla="*/ 1059952 h 5422076"/>
              <a:gd name="connsiteX1756" fmla="*/ 5969903 w 9895459"/>
              <a:gd name="connsiteY1756" fmla="*/ 1038806 h 5422076"/>
              <a:gd name="connsiteX1757" fmla="*/ 6493138 w 9895459"/>
              <a:gd name="connsiteY1757" fmla="*/ 529884 h 5422076"/>
              <a:gd name="connsiteX1758" fmla="*/ 6376942 w 9895459"/>
              <a:gd name="connsiteY1758" fmla="*/ 576876 h 5422076"/>
              <a:gd name="connsiteX1759" fmla="*/ 6187742 w 9895459"/>
              <a:gd name="connsiteY1759" fmla="*/ 655352 h 5422076"/>
              <a:gd name="connsiteX1760" fmla="*/ 6110747 w 9895459"/>
              <a:gd name="connsiteY1760" fmla="*/ 762963 h 5422076"/>
              <a:gd name="connsiteX1761" fmla="*/ 6075536 w 9895459"/>
              <a:gd name="connsiteY1761" fmla="*/ 827577 h 5422076"/>
              <a:gd name="connsiteX1762" fmla="*/ 6043377 w 9895459"/>
              <a:gd name="connsiteY1762" fmla="*/ 902294 h 5422076"/>
              <a:gd name="connsiteX1763" fmla="*/ 6147132 w 9895459"/>
              <a:gd name="connsiteY1763" fmla="*/ 968083 h 5422076"/>
              <a:gd name="connsiteX1764" fmla="*/ 6199479 w 9895459"/>
              <a:gd name="connsiteY1764" fmla="*/ 962209 h 5422076"/>
              <a:gd name="connsiteX1765" fmla="*/ 6158869 w 9895459"/>
              <a:gd name="connsiteY1765" fmla="*/ 831572 h 5422076"/>
              <a:gd name="connsiteX1766" fmla="*/ 6212389 w 9895459"/>
              <a:gd name="connsiteY1766" fmla="*/ 752155 h 5422076"/>
              <a:gd name="connsiteX1767" fmla="*/ 6325534 w 9895459"/>
              <a:gd name="connsiteY1767" fmla="*/ 640550 h 5422076"/>
              <a:gd name="connsiteX1768" fmla="*/ 6502293 w 9895459"/>
              <a:gd name="connsiteY1768" fmla="*/ 572176 h 5422076"/>
              <a:gd name="connsiteX1769" fmla="*/ 6506284 w 9895459"/>
              <a:gd name="connsiteY1769" fmla="*/ 570767 h 5422076"/>
              <a:gd name="connsiteX1770" fmla="*/ 6493138 w 9895459"/>
              <a:gd name="connsiteY1770" fmla="*/ 529884 h 5422076"/>
              <a:gd name="connsiteX1771" fmla="*/ 6228352 w 9895459"/>
              <a:gd name="connsiteY1771" fmla="*/ 977481 h 5422076"/>
              <a:gd name="connsiteX1772" fmla="*/ 6232577 w 9895459"/>
              <a:gd name="connsiteY1772" fmla="*/ 1000977 h 5422076"/>
              <a:gd name="connsiteX1773" fmla="*/ 6265676 w 9895459"/>
              <a:gd name="connsiteY1773" fmla="*/ 1010141 h 5422076"/>
              <a:gd name="connsiteX1774" fmla="*/ 6228352 w 9895459"/>
              <a:gd name="connsiteY1774" fmla="*/ 977481 h 5422076"/>
              <a:gd name="connsiteX1775" fmla="*/ 6579288 w 9895459"/>
              <a:gd name="connsiteY1775" fmla="*/ 775651 h 5422076"/>
              <a:gd name="connsiteX1776" fmla="*/ 6551354 w 9895459"/>
              <a:gd name="connsiteY1776" fmla="*/ 772597 h 5422076"/>
              <a:gd name="connsiteX1777" fmla="*/ 6589852 w 9895459"/>
              <a:gd name="connsiteY1777" fmla="*/ 804316 h 5422076"/>
              <a:gd name="connsiteX1778" fmla="*/ 6579288 w 9895459"/>
              <a:gd name="connsiteY1778" fmla="*/ 775651 h 5422076"/>
              <a:gd name="connsiteX1779" fmla="*/ 2901616 w 9895459"/>
              <a:gd name="connsiteY1779" fmla="*/ 2027985 h 5422076"/>
              <a:gd name="connsiteX1780" fmla="*/ 2839175 w 9895459"/>
              <a:gd name="connsiteY1780" fmla="*/ 2006604 h 5422076"/>
              <a:gd name="connsiteX1781" fmla="*/ 2867109 w 9895459"/>
              <a:gd name="connsiteY1781" fmla="*/ 2036443 h 5422076"/>
              <a:gd name="connsiteX1782" fmla="*/ 2901616 w 9895459"/>
              <a:gd name="connsiteY1782" fmla="*/ 2027985 h 5422076"/>
              <a:gd name="connsiteX1783" fmla="*/ 2845044 w 9895459"/>
              <a:gd name="connsiteY1783" fmla="*/ 2128078 h 5422076"/>
              <a:gd name="connsiteX1784" fmla="*/ 2849739 w 9895459"/>
              <a:gd name="connsiteY1784" fmla="*/ 2160267 h 5422076"/>
              <a:gd name="connsiteX1785" fmla="*/ 2887532 w 9895459"/>
              <a:gd name="connsiteY1785" fmla="*/ 2160267 h 5422076"/>
              <a:gd name="connsiteX1786" fmla="*/ 2874152 w 9895459"/>
              <a:gd name="connsiteY1786" fmla="*/ 2153218 h 5422076"/>
              <a:gd name="connsiteX1787" fmla="*/ 2845044 w 9895459"/>
              <a:gd name="connsiteY1787" fmla="*/ 2128078 h 5422076"/>
              <a:gd name="connsiteX1788" fmla="*/ 9843583 w 9895459"/>
              <a:gd name="connsiteY1788" fmla="*/ 1441996 h 5422076"/>
              <a:gd name="connsiteX1789" fmla="*/ 9793114 w 9895459"/>
              <a:gd name="connsiteY1789" fmla="*/ 1436827 h 5422076"/>
              <a:gd name="connsiteX1790" fmla="*/ 9782785 w 9895459"/>
              <a:gd name="connsiteY1790" fmla="*/ 1471131 h 5422076"/>
              <a:gd name="connsiteX1791" fmla="*/ 9780203 w 9895459"/>
              <a:gd name="connsiteY1791" fmla="*/ 1494627 h 5422076"/>
              <a:gd name="connsiteX1792" fmla="*/ 9734664 w 9895459"/>
              <a:gd name="connsiteY1792" fmla="*/ 1475830 h 5422076"/>
              <a:gd name="connsiteX1793" fmla="*/ 9692880 w 9895459"/>
              <a:gd name="connsiteY1793" fmla="*/ 1449750 h 5422076"/>
              <a:gd name="connsiteX1794" fmla="*/ 9632082 w 9895459"/>
              <a:gd name="connsiteY1794" fmla="*/ 1428838 h 5422076"/>
              <a:gd name="connsiteX1795" fmla="*/ 9616120 w 9895459"/>
              <a:gd name="connsiteY1795" fmla="*/ 1399703 h 5422076"/>
              <a:gd name="connsiteX1796" fmla="*/ 9602505 w 9895459"/>
              <a:gd name="connsiteY1796" fmla="*/ 1399703 h 5422076"/>
              <a:gd name="connsiteX1797" fmla="*/ 9573632 w 9895459"/>
              <a:gd name="connsiteY1797" fmla="*/ 1443641 h 5422076"/>
              <a:gd name="connsiteX1798" fmla="*/ 9500628 w 9895459"/>
              <a:gd name="connsiteY1798" fmla="*/ 1461028 h 5422076"/>
              <a:gd name="connsiteX1799" fmla="*/ 9543116 w 9895459"/>
              <a:gd name="connsiteY1799" fmla="*/ 1508020 h 5422076"/>
              <a:gd name="connsiteX1800" fmla="*/ 9564007 w 9895459"/>
              <a:gd name="connsiteY1800" fmla="*/ 1549138 h 5422076"/>
              <a:gd name="connsiteX1801" fmla="*/ 9518233 w 9895459"/>
              <a:gd name="connsiteY1801" fmla="*/ 1550547 h 5422076"/>
              <a:gd name="connsiteX1802" fmla="*/ 9432553 w 9895459"/>
              <a:gd name="connsiteY1802" fmla="*/ 1577333 h 5422076"/>
              <a:gd name="connsiteX1803" fmla="*/ 9321990 w 9895459"/>
              <a:gd name="connsiteY1803" fmla="*/ 1634898 h 5422076"/>
              <a:gd name="connsiteX1804" fmla="*/ 9268235 w 9895459"/>
              <a:gd name="connsiteY1804" fmla="*/ 1629729 h 5422076"/>
              <a:gd name="connsiteX1805" fmla="*/ 9209785 w 9895459"/>
              <a:gd name="connsiteY1805" fmla="*/ 1646176 h 5422076"/>
              <a:gd name="connsiteX1806" fmla="*/ 9203447 w 9895459"/>
              <a:gd name="connsiteY1806" fmla="*/ 1622680 h 5422076"/>
              <a:gd name="connsiteX1807" fmla="*/ 9171288 w 9895459"/>
              <a:gd name="connsiteY1807" fmla="*/ 1631608 h 5422076"/>
              <a:gd name="connsiteX1808" fmla="*/ 9108847 w 9895459"/>
              <a:gd name="connsiteY1808" fmla="*/ 1738280 h 5422076"/>
              <a:gd name="connsiteX1809" fmla="*/ 9089598 w 9895459"/>
              <a:gd name="connsiteY1809" fmla="*/ 1809473 h 5422076"/>
              <a:gd name="connsiteX1810" fmla="*/ 9021523 w 9895459"/>
              <a:gd name="connsiteY1810" fmla="*/ 1910975 h 5422076"/>
              <a:gd name="connsiteX1811" fmla="*/ 8907674 w 9895459"/>
              <a:gd name="connsiteY1811" fmla="*/ 1826625 h 5422076"/>
              <a:gd name="connsiteX1812" fmla="*/ 8921524 w 9895459"/>
              <a:gd name="connsiteY1812" fmla="*/ 1741569 h 5422076"/>
              <a:gd name="connsiteX1813" fmla="*/ 9106499 w 9895459"/>
              <a:gd name="connsiteY1813" fmla="*/ 1614456 h 5422076"/>
              <a:gd name="connsiteX1814" fmla="*/ 9143353 w 9895459"/>
              <a:gd name="connsiteY1814" fmla="*/ 1543968 h 5422076"/>
              <a:gd name="connsiteX1815" fmla="*/ 9174574 w 9895459"/>
              <a:gd name="connsiteY1815" fmla="*/ 1530341 h 5422076"/>
              <a:gd name="connsiteX1816" fmla="*/ 9144996 w 9895459"/>
              <a:gd name="connsiteY1816" fmla="*/ 1527521 h 5422076"/>
              <a:gd name="connsiteX1817" fmla="*/ 9091241 w 9895459"/>
              <a:gd name="connsiteY1817" fmla="*/ 1556656 h 5422076"/>
              <a:gd name="connsiteX1818" fmla="*/ 9054387 w 9895459"/>
              <a:gd name="connsiteY1818" fmla="*/ 1566995 h 5422076"/>
              <a:gd name="connsiteX1819" fmla="*/ 9042415 w 9895459"/>
              <a:gd name="connsiteY1819" fmla="*/ 1537860 h 5422076"/>
              <a:gd name="connsiteX1820" fmla="*/ 8984669 w 9895459"/>
              <a:gd name="connsiteY1820" fmla="*/ 1553602 h 5422076"/>
              <a:gd name="connsiteX1821" fmla="*/ 8887017 w 9895459"/>
              <a:gd name="connsiteY1821" fmla="*/ 1613282 h 5422076"/>
              <a:gd name="connsiteX1822" fmla="*/ 8883731 w 9895459"/>
              <a:gd name="connsiteY1822" fmla="*/ 1655104 h 5422076"/>
              <a:gd name="connsiteX1823" fmla="*/ 8809318 w 9895459"/>
              <a:gd name="connsiteY1823" fmla="*/ 1659569 h 5422076"/>
              <a:gd name="connsiteX1824" fmla="*/ 8812370 w 9895459"/>
              <a:gd name="connsiteY1824" fmla="*/ 1646881 h 5422076"/>
              <a:gd name="connsiteX1825" fmla="*/ 8753216 w 9895459"/>
              <a:gd name="connsiteY1825" fmla="*/ 1629729 h 5422076"/>
              <a:gd name="connsiteX1826" fmla="*/ 8710727 w 9895459"/>
              <a:gd name="connsiteY1826" fmla="*/ 1643826 h 5422076"/>
              <a:gd name="connsiteX1827" fmla="*/ 8680211 w 9895459"/>
              <a:gd name="connsiteY1827" fmla="*/ 1634193 h 5422076"/>
              <a:gd name="connsiteX1828" fmla="*/ 8590540 w 9895459"/>
              <a:gd name="connsiteY1828" fmla="*/ 1625265 h 5422076"/>
              <a:gd name="connsiteX1829" fmla="*/ 8551339 w 9895459"/>
              <a:gd name="connsiteY1829" fmla="*/ 1638657 h 5422076"/>
              <a:gd name="connsiteX1830" fmla="*/ 8455096 w 9895459"/>
              <a:gd name="connsiteY1830" fmla="*/ 1734286 h 5422076"/>
              <a:gd name="connsiteX1831" fmla="*/ 8366129 w 9895459"/>
              <a:gd name="connsiteY1831" fmla="*/ 1800074 h 5422076"/>
              <a:gd name="connsiteX1832" fmla="*/ 8356740 w 9895459"/>
              <a:gd name="connsiteY1832" fmla="*/ 1832969 h 5422076"/>
              <a:gd name="connsiteX1833" fmla="*/ 8387960 w 9895459"/>
              <a:gd name="connsiteY1833" fmla="*/ 1856464 h 5422076"/>
              <a:gd name="connsiteX1834" fmla="*/ 8428805 w 9895459"/>
              <a:gd name="connsiteY1834" fmla="*/ 1886304 h 5422076"/>
              <a:gd name="connsiteX1835" fmla="*/ 8452279 w 9895459"/>
              <a:gd name="connsiteY1835" fmla="*/ 1873617 h 5422076"/>
              <a:gd name="connsiteX1836" fmla="*/ 8467537 w 9895459"/>
              <a:gd name="connsiteY1836" fmla="*/ 1848946 h 5422076"/>
              <a:gd name="connsiteX1837" fmla="*/ 8511902 w 9895459"/>
              <a:gd name="connsiteY1837" fmla="*/ 1903456 h 5422076"/>
              <a:gd name="connsiteX1838" fmla="*/ 8499227 w 9895459"/>
              <a:gd name="connsiteY1838" fmla="*/ 1987337 h 5422076"/>
              <a:gd name="connsiteX1839" fmla="*/ 8468710 w 9895459"/>
              <a:gd name="connsiteY1839" fmla="*/ 2117034 h 5422076"/>
              <a:gd name="connsiteX1840" fmla="*/ 8424580 w 9895459"/>
              <a:gd name="connsiteY1840" fmla="*/ 2202325 h 5422076"/>
              <a:gd name="connsiteX1841" fmla="*/ 8307210 w 9895459"/>
              <a:gd name="connsiteY1841" fmla="*/ 2325443 h 5422076"/>
              <a:gd name="connsiteX1842" fmla="*/ 8268008 w 9895459"/>
              <a:gd name="connsiteY1842" fmla="*/ 2317220 h 5422076"/>
              <a:gd name="connsiteX1843" fmla="*/ 8231858 w 9895459"/>
              <a:gd name="connsiteY1843" fmla="*/ 2322624 h 5422076"/>
              <a:gd name="connsiteX1844" fmla="*/ 8193361 w 9895459"/>
              <a:gd name="connsiteY1844" fmla="*/ 2382304 h 5422076"/>
              <a:gd name="connsiteX1845" fmla="*/ 8149465 w 9895459"/>
              <a:gd name="connsiteY1845" fmla="*/ 2434465 h 5422076"/>
              <a:gd name="connsiteX1846" fmla="*/ 8139840 w 9895459"/>
              <a:gd name="connsiteY1846" fmla="*/ 2476992 h 5422076"/>
              <a:gd name="connsiteX1847" fmla="*/ 8178103 w 9895459"/>
              <a:gd name="connsiteY1847" fmla="*/ 2554059 h 5422076"/>
              <a:gd name="connsiteX1848" fmla="*/ 8158150 w 9895459"/>
              <a:gd name="connsiteY1848" fmla="*/ 2630186 h 5422076"/>
              <a:gd name="connsiteX1849" fmla="*/ 8108619 w 9895459"/>
              <a:gd name="connsiteY1849" fmla="*/ 2645928 h 5422076"/>
              <a:gd name="connsiteX1850" fmla="*/ 8108619 w 9895459"/>
              <a:gd name="connsiteY1850" fmla="*/ 2579435 h 5422076"/>
              <a:gd name="connsiteX1851" fmla="*/ 8096413 w 9895459"/>
              <a:gd name="connsiteY1851" fmla="*/ 2551004 h 5422076"/>
              <a:gd name="connsiteX1852" fmla="*/ 8108619 w 9895459"/>
              <a:gd name="connsiteY1852" fmla="*/ 2517405 h 5422076"/>
              <a:gd name="connsiteX1853" fmla="*/ 8072470 w 9895459"/>
              <a:gd name="connsiteY1853" fmla="*/ 2496494 h 5422076"/>
              <a:gd name="connsiteX1854" fmla="*/ 8072470 w 9895459"/>
              <a:gd name="connsiteY1854" fmla="*/ 2456081 h 5422076"/>
              <a:gd name="connsiteX1855" fmla="*/ 8031625 w 9895459"/>
              <a:gd name="connsiteY1855" fmla="*/ 2439869 h 5422076"/>
              <a:gd name="connsiteX1856" fmla="*/ 7995474 w 9895459"/>
              <a:gd name="connsiteY1856" fmla="*/ 2439869 h 5422076"/>
              <a:gd name="connsiteX1857" fmla="*/ 7986555 w 9895459"/>
              <a:gd name="connsiteY1857" fmla="*/ 2406974 h 5422076"/>
              <a:gd name="connsiteX1858" fmla="*/ 7937024 w 9895459"/>
              <a:gd name="connsiteY1858" fmla="*/ 2428591 h 5422076"/>
              <a:gd name="connsiteX1859" fmla="*/ 7878574 w 9895459"/>
              <a:gd name="connsiteY1859" fmla="*/ 2458431 h 5422076"/>
              <a:gd name="connsiteX1860" fmla="*/ 7860030 w 9895459"/>
              <a:gd name="connsiteY1860" fmla="*/ 2481927 h 5422076"/>
              <a:gd name="connsiteX1861" fmla="*/ 7902518 w 9895459"/>
              <a:gd name="connsiteY1861" fmla="*/ 2528918 h 5422076"/>
              <a:gd name="connsiteX1862" fmla="*/ 7956977 w 9895459"/>
              <a:gd name="connsiteY1862" fmla="*/ 2521635 h 5422076"/>
              <a:gd name="connsiteX1863" fmla="*/ 7980451 w 9895459"/>
              <a:gd name="connsiteY1863" fmla="*/ 2535027 h 5422076"/>
              <a:gd name="connsiteX1864" fmla="*/ 7925052 w 9895459"/>
              <a:gd name="connsiteY1864" fmla="*/ 2585779 h 5422076"/>
              <a:gd name="connsiteX1865" fmla="*/ 7913785 w 9895459"/>
              <a:gd name="connsiteY1865" fmla="*/ 2623842 h 5422076"/>
              <a:gd name="connsiteX1866" fmla="*/ 7950640 w 9895459"/>
              <a:gd name="connsiteY1866" fmla="*/ 2676943 h 5422076"/>
              <a:gd name="connsiteX1867" fmla="*/ 7948996 w 9895459"/>
              <a:gd name="connsiteY1867" fmla="*/ 2723935 h 5422076"/>
              <a:gd name="connsiteX1868" fmla="*/ 7965898 w 9895459"/>
              <a:gd name="connsiteY1868" fmla="*/ 2782205 h 5422076"/>
              <a:gd name="connsiteX1869" fmla="*/ 7969888 w 9895459"/>
              <a:gd name="connsiteY1869" fmla="*/ 2805701 h 5422076"/>
              <a:gd name="connsiteX1870" fmla="*/ 7916133 w 9895459"/>
              <a:gd name="connsiteY1870" fmla="*/ 2910257 h 5422076"/>
              <a:gd name="connsiteX1871" fmla="*/ 7848058 w 9895459"/>
              <a:gd name="connsiteY1871" fmla="*/ 2980745 h 5422076"/>
              <a:gd name="connsiteX1872" fmla="*/ 7746416 w 9895459"/>
              <a:gd name="connsiteY1872" fmla="*/ 3031262 h 5422076"/>
              <a:gd name="connsiteX1873" fmla="*/ 7679984 w 9895459"/>
              <a:gd name="connsiteY1873" fmla="*/ 3050528 h 5422076"/>
              <a:gd name="connsiteX1874" fmla="*/ 7669656 w 9895459"/>
              <a:gd name="connsiteY1874" fmla="*/ 3075904 h 5422076"/>
              <a:gd name="connsiteX1875" fmla="*/ 7656745 w 9895459"/>
              <a:gd name="connsiteY1875" fmla="*/ 3065566 h 5422076"/>
              <a:gd name="connsiteX1876" fmla="*/ 7650172 w 9895459"/>
              <a:gd name="connsiteY1876" fmla="*/ 3042070 h 5422076"/>
              <a:gd name="connsiteX1877" fmla="*/ 7597356 w 9895459"/>
              <a:gd name="connsiteY1877" fmla="*/ 3052408 h 5422076"/>
              <a:gd name="connsiteX1878" fmla="*/ 7536558 w 9895459"/>
              <a:gd name="connsiteY1878" fmla="*/ 3104804 h 5422076"/>
              <a:gd name="connsiteX1879" fmla="*/ 7538906 w 9895459"/>
              <a:gd name="connsiteY1879" fmla="*/ 3135348 h 5422076"/>
              <a:gd name="connsiteX1880" fmla="*/ 7611909 w 9895459"/>
              <a:gd name="connsiteY1880" fmla="*/ 3221814 h 5422076"/>
              <a:gd name="connsiteX1881" fmla="*/ 7627168 w 9895459"/>
              <a:gd name="connsiteY1881" fmla="*/ 3295826 h 5422076"/>
              <a:gd name="connsiteX1882" fmla="*/ 7543835 w 9895459"/>
              <a:gd name="connsiteY1882" fmla="*/ 3393804 h 5422076"/>
              <a:gd name="connsiteX1883" fmla="*/ 7516371 w 9895459"/>
              <a:gd name="connsiteY1883" fmla="*/ 3400383 h 5422076"/>
              <a:gd name="connsiteX1884" fmla="*/ 7486793 w 9895459"/>
              <a:gd name="connsiteY1884" fmla="*/ 3337648 h 5422076"/>
              <a:gd name="connsiteX1885" fmla="*/ 7401817 w 9895459"/>
              <a:gd name="connsiteY1885" fmla="*/ 3298880 h 5422076"/>
              <a:gd name="connsiteX1886" fmla="*/ 7398766 w 9895459"/>
              <a:gd name="connsiteY1886" fmla="*/ 3281023 h 5422076"/>
              <a:gd name="connsiteX1887" fmla="*/ 7377169 w 9895459"/>
              <a:gd name="connsiteY1887" fmla="*/ 3303345 h 5422076"/>
              <a:gd name="connsiteX1888" fmla="*/ 7356278 w 9895459"/>
              <a:gd name="connsiteY1888" fmla="*/ 3347517 h 5422076"/>
              <a:gd name="connsiteX1889" fmla="*/ 7364259 w 9895459"/>
              <a:gd name="connsiteY1889" fmla="*/ 3398268 h 5422076"/>
              <a:gd name="connsiteX1890" fmla="*/ 7390785 w 9895459"/>
              <a:gd name="connsiteY1890" fmla="*/ 3449724 h 5422076"/>
              <a:gd name="connsiteX1891" fmla="*/ 7430690 w 9895459"/>
              <a:gd name="connsiteY1891" fmla="*/ 3488493 h 5422076"/>
              <a:gd name="connsiteX1892" fmla="*/ 7461911 w 9895459"/>
              <a:gd name="connsiteY1892" fmla="*/ 3535485 h 5422076"/>
              <a:gd name="connsiteX1893" fmla="*/ 7482802 w 9895459"/>
              <a:gd name="connsiteY1893" fmla="*/ 3600333 h 5422076"/>
              <a:gd name="connsiteX1894" fmla="*/ 7473178 w 9895459"/>
              <a:gd name="connsiteY1894" fmla="*/ 3616075 h 5422076"/>
              <a:gd name="connsiteX1895" fmla="*/ 7414728 w 9895459"/>
              <a:gd name="connsiteY1895" fmla="*/ 3569084 h 5422076"/>
              <a:gd name="connsiteX1896" fmla="*/ 7391254 w 9895459"/>
              <a:gd name="connsiteY1896" fmla="*/ 3489902 h 5422076"/>
              <a:gd name="connsiteX1897" fmla="*/ 7327170 w 9895459"/>
              <a:gd name="connsiteY1897" fmla="*/ 3429283 h 5422076"/>
              <a:gd name="connsiteX1898" fmla="*/ 7328813 w 9895459"/>
              <a:gd name="connsiteY1898" fmla="*/ 3368193 h 5422076"/>
              <a:gd name="connsiteX1899" fmla="*/ 7323179 w 9895459"/>
              <a:gd name="connsiteY1899" fmla="*/ 3280083 h 5422076"/>
              <a:gd name="connsiteX1900" fmla="*/ 7295949 w 9895459"/>
              <a:gd name="connsiteY1900" fmla="*/ 3180696 h 5422076"/>
              <a:gd name="connsiteX1901" fmla="*/ 7278579 w 9895459"/>
              <a:gd name="connsiteY1901" fmla="*/ 3180696 h 5422076"/>
              <a:gd name="connsiteX1902" fmla="*/ 7244541 w 9895459"/>
              <a:gd name="connsiteY1902" fmla="*/ 3208421 h 5422076"/>
              <a:gd name="connsiteX1903" fmla="*/ 7216607 w 9895459"/>
              <a:gd name="connsiteY1903" fmla="*/ 3198553 h 5422076"/>
              <a:gd name="connsiteX1904" fmla="*/ 7226701 w 9895459"/>
              <a:gd name="connsiteY1904" fmla="*/ 3149681 h 5422076"/>
              <a:gd name="connsiteX1905" fmla="*/ 7195012 w 9895459"/>
              <a:gd name="connsiteY1905" fmla="*/ 3090001 h 5422076"/>
              <a:gd name="connsiteX1906" fmla="*/ 7148064 w 9895459"/>
              <a:gd name="connsiteY1906" fmla="*/ 3030322 h 5422076"/>
              <a:gd name="connsiteX1907" fmla="*/ 7113557 w 9895459"/>
              <a:gd name="connsiteY1907" fmla="*/ 3024683 h 5422076"/>
              <a:gd name="connsiteX1908" fmla="*/ 7022242 w 9895459"/>
              <a:gd name="connsiteY1908" fmla="*/ 3043714 h 5422076"/>
              <a:gd name="connsiteX1909" fmla="*/ 7012618 w 9895459"/>
              <a:gd name="connsiteY1909" fmla="*/ 3067210 h 5422076"/>
              <a:gd name="connsiteX1910" fmla="*/ 6926234 w 9895459"/>
              <a:gd name="connsiteY1910" fmla="*/ 3149446 h 5422076"/>
              <a:gd name="connsiteX1911" fmla="*/ 6849943 w 9895459"/>
              <a:gd name="connsiteY1911" fmla="*/ 3213590 h 5422076"/>
              <a:gd name="connsiteX1912" fmla="*/ 6827643 w 9895459"/>
              <a:gd name="connsiteY1912" fmla="*/ 3240845 h 5422076"/>
              <a:gd name="connsiteX1913" fmla="*/ 6827643 w 9895459"/>
              <a:gd name="connsiteY1913" fmla="*/ 3297236 h 5422076"/>
              <a:gd name="connsiteX1914" fmla="*/ 6813089 w 9895459"/>
              <a:gd name="connsiteY1914" fmla="*/ 3339528 h 5422076"/>
              <a:gd name="connsiteX1915" fmla="*/ 6798770 w 9895459"/>
              <a:gd name="connsiteY1915" fmla="*/ 3389105 h 5422076"/>
              <a:gd name="connsiteX1916" fmla="*/ 6767315 w 9895459"/>
              <a:gd name="connsiteY1916" fmla="*/ 3428578 h 5422076"/>
              <a:gd name="connsiteX1917" fmla="*/ 6741729 w 9895459"/>
              <a:gd name="connsiteY1917" fmla="*/ 3420589 h 5422076"/>
              <a:gd name="connsiteX1918" fmla="*/ 6657222 w 9895459"/>
              <a:gd name="connsiteY1918" fmla="*/ 3266221 h 5422076"/>
              <a:gd name="connsiteX1919" fmla="*/ 6628349 w 9895459"/>
              <a:gd name="connsiteY1919" fmla="*/ 3167538 h 5422076"/>
              <a:gd name="connsiteX1920" fmla="*/ 6626001 w 9895459"/>
              <a:gd name="connsiteY1920" fmla="*/ 3022803 h 5422076"/>
              <a:gd name="connsiteX1921" fmla="*/ 6604875 w 9895459"/>
              <a:gd name="connsiteY1921" fmla="*/ 3046299 h 5422076"/>
              <a:gd name="connsiteX1922" fmla="*/ 6581401 w 9895459"/>
              <a:gd name="connsiteY1922" fmla="*/ 3069795 h 5422076"/>
              <a:gd name="connsiteX1923" fmla="*/ 6540086 w 9895459"/>
              <a:gd name="connsiteY1923" fmla="*/ 3053583 h 5422076"/>
              <a:gd name="connsiteX1924" fmla="*/ 6516612 w 9895459"/>
              <a:gd name="connsiteY1924" fmla="*/ 3025622 h 5422076"/>
              <a:gd name="connsiteX1925" fmla="*/ 6552762 w 9895459"/>
              <a:gd name="connsiteY1925" fmla="*/ 3017634 h 5422076"/>
              <a:gd name="connsiteX1926" fmla="*/ 6560744 w 9895459"/>
              <a:gd name="connsiteY1926" fmla="*/ 3005181 h 5422076"/>
              <a:gd name="connsiteX1927" fmla="*/ 6532105 w 9895459"/>
              <a:gd name="connsiteY1927" fmla="*/ 3007531 h 5422076"/>
              <a:gd name="connsiteX1928" fmla="*/ 6502998 w 9895459"/>
              <a:gd name="connsiteY1928" fmla="*/ 2995783 h 5422076"/>
              <a:gd name="connsiteX1929" fmla="*/ 6474594 w 9895459"/>
              <a:gd name="connsiteY1929" fmla="*/ 2977691 h 5422076"/>
              <a:gd name="connsiteX1930" fmla="*/ 6463092 w 9895459"/>
              <a:gd name="connsiteY1930" fmla="*/ 2948556 h 5422076"/>
              <a:gd name="connsiteX1931" fmla="*/ 6454172 w 9895459"/>
              <a:gd name="connsiteY1931" fmla="*/ 2932344 h 5422076"/>
              <a:gd name="connsiteX1932" fmla="*/ 6418726 w 9895459"/>
              <a:gd name="connsiteY1932" fmla="*/ 2934223 h 5422076"/>
              <a:gd name="connsiteX1933" fmla="*/ 6374830 w 9895459"/>
              <a:gd name="connsiteY1933" fmla="*/ 2946206 h 5422076"/>
              <a:gd name="connsiteX1934" fmla="*/ 6314032 w 9895459"/>
              <a:gd name="connsiteY1934" fmla="*/ 2952080 h 5422076"/>
              <a:gd name="connsiteX1935" fmla="*/ 6247366 w 9895459"/>
              <a:gd name="connsiteY1935" fmla="*/ 2932813 h 5422076"/>
              <a:gd name="connsiteX1936" fmla="*/ 6207460 w 9895459"/>
              <a:gd name="connsiteY1936" fmla="*/ 2926470 h 5422076"/>
              <a:gd name="connsiteX1937" fmla="*/ 6183986 w 9895459"/>
              <a:gd name="connsiteY1937" fmla="*/ 2902974 h 5422076"/>
              <a:gd name="connsiteX1938" fmla="*/ 6139620 w 9895459"/>
              <a:gd name="connsiteY1938" fmla="*/ 2893340 h 5422076"/>
              <a:gd name="connsiteX1939" fmla="*/ 6092672 w 9895459"/>
              <a:gd name="connsiteY1939" fmla="*/ 2889581 h 5422076"/>
              <a:gd name="connsiteX1940" fmla="*/ 6060748 w 9895459"/>
              <a:gd name="connsiteY1940" fmla="*/ 2866085 h 5422076"/>
              <a:gd name="connsiteX1941" fmla="*/ 6042438 w 9895459"/>
              <a:gd name="connsiteY1941" fmla="*/ 2855747 h 5422076"/>
              <a:gd name="connsiteX1942" fmla="*/ 6017086 w 9895459"/>
              <a:gd name="connsiteY1942" fmla="*/ 2819328 h 5422076"/>
              <a:gd name="connsiteX1943" fmla="*/ 6003236 w 9895459"/>
              <a:gd name="connsiteY1943" fmla="*/ 2786669 h 5422076"/>
              <a:gd name="connsiteX1944" fmla="*/ 5969434 w 9895459"/>
              <a:gd name="connsiteY1944" fmla="*/ 2779855 h 5422076"/>
              <a:gd name="connsiteX1945" fmla="*/ 5952063 w 9895459"/>
              <a:gd name="connsiteY1945" fmla="*/ 2783379 h 5422076"/>
              <a:gd name="connsiteX1946" fmla="*/ 5933753 w 9895459"/>
              <a:gd name="connsiteY1946" fmla="*/ 2805466 h 5422076"/>
              <a:gd name="connsiteX1947" fmla="*/ 5949950 w 9895459"/>
              <a:gd name="connsiteY1947" fmla="*/ 2839065 h 5422076"/>
              <a:gd name="connsiteX1948" fmla="*/ 5968025 w 9895459"/>
              <a:gd name="connsiteY1948" fmla="*/ 2868435 h 5422076"/>
              <a:gd name="connsiteX1949" fmla="*/ 5991499 w 9895459"/>
              <a:gd name="connsiteY1949" fmla="*/ 2910727 h 5422076"/>
              <a:gd name="connsiteX1950" fmla="*/ 6013330 w 9895459"/>
              <a:gd name="connsiteY1950" fmla="*/ 2950670 h 5422076"/>
              <a:gd name="connsiteX1951" fmla="*/ 6021311 w 9895459"/>
              <a:gd name="connsiteY1951" fmla="*/ 2940567 h 5422076"/>
              <a:gd name="connsiteX1952" fmla="*/ 6020137 w 9895459"/>
              <a:gd name="connsiteY1952" fmla="*/ 2908848 h 5422076"/>
              <a:gd name="connsiteX1953" fmla="*/ 6029762 w 9895459"/>
              <a:gd name="connsiteY1953" fmla="*/ 2937748 h 5422076"/>
              <a:gd name="connsiteX1954" fmla="*/ 6034222 w 9895459"/>
              <a:gd name="connsiteY1954" fmla="*/ 2968057 h 5422076"/>
              <a:gd name="connsiteX1955" fmla="*/ 6054410 w 9895459"/>
              <a:gd name="connsiteY1955" fmla="*/ 2978161 h 5422076"/>
              <a:gd name="connsiteX1956" fmla="*/ 6108869 w 9895459"/>
              <a:gd name="connsiteY1956" fmla="*/ 2973931 h 5422076"/>
              <a:gd name="connsiteX1957" fmla="*/ 6150888 w 9895459"/>
              <a:gd name="connsiteY1957" fmla="*/ 2942447 h 5422076"/>
              <a:gd name="connsiteX1958" fmla="*/ 6168258 w 9895459"/>
              <a:gd name="connsiteY1958" fmla="*/ 2918951 h 5422076"/>
              <a:gd name="connsiteX1959" fmla="*/ 6175066 w 9895459"/>
              <a:gd name="connsiteY1959" fmla="*/ 2958189 h 5422076"/>
              <a:gd name="connsiteX1960" fmla="*/ 6198540 w 9895459"/>
              <a:gd name="connsiteY1960" fmla="*/ 2974166 h 5422076"/>
              <a:gd name="connsiteX1961" fmla="*/ 6233986 w 9895459"/>
              <a:gd name="connsiteY1961" fmla="*/ 2990379 h 5422076"/>
              <a:gd name="connsiteX1962" fmla="*/ 6247600 w 9895459"/>
              <a:gd name="connsiteY1962" fmla="*/ 3013874 h 5422076"/>
              <a:gd name="connsiteX1963" fmla="*/ 6264033 w 9895459"/>
              <a:gd name="connsiteY1963" fmla="*/ 3026092 h 5422076"/>
              <a:gd name="connsiteX1964" fmla="*/ 6264033 w 9895459"/>
              <a:gd name="connsiteY1964" fmla="*/ 3046299 h 5422076"/>
              <a:gd name="connsiteX1965" fmla="*/ 6243375 w 9895459"/>
              <a:gd name="connsiteY1965" fmla="*/ 3080368 h 5422076"/>
              <a:gd name="connsiteX1966" fmla="*/ 6227178 w 9895459"/>
              <a:gd name="connsiteY1966" fmla="*/ 3090471 h 5422076"/>
              <a:gd name="connsiteX1967" fmla="*/ 6220840 w 9895459"/>
              <a:gd name="connsiteY1967" fmla="*/ 3079193 h 5422076"/>
              <a:gd name="connsiteX1968" fmla="*/ 6210746 w 9895459"/>
              <a:gd name="connsiteY1968" fmla="*/ 3118666 h 5422076"/>
              <a:gd name="connsiteX1969" fmla="*/ 6192202 w 9895459"/>
              <a:gd name="connsiteY1969" fmla="*/ 3142162 h 5422076"/>
              <a:gd name="connsiteX1970" fmla="*/ 6141733 w 9895459"/>
              <a:gd name="connsiteY1970" fmla="*/ 3165658 h 5422076"/>
              <a:gd name="connsiteX1971" fmla="*/ 6126240 w 9895459"/>
              <a:gd name="connsiteY1971" fmla="*/ 3190799 h 5422076"/>
              <a:gd name="connsiteX1972" fmla="*/ 6095959 w 9895459"/>
              <a:gd name="connsiteY1972" fmla="*/ 3197143 h 5422076"/>
              <a:gd name="connsiteX1973" fmla="*/ 6069198 w 9895459"/>
              <a:gd name="connsiteY1973" fmla="*/ 3212885 h 5422076"/>
              <a:gd name="connsiteX1974" fmla="*/ 6049246 w 9895459"/>
              <a:gd name="connsiteY1974" fmla="*/ 3229802 h 5422076"/>
              <a:gd name="connsiteX1975" fmla="*/ 5980467 w 9895459"/>
              <a:gd name="connsiteY1975" fmla="*/ 3254708 h 5422076"/>
              <a:gd name="connsiteX1976" fmla="*/ 5962861 w 9895459"/>
              <a:gd name="connsiteY1976" fmla="*/ 3267161 h 5422076"/>
              <a:gd name="connsiteX1977" fmla="*/ 5937039 w 9895459"/>
              <a:gd name="connsiteY1977" fmla="*/ 3279849 h 5422076"/>
              <a:gd name="connsiteX1978" fmla="*/ 5875772 w 9895459"/>
              <a:gd name="connsiteY1978" fmla="*/ 3292536 h 5422076"/>
              <a:gd name="connsiteX1979" fmla="*/ 5828824 w 9895459"/>
              <a:gd name="connsiteY1979" fmla="*/ 3310628 h 5422076"/>
              <a:gd name="connsiteX1980" fmla="*/ 5814271 w 9895459"/>
              <a:gd name="connsiteY1980" fmla="*/ 3295121 h 5422076"/>
              <a:gd name="connsiteX1981" fmla="*/ 5805116 w 9895459"/>
              <a:gd name="connsiteY1981" fmla="*/ 3253298 h 5422076"/>
              <a:gd name="connsiteX1982" fmla="*/ 5783989 w 9895459"/>
              <a:gd name="connsiteY1982" fmla="*/ 3182810 h 5422076"/>
              <a:gd name="connsiteX1983" fmla="*/ 5760515 w 9895459"/>
              <a:gd name="connsiteY1983" fmla="*/ 3141222 h 5422076"/>
              <a:gd name="connsiteX1984" fmla="*/ 5727886 w 9895459"/>
              <a:gd name="connsiteY1984" fmla="*/ 3094230 h 5422076"/>
              <a:gd name="connsiteX1985" fmla="*/ 5704412 w 9895459"/>
              <a:gd name="connsiteY1985" fmla="*/ 3079663 h 5422076"/>
              <a:gd name="connsiteX1986" fmla="*/ 5696666 w 9895459"/>
              <a:gd name="connsiteY1986" fmla="*/ 3035961 h 5422076"/>
              <a:gd name="connsiteX1987" fmla="*/ 5679060 w 9895459"/>
              <a:gd name="connsiteY1987" fmla="*/ 2991788 h 5422076"/>
              <a:gd name="connsiteX1988" fmla="*/ 5646431 w 9895459"/>
              <a:gd name="connsiteY1988" fmla="*/ 2950201 h 5422076"/>
              <a:gd name="connsiteX1989" fmla="*/ 5617793 w 9895459"/>
              <a:gd name="connsiteY1989" fmla="*/ 2895455 h 5422076"/>
              <a:gd name="connsiteX1990" fmla="*/ 5584225 w 9895459"/>
              <a:gd name="connsiteY1990" fmla="*/ 2838360 h 5422076"/>
              <a:gd name="connsiteX1991" fmla="*/ 5576479 w 9895459"/>
              <a:gd name="connsiteY1991" fmla="*/ 2808285 h 5422076"/>
              <a:gd name="connsiteX1992" fmla="*/ 5553005 w 9895459"/>
              <a:gd name="connsiteY1992" fmla="*/ 2835540 h 5422076"/>
              <a:gd name="connsiteX1993" fmla="*/ 5533756 w 9895459"/>
              <a:gd name="connsiteY1993" fmla="*/ 2819798 h 5422076"/>
              <a:gd name="connsiteX1994" fmla="*/ 5516385 w 9895459"/>
              <a:gd name="connsiteY1994" fmla="*/ 2791603 h 5422076"/>
              <a:gd name="connsiteX1995" fmla="*/ 5514273 w 9895459"/>
              <a:gd name="connsiteY1995" fmla="*/ 2826847 h 5422076"/>
              <a:gd name="connsiteX1996" fmla="*/ 5533521 w 9895459"/>
              <a:gd name="connsiteY1996" fmla="*/ 2861856 h 5422076"/>
              <a:gd name="connsiteX1997" fmla="*/ 5577418 w 9895459"/>
              <a:gd name="connsiteY1997" fmla="*/ 2949026 h 5422076"/>
              <a:gd name="connsiteX1998" fmla="*/ 5592911 w 9895459"/>
              <a:gd name="connsiteY1998" fmla="*/ 2989439 h 5422076"/>
              <a:gd name="connsiteX1999" fmla="*/ 5620140 w 9895459"/>
              <a:gd name="connsiteY1999" fmla="*/ 3036431 h 5422076"/>
              <a:gd name="connsiteX2000" fmla="*/ 5636338 w 9895459"/>
              <a:gd name="connsiteY2000" fmla="*/ 3062746 h 5422076"/>
              <a:gd name="connsiteX2001" fmla="*/ 5640563 w 9895459"/>
              <a:gd name="connsiteY2001" fmla="*/ 3119606 h 5422076"/>
              <a:gd name="connsiteX2002" fmla="*/ 5664037 w 9895459"/>
              <a:gd name="connsiteY2002" fmla="*/ 3150856 h 5422076"/>
              <a:gd name="connsiteX2003" fmla="*/ 5678356 w 9895459"/>
              <a:gd name="connsiteY2003" fmla="*/ 3172002 h 5422076"/>
              <a:gd name="connsiteX2004" fmla="*/ 5696196 w 9895459"/>
              <a:gd name="connsiteY2004" fmla="*/ 3216879 h 5422076"/>
              <a:gd name="connsiteX2005" fmla="*/ 5716853 w 9895459"/>
              <a:gd name="connsiteY2005" fmla="*/ 3244370 h 5422076"/>
              <a:gd name="connsiteX2006" fmla="*/ 5743614 w 9895459"/>
              <a:gd name="connsiteY2006" fmla="*/ 3255178 h 5422076"/>
              <a:gd name="connsiteX2007" fmla="*/ 5759341 w 9895459"/>
              <a:gd name="connsiteY2007" fmla="*/ 3272565 h 5422076"/>
              <a:gd name="connsiteX2008" fmla="*/ 5792440 w 9895459"/>
              <a:gd name="connsiteY2008" fmla="*/ 3306634 h 5422076"/>
              <a:gd name="connsiteX2009" fmla="*/ 5795022 w 9895459"/>
              <a:gd name="connsiteY2009" fmla="*/ 3333889 h 5422076"/>
              <a:gd name="connsiteX2010" fmla="*/ 5796430 w 9895459"/>
              <a:gd name="connsiteY2010" fmla="*/ 3350571 h 5422076"/>
              <a:gd name="connsiteX2011" fmla="*/ 5835632 w 9895459"/>
              <a:gd name="connsiteY2011" fmla="*/ 3378766 h 5422076"/>
              <a:gd name="connsiteX2012" fmla="*/ 5857697 w 9895459"/>
              <a:gd name="connsiteY2012" fmla="*/ 3382291 h 5422076"/>
              <a:gd name="connsiteX2013" fmla="*/ 5899246 w 9895459"/>
              <a:gd name="connsiteY2013" fmla="*/ 3372892 h 5422076"/>
              <a:gd name="connsiteX2014" fmla="*/ 5967790 w 9895459"/>
              <a:gd name="connsiteY2014" fmla="*/ 3355740 h 5422076"/>
              <a:gd name="connsiteX2015" fmla="*/ 6027649 w 9895459"/>
              <a:gd name="connsiteY2015" fmla="*/ 3342348 h 5422076"/>
              <a:gd name="connsiteX2016" fmla="*/ 6030936 w 9895459"/>
              <a:gd name="connsiteY2016" fmla="*/ 3372658 h 5422076"/>
              <a:gd name="connsiteX2017" fmla="*/ 6008870 w 9895459"/>
              <a:gd name="connsiteY2017" fmla="*/ 3427873 h 5422076"/>
              <a:gd name="connsiteX2018" fmla="*/ 5992204 w 9895459"/>
              <a:gd name="connsiteY2018" fmla="*/ 3460062 h 5422076"/>
              <a:gd name="connsiteX2019" fmla="*/ 5938448 w 9895459"/>
              <a:gd name="connsiteY2019" fmla="*/ 3547467 h 5422076"/>
              <a:gd name="connsiteX2020" fmla="*/ 5908401 w 9895459"/>
              <a:gd name="connsiteY2020" fmla="*/ 3594459 h 5422076"/>
              <a:gd name="connsiteX2021" fmla="*/ 5841031 w 9895459"/>
              <a:gd name="connsiteY2021" fmla="*/ 3649910 h 5422076"/>
              <a:gd name="connsiteX2022" fmla="*/ 5814740 w 9895459"/>
              <a:gd name="connsiteY2022" fmla="*/ 3680924 h 5422076"/>
              <a:gd name="connsiteX2023" fmla="*/ 5751125 w 9895459"/>
              <a:gd name="connsiteY2023" fmla="*/ 3760341 h 5422076"/>
              <a:gd name="connsiteX2024" fmla="*/ 5727651 w 9895459"/>
              <a:gd name="connsiteY2024" fmla="*/ 3798874 h 5422076"/>
              <a:gd name="connsiteX2025" fmla="*/ 5695492 w 9895459"/>
              <a:gd name="connsiteY2025" fmla="*/ 3849625 h 5422076"/>
              <a:gd name="connsiteX2026" fmla="*/ 5691032 w 9895459"/>
              <a:gd name="connsiteY2026" fmla="*/ 3873121 h 5422076"/>
              <a:gd name="connsiteX2027" fmla="*/ 5709107 w 9895459"/>
              <a:gd name="connsiteY2027" fmla="*/ 3896617 h 5422076"/>
              <a:gd name="connsiteX2028" fmla="*/ 5707698 w 9895459"/>
              <a:gd name="connsiteY2028" fmla="*/ 3948073 h 5422076"/>
              <a:gd name="connsiteX2029" fmla="*/ 5723895 w 9895459"/>
              <a:gd name="connsiteY2029" fmla="*/ 3973684 h 5422076"/>
              <a:gd name="connsiteX2030" fmla="*/ 5738215 w 9895459"/>
              <a:gd name="connsiteY2030" fmla="*/ 4032189 h 5422076"/>
              <a:gd name="connsiteX2031" fmla="*/ 5736572 w 9895459"/>
              <a:gd name="connsiteY2031" fmla="*/ 4105026 h 5422076"/>
              <a:gd name="connsiteX2032" fmla="*/ 5720375 w 9895459"/>
              <a:gd name="connsiteY2032" fmla="*/ 4152018 h 5422076"/>
              <a:gd name="connsiteX2033" fmla="*/ 5660750 w 9895459"/>
              <a:gd name="connsiteY2033" fmla="*/ 4187967 h 5422076"/>
              <a:gd name="connsiteX2034" fmla="*/ 5632817 w 9895459"/>
              <a:gd name="connsiteY2034" fmla="*/ 4204179 h 5422076"/>
              <a:gd name="connsiteX2035" fmla="*/ 5588685 w 9895459"/>
              <a:gd name="connsiteY2035" fmla="*/ 4254930 h 5422076"/>
              <a:gd name="connsiteX2036" fmla="*/ 5576714 w 9895459"/>
              <a:gd name="connsiteY2036" fmla="*/ 4280776 h 5422076"/>
              <a:gd name="connsiteX2037" fmla="*/ 5596666 w 9895459"/>
              <a:gd name="connsiteY2037" fmla="*/ 4325418 h 5422076"/>
              <a:gd name="connsiteX2038" fmla="*/ 5596666 w 9895459"/>
              <a:gd name="connsiteY2038" fmla="*/ 4360897 h 5422076"/>
              <a:gd name="connsiteX2039" fmla="*/ 5592206 w 9895459"/>
              <a:gd name="connsiteY2039" fmla="*/ 4396141 h 5422076"/>
              <a:gd name="connsiteX2040" fmla="*/ 5537277 w 9895459"/>
              <a:gd name="connsiteY2040" fmla="*/ 4428565 h 5422076"/>
              <a:gd name="connsiteX2041" fmla="*/ 5516151 w 9895459"/>
              <a:gd name="connsiteY2041" fmla="*/ 4449242 h 5422076"/>
              <a:gd name="connsiteX2042" fmla="*/ 5513803 w 9895459"/>
              <a:gd name="connsiteY2042" fmla="*/ 4512211 h 5422076"/>
              <a:gd name="connsiteX2043" fmla="*/ 5488921 w 9895459"/>
              <a:gd name="connsiteY2043" fmla="*/ 4545105 h 5422076"/>
              <a:gd name="connsiteX2044" fmla="*/ 5451362 w 9895459"/>
              <a:gd name="connsiteY2044" fmla="*/ 4604315 h 5422076"/>
              <a:gd name="connsiteX2045" fmla="*/ 5415682 w 9895459"/>
              <a:gd name="connsiteY2045" fmla="*/ 4644023 h 5422076"/>
              <a:gd name="connsiteX2046" fmla="*/ 5369907 w 9895459"/>
              <a:gd name="connsiteY2046" fmla="*/ 4683966 h 5422076"/>
              <a:gd name="connsiteX2047" fmla="*/ 5306293 w 9895459"/>
              <a:gd name="connsiteY2047" fmla="*/ 4704642 h 5422076"/>
              <a:gd name="connsiteX2048" fmla="*/ 5252303 w 9895459"/>
              <a:gd name="connsiteY2048" fmla="*/ 4716625 h 5422076"/>
              <a:gd name="connsiteX2049" fmla="*/ 5173196 w 9895459"/>
              <a:gd name="connsiteY2049" fmla="*/ 4728608 h 5422076"/>
              <a:gd name="connsiteX2050" fmla="*/ 5140332 w 9895459"/>
              <a:gd name="connsiteY2050" fmla="*/ 4712396 h 5422076"/>
              <a:gd name="connsiteX2051" fmla="*/ 5118501 w 9895459"/>
              <a:gd name="connsiteY2051" fmla="*/ 4686316 h 5422076"/>
              <a:gd name="connsiteX2052" fmla="*/ 5114980 w 9895459"/>
              <a:gd name="connsiteY2052" fmla="*/ 4648487 h 5422076"/>
              <a:gd name="connsiteX2053" fmla="*/ 5103008 w 9895459"/>
              <a:gd name="connsiteY2053" fmla="*/ 4611364 h 5422076"/>
              <a:gd name="connsiteX2054" fmla="*/ 5086341 w 9895459"/>
              <a:gd name="connsiteY2054" fmla="*/ 4573065 h 5422076"/>
              <a:gd name="connsiteX2055" fmla="*/ 5062867 w 9895459"/>
              <a:gd name="connsiteY2055" fmla="*/ 4529598 h 5422076"/>
              <a:gd name="connsiteX2056" fmla="*/ 5040567 w 9895459"/>
              <a:gd name="connsiteY2056" fmla="*/ 4509861 h 5422076"/>
              <a:gd name="connsiteX2057" fmla="*/ 5028830 w 9895459"/>
              <a:gd name="connsiteY2057" fmla="*/ 4477907 h 5422076"/>
              <a:gd name="connsiteX2058" fmla="*/ 5018971 w 9895459"/>
              <a:gd name="connsiteY2058" fmla="*/ 4397786 h 5422076"/>
              <a:gd name="connsiteX2059" fmla="*/ 5013103 w 9895459"/>
              <a:gd name="connsiteY2059" fmla="*/ 4367476 h 5422076"/>
              <a:gd name="connsiteX2060" fmla="*/ 4992211 w 9895459"/>
              <a:gd name="connsiteY2060" fmla="*/ 4316255 h 5422076"/>
              <a:gd name="connsiteX2061" fmla="*/ 4972493 w 9895459"/>
              <a:gd name="connsiteY2061" fmla="*/ 4278426 h 5422076"/>
              <a:gd name="connsiteX2062" fmla="*/ 4951131 w 9895459"/>
              <a:gd name="connsiteY2062" fmla="*/ 4237543 h 5422076"/>
              <a:gd name="connsiteX2063" fmla="*/ 4940334 w 9895459"/>
              <a:gd name="connsiteY2063" fmla="*/ 4218041 h 5422076"/>
              <a:gd name="connsiteX2064" fmla="*/ 4945497 w 9895459"/>
              <a:gd name="connsiteY2064" fmla="*/ 4181623 h 5422076"/>
              <a:gd name="connsiteX2065" fmla="*/ 4953948 w 9895459"/>
              <a:gd name="connsiteY2065" fmla="*/ 4130167 h 5422076"/>
              <a:gd name="connsiteX2066" fmla="*/ 4958174 w 9895459"/>
              <a:gd name="connsiteY2066" fmla="*/ 4094218 h 5422076"/>
              <a:gd name="connsiteX2067" fmla="*/ 4981648 w 9895459"/>
              <a:gd name="connsiteY2067" fmla="*/ 4049575 h 5422076"/>
              <a:gd name="connsiteX2068" fmla="*/ 4986812 w 9895459"/>
              <a:gd name="connsiteY2068" fmla="*/ 4010807 h 5422076"/>
              <a:gd name="connsiteX2069" fmla="*/ 4978127 w 9895459"/>
              <a:gd name="connsiteY2069" fmla="*/ 3973919 h 5422076"/>
              <a:gd name="connsiteX2070" fmla="*/ 4961695 w 9895459"/>
              <a:gd name="connsiteY2070" fmla="*/ 3907190 h 5422076"/>
              <a:gd name="connsiteX2071" fmla="*/ 4953009 w 9895459"/>
              <a:gd name="connsiteY2071" fmla="*/ 3868657 h 5422076"/>
              <a:gd name="connsiteX2072" fmla="*/ 4941272 w 9895459"/>
              <a:gd name="connsiteY2072" fmla="*/ 3818141 h 5422076"/>
              <a:gd name="connsiteX2073" fmla="*/ 4921554 w 9895459"/>
              <a:gd name="connsiteY2073" fmla="*/ 3799579 h 5422076"/>
              <a:gd name="connsiteX2074" fmla="*/ 4907470 w 9895459"/>
              <a:gd name="connsiteY2074" fmla="*/ 3783366 h 5422076"/>
              <a:gd name="connsiteX2075" fmla="*/ 4889160 w 9895459"/>
              <a:gd name="connsiteY2075" fmla="*/ 3757521 h 5422076"/>
              <a:gd name="connsiteX2076" fmla="*/ 4869912 w 9895459"/>
              <a:gd name="connsiteY2076" fmla="*/ 3732145 h 5422076"/>
              <a:gd name="connsiteX2077" fmla="*/ 4867329 w 9895459"/>
              <a:gd name="connsiteY2077" fmla="*/ 3704655 h 5422076"/>
              <a:gd name="connsiteX2078" fmla="*/ 4878831 w 9895459"/>
              <a:gd name="connsiteY2078" fmla="*/ 3615841 h 5422076"/>
              <a:gd name="connsiteX2079" fmla="*/ 4874371 w 9895459"/>
              <a:gd name="connsiteY2079" fmla="*/ 3582476 h 5422076"/>
              <a:gd name="connsiteX2080" fmla="*/ 4850897 w 9895459"/>
              <a:gd name="connsiteY2080" fmla="*/ 3555221 h 5422076"/>
              <a:gd name="connsiteX2081" fmla="*/ 4800898 w 9895459"/>
              <a:gd name="connsiteY2081" fmla="*/ 3557101 h 5422076"/>
              <a:gd name="connsiteX2082" fmla="*/ 4765687 w 9895459"/>
              <a:gd name="connsiteY2082" fmla="*/ 3538069 h 5422076"/>
              <a:gd name="connsiteX2083" fmla="*/ 4735171 w 9895459"/>
              <a:gd name="connsiteY2083" fmla="*/ 3503060 h 5422076"/>
              <a:gd name="connsiteX2084" fmla="*/ 4678129 w 9895459"/>
              <a:gd name="connsiteY2084" fmla="*/ 3501885 h 5422076"/>
              <a:gd name="connsiteX2085" fmla="*/ 4631181 w 9895459"/>
              <a:gd name="connsiteY2085" fmla="*/ 3510344 h 5422076"/>
              <a:gd name="connsiteX2086" fmla="*/ 4568975 w 9895459"/>
              <a:gd name="connsiteY2086" fmla="*/ 3537599 h 5422076"/>
              <a:gd name="connsiteX2087" fmla="*/ 4501369 w 9895459"/>
              <a:gd name="connsiteY2087" fmla="*/ 3535719 h 5422076"/>
              <a:gd name="connsiteX2088" fmla="*/ 4423201 w 9895459"/>
              <a:gd name="connsiteY2088" fmla="*/ 3553107 h 5422076"/>
              <a:gd name="connsiteX2089" fmla="*/ 4379305 w 9895459"/>
              <a:gd name="connsiteY2089" fmla="*/ 3547702 h 5422076"/>
              <a:gd name="connsiteX2090" fmla="*/ 4334235 w 9895459"/>
              <a:gd name="connsiteY2090" fmla="*/ 3518567 h 5422076"/>
              <a:gd name="connsiteX2091" fmla="*/ 4295268 w 9895459"/>
              <a:gd name="connsiteY2091" fmla="*/ 3490842 h 5422076"/>
              <a:gd name="connsiteX2092" fmla="*/ 4262404 w 9895459"/>
              <a:gd name="connsiteY2092" fmla="*/ 3462412 h 5422076"/>
              <a:gd name="connsiteX2093" fmla="*/ 4230245 w 9895459"/>
              <a:gd name="connsiteY2093" fmla="*/ 3410016 h 5422076"/>
              <a:gd name="connsiteX2094" fmla="*/ 4190104 w 9895459"/>
              <a:gd name="connsiteY2094" fmla="*/ 3347987 h 5422076"/>
              <a:gd name="connsiteX2095" fmla="*/ 4148555 w 9895459"/>
              <a:gd name="connsiteY2095" fmla="*/ 3279614 h 5422076"/>
              <a:gd name="connsiteX2096" fmla="*/ 4134236 w 9895459"/>
              <a:gd name="connsiteY2096" fmla="*/ 3261522 h 5422076"/>
              <a:gd name="connsiteX2097" fmla="*/ 4157710 w 9895459"/>
              <a:gd name="connsiteY2097" fmla="*/ 3207246 h 5422076"/>
              <a:gd name="connsiteX2098" fmla="*/ 4169212 w 9895459"/>
              <a:gd name="connsiteY2098" fmla="*/ 3182575 h 5422076"/>
              <a:gd name="connsiteX2099" fmla="*/ 4158884 w 9895459"/>
              <a:gd name="connsiteY2099" fmla="*/ 3125480 h 5422076"/>
              <a:gd name="connsiteX2100" fmla="*/ 4140104 w 9895459"/>
              <a:gd name="connsiteY2100" fmla="*/ 3058282 h 5422076"/>
              <a:gd name="connsiteX2101" fmla="*/ 4149025 w 9895459"/>
              <a:gd name="connsiteY2101" fmla="*/ 3032671 h 5422076"/>
              <a:gd name="connsiteX2102" fmla="*/ 4184940 w 9895459"/>
              <a:gd name="connsiteY2102" fmla="*/ 2975811 h 5422076"/>
              <a:gd name="connsiteX2103" fmla="*/ 4216865 w 9895459"/>
              <a:gd name="connsiteY2103" fmla="*/ 2920361 h 5422076"/>
              <a:gd name="connsiteX2104" fmla="*/ 4255362 w 9895459"/>
              <a:gd name="connsiteY2104" fmla="*/ 2855512 h 5422076"/>
              <a:gd name="connsiteX2105" fmla="*/ 4310995 w 9895459"/>
              <a:gd name="connsiteY2105" fmla="*/ 2816039 h 5422076"/>
              <a:gd name="connsiteX2106" fmla="*/ 4337051 w 9895459"/>
              <a:gd name="connsiteY2106" fmla="*/ 2799592 h 5422076"/>
              <a:gd name="connsiteX2107" fmla="*/ 4348554 w 9895459"/>
              <a:gd name="connsiteY2107" fmla="*/ 2723700 h 5422076"/>
              <a:gd name="connsiteX2108" fmla="*/ 4362169 w 9895459"/>
              <a:gd name="connsiteY2108" fmla="*/ 2683522 h 5422076"/>
              <a:gd name="connsiteX2109" fmla="*/ 4413577 w 9895459"/>
              <a:gd name="connsiteY2109" fmla="*/ 2653682 h 5422076"/>
              <a:gd name="connsiteX2110" fmla="*/ 4434469 w 9895459"/>
              <a:gd name="connsiteY2110" fmla="*/ 2621022 h 5422076"/>
              <a:gd name="connsiteX2111" fmla="*/ 4453248 w 9895459"/>
              <a:gd name="connsiteY2111" fmla="*/ 2580609 h 5422076"/>
              <a:gd name="connsiteX2112" fmla="*/ 4472731 w 9895459"/>
              <a:gd name="connsiteY2112" fmla="*/ 2591653 h 5422076"/>
              <a:gd name="connsiteX2113" fmla="*/ 4493154 w 9895459"/>
              <a:gd name="connsiteY2113" fmla="*/ 2602226 h 5422076"/>
              <a:gd name="connsiteX2114" fmla="*/ 4519210 w 9895459"/>
              <a:gd name="connsiteY2114" fmla="*/ 2597292 h 5422076"/>
              <a:gd name="connsiteX2115" fmla="*/ 4544327 w 9895459"/>
              <a:gd name="connsiteY2115" fmla="*/ 2603636 h 5422076"/>
              <a:gd name="connsiteX2116" fmla="*/ 4573435 w 9895459"/>
              <a:gd name="connsiteY2116" fmla="*/ 2593062 h 5422076"/>
              <a:gd name="connsiteX2117" fmla="*/ 4651368 w 9895459"/>
              <a:gd name="connsiteY2117" fmla="*/ 2555939 h 5422076"/>
              <a:gd name="connsiteX2118" fmla="*/ 4721790 w 9895459"/>
              <a:gd name="connsiteY2118" fmla="*/ 2535262 h 5422076"/>
              <a:gd name="connsiteX2119" fmla="*/ 4746438 w 9895459"/>
              <a:gd name="connsiteY2119" fmla="*/ 2542311 h 5422076"/>
              <a:gd name="connsiteX2120" fmla="*/ 4767799 w 9895459"/>
              <a:gd name="connsiteY2120" fmla="*/ 2547010 h 5422076"/>
              <a:gd name="connsiteX2121" fmla="*/ 4789630 w 9895459"/>
              <a:gd name="connsiteY2121" fmla="*/ 2528448 h 5422076"/>
              <a:gd name="connsiteX2122" fmla="*/ 4823668 w 9895459"/>
              <a:gd name="connsiteY2122" fmla="*/ 2535262 h 5422076"/>
              <a:gd name="connsiteX2123" fmla="*/ 4857235 w 9895459"/>
              <a:gd name="connsiteY2123" fmla="*/ 2532678 h 5422076"/>
              <a:gd name="connsiteX2124" fmla="*/ 4876249 w 9895459"/>
              <a:gd name="connsiteY2124" fmla="*/ 2520695 h 5422076"/>
              <a:gd name="connsiteX2125" fmla="*/ 4906766 w 9895459"/>
              <a:gd name="connsiteY2125" fmla="*/ 2531033 h 5422076"/>
              <a:gd name="connsiteX2126" fmla="*/ 4917094 w 9895459"/>
              <a:gd name="connsiteY2126" fmla="*/ 2539727 h 5422076"/>
              <a:gd name="connsiteX2127" fmla="*/ 4904653 w 9895459"/>
              <a:gd name="connsiteY2127" fmla="*/ 2560403 h 5422076"/>
              <a:gd name="connsiteX2128" fmla="*/ 4907235 w 9895459"/>
              <a:gd name="connsiteY2128" fmla="*/ 2581549 h 5422076"/>
              <a:gd name="connsiteX2129" fmla="*/ 4914747 w 9895459"/>
              <a:gd name="connsiteY2129" fmla="*/ 2605045 h 5422076"/>
              <a:gd name="connsiteX2130" fmla="*/ 4891273 w 9895459"/>
              <a:gd name="connsiteY2130" fmla="*/ 2636060 h 5422076"/>
              <a:gd name="connsiteX2131" fmla="*/ 4906061 w 9895459"/>
              <a:gd name="connsiteY2131" fmla="*/ 2659556 h 5422076"/>
              <a:gd name="connsiteX2132" fmla="*/ 4946906 w 9895459"/>
              <a:gd name="connsiteY2132" fmla="*/ 2680702 h 5422076"/>
              <a:gd name="connsiteX2133" fmla="*/ 5000662 w 9895459"/>
              <a:gd name="connsiteY2133" fmla="*/ 2696209 h 5422076"/>
              <a:gd name="connsiteX2134" fmla="*/ 5035403 w 9895459"/>
              <a:gd name="connsiteY2134" fmla="*/ 2717121 h 5422076"/>
              <a:gd name="connsiteX2135" fmla="*/ 5062867 w 9895459"/>
              <a:gd name="connsiteY2135" fmla="*/ 2745316 h 5422076"/>
              <a:gd name="connsiteX2136" fmla="*/ 5107938 w 9895459"/>
              <a:gd name="connsiteY2136" fmla="*/ 2757534 h 5422076"/>
              <a:gd name="connsiteX2137" fmla="*/ 5140801 w 9895459"/>
              <a:gd name="connsiteY2137" fmla="*/ 2772806 h 5422076"/>
              <a:gd name="connsiteX2138" fmla="*/ 5160519 w 9895459"/>
              <a:gd name="connsiteY2138" fmla="*/ 2767167 h 5422076"/>
              <a:gd name="connsiteX2139" fmla="*/ 5169909 w 9895459"/>
              <a:gd name="connsiteY2139" fmla="*/ 2743671 h 5422076"/>
              <a:gd name="connsiteX2140" fmla="*/ 5161693 w 9895459"/>
              <a:gd name="connsiteY2140" fmla="*/ 2726284 h 5422076"/>
              <a:gd name="connsiteX2141" fmla="*/ 5178125 w 9895459"/>
              <a:gd name="connsiteY2141" fmla="*/ 2696914 h 5422076"/>
              <a:gd name="connsiteX2142" fmla="*/ 5211458 w 9895459"/>
              <a:gd name="connsiteY2142" fmla="*/ 2688691 h 5422076"/>
              <a:gd name="connsiteX2143" fmla="*/ 5250660 w 9895459"/>
              <a:gd name="connsiteY2143" fmla="*/ 2697149 h 5422076"/>
              <a:gd name="connsiteX2144" fmla="*/ 5269674 w 9895459"/>
              <a:gd name="connsiteY2144" fmla="*/ 2710542 h 5422076"/>
              <a:gd name="connsiteX2145" fmla="*/ 5301129 w 9895459"/>
              <a:gd name="connsiteY2145" fmla="*/ 2722525 h 5422076"/>
              <a:gd name="connsiteX2146" fmla="*/ 5314744 w 9895459"/>
              <a:gd name="connsiteY2146" fmla="*/ 2734743 h 5422076"/>
              <a:gd name="connsiteX2147" fmla="*/ 5345729 w 9895459"/>
              <a:gd name="connsiteY2147" fmla="*/ 2736857 h 5422076"/>
              <a:gd name="connsiteX2148" fmla="*/ 5406996 w 9895459"/>
              <a:gd name="connsiteY2148" fmla="*/ 2752835 h 5422076"/>
              <a:gd name="connsiteX2149" fmla="*/ 5445259 w 9895459"/>
              <a:gd name="connsiteY2149" fmla="*/ 2744611 h 5422076"/>
              <a:gd name="connsiteX2150" fmla="*/ 5476949 w 9895459"/>
              <a:gd name="connsiteY2150" fmla="*/ 2736153 h 5422076"/>
              <a:gd name="connsiteX2151" fmla="*/ 5527184 w 9895459"/>
              <a:gd name="connsiteY2151" fmla="*/ 2749780 h 5422076"/>
              <a:gd name="connsiteX2152" fmla="*/ 5559343 w 9895459"/>
              <a:gd name="connsiteY2152" fmla="*/ 2737562 h 5422076"/>
              <a:gd name="connsiteX2153" fmla="*/ 5586103 w 9895459"/>
              <a:gd name="connsiteY2153" fmla="*/ 2688221 h 5422076"/>
              <a:gd name="connsiteX2154" fmla="*/ 5609577 w 9895459"/>
              <a:gd name="connsiteY2154" fmla="*/ 2615383 h 5422076"/>
              <a:gd name="connsiteX2155" fmla="*/ 5607934 w 9895459"/>
              <a:gd name="connsiteY2155" fmla="*/ 2574735 h 5422076"/>
              <a:gd name="connsiteX2156" fmla="*/ 5613098 w 9895459"/>
              <a:gd name="connsiteY2156" fmla="*/ 2546070 h 5422076"/>
              <a:gd name="connsiteX2157" fmla="*/ 5593850 w 9895459"/>
              <a:gd name="connsiteY2157" fmla="*/ 2543721 h 5422076"/>
              <a:gd name="connsiteX2158" fmla="*/ 5579061 w 9895459"/>
              <a:gd name="connsiteY2158" fmla="*/ 2538552 h 5422076"/>
              <a:gd name="connsiteX2159" fmla="*/ 5561925 w 9895459"/>
              <a:gd name="connsiteY2159" fmla="*/ 2546775 h 5422076"/>
              <a:gd name="connsiteX2160" fmla="*/ 5534930 w 9895459"/>
              <a:gd name="connsiteY2160" fmla="*/ 2562752 h 5422076"/>
              <a:gd name="connsiteX2161" fmla="*/ 5506996 w 9895459"/>
              <a:gd name="connsiteY2161" fmla="*/ 2551239 h 5422076"/>
              <a:gd name="connsiteX2162" fmla="*/ 5474367 w 9895459"/>
              <a:gd name="connsiteY2162" fmla="*/ 2536907 h 5422076"/>
              <a:gd name="connsiteX2163" fmla="*/ 5461691 w 9895459"/>
              <a:gd name="connsiteY2163" fmla="*/ 2541136 h 5422076"/>
              <a:gd name="connsiteX2164" fmla="*/ 5452536 w 9895459"/>
              <a:gd name="connsiteY2164" fmla="*/ 2555704 h 5422076"/>
              <a:gd name="connsiteX2165" fmla="*/ 5411222 w 9895459"/>
              <a:gd name="connsiteY2165" fmla="*/ 2547950 h 5422076"/>
              <a:gd name="connsiteX2166" fmla="*/ 5376480 w 9895459"/>
              <a:gd name="connsiteY2166" fmla="*/ 2522574 h 5422076"/>
              <a:gd name="connsiteX2167" fmla="*/ 5357466 w 9895459"/>
              <a:gd name="connsiteY2167" fmla="*/ 2485216 h 5422076"/>
              <a:gd name="connsiteX2168" fmla="*/ 5353945 w 9895459"/>
              <a:gd name="connsiteY2168" fmla="*/ 2436344 h 5422076"/>
              <a:gd name="connsiteX2169" fmla="*/ 5349485 w 9895459"/>
              <a:gd name="connsiteY2169" fmla="*/ 2431175 h 5422076"/>
              <a:gd name="connsiteX2170" fmla="*/ 5337983 w 9895459"/>
              <a:gd name="connsiteY2170" fmla="*/ 2419427 h 5422076"/>
              <a:gd name="connsiteX2171" fmla="*/ 5361457 w 9895459"/>
              <a:gd name="connsiteY2171" fmla="*/ 2399221 h 5422076"/>
              <a:gd name="connsiteX2172" fmla="*/ 5396903 w 9895459"/>
              <a:gd name="connsiteY2172" fmla="*/ 2395931 h 5422076"/>
              <a:gd name="connsiteX2173" fmla="*/ 5429297 w 9895459"/>
              <a:gd name="connsiteY2173" fmla="*/ 2384888 h 5422076"/>
              <a:gd name="connsiteX2174" fmla="*/ 5439860 w 9895459"/>
              <a:gd name="connsiteY2174" fmla="*/ 2377369 h 5422076"/>
              <a:gd name="connsiteX2175" fmla="*/ 5420377 w 9895459"/>
              <a:gd name="connsiteY2175" fmla="*/ 2369381 h 5422076"/>
              <a:gd name="connsiteX2176" fmla="*/ 5434226 w 9895459"/>
              <a:gd name="connsiteY2176" fmla="*/ 2363977 h 5422076"/>
              <a:gd name="connsiteX2177" fmla="*/ 5469672 w 9895459"/>
              <a:gd name="connsiteY2177" fmla="*/ 2361862 h 5422076"/>
              <a:gd name="connsiteX2178" fmla="*/ 5493146 w 9895459"/>
              <a:gd name="connsiteY2178" fmla="*/ 2355988 h 5422076"/>
              <a:gd name="connsiteX2179" fmla="*/ 5511456 w 9895459"/>
              <a:gd name="connsiteY2179" fmla="*/ 2332492 h 5422076"/>
              <a:gd name="connsiteX2180" fmla="*/ 5555587 w 9895459"/>
              <a:gd name="connsiteY2180" fmla="*/ 2328733 h 5422076"/>
              <a:gd name="connsiteX2181" fmla="*/ 5584460 w 9895459"/>
              <a:gd name="connsiteY2181" fmla="*/ 2339306 h 5422076"/>
              <a:gd name="connsiteX2182" fmla="*/ 5607934 w 9895459"/>
              <a:gd name="connsiteY2182" fmla="*/ 2344240 h 5422076"/>
              <a:gd name="connsiteX2183" fmla="*/ 5619906 w 9895459"/>
              <a:gd name="connsiteY2183" fmla="*/ 2355753 h 5422076"/>
              <a:gd name="connsiteX2184" fmla="*/ 5660516 w 9895459"/>
              <a:gd name="connsiteY2184" fmla="*/ 2367971 h 5422076"/>
              <a:gd name="connsiteX2185" fmla="*/ 5688450 w 9895459"/>
              <a:gd name="connsiteY2185" fmla="*/ 2371261 h 5422076"/>
              <a:gd name="connsiteX2186" fmla="*/ 5726947 w 9895459"/>
              <a:gd name="connsiteY2186" fmla="*/ 2368441 h 5422076"/>
              <a:gd name="connsiteX2187" fmla="*/ 5763801 w 9895459"/>
              <a:gd name="connsiteY2187" fmla="*/ 2350349 h 5422076"/>
              <a:gd name="connsiteX2188" fmla="*/ 5763801 w 9895459"/>
              <a:gd name="connsiteY2188" fmla="*/ 2308057 h 5422076"/>
              <a:gd name="connsiteX2189" fmla="*/ 5731172 w 9895459"/>
              <a:gd name="connsiteY2189" fmla="*/ 2277042 h 5422076"/>
              <a:gd name="connsiteX2190" fmla="*/ 5693379 w 9895459"/>
              <a:gd name="connsiteY2190" fmla="*/ 2240388 h 5422076"/>
              <a:gd name="connsiteX2191" fmla="*/ 5660046 w 9895459"/>
              <a:gd name="connsiteY2191" fmla="*/ 2222766 h 5422076"/>
              <a:gd name="connsiteX2192" fmla="*/ 5626948 w 9895459"/>
              <a:gd name="connsiteY2192" fmla="*/ 2199270 h 5422076"/>
              <a:gd name="connsiteX2193" fmla="*/ 5647840 w 9895459"/>
              <a:gd name="connsiteY2193" fmla="*/ 2187052 h 5422076"/>
              <a:gd name="connsiteX2194" fmla="*/ 5662159 w 9895459"/>
              <a:gd name="connsiteY2194" fmla="*/ 2170840 h 5422076"/>
              <a:gd name="connsiteX2195" fmla="*/ 5680469 w 9895459"/>
              <a:gd name="connsiteY2195" fmla="*/ 2157213 h 5422076"/>
              <a:gd name="connsiteX2196" fmla="*/ 5660750 w 9895459"/>
              <a:gd name="connsiteY2196" fmla="*/ 2136301 h 5422076"/>
              <a:gd name="connsiteX2197" fmla="*/ 5684224 w 9895459"/>
              <a:gd name="connsiteY2197" fmla="*/ 2129017 h 5422076"/>
              <a:gd name="connsiteX2198" fmla="*/ 5700891 w 9895459"/>
              <a:gd name="connsiteY2198" fmla="*/ 2113510 h 5422076"/>
              <a:gd name="connsiteX2199" fmla="*/ 5686102 w 9895459"/>
              <a:gd name="connsiteY2199" fmla="*/ 2105286 h 5422076"/>
              <a:gd name="connsiteX2200" fmla="*/ 5622957 w 9895459"/>
              <a:gd name="connsiteY2200" fmla="*/ 2119384 h 5422076"/>
              <a:gd name="connsiteX2201" fmla="*/ 5591972 w 9895459"/>
              <a:gd name="connsiteY2201" fmla="*/ 2139591 h 5422076"/>
              <a:gd name="connsiteX2202" fmla="*/ 5576714 w 9895459"/>
              <a:gd name="connsiteY2202" fmla="*/ 2153923 h 5422076"/>
              <a:gd name="connsiteX2203" fmla="*/ 5596432 w 9895459"/>
              <a:gd name="connsiteY2203" fmla="*/ 2177419 h 5422076"/>
              <a:gd name="connsiteX2204" fmla="*/ 5610516 w 9895459"/>
              <a:gd name="connsiteY2204" fmla="*/ 2187522 h 5422076"/>
              <a:gd name="connsiteX2205" fmla="*/ 5621314 w 9895459"/>
              <a:gd name="connsiteY2205" fmla="*/ 2192222 h 5422076"/>
              <a:gd name="connsiteX2206" fmla="*/ 5604178 w 9895459"/>
              <a:gd name="connsiteY2206" fmla="*/ 2201620 h 5422076"/>
              <a:gd name="connsiteX2207" fmla="*/ 5580704 w 9895459"/>
              <a:gd name="connsiteY2207" fmla="*/ 2216422 h 5422076"/>
              <a:gd name="connsiteX2208" fmla="*/ 5553005 w 9895459"/>
              <a:gd name="connsiteY2208" fmla="*/ 2226291 h 5422076"/>
              <a:gd name="connsiteX2209" fmla="*/ 5538216 w 9895459"/>
              <a:gd name="connsiteY2209" fmla="*/ 2208669 h 5422076"/>
              <a:gd name="connsiteX2210" fmla="*/ 5523428 w 9895459"/>
              <a:gd name="connsiteY2210" fmla="*/ 2199740 h 5422076"/>
              <a:gd name="connsiteX2211" fmla="*/ 5509813 w 9895459"/>
              <a:gd name="connsiteY2211" fmla="*/ 2191752 h 5422076"/>
              <a:gd name="connsiteX2212" fmla="*/ 5529766 w 9895459"/>
              <a:gd name="connsiteY2212" fmla="*/ 2182118 h 5422076"/>
              <a:gd name="connsiteX2213" fmla="*/ 5549014 w 9895459"/>
              <a:gd name="connsiteY2213" fmla="*/ 2160032 h 5422076"/>
              <a:gd name="connsiteX2214" fmla="*/ 5526949 w 9895459"/>
              <a:gd name="connsiteY2214" fmla="*/ 2152983 h 5422076"/>
              <a:gd name="connsiteX2215" fmla="*/ 5507935 w 9895459"/>
              <a:gd name="connsiteY2215" fmla="*/ 2148989 h 5422076"/>
              <a:gd name="connsiteX2216" fmla="*/ 5492911 w 9895459"/>
              <a:gd name="connsiteY2216" fmla="*/ 2138886 h 5422076"/>
              <a:gd name="connsiteX2217" fmla="*/ 5507231 w 9895459"/>
              <a:gd name="connsiteY2217" fmla="*/ 2138886 h 5422076"/>
              <a:gd name="connsiteX2218" fmla="*/ 5518029 w 9895459"/>
              <a:gd name="connsiteY2218" fmla="*/ 2133012 h 5422076"/>
              <a:gd name="connsiteX2219" fmla="*/ 5521315 w 9895459"/>
              <a:gd name="connsiteY2219" fmla="*/ 2128078 h 5422076"/>
              <a:gd name="connsiteX2220" fmla="*/ 5499484 w 9895459"/>
              <a:gd name="connsiteY2220" fmla="*/ 2128078 h 5422076"/>
              <a:gd name="connsiteX2221" fmla="*/ 5476010 w 9895459"/>
              <a:gd name="connsiteY2221" fmla="*/ 2128078 h 5422076"/>
              <a:gd name="connsiteX2222" fmla="*/ 5461221 w 9895459"/>
              <a:gd name="connsiteY2222" fmla="*/ 2139121 h 5422076"/>
              <a:gd name="connsiteX2223" fmla="*/ 5448780 w 9895459"/>
              <a:gd name="connsiteY2223" fmla="*/ 2153923 h 5422076"/>
              <a:gd name="connsiteX2224" fmla="*/ 5440095 w 9895459"/>
              <a:gd name="connsiteY2224" fmla="*/ 2165201 h 5422076"/>
              <a:gd name="connsiteX2225" fmla="*/ 5437513 w 9895459"/>
              <a:gd name="connsiteY2225" fmla="*/ 2191282 h 5422076"/>
              <a:gd name="connsiteX2226" fmla="*/ 5430236 w 9895459"/>
              <a:gd name="connsiteY2226" fmla="*/ 2209373 h 5422076"/>
              <a:gd name="connsiteX2227" fmla="*/ 5416621 w 9895459"/>
              <a:gd name="connsiteY2227" fmla="*/ 2217597 h 5422076"/>
              <a:gd name="connsiteX2228" fmla="*/ 5412630 w 9895459"/>
              <a:gd name="connsiteY2228" fmla="*/ 2233339 h 5422076"/>
              <a:gd name="connsiteX2229" fmla="*/ 5407936 w 9895459"/>
              <a:gd name="connsiteY2229" fmla="*/ 2256835 h 5422076"/>
              <a:gd name="connsiteX2230" fmla="*/ 5396199 w 9895459"/>
              <a:gd name="connsiteY2230" fmla="*/ 2276102 h 5422076"/>
              <a:gd name="connsiteX2231" fmla="*/ 5385166 w 9895459"/>
              <a:gd name="connsiteY2231" fmla="*/ 2291609 h 5422076"/>
              <a:gd name="connsiteX2232" fmla="*/ 5385166 w 9895459"/>
              <a:gd name="connsiteY2232" fmla="*/ 2318630 h 5422076"/>
              <a:gd name="connsiteX2233" fmla="*/ 5403475 w 9895459"/>
              <a:gd name="connsiteY2233" fmla="*/ 2345650 h 5422076"/>
              <a:gd name="connsiteX2234" fmla="*/ 5417560 w 9895459"/>
              <a:gd name="connsiteY2234" fmla="*/ 2363507 h 5422076"/>
              <a:gd name="connsiteX2235" fmla="*/ 5399250 w 9895459"/>
              <a:gd name="connsiteY2235" fmla="*/ 2366561 h 5422076"/>
              <a:gd name="connsiteX2236" fmla="*/ 5371551 w 9895459"/>
              <a:gd name="connsiteY2236" fmla="*/ 2377369 h 5422076"/>
              <a:gd name="connsiteX2237" fmla="*/ 5353241 w 9895459"/>
              <a:gd name="connsiteY2237" fmla="*/ 2397106 h 5422076"/>
              <a:gd name="connsiteX2238" fmla="*/ 5347373 w 9895459"/>
              <a:gd name="connsiteY2238" fmla="*/ 2384418 h 5422076"/>
              <a:gd name="connsiteX2239" fmla="*/ 5303711 w 9895459"/>
              <a:gd name="connsiteY2239" fmla="*/ 2372435 h 5422076"/>
              <a:gd name="connsiteX2240" fmla="*/ 5278124 w 9895459"/>
              <a:gd name="connsiteY2240" fmla="*/ 2364447 h 5422076"/>
              <a:gd name="connsiteX2241" fmla="*/ 5249721 w 9895459"/>
              <a:gd name="connsiteY2241" fmla="*/ 2373140 h 5422076"/>
              <a:gd name="connsiteX2242" fmla="*/ 5237280 w 9895459"/>
              <a:gd name="connsiteY2242" fmla="*/ 2401100 h 5422076"/>
              <a:gd name="connsiteX2243" fmla="*/ 5248547 w 9895459"/>
              <a:gd name="connsiteY2243" fmla="*/ 2446213 h 5422076"/>
              <a:gd name="connsiteX2244" fmla="*/ 5272021 w 9895459"/>
              <a:gd name="connsiteY2244" fmla="*/ 2480752 h 5422076"/>
              <a:gd name="connsiteX2245" fmla="*/ 5268030 w 9895459"/>
              <a:gd name="connsiteY2245" fmla="*/ 2499783 h 5422076"/>
              <a:gd name="connsiteX2246" fmla="*/ 5254650 w 9895459"/>
              <a:gd name="connsiteY2246" fmla="*/ 2532443 h 5422076"/>
              <a:gd name="connsiteX2247" fmla="*/ 5250660 w 9895459"/>
              <a:gd name="connsiteY2247" fmla="*/ 2548655 h 5422076"/>
              <a:gd name="connsiteX2248" fmla="*/ 5232819 w 9895459"/>
              <a:gd name="connsiteY2248" fmla="*/ 2539022 h 5422076"/>
              <a:gd name="connsiteX2249" fmla="*/ 5216388 w 9895459"/>
              <a:gd name="connsiteY2249" fmla="*/ 2531033 h 5422076"/>
              <a:gd name="connsiteX2250" fmla="*/ 5208641 w 9895459"/>
              <a:gd name="connsiteY2250" fmla="*/ 2495554 h 5422076"/>
              <a:gd name="connsiteX2251" fmla="*/ 5204651 w 9895459"/>
              <a:gd name="connsiteY2251" fmla="*/ 2469004 h 5422076"/>
              <a:gd name="connsiteX2252" fmla="*/ 5187045 w 9895459"/>
              <a:gd name="connsiteY2252" fmla="*/ 2441748 h 5422076"/>
              <a:gd name="connsiteX2253" fmla="*/ 5165449 w 9895459"/>
              <a:gd name="connsiteY2253" fmla="*/ 2404860 h 5422076"/>
              <a:gd name="connsiteX2254" fmla="*/ 5156998 w 9895459"/>
              <a:gd name="connsiteY2254" fmla="*/ 2377135 h 5422076"/>
              <a:gd name="connsiteX2255" fmla="*/ 5155355 w 9895459"/>
              <a:gd name="connsiteY2255" fmla="*/ 2330143 h 5422076"/>
              <a:gd name="connsiteX2256" fmla="*/ 5086811 w 9895459"/>
              <a:gd name="connsiteY2256" fmla="*/ 2273517 h 5422076"/>
              <a:gd name="connsiteX2257" fmla="*/ 5041976 w 9895459"/>
              <a:gd name="connsiteY2257" fmla="*/ 2246967 h 5422076"/>
              <a:gd name="connsiteX2258" fmla="*/ 5004417 w 9895459"/>
              <a:gd name="connsiteY2258" fmla="*/ 2185408 h 5422076"/>
              <a:gd name="connsiteX2259" fmla="*/ 4975075 w 9895459"/>
              <a:gd name="connsiteY2259" fmla="*/ 2177184 h 5422076"/>
              <a:gd name="connsiteX2260" fmla="*/ 4957234 w 9895459"/>
              <a:gd name="connsiteY2260" fmla="*/ 2192926 h 5422076"/>
              <a:gd name="connsiteX2261" fmla="*/ 4960286 w 9895459"/>
              <a:gd name="connsiteY2261" fmla="*/ 2221121 h 5422076"/>
              <a:gd name="connsiteX2262" fmla="*/ 4973432 w 9895459"/>
              <a:gd name="connsiteY2262" fmla="*/ 2244617 h 5422076"/>
              <a:gd name="connsiteX2263" fmla="*/ 4995263 w 9895459"/>
              <a:gd name="connsiteY2263" fmla="*/ 2275867 h 5422076"/>
              <a:gd name="connsiteX2264" fmla="*/ 5014746 w 9895459"/>
              <a:gd name="connsiteY2264" fmla="*/ 2311111 h 5422076"/>
              <a:gd name="connsiteX2265" fmla="*/ 5045732 w 9895459"/>
              <a:gd name="connsiteY2265" fmla="*/ 2332257 h 5422076"/>
              <a:gd name="connsiteX2266" fmla="*/ 5067563 w 9895459"/>
              <a:gd name="connsiteY2266" fmla="*/ 2336017 h 5422076"/>
              <a:gd name="connsiteX2267" fmla="*/ 5057234 w 9895459"/>
              <a:gd name="connsiteY2267" fmla="*/ 2344945 h 5422076"/>
              <a:gd name="connsiteX2268" fmla="*/ 5082116 w 9895459"/>
              <a:gd name="connsiteY2268" fmla="*/ 2363977 h 5422076"/>
              <a:gd name="connsiteX2269" fmla="*/ 5120614 w 9895459"/>
              <a:gd name="connsiteY2269" fmla="*/ 2393582 h 5422076"/>
              <a:gd name="connsiteX2270" fmla="*/ 5118266 w 9895459"/>
              <a:gd name="connsiteY2270" fmla="*/ 2410029 h 5422076"/>
              <a:gd name="connsiteX2271" fmla="*/ 5090097 w 9895459"/>
              <a:gd name="connsiteY2271" fmla="*/ 2413318 h 5422076"/>
              <a:gd name="connsiteX2272" fmla="*/ 5095027 w 9895459"/>
              <a:gd name="connsiteY2272" fmla="*/ 2452557 h 5422076"/>
              <a:gd name="connsiteX2273" fmla="*/ 5077187 w 9895459"/>
              <a:gd name="connsiteY2273" fmla="*/ 2469004 h 5422076"/>
              <a:gd name="connsiteX2274" fmla="*/ 5058877 w 9895459"/>
              <a:gd name="connsiteY2274" fmla="*/ 2495554 h 5422076"/>
              <a:gd name="connsiteX2275" fmla="*/ 5048783 w 9895459"/>
              <a:gd name="connsiteY2275" fmla="*/ 2488740 h 5422076"/>
              <a:gd name="connsiteX2276" fmla="*/ 5037281 w 9895459"/>
              <a:gd name="connsiteY2276" fmla="*/ 2505187 h 5422076"/>
              <a:gd name="connsiteX2277" fmla="*/ 5039628 w 9895459"/>
              <a:gd name="connsiteY2277" fmla="*/ 2535027 h 5422076"/>
              <a:gd name="connsiteX2278" fmla="*/ 5030474 w 9895459"/>
              <a:gd name="connsiteY2278" fmla="*/ 2550065 h 5422076"/>
              <a:gd name="connsiteX2279" fmla="*/ 5003948 w 9895459"/>
              <a:gd name="connsiteY2279" fmla="*/ 2524924 h 5422076"/>
              <a:gd name="connsiteX2280" fmla="*/ 4969206 w 9895459"/>
              <a:gd name="connsiteY2280" fmla="*/ 2511061 h 5422076"/>
              <a:gd name="connsiteX2281" fmla="*/ 5004417 w 9895459"/>
              <a:gd name="connsiteY2281" fmla="*/ 2498139 h 5422076"/>
              <a:gd name="connsiteX2282" fmla="*/ 5047375 w 9895459"/>
              <a:gd name="connsiteY2282" fmla="*/ 2484276 h 5422076"/>
              <a:gd name="connsiteX2283" fmla="*/ 5063337 w 9895459"/>
              <a:gd name="connsiteY2283" fmla="*/ 2460780 h 5422076"/>
              <a:gd name="connsiteX2284" fmla="*/ 5056530 w 9895459"/>
              <a:gd name="connsiteY2284" fmla="*/ 2423892 h 5422076"/>
              <a:gd name="connsiteX2285" fmla="*/ 5033056 w 9895459"/>
              <a:gd name="connsiteY2285" fmla="*/ 2395461 h 5422076"/>
              <a:gd name="connsiteX2286" fmla="*/ 5009582 w 9895459"/>
              <a:gd name="connsiteY2286" fmla="*/ 2371966 h 5422076"/>
              <a:gd name="connsiteX2287" fmla="*/ 4976483 w 9895459"/>
              <a:gd name="connsiteY2287" fmla="*/ 2356928 h 5422076"/>
              <a:gd name="connsiteX2288" fmla="*/ 4955591 w 9895459"/>
              <a:gd name="connsiteY2288" fmla="*/ 2335312 h 5422076"/>
              <a:gd name="connsiteX2289" fmla="*/ 4919442 w 9895459"/>
              <a:gd name="connsiteY2289" fmla="*/ 2301243 h 5422076"/>
              <a:gd name="connsiteX2290" fmla="*/ 4898784 w 9895459"/>
              <a:gd name="connsiteY2290" fmla="*/ 2254251 h 5422076"/>
              <a:gd name="connsiteX2291" fmla="*/ 4861930 w 9895459"/>
              <a:gd name="connsiteY2291" fmla="*/ 2226761 h 5422076"/>
              <a:gd name="connsiteX2292" fmla="*/ 4808879 w 9895459"/>
              <a:gd name="connsiteY2292" fmla="*/ 2258715 h 5422076"/>
              <a:gd name="connsiteX2293" fmla="*/ 4771320 w 9895459"/>
              <a:gd name="connsiteY2293" fmla="*/ 2272343 h 5422076"/>
              <a:gd name="connsiteX2294" fmla="*/ 4724372 w 9895459"/>
              <a:gd name="connsiteY2294" fmla="*/ 2272343 h 5422076"/>
              <a:gd name="connsiteX2295" fmla="*/ 4705124 w 9895459"/>
              <a:gd name="connsiteY2295" fmla="*/ 2326148 h 5422076"/>
              <a:gd name="connsiteX2296" fmla="*/ 4670617 w 9895459"/>
              <a:gd name="connsiteY2296" fmla="*/ 2349644 h 5422076"/>
              <a:gd name="connsiteX2297" fmla="*/ 4618739 w 9895459"/>
              <a:gd name="connsiteY2297" fmla="*/ 2420132 h 5422076"/>
              <a:gd name="connsiteX2298" fmla="*/ 4615453 w 9895459"/>
              <a:gd name="connsiteY2298" fmla="*/ 2458196 h 5422076"/>
              <a:gd name="connsiteX2299" fmla="*/ 4595500 w 9895459"/>
              <a:gd name="connsiteY2299" fmla="*/ 2505187 h 5422076"/>
              <a:gd name="connsiteX2300" fmla="*/ 4570618 w 9895459"/>
              <a:gd name="connsiteY2300" fmla="*/ 2518580 h 5422076"/>
              <a:gd name="connsiteX2301" fmla="*/ 4509585 w 9895459"/>
              <a:gd name="connsiteY2301" fmla="*/ 2542076 h 5422076"/>
              <a:gd name="connsiteX2302" fmla="*/ 4468741 w 9895459"/>
              <a:gd name="connsiteY2302" fmla="*/ 2554764 h 5422076"/>
              <a:gd name="connsiteX2303" fmla="*/ 4443858 w 9895459"/>
              <a:gd name="connsiteY2303" fmla="*/ 2544426 h 5422076"/>
              <a:gd name="connsiteX2304" fmla="*/ 4407943 w 9895459"/>
              <a:gd name="connsiteY2304" fmla="*/ 2527039 h 5422076"/>
              <a:gd name="connsiteX2305" fmla="*/ 4360995 w 9895459"/>
              <a:gd name="connsiteY2305" fmla="*/ 2533148 h 5422076"/>
              <a:gd name="connsiteX2306" fmla="*/ 4369915 w 9895459"/>
              <a:gd name="connsiteY2306" fmla="*/ 2498139 h 5422076"/>
              <a:gd name="connsiteX2307" fmla="*/ 4373906 w 9895459"/>
              <a:gd name="connsiteY2307" fmla="*/ 2470413 h 5422076"/>
              <a:gd name="connsiteX2308" fmla="*/ 4364985 w 9895459"/>
              <a:gd name="connsiteY2308" fmla="*/ 2436109 h 5422076"/>
              <a:gd name="connsiteX2309" fmla="*/ 4372967 w 9895459"/>
              <a:gd name="connsiteY2309" fmla="*/ 2370321 h 5422076"/>
              <a:gd name="connsiteX2310" fmla="*/ 4369915 w 9895459"/>
              <a:gd name="connsiteY2310" fmla="*/ 2306882 h 5422076"/>
              <a:gd name="connsiteX2311" fmla="*/ 4372967 w 9895459"/>
              <a:gd name="connsiteY2311" fmla="*/ 2274692 h 5422076"/>
              <a:gd name="connsiteX2312" fmla="*/ 4364281 w 9895459"/>
              <a:gd name="connsiteY2312" fmla="*/ 2259185 h 5422076"/>
              <a:gd name="connsiteX2313" fmla="*/ 4414751 w 9895459"/>
              <a:gd name="connsiteY2313" fmla="*/ 2264354 h 5422076"/>
              <a:gd name="connsiteX2314" fmla="*/ 4481886 w 9895459"/>
              <a:gd name="connsiteY2314" fmla="*/ 2262005 h 5422076"/>
              <a:gd name="connsiteX2315" fmla="*/ 4561228 w 9895459"/>
              <a:gd name="connsiteY2315" fmla="*/ 2275397 h 5422076"/>
              <a:gd name="connsiteX2316" fmla="*/ 4589397 w 9895459"/>
              <a:gd name="connsiteY2316" fmla="*/ 2223941 h 5422076"/>
              <a:gd name="connsiteX2317" fmla="*/ 4582120 w 9895459"/>
              <a:gd name="connsiteY2317" fmla="*/ 2145465 h 5422076"/>
              <a:gd name="connsiteX2318" fmla="*/ 4551604 w 9895459"/>
              <a:gd name="connsiteY2318" fmla="*/ 2123848 h 5422076"/>
              <a:gd name="connsiteX2319" fmla="*/ 4528130 w 9895459"/>
              <a:gd name="connsiteY2319" fmla="*/ 2085785 h 5422076"/>
              <a:gd name="connsiteX2320" fmla="*/ 4492684 w 9895459"/>
              <a:gd name="connsiteY2320" fmla="*/ 2079911 h 5422076"/>
              <a:gd name="connsiteX2321" fmla="*/ 4496675 w 9895459"/>
              <a:gd name="connsiteY2321" fmla="*/ 2064169 h 5422076"/>
              <a:gd name="connsiteX2322" fmla="*/ 4490337 w 9895459"/>
              <a:gd name="connsiteY2322" fmla="*/ 2042552 h 5422076"/>
              <a:gd name="connsiteX2323" fmla="*/ 4527191 w 9895459"/>
              <a:gd name="connsiteY2323" fmla="*/ 2040908 h 5422076"/>
              <a:gd name="connsiteX2324" fmla="*/ 4544092 w 9895459"/>
              <a:gd name="connsiteY2324" fmla="*/ 2048426 h 5422076"/>
              <a:gd name="connsiteX2325" fmla="*/ 4572965 w 9895459"/>
              <a:gd name="connsiteY2325" fmla="*/ 2026810 h 5422076"/>
              <a:gd name="connsiteX2326" fmla="*/ 4564045 w 9895459"/>
              <a:gd name="connsiteY2326" fmla="*/ 2005194 h 5422076"/>
              <a:gd name="connsiteX2327" fmla="*/ 4602543 w 9895459"/>
              <a:gd name="connsiteY2327" fmla="*/ 2018587 h 5422076"/>
              <a:gd name="connsiteX2328" fmla="*/ 4628129 w 9895459"/>
              <a:gd name="connsiteY2328" fmla="*/ 2001434 h 5422076"/>
              <a:gd name="connsiteX2329" fmla="*/ 4663340 w 9895459"/>
              <a:gd name="connsiteY2329" fmla="*/ 1977938 h 5422076"/>
              <a:gd name="connsiteX2330" fmla="*/ 4660993 w 9895459"/>
              <a:gd name="connsiteY2330" fmla="*/ 1945749 h 5422076"/>
              <a:gd name="connsiteX2331" fmla="*/ 4713105 w 9895459"/>
              <a:gd name="connsiteY2331" fmla="*/ 1927892 h 5422076"/>
              <a:gd name="connsiteX2332" fmla="*/ 4735405 w 9895459"/>
              <a:gd name="connsiteY2332" fmla="*/ 1916614 h 5422076"/>
              <a:gd name="connsiteX2333" fmla="*/ 4738692 w 9895459"/>
              <a:gd name="connsiteY2333" fmla="*/ 1877141 h 5422076"/>
              <a:gd name="connsiteX2334" fmla="*/ 4752307 w 9895459"/>
              <a:gd name="connsiteY2334" fmla="*/ 1840487 h 5422076"/>
              <a:gd name="connsiteX2335" fmla="*/ 4796438 w 9895459"/>
              <a:gd name="connsiteY2335" fmla="*/ 1831559 h 5422076"/>
              <a:gd name="connsiteX2336" fmla="*/ 4814747 w 9895459"/>
              <a:gd name="connsiteY2336" fmla="*/ 1819576 h 5422076"/>
              <a:gd name="connsiteX2337" fmla="*/ 4866860 w 9895459"/>
              <a:gd name="connsiteY2337" fmla="*/ 1805243 h 5422076"/>
              <a:gd name="connsiteX2338" fmla="*/ 4866860 w 9895459"/>
              <a:gd name="connsiteY2338" fmla="*/ 1788796 h 5422076"/>
              <a:gd name="connsiteX2339" fmla="*/ 4843386 w 9895459"/>
              <a:gd name="connsiteY2339" fmla="*/ 1700686 h 5422076"/>
              <a:gd name="connsiteX2340" fmla="*/ 4877658 w 9895459"/>
              <a:gd name="connsiteY2340" fmla="*/ 1623150 h 5422076"/>
              <a:gd name="connsiteX2341" fmla="*/ 4905827 w 9895459"/>
              <a:gd name="connsiteY2341" fmla="*/ 1651580 h 5422076"/>
              <a:gd name="connsiteX2342" fmla="*/ 4880944 w 9895459"/>
              <a:gd name="connsiteY2342" fmla="*/ 1715019 h 5422076"/>
              <a:gd name="connsiteX2343" fmla="*/ 4896906 w 9895459"/>
              <a:gd name="connsiteY2343" fmla="*/ 1785507 h 5422076"/>
              <a:gd name="connsiteX2344" fmla="*/ 4948315 w 9895459"/>
              <a:gd name="connsiteY2344" fmla="*/ 1799604 h 5422076"/>
              <a:gd name="connsiteX2345" fmla="*/ 5000192 w 9895459"/>
              <a:gd name="connsiteY2345" fmla="*/ 1816756 h 5422076"/>
              <a:gd name="connsiteX2346" fmla="*/ 5039628 w 9895459"/>
              <a:gd name="connsiteY2346" fmla="*/ 1793260 h 5422076"/>
              <a:gd name="connsiteX2347" fmla="*/ 5112398 w 9895459"/>
              <a:gd name="connsiteY2347" fmla="*/ 1790206 h 5422076"/>
              <a:gd name="connsiteX2348" fmla="*/ 5141975 w 9895459"/>
              <a:gd name="connsiteY2348" fmla="*/ 1786212 h 5422076"/>
              <a:gd name="connsiteX2349" fmla="*/ 5140567 w 9895459"/>
              <a:gd name="connsiteY2349" fmla="*/ 1782687 h 5422076"/>
              <a:gd name="connsiteX2350" fmla="*/ 5175074 w 9895459"/>
              <a:gd name="connsiteY2350" fmla="*/ 1759191 h 5422076"/>
              <a:gd name="connsiteX2351" fmla="*/ 5205355 w 9895459"/>
              <a:gd name="connsiteY2351" fmla="*/ 1735695 h 5422076"/>
              <a:gd name="connsiteX2352" fmla="*/ 5197374 w 9895459"/>
              <a:gd name="connsiteY2352" fmla="*/ 1690113 h 5422076"/>
              <a:gd name="connsiteX2353" fmla="*/ 5203007 w 9895459"/>
              <a:gd name="connsiteY2353" fmla="*/ 1660978 h 5422076"/>
              <a:gd name="connsiteX2354" fmla="*/ 5223899 w 9895459"/>
              <a:gd name="connsiteY2354" fmla="*/ 1634898 h 5422076"/>
              <a:gd name="connsiteX2355" fmla="*/ 5259110 w 9895459"/>
              <a:gd name="connsiteY2355" fmla="*/ 1661918 h 5422076"/>
              <a:gd name="connsiteX2356" fmla="*/ 5287983 w 9895459"/>
              <a:gd name="connsiteY2356" fmla="*/ 1650640 h 5422076"/>
              <a:gd name="connsiteX2357" fmla="*/ 5294321 w 9895459"/>
              <a:gd name="connsiteY2357" fmla="*/ 1602003 h 5422076"/>
              <a:gd name="connsiteX2358" fmla="*/ 5263805 w 9895459"/>
              <a:gd name="connsiteY2358" fmla="*/ 1581092 h 5422076"/>
              <a:gd name="connsiteX2359" fmla="*/ 5251129 w 9895459"/>
              <a:gd name="connsiteY2359" fmla="*/ 1557596 h 5422076"/>
              <a:gd name="connsiteX2360" fmla="*/ 5328593 w 9895459"/>
              <a:gd name="connsiteY2360" fmla="*/ 1551017 h 5422076"/>
              <a:gd name="connsiteX2361" fmla="*/ 5385635 w 9895459"/>
              <a:gd name="connsiteY2361" fmla="*/ 1551017 h 5422076"/>
              <a:gd name="connsiteX2362" fmla="*/ 5392912 w 9895459"/>
              <a:gd name="connsiteY2362" fmla="*/ 1533160 h 5422076"/>
              <a:gd name="connsiteX2363" fmla="*/ 5447372 w 9895459"/>
              <a:gd name="connsiteY2363" fmla="*/ 1529401 h 5422076"/>
              <a:gd name="connsiteX2364" fmla="*/ 5370377 w 9895459"/>
              <a:gd name="connsiteY2364" fmla="*/ 1514364 h 5422076"/>
              <a:gd name="connsiteX2365" fmla="*/ 5263805 w 9895459"/>
              <a:gd name="connsiteY2365" fmla="*/ 1526346 h 5422076"/>
              <a:gd name="connsiteX2366" fmla="*/ 5229298 w 9895459"/>
              <a:gd name="connsiteY2366" fmla="*/ 1512954 h 5422076"/>
              <a:gd name="connsiteX2367" fmla="*/ 5209345 w 9895459"/>
              <a:gd name="connsiteY2367" fmla="*/ 1479355 h 5422076"/>
              <a:gd name="connsiteX2368" fmla="*/ 5203711 w 9895459"/>
              <a:gd name="connsiteY2368" fmla="*/ 1421085 h 5422076"/>
              <a:gd name="connsiteX2369" fmla="*/ 5258171 w 9895459"/>
              <a:gd name="connsiteY2369" fmla="*/ 1350597 h 5422076"/>
              <a:gd name="connsiteX2370" fmla="*/ 5295965 w 9895459"/>
              <a:gd name="connsiteY2370" fmla="*/ 1303605 h 5422076"/>
              <a:gd name="connsiteX2371" fmla="*/ 5310988 w 9895459"/>
              <a:gd name="connsiteY2371" fmla="*/ 1284808 h 5422076"/>
              <a:gd name="connsiteX2372" fmla="*/ 5258171 w 9895459"/>
              <a:gd name="connsiteY2372" fmla="*/ 1245570 h 5422076"/>
              <a:gd name="connsiteX2373" fmla="*/ 5199486 w 9895459"/>
              <a:gd name="connsiteY2373" fmla="*/ 1265072 h 5422076"/>
              <a:gd name="connsiteX2374" fmla="*/ 5205120 w 9895459"/>
              <a:gd name="connsiteY2374" fmla="*/ 1327806 h 5422076"/>
              <a:gd name="connsiteX2375" fmla="*/ 5147609 w 9895459"/>
              <a:gd name="connsiteY2375" fmla="*/ 1381612 h 5422076"/>
              <a:gd name="connsiteX2376" fmla="*/ 5103478 w 9895459"/>
              <a:gd name="connsiteY2376" fmla="*/ 1443406 h 5422076"/>
              <a:gd name="connsiteX2377" fmla="*/ 5117093 w 9895459"/>
              <a:gd name="connsiteY2377" fmla="*/ 1509195 h 5422076"/>
              <a:gd name="connsiteX2378" fmla="*/ 5138689 w 9895459"/>
              <a:gd name="connsiteY2378" fmla="*/ 1547963 h 5422076"/>
              <a:gd name="connsiteX2379" fmla="*/ 5078595 w 9895459"/>
              <a:gd name="connsiteY2379" fmla="*/ 1594955 h 5422076"/>
              <a:gd name="connsiteX2380" fmla="*/ 5060990 w 9895459"/>
              <a:gd name="connsiteY2380" fmla="*/ 1659803 h 5422076"/>
              <a:gd name="connsiteX2381" fmla="*/ 5024840 w 9895459"/>
              <a:gd name="connsiteY2381" fmla="*/ 1696457 h 5422076"/>
              <a:gd name="connsiteX2382" fmla="*/ 4991272 w 9895459"/>
              <a:gd name="connsiteY2382" fmla="*/ 1735225 h 5422076"/>
              <a:gd name="connsiteX2383" fmla="*/ 4967798 w 9895459"/>
              <a:gd name="connsiteY2383" fmla="*/ 1675546 h 5422076"/>
              <a:gd name="connsiteX2384" fmla="*/ 4931648 w 9895459"/>
              <a:gd name="connsiteY2384" fmla="*/ 1617981 h 5422076"/>
              <a:gd name="connsiteX2385" fmla="*/ 4914747 w 9895459"/>
              <a:gd name="connsiteY2385" fmla="*/ 1560416 h 5422076"/>
              <a:gd name="connsiteX2386" fmla="*/ 4898080 w 9895459"/>
              <a:gd name="connsiteY2386" fmla="*/ 1524702 h 5422076"/>
              <a:gd name="connsiteX2387" fmla="*/ 4893151 w 9895459"/>
              <a:gd name="connsiteY2387" fmla="*/ 1535745 h 5422076"/>
              <a:gd name="connsiteX2388" fmla="*/ 4863573 w 9895459"/>
              <a:gd name="connsiteY2388" fmla="*/ 1587436 h 5422076"/>
              <a:gd name="connsiteX2389" fmla="*/ 4775311 w 9895459"/>
              <a:gd name="connsiteY2389" fmla="*/ 1614926 h 5422076"/>
              <a:gd name="connsiteX2390" fmla="*/ 4758645 w 9895459"/>
              <a:gd name="connsiteY2390" fmla="*/ 1562765 h 5422076"/>
              <a:gd name="connsiteX2391" fmla="*/ 4758645 w 9895459"/>
              <a:gd name="connsiteY2391" fmla="*/ 1466432 h 5422076"/>
              <a:gd name="connsiteX2392" fmla="*/ 4816390 w 9895459"/>
              <a:gd name="connsiteY2392" fmla="*/ 1405108 h 5422076"/>
              <a:gd name="connsiteX2393" fmla="*/ 4870146 w 9895459"/>
              <a:gd name="connsiteY2393" fmla="*/ 1364929 h 5422076"/>
              <a:gd name="connsiteX2394" fmla="*/ 4928597 w 9895459"/>
              <a:gd name="connsiteY2394" fmla="*/ 1310184 h 5422076"/>
              <a:gd name="connsiteX2395" fmla="*/ 4991507 w 9895459"/>
              <a:gd name="connsiteY2395" fmla="*/ 1198578 h 5422076"/>
              <a:gd name="connsiteX2396" fmla="*/ 5065919 w 9895459"/>
              <a:gd name="connsiteY2396" fmla="*/ 1090262 h 5422076"/>
              <a:gd name="connsiteX2397" fmla="*/ 5211223 w 9895459"/>
              <a:gd name="connsiteY2397" fmla="*/ 981241 h 5422076"/>
              <a:gd name="connsiteX2398" fmla="*/ 5281645 w 9895459"/>
              <a:gd name="connsiteY2398" fmla="*/ 928845 h 5422076"/>
              <a:gd name="connsiteX2399" fmla="*/ 5328593 w 9895459"/>
              <a:gd name="connsiteY2399" fmla="*/ 914747 h 5422076"/>
              <a:gd name="connsiteX2400" fmla="*/ 5324603 w 9895459"/>
              <a:gd name="connsiteY2400" fmla="*/ 940123 h 5422076"/>
              <a:gd name="connsiteX2401" fmla="*/ 5309345 w 9895459"/>
              <a:gd name="connsiteY2401" fmla="*/ 972312 h 5422076"/>
              <a:gd name="connsiteX2402" fmla="*/ 5381410 w 9895459"/>
              <a:gd name="connsiteY2402" fmla="*/ 929785 h 5422076"/>
              <a:gd name="connsiteX2403" fmla="*/ 5434461 w 9895459"/>
              <a:gd name="connsiteY2403" fmla="*/ 944587 h 5422076"/>
              <a:gd name="connsiteX2404" fmla="*/ 5454414 w 9895459"/>
              <a:gd name="connsiteY2404" fmla="*/ 973017 h 5422076"/>
              <a:gd name="connsiteX2405" fmla="*/ 5404649 w 9895459"/>
              <a:gd name="connsiteY2405" fmla="*/ 981946 h 5422076"/>
              <a:gd name="connsiteX2406" fmla="*/ 5445963 w 9895459"/>
              <a:gd name="connsiteY2406" fmla="*/ 1010611 h 5422076"/>
              <a:gd name="connsiteX2407" fmla="*/ 5513334 w 9895459"/>
              <a:gd name="connsiteY2407" fmla="*/ 997218 h 5422076"/>
              <a:gd name="connsiteX2408" fmla="*/ 5511691 w 9895459"/>
              <a:gd name="connsiteY2408" fmla="*/ 1012725 h 5422076"/>
              <a:gd name="connsiteX2409" fmla="*/ 5510047 w 9895459"/>
              <a:gd name="connsiteY2409" fmla="*/ 1039746 h 5422076"/>
              <a:gd name="connsiteX2410" fmla="*/ 5591033 w 9895459"/>
              <a:gd name="connsiteY2410" fmla="*/ 1059012 h 5422076"/>
              <a:gd name="connsiteX2411" fmla="*/ 5687980 w 9895459"/>
              <a:gd name="connsiteY2411" fmla="*/ 1111408 h 5422076"/>
              <a:gd name="connsiteX2412" fmla="*/ 5749717 w 9895459"/>
              <a:gd name="connsiteY2412" fmla="*/ 1144303 h 5422076"/>
              <a:gd name="connsiteX2413" fmla="*/ 5699952 w 9895459"/>
              <a:gd name="connsiteY2413" fmla="*/ 1219020 h 5422076"/>
              <a:gd name="connsiteX2414" fmla="*/ 5594319 w 9895459"/>
              <a:gd name="connsiteY2414" fmla="*/ 1199518 h 5422076"/>
              <a:gd name="connsiteX2415" fmla="*/ 5510986 w 9895459"/>
              <a:gd name="connsiteY2415" fmla="*/ 1169678 h 5422076"/>
              <a:gd name="connsiteX2416" fmla="*/ 5546197 w 9895459"/>
              <a:gd name="connsiteY2416" fmla="*/ 1207742 h 5422076"/>
              <a:gd name="connsiteX2417" fmla="*/ 5569671 w 9895459"/>
              <a:gd name="connsiteY2417" fmla="*/ 1286218 h 5422076"/>
              <a:gd name="connsiteX2418" fmla="*/ 5595493 w 9895459"/>
              <a:gd name="connsiteY2418" fmla="*/ 1353416 h 5422076"/>
              <a:gd name="connsiteX2419" fmla="*/ 5640328 w 9895459"/>
              <a:gd name="connsiteY2419" fmla="*/ 1363755 h 5422076"/>
              <a:gd name="connsiteX2420" fmla="*/ 5667558 w 9895459"/>
              <a:gd name="connsiteY2420" fmla="*/ 1351067 h 5422076"/>
              <a:gd name="connsiteX2421" fmla="*/ 5645962 w 9895459"/>
              <a:gd name="connsiteY2421" fmla="*/ 1327571 h 5422076"/>
              <a:gd name="connsiteX2422" fmla="*/ 5637253 w 9895459"/>
              <a:gd name="connsiteY2422" fmla="*/ 1309275 h 5422076"/>
              <a:gd name="connsiteX2423" fmla="*/ 5645962 w 9895459"/>
              <a:gd name="connsiteY2423" fmla="*/ 1300551 h 5422076"/>
              <a:gd name="connsiteX2424" fmla="*/ 5699013 w 9895459"/>
              <a:gd name="connsiteY2424" fmla="*/ 1305015 h 5422076"/>
              <a:gd name="connsiteX2425" fmla="*/ 5712628 w 9895459"/>
              <a:gd name="connsiteY2425" fmla="*/ 1281519 h 5422076"/>
              <a:gd name="connsiteX2426" fmla="*/ 5759576 w 9895459"/>
              <a:gd name="connsiteY2426" fmla="*/ 1230533 h 5422076"/>
              <a:gd name="connsiteX2427" fmla="*/ 5836571 w 9895459"/>
              <a:gd name="connsiteY2427" fmla="*/ 1222309 h 5422076"/>
              <a:gd name="connsiteX2428" fmla="*/ 5836571 w 9895459"/>
              <a:gd name="connsiteY2428" fmla="*/ 1170148 h 5422076"/>
              <a:gd name="connsiteX2429" fmla="*/ 5814740 w 9895459"/>
              <a:gd name="connsiteY2429" fmla="*/ 1130440 h 5422076"/>
              <a:gd name="connsiteX2430" fmla="*/ 5858871 w 9895459"/>
              <a:gd name="connsiteY2430" fmla="*/ 1106944 h 5422076"/>
              <a:gd name="connsiteX2431" fmla="*/ 5862157 w 9895459"/>
              <a:gd name="connsiteY2431" fmla="*/ 1136784 h 5422076"/>
              <a:gd name="connsiteX2432" fmla="*/ 5882110 w 9895459"/>
              <a:gd name="connsiteY2432" fmla="*/ 1183776 h 5422076"/>
              <a:gd name="connsiteX2433" fmla="*/ 5935161 w 9895459"/>
              <a:gd name="connsiteY2433" fmla="*/ 1160280 h 5422076"/>
              <a:gd name="connsiteX2434" fmla="*/ 6043142 w 9895459"/>
              <a:gd name="connsiteY2434" fmla="*/ 1096606 h 5422076"/>
              <a:gd name="connsiteX2435" fmla="*/ 6098540 w 9895459"/>
              <a:gd name="connsiteY2435" fmla="*/ 1093786 h 5422076"/>
              <a:gd name="connsiteX2436" fmla="*/ 6149714 w 9895459"/>
              <a:gd name="connsiteY2436" fmla="*/ 1103420 h 5422076"/>
              <a:gd name="connsiteX2437" fmla="*/ 6233986 w 9895459"/>
              <a:gd name="connsiteY2437" fmla="*/ 1079924 h 5422076"/>
              <a:gd name="connsiteX2438" fmla="*/ 6247600 w 9895459"/>
              <a:gd name="connsiteY2438" fmla="*/ 1097781 h 5422076"/>
              <a:gd name="connsiteX2439" fmla="*/ 6277178 w 9895459"/>
              <a:gd name="connsiteY2439" fmla="*/ 1099190 h 5422076"/>
              <a:gd name="connsiteX2440" fmla="*/ 6310041 w 9895459"/>
              <a:gd name="connsiteY2440" fmla="*/ 1064181 h 5422076"/>
              <a:gd name="connsiteX2441" fmla="*/ 6279525 w 9895459"/>
              <a:gd name="connsiteY2441" fmla="*/ 1040685 h 5422076"/>
              <a:gd name="connsiteX2442" fmla="*/ 6326473 w 9895459"/>
              <a:gd name="connsiteY2442" fmla="*/ 1014605 h 5422076"/>
              <a:gd name="connsiteX2443" fmla="*/ 6443843 w 9895459"/>
              <a:gd name="connsiteY2443" fmla="*/ 1070760 h 5422076"/>
              <a:gd name="connsiteX2444" fmla="*/ 6516847 w 9895459"/>
              <a:gd name="connsiteY2444" fmla="*/ 1141248 h 5422076"/>
              <a:gd name="connsiteX2445" fmla="*/ 6519195 w 9895459"/>
              <a:gd name="connsiteY2445" fmla="*/ 1075694 h 5422076"/>
              <a:gd name="connsiteX2446" fmla="*/ 6476707 w 9895459"/>
              <a:gd name="connsiteY2446" fmla="*/ 1005207 h 5422076"/>
              <a:gd name="connsiteX2447" fmla="*/ 6458162 w 9895459"/>
              <a:gd name="connsiteY2447" fmla="*/ 949286 h 5422076"/>
              <a:gd name="connsiteX2448" fmla="*/ 6502293 w 9895459"/>
              <a:gd name="connsiteY2448" fmla="*/ 875979 h 5422076"/>
              <a:gd name="connsiteX2449" fmla="*/ 6540791 w 9895459"/>
              <a:gd name="connsiteY2449" fmla="*/ 811835 h 5422076"/>
              <a:gd name="connsiteX2450" fmla="*/ 6619194 w 9895459"/>
              <a:gd name="connsiteY2450" fmla="*/ 819354 h 5422076"/>
              <a:gd name="connsiteX2451" fmla="*/ 6599241 w 9895459"/>
              <a:gd name="connsiteY2451" fmla="*/ 899240 h 5422076"/>
              <a:gd name="connsiteX2452" fmla="*/ 6604875 w 9895459"/>
              <a:gd name="connsiteY2452" fmla="*/ 1010376 h 5422076"/>
              <a:gd name="connsiteX2453" fmla="*/ 6612856 w 9895459"/>
              <a:gd name="connsiteY2453" fmla="*/ 1089557 h 5422076"/>
              <a:gd name="connsiteX2454" fmla="*/ 6642433 w 9895459"/>
              <a:gd name="connsiteY2454" fmla="*/ 1144772 h 5422076"/>
              <a:gd name="connsiteX2455" fmla="*/ 6591964 w 9895459"/>
              <a:gd name="connsiteY2455" fmla="*/ 1200223 h 5422076"/>
              <a:gd name="connsiteX2456" fmla="*/ 6527176 w 9895459"/>
              <a:gd name="connsiteY2456" fmla="*/ 1217375 h 5422076"/>
              <a:gd name="connsiteX2457" fmla="*/ 6589617 w 9895459"/>
              <a:gd name="connsiteY2457" fmla="*/ 1240871 h 5422076"/>
              <a:gd name="connsiteX2458" fmla="*/ 6620837 w 9895459"/>
              <a:gd name="connsiteY2458" fmla="*/ 1223719 h 5422076"/>
              <a:gd name="connsiteX2459" fmla="*/ 6681869 w 9895459"/>
              <a:gd name="connsiteY2459" fmla="*/ 1161690 h 5422076"/>
              <a:gd name="connsiteX2460" fmla="*/ 6672949 w 9895459"/>
              <a:gd name="connsiteY2460" fmla="*/ 1112583 h 5422076"/>
              <a:gd name="connsiteX2461" fmla="*/ 6719897 w 9895459"/>
              <a:gd name="connsiteY2461" fmla="*/ 1098251 h 5422076"/>
              <a:gd name="connsiteX2462" fmla="*/ 6768958 w 9895459"/>
              <a:gd name="connsiteY2462" fmla="*/ 1163334 h 5422076"/>
              <a:gd name="connsiteX2463" fmla="*/ 6734452 w 9895459"/>
              <a:gd name="connsiteY2463" fmla="*/ 1081098 h 5422076"/>
              <a:gd name="connsiteX2464" fmla="*/ 6655814 w 9895459"/>
              <a:gd name="connsiteY2464" fmla="*/ 1053608 h 5422076"/>
              <a:gd name="connsiteX2465" fmla="*/ 6666377 w 9895459"/>
              <a:gd name="connsiteY2465" fmla="*/ 963149 h 5422076"/>
              <a:gd name="connsiteX2466" fmla="*/ 6670367 w 9895459"/>
              <a:gd name="connsiteY2466" fmla="*/ 881853 h 5422076"/>
              <a:gd name="connsiteX2467" fmla="*/ 6689616 w 9895459"/>
              <a:gd name="connsiteY2467" fmla="*/ 837681 h 5422076"/>
              <a:gd name="connsiteX2468" fmla="*/ 6690086 w 9895459"/>
              <a:gd name="connsiteY2468" fmla="*/ 893131 h 5422076"/>
              <a:gd name="connsiteX2469" fmla="*/ 6706987 w 9895459"/>
              <a:gd name="connsiteY2469" fmla="*/ 940123 h 5422076"/>
              <a:gd name="connsiteX2470" fmla="*/ 6748771 w 9895459"/>
              <a:gd name="connsiteY2470" fmla="*/ 931194 h 5422076"/>
              <a:gd name="connsiteX2471" fmla="*/ 6739146 w 9895459"/>
              <a:gd name="connsiteY2471" fmla="*/ 894541 h 5422076"/>
              <a:gd name="connsiteX2472" fmla="*/ 6818488 w 9895459"/>
              <a:gd name="connsiteY2472" fmla="*/ 899710 h 5422076"/>
              <a:gd name="connsiteX2473" fmla="*/ 6893605 w 9895459"/>
              <a:gd name="connsiteY2473" fmla="*/ 918507 h 5422076"/>
              <a:gd name="connsiteX2474" fmla="*/ 6901821 w 9895459"/>
              <a:gd name="connsiteY2474" fmla="*/ 902059 h 5422076"/>
              <a:gd name="connsiteX2475" fmla="*/ 6873652 w 9895459"/>
              <a:gd name="connsiteY2475" fmla="*/ 868460 h 5422076"/>
              <a:gd name="connsiteX2476" fmla="*/ 6843136 w 9895459"/>
              <a:gd name="connsiteY2476" fmla="*/ 855772 h 5422076"/>
              <a:gd name="connsiteX2477" fmla="*/ 6825530 w 9895459"/>
              <a:gd name="connsiteY2477" fmla="*/ 789279 h 5422076"/>
              <a:gd name="connsiteX2478" fmla="*/ 6863324 w 9895459"/>
              <a:gd name="connsiteY2478" fmla="*/ 786224 h 5422076"/>
              <a:gd name="connsiteX2479" fmla="*/ 7012384 w 9895459"/>
              <a:gd name="connsiteY2479" fmla="*/ 781055 h 5422076"/>
              <a:gd name="connsiteX2480" fmla="*/ 7009097 w 9895459"/>
              <a:gd name="connsiteY2480" fmla="*/ 683782 h 5422076"/>
              <a:gd name="connsiteX2481" fmla="*/ 7158861 w 9895459"/>
              <a:gd name="connsiteY2481" fmla="*/ 635381 h 5422076"/>
              <a:gd name="connsiteX2482" fmla="*/ 7362381 w 9895459"/>
              <a:gd name="connsiteY2482" fmla="*/ 607655 h 5422076"/>
              <a:gd name="connsiteX2483" fmla="*/ 7409329 w 9895459"/>
              <a:gd name="connsiteY2483" fmla="*/ 562308 h 5422076"/>
              <a:gd name="connsiteX2484" fmla="*/ 7474352 w 9895459"/>
              <a:gd name="connsiteY2484" fmla="*/ 530824 h 5422076"/>
              <a:gd name="connsiteX2485" fmla="*/ 7517544 w 9895459"/>
              <a:gd name="connsiteY2485" fmla="*/ 539752 h 5422076"/>
              <a:gd name="connsiteX2486" fmla="*/ 7524821 w 9895459"/>
              <a:gd name="connsiteY2486" fmla="*/ 569592 h 5422076"/>
              <a:gd name="connsiteX2487" fmla="*/ 7535150 w 9895459"/>
              <a:gd name="connsiteY2487" fmla="*/ 588389 h 5422076"/>
              <a:gd name="connsiteX2488" fmla="*/ 7580924 w 9895459"/>
              <a:gd name="connsiteY2488" fmla="*/ 613764 h 5422076"/>
              <a:gd name="connsiteX2489" fmla="*/ 7592895 w 9895459"/>
              <a:gd name="connsiteY2489" fmla="*/ 592853 h 5422076"/>
              <a:gd name="connsiteX2490" fmla="*/ 7641018 w 9895459"/>
              <a:gd name="connsiteY2490" fmla="*/ 589093 h 5422076"/>
              <a:gd name="connsiteX2491" fmla="*/ 7720360 w 9895459"/>
              <a:gd name="connsiteY2491" fmla="*/ 623398 h 5422076"/>
              <a:gd name="connsiteX2492" fmla="*/ 7754632 w 9895459"/>
              <a:gd name="connsiteY2492" fmla="*/ 668275 h 5422076"/>
              <a:gd name="connsiteX2493" fmla="*/ 7719421 w 9895459"/>
              <a:gd name="connsiteY2493" fmla="*/ 719731 h 5422076"/>
              <a:gd name="connsiteX2494" fmla="*/ 7614492 w 9895459"/>
              <a:gd name="connsiteY2494" fmla="*/ 778001 h 5422076"/>
              <a:gd name="connsiteX2495" fmla="*/ 7549703 w 9895459"/>
              <a:gd name="connsiteY2495" fmla="*/ 846609 h 5422076"/>
              <a:gd name="connsiteX2496" fmla="*/ 7587262 w 9895459"/>
              <a:gd name="connsiteY2496" fmla="*/ 846609 h 5422076"/>
              <a:gd name="connsiteX2497" fmla="*/ 7706040 w 9895459"/>
              <a:gd name="connsiteY2497" fmla="*/ 824993 h 5422076"/>
              <a:gd name="connsiteX2498" fmla="*/ 7772471 w 9895459"/>
              <a:gd name="connsiteY2498" fmla="*/ 839325 h 5422076"/>
              <a:gd name="connsiteX2499" fmla="*/ 7841251 w 9895459"/>
              <a:gd name="connsiteY2499" fmla="*/ 843085 h 5422076"/>
              <a:gd name="connsiteX2500" fmla="*/ 7875758 w 9895459"/>
              <a:gd name="connsiteY2500" fmla="*/ 863056 h 5422076"/>
              <a:gd name="connsiteX2501" fmla="*/ 7911907 w 9895459"/>
              <a:gd name="connsiteY2501" fmla="*/ 889372 h 5422076"/>
              <a:gd name="connsiteX2502" fmla="*/ 8010263 w 9895459"/>
              <a:gd name="connsiteY2502" fmla="*/ 886317 h 5422076"/>
              <a:gd name="connsiteX2503" fmla="*/ 8048761 w 9895459"/>
              <a:gd name="connsiteY2503" fmla="*/ 858592 h 5422076"/>
              <a:gd name="connsiteX2504" fmla="*/ 8131389 w 9895459"/>
              <a:gd name="connsiteY2504" fmla="*/ 854128 h 5422076"/>
              <a:gd name="connsiteX2505" fmla="*/ 8169887 w 9895459"/>
              <a:gd name="connsiteY2505" fmla="*/ 882558 h 5422076"/>
              <a:gd name="connsiteX2506" fmla="*/ 8188197 w 9895459"/>
              <a:gd name="connsiteY2506" fmla="*/ 931899 h 5422076"/>
              <a:gd name="connsiteX2507" fmla="*/ 8176929 w 9895459"/>
              <a:gd name="connsiteY2507" fmla="*/ 996043 h 5422076"/>
              <a:gd name="connsiteX2508" fmla="*/ 8225051 w 9895459"/>
              <a:gd name="connsiteY2508" fmla="*/ 1044680 h 5422076"/>
              <a:gd name="connsiteX2509" fmla="*/ 8269181 w 9895459"/>
              <a:gd name="connsiteY2509" fmla="*/ 997688 h 5422076"/>
              <a:gd name="connsiteX2510" fmla="*/ 8320355 w 9895459"/>
              <a:gd name="connsiteY2510" fmla="*/ 1018599 h 5422076"/>
              <a:gd name="connsiteX2511" fmla="*/ 8395002 w 9895459"/>
              <a:gd name="connsiteY2511" fmla="*/ 1022124 h 5422076"/>
              <a:gd name="connsiteX2512" fmla="*/ 8465424 w 9895459"/>
              <a:gd name="connsiteY2512" fmla="*/ 1025883 h 5422076"/>
              <a:gd name="connsiteX2513" fmla="*/ 8475753 w 9895459"/>
              <a:gd name="connsiteY2513" fmla="*/ 988759 h 5422076"/>
              <a:gd name="connsiteX2514" fmla="*/ 8483969 w 9895459"/>
              <a:gd name="connsiteY2514" fmla="*/ 952106 h 5422076"/>
              <a:gd name="connsiteX2515" fmla="*/ 8577865 w 9895459"/>
              <a:gd name="connsiteY2515" fmla="*/ 958685 h 5422076"/>
              <a:gd name="connsiteX2516" fmla="*/ 8655564 w 9895459"/>
              <a:gd name="connsiteY2516" fmla="*/ 985000 h 5422076"/>
              <a:gd name="connsiteX2517" fmla="*/ 8732323 w 9895459"/>
              <a:gd name="connsiteY2517" fmla="*/ 1016250 h 5422076"/>
              <a:gd name="connsiteX2518" fmla="*/ 8800398 w 9895459"/>
              <a:gd name="connsiteY2518" fmla="*/ 1086738 h 5422076"/>
              <a:gd name="connsiteX2519" fmla="*/ 8876688 w 9895459"/>
              <a:gd name="connsiteY2519" fmla="*/ 1082273 h 5422076"/>
              <a:gd name="connsiteX2520" fmla="*/ 8979974 w 9895459"/>
              <a:gd name="connsiteY2520" fmla="*/ 1102480 h 5422076"/>
              <a:gd name="connsiteX2521" fmla="*/ 9020115 w 9895459"/>
              <a:gd name="connsiteY2521" fmla="*/ 1149472 h 5422076"/>
              <a:gd name="connsiteX2522" fmla="*/ 9038425 w 9895459"/>
              <a:gd name="connsiteY2522" fmla="*/ 1184481 h 5422076"/>
              <a:gd name="connsiteX2523" fmla="*/ 9114480 w 9895459"/>
              <a:gd name="connsiteY2523" fmla="*/ 1191294 h 5422076"/>
              <a:gd name="connsiteX2524" fmla="*/ 9181850 w 9895459"/>
              <a:gd name="connsiteY2524" fmla="*/ 1199518 h 5422076"/>
              <a:gd name="connsiteX2525" fmla="*/ 9243587 w 9895459"/>
              <a:gd name="connsiteY2525" fmla="*/ 1205392 h 5422076"/>
              <a:gd name="connsiteX2526" fmla="*/ 9298986 w 9895459"/>
              <a:gd name="connsiteY2526" fmla="*/ 1242751 h 5422076"/>
              <a:gd name="connsiteX2527" fmla="*/ 9314948 w 9895459"/>
              <a:gd name="connsiteY2527" fmla="*/ 1212911 h 5422076"/>
              <a:gd name="connsiteX2528" fmla="*/ 9312601 w 9895459"/>
              <a:gd name="connsiteY2528" fmla="*/ 1181661 h 5422076"/>
              <a:gd name="connsiteX2529" fmla="*/ 9438187 w 9895459"/>
              <a:gd name="connsiteY2529" fmla="*/ 1201868 h 5422076"/>
              <a:gd name="connsiteX2530" fmla="*/ 9567294 w 9895459"/>
              <a:gd name="connsiteY2530" fmla="*/ 1261547 h 5422076"/>
              <a:gd name="connsiteX2531" fmla="*/ 9681847 w 9895459"/>
              <a:gd name="connsiteY2531" fmla="*/ 1332035 h 5422076"/>
              <a:gd name="connsiteX2532" fmla="*/ 9701330 w 9895459"/>
              <a:gd name="connsiteY2532" fmla="*/ 1348717 h 5422076"/>
              <a:gd name="connsiteX2533" fmla="*/ 9722692 w 9895459"/>
              <a:gd name="connsiteY2533" fmla="*/ 1357411 h 5422076"/>
              <a:gd name="connsiteX2534" fmla="*/ 9798043 w 9895459"/>
              <a:gd name="connsiteY2534" fmla="*/ 1390305 h 5422076"/>
              <a:gd name="connsiteX2535" fmla="*/ 9868465 w 9895459"/>
              <a:gd name="connsiteY2535" fmla="*/ 1434947 h 5422076"/>
              <a:gd name="connsiteX2536" fmla="*/ 9843583 w 9895459"/>
              <a:gd name="connsiteY2536" fmla="*/ 1441996 h 5422076"/>
              <a:gd name="connsiteX2537" fmla="*/ 6105583 w 9895459"/>
              <a:gd name="connsiteY2537" fmla="*/ 2200915 h 5422076"/>
              <a:gd name="connsiteX2538" fmla="*/ 6123658 w 9895459"/>
              <a:gd name="connsiteY2538" fmla="*/ 2188697 h 5422076"/>
              <a:gd name="connsiteX2539" fmla="*/ 6100184 w 9895459"/>
              <a:gd name="connsiteY2539" fmla="*/ 2184233 h 5422076"/>
              <a:gd name="connsiteX2540" fmla="*/ 6087273 w 9895459"/>
              <a:gd name="connsiteY2540" fmla="*/ 2158152 h 5422076"/>
              <a:gd name="connsiteX2541" fmla="*/ 6072015 w 9895459"/>
              <a:gd name="connsiteY2541" fmla="*/ 2120089 h 5422076"/>
              <a:gd name="connsiteX2542" fmla="*/ 6049715 w 9895459"/>
              <a:gd name="connsiteY2542" fmla="*/ 2124553 h 5422076"/>
              <a:gd name="connsiteX2543" fmla="*/ 6007227 w 9895459"/>
              <a:gd name="connsiteY2543" fmla="*/ 2122439 h 5422076"/>
              <a:gd name="connsiteX2544" fmla="*/ 5957462 w 9895459"/>
              <a:gd name="connsiteY2544" fmla="*/ 2153688 h 5422076"/>
              <a:gd name="connsiteX2545" fmla="*/ 5929528 w 9895459"/>
              <a:gd name="connsiteY2545" fmla="*/ 2185878 h 5422076"/>
              <a:gd name="connsiteX2546" fmla="*/ 5891969 w 9895459"/>
              <a:gd name="connsiteY2546" fmla="*/ 2220182 h 5422076"/>
              <a:gd name="connsiteX2547" fmla="*/ 5915443 w 9895459"/>
              <a:gd name="connsiteY2547" fmla="*/ 2246262 h 5422076"/>
              <a:gd name="connsiteX2548" fmla="*/ 5929058 w 9895459"/>
              <a:gd name="connsiteY2548" fmla="*/ 2293254 h 5422076"/>
              <a:gd name="connsiteX2549" fmla="*/ 5961218 w 9895459"/>
              <a:gd name="connsiteY2549" fmla="*/ 2337426 h 5422076"/>
              <a:gd name="connsiteX2550" fmla="*/ 5998072 w 9895459"/>
              <a:gd name="connsiteY2550" fmla="*/ 2357633 h 5422076"/>
              <a:gd name="connsiteX2551" fmla="*/ 5984457 w 9895459"/>
              <a:gd name="connsiteY2551" fmla="*/ 2371731 h 5422076"/>
              <a:gd name="connsiteX2552" fmla="*/ 5965208 w 9895459"/>
              <a:gd name="connsiteY2552" fmla="*/ 2442218 h 5422076"/>
              <a:gd name="connsiteX2553" fmla="*/ 5961218 w 9895459"/>
              <a:gd name="connsiteY2553" fmla="*/ 2508712 h 5422076"/>
              <a:gd name="connsiteX2554" fmla="*/ 6006992 w 9895459"/>
              <a:gd name="connsiteY2554" fmla="*/ 2530328 h 5422076"/>
              <a:gd name="connsiteX2555" fmla="*/ 6091733 w 9895459"/>
              <a:gd name="connsiteY2555" fmla="*/ 2543016 h 5422076"/>
              <a:gd name="connsiteX2556" fmla="*/ 6104644 w 9895459"/>
              <a:gd name="connsiteY2556" fmla="*/ 2504248 h 5422076"/>
              <a:gd name="connsiteX2557" fmla="*/ 6094315 w 9895459"/>
              <a:gd name="connsiteY2557" fmla="*/ 2440809 h 5422076"/>
              <a:gd name="connsiteX2558" fmla="*/ 6076475 w 9895459"/>
              <a:gd name="connsiteY2558" fmla="*/ 2406270 h 5422076"/>
              <a:gd name="connsiteX2559" fmla="*/ 6099949 w 9895459"/>
              <a:gd name="connsiteY2559" fmla="*/ 2382774 h 5422076"/>
              <a:gd name="connsiteX2560" fmla="*/ 6111217 w 9895459"/>
              <a:gd name="connsiteY2560" fmla="*/ 2364917 h 5422076"/>
              <a:gd name="connsiteX2561" fmla="*/ 6094315 w 9895459"/>
              <a:gd name="connsiteY2561" fmla="*/ 2333667 h 5422076"/>
              <a:gd name="connsiteX2562" fmla="*/ 6076006 w 9895459"/>
              <a:gd name="connsiteY2562" fmla="*/ 2357163 h 5422076"/>
              <a:gd name="connsiteX2563" fmla="*/ 6071076 w 9895459"/>
              <a:gd name="connsiteY2563" fmla="*/ 2318160 h 5422076"/>
              <a:gd name="connsiteX2564" fmla="*/ 6067085 w 9895459"/>
              <a:gd name="connsiteY2564" fmla="*/ 2294664 h 5422076"/>
              <a:gd name="connsiteX2565" fmla="*/ 6039151 w 9895459"/>
              <a:gd name="connsiteY2565" fmla="*/ 2275162 h 5422076"/>
              <a:gd name="connsiteX2566" fmla="*/ 6022250 w 9895459"/>
              <a:gd name="connsiteY2566" fmla="*/ 2233339 h 5422076"/>
              <a:gd name="connsiteX2567" fmla="*/ 6031874 w 9895459"/>
              <a:gd name="connsiteY2567" fmla="*/ 2221356 h 5422076"/>
              <a:gd name="connsiteX2568" fmla="*/ 6031874 w 9895459"/>
              <a:gd name="connsiteY2568" fmla="*/ 2209609 h 5422076"/>
              <a:gd name="connsiteX2569" fmla="*/ 6039855 w 9895459"/>
              <a:gd name="connsiteY2569" fmla="*/ 2190107 h 5422076"/>
              <a:gd name="connsiteX2570" fmla="*/ 6099949 w 9895459"/>
              <a:gd name="connsiteY2570" fmla="*/ 2196921 h 5422076"/>
              <a:gd name="connsiteX2571" fmla="*/ 6105583 w 9895459"/>
              <a:gd name="connsiteY2571" fmla="*/ 2200915 h 5422076"/>
              <a:gd name="connsiteX2572" fmla="*/ 3116403 w 9895459"/>
              <a:gd name="connsiteY2572" fmla="*/ 1049614 h 5422076"/>
              <a:gd name="connsiteX2573" fmla="*/ 3143398 w 9895459"/>
              <a:gd name="connsiteY2573" fmla="*/ 1073110 h 5422076"/>
              <a:gd name="connsiteX2574" fmla="*/ 3170628 w 9895459"/>
              <a:gd name="connsiteY2574" fmla="*/ 1067236 h 5422076"/>
              <a:gd name="connsiteX2575" fmla="*/ 3170628 w 9895459"/>
              <a:gd name="connsiteY2575" fmla="*/ 1041625 h 5422076"/>
              <a:gd name="connsiteX2576" fmla="*/ 3163117 w 9895459"/>
              <a:gd name="connsiteY2576" fmla="*/ 1025413 h 5422076"/>
              <a:gd name="connsiteX2577" fmla="*/ 3116403 w 9895459"/>
              <a:gd name="connsiteY2577" fmla="*/ 1050319 h 5422076"/>
              <a:gd name="connsiteX2578" fmla="*/ 7077172 w 9895459"/>
              <a:gd name="connsiteY2578" fmla="*/ 227256 h 5422076"/>
              <a:gd name="connsiteX2579" fmla="*/ 7051351 w 9895459"/>
              <a:gd name="connsiteY2579" fmla="*/ 235480 h 5422076"/>
              <a:gd name="connsiteX2580" fmla="*/ 7101820 w 9895459"/>
              <a:gd name="connsiteY2580" fmla="*/ 257096 h 5422076"/>
              <a:gd name="connsiteX2581" fmla="*/ 7158861 w 9895459"/>
              <a:gd name="connsiteY2581" fmla="*/ 225611 h 5422076"/>
              <a:gd name="connsiteX2582" fmla="*/ 7137969 w 9895459"/>
              <a:gd name="connsiteY2582" fmla="*/ 211514 h 5422076"/>
              <a:gd name="connsiteX2583" fmla="*/ 7077172 w 9895459"/>
              <a:gd name="connsiteY2583" fmla="*/ 227021 h 542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Lst>
            <a:rect l="l" t="t" r="r" b="b"/>
            <a:pathLst>
              <a:path w="9895459" h="5422076">
                <a:moveTo>
                  <a:pt x="897875" y="1179077"/>
                </a:moveTo>
                <a:cubicBezTo>
                  <a:pt x="917359" y="1179077"/>
                  <a:pt x="919706" y="1186125"/>
                  <a:pt x="936607" y="1179077"/>
                </a:cubicBezTo>
                <a:cubicBezTo>
                  <a:pt x="953509" y="1172028"/>
                  <a:pt x="1003039" y="1139133"/>
                  <a:pt x="1019940" y="1134669"/>
                </a:cubicBezTo>
                <a:cubicBezTo>
                  <a:pt x="1036841" y="1130205"/>
                  <a:pt x="1047639" y="1136079"/>
                  <a:pt x="1022757" y="1149942"/>
                </a:cubicBezTo>
                <a:cubicBezTo>
                  <a:pt x="999541" y="1161619"/>
                  <a:pt x="977527" y="1175547"/>
                  <a:pt x="957030" y="1191529"/>
                </a:cubicBezTo>
                <a:cubicBezTo>
                  <a:pt x="981060" y="1182953"/>
                  <a:pt x="1004574" y="1172989"/>
                  <a:pt x="1027452" y="1161690"/>
                </a:cubicBezTo>
                <a:cubicBezTo>
                  <a:pt x="1063132" y="1144772"/>
                  <a:pt x="1059846" y="1152291"/>
                  <a:pt x="1069235" y="1134434"/>
                </a:cubicBezTo>
                <a:lnTo>
                  <a:pt x="1083085" y="1106944"/>
                </a:lnTo>
                <a:cubicBezTo>
                  <a:pt x="1083085" y="1106944"/>
                  <a:pt x="1139657" y="1164979"/>
                  <a:pt x="1144822" y="1167094"/>
                </a:cubicBezTo>
                <a:cubicBezTo>
                  <a:pt x="1149986" y="1169208"/>
                  <a:pt x="1152099" y="1167094"/>
                  <a:pt x="1154916" y="1159810"/>
                </a:cubicBezTo>
                <a:cubicBezTo>
                  <a:pt x="1157732" y="1152526"/>
                  <a:pt x="1163601" y="1142423"/>
                  <a:pt x="1171817" y="1145947"/>
                </a:cubicBezTo>
                <a:cubicBezTo>
                  <a:pt x="1180033" y="1149472"/>
                  <a:pt x="1171817" y="1163099"/>
                  <a:pt x="1177685" y="1164979"/>
                </a:cubicBezTo>
                <a:cubicBezTo>
                  <a:pt x="1183554" y="1166859"/>
                  <a:pt x="1190596" y="1164979"/>
                  <a:pt x="1205385" y="1159810"/>
                </a:cubicBezTo>
                <a:cubicBezTo>
                  <a:pt x="1220173" y="1154641"/>
                  <a:pt x="1212662" y="1144068"/>
                  <a:pt x="1212662" y="1144068"/>
                </a:cubicBezTo>
                <a:cubicBezTo>
                  <a:pt x="1212662" y="1144068"/>
                  <a:pt x="1211018" y="1144068"/>
                  <a:pt x="1228154" y="1142188"/>
                </a:cubicBezTo>
                <a:cubicBezTo>
                  <a:pt x="1258150" y="1146232"/>
                  <a:pt x="1287499" y="1154129"/>
                  <a:pt x="1315478" y="1165684"/>
                </a:cubicBezTo>
                <a:cubicBezTo>
                  <a:pt x="1331440" y="1172028"/>
                  <a:pt x="1380031" y="1177197"/>
                  <a:pt x="1393646" y="1181661"/>
                </a:cubicBezTo>
                <a:cubicBezTo>
                  <a:pt x="1407261" y="1186125"/>
                  <a:pt x="1412425" y="1173907"/>
                  <a:pt x="1431205" y="1184011"/>
                </a:cubicBezTo>
                <a:cubicBezTo>
                  <a:pt x="1449984" y="1194114"/>
                  <a:pt x="1464068" y="1207507"/>
                  <a:pt x="1450218" y="1214555"/>
                </a:cubicBezTo>
                <a:cubicBezTo>
                  <a:pt x="1436369" y="1221604"/>
                  <a:pt x="1400923" y="1226773"/>
                  <a:pt x="1418998" y="1231238"/>
                </a:cubicBezTo>
                <a:cubicBezTo>
                  <a:pt x="1441970" y="1237389"/>
                  <a:pt x="1465641" y="1240547"/>
                  <a:pt x="1489420" y="1240636"/>
                </a:cubicBezTo>
                <a:cubicBezTo>
                  <a:pt x="1515476" y="1240636"/>
                  <a:pt x="1562424" y="1230298"/>
                  <a:pt x="1576743" y="1230298"/>
                </a:cubicBezTo>
                <a:cubicBezTo>
                  <a:pt x="1591062" y="1230298"/>
                  <a:pt x="1600217" y="1239226"/>
                  <a:pt x="1613598" y="1262017"/>
                </a:cubicBezTo>
                <a:cubicBezTo>
                  <a:pt x="1619865" y="1276242"/>
                  <a:pt x="1630144" y="1288328"/>
                  <a:pt x="1643175" y="1296791"/>
                </a:cubicBezTo>
                <a:cubicBezTo>
                  <a:pt x="1648574" y="1298671"/>
                  <a:pt x="1638010" y="1285983"/>
                  <a:pt x="1640827" y="1274705"/>
                </a:cubicBezTo>
                <a:cubicBezTo>
                  <a:pt x="1642046" y="1260885"/>
                  <a:pt x="1640036" y="1246968"/>
                  <a:pt x="1634959" y="1234057"/>
                </a:cubicBezTo>
                <a:cubicBezTo>
                  <a:pt x="1631673" y="1226538"/>
                  <a:pt x="1634959" y="1222779"/>
                  <a:pt x="1628386" y="1211971"/>
                </a:cubicBezTo>
                <a:cubicBezTo>
                  <a:pt x="1621813" y="1201163"/>
                  <a:pt x="1611720" y="1203042"/>
                  <a:pt x="1630968" y="1193644"/>
                </a:cubicBezTo>
                <a:cubicBezTo>
                  <a:pt x="1650217" y="1184246"/>
                  <a:pt x="1663362" y="1170148"/>
                  <a:pt x="1686602" y="1173438"/>
                </a:cubicBezTo>
                <a:cubicBezTo>
                  <a:pt x="1709841" y="1176727"/>
                  <a:pt x="1716179" y="1206097"/>
                  <a:pt x="1736132" y="1208212"/>
                </a:cubicBezTo>
                <a:cubicBezTo>
                  <a:pt x="1755202" y="1213858"/>
                  <a:pt x="1774660" y="1218099"/>
                  <a:pt x="1794347" y="1220899"/>
                </a:cubicBezTo>
                <a:cubicBezTo>
                  <a:pt x="1828854" y="1223484"/>
                  <a:pt x="1814300" y="1220899"/>
                  <a:pt x="1852798" y="1223954"/>
                </a:cubicBezTo>
                <a:cubicBezTo>
                  <a:pt x="1891295" y="1227008"/>
                  <a:pt x="1876272" y="1219725"/>
                  <a:pt x="1885192" y="1200458"/>
                </a:cubicBezTo>
                <a:cubicBezTo>
                  <a:pt x="1894112" y="1181191"/>
                  <a:pt x="1902093" y="1176962"/>
                  <a:pt x="1911248" y="1176962"/>
                </a:cubicBezTo>
                <a:cubicBezTo>
                  <a:pt x="1920403" y="1176962"/>
                  <a:pt x="1953032" y="1182131"/>
                  <a:pt x="1953032" y="1186360"/>
                </a:cubicBezTo>
                <a:cubicBezTo>
                  <a:pt x="1953032" y="1190590"/>
                  <a:pt x="1939417" y="1211736"/>
                  <a:pt x="1946224" y="1222074"/>
                </a:cubicBezTo>
                <a:cubicBezTo>
                  <a:pt x="1956372" y="1232889"/>
                  <a:pt x="1967989" y="1242222"/>
                  <a:pt x="1980731" y="1249799"/>
                </a:cubicBezTo>
                <a:cubicBezTo>
                  <a:pt x="1980731" y="1249799"/>
                  <a:pt x="1974628" y="1226303"/>
                  <a:pt x="1974628" y="1223249"/>
                </a:cubicBezTo>
                <a:cubicBezTo>
                  <a:pt x="1974628" y="1220194"/>
                  <a:pt x="1972515" y="1202103"/>
                  <a:pt x="1976740" y="1198578"/>
                </a:cubicBezTo>
                <a:cubicBezTo>
                  <a:pt x="1980966" y="1195054"/>
                  <a:pt x="2003501" y="1200458"/>
                  <a:pt x="2017820" y="1172498"/>
                </a:cubicBezTo>
                <a:cubicBezTo>
                  <a:pt x="2032139" y="1144538"/>
                  <a:pt x="2008196" y="1145947"/>
                  <a:pt x="2008196" y="1145947"/>
                </a:cubicBezTo>
                <a:cubicBezTo>
                  <a:pt x="2008196" y="1145947"/>
                  <a:pt x="1999510" y="1145947"/>
                  <a:pt x="2003735" y="1134904"/>
                </a:cubicBezTo>
                <a:cubicBezTo>
                  <a:pt x="2007961" y="1123861"/>
                  <a:pt x="2033782" y="1116107"/>
                  <a:pt x="2033782" y="1116107"/>
                </a:cubicBezTo>
                <a:cubicBezTo>
                  <a:pt x="2033782" y="1116107"/>
                  <a:pt x="2035425" y="1121512"/>
                  <a:pt x="2032139" y="1112113"/>
                </a:cubicBezTo>
                <a:cubicBezTo>
                  <a:pt x="2028853" y="1102715"/>
                  <a:pt x="2012186" y="1104594"/>
                  <a:pt x="1995285" y="1104594"/>
                </a:cubicBezTo>
                <a:cubicBezTo>
                  <a:pt x="1978384" y="1104594"/>
                  <a:pt x="1965003" y="1100835"/>
                  <a:pt x="1961717" y="1085563"/>
                </a:cubicBezTo>
                <a:cubicBezTo>
                  <a:pt x="1958318" y="1062227"/>
                  <a:pt x="1956827" y="1038653"/>
                  <a:pt x="1957257" y="1015075"/>
                </a:cubicBezTo>
                <a:cubicBezTo>
                  <a:pt x="1957257" y="993224"/>
                  <a:pt x="1975097" y="1000977"/>
                  <a:pt x="1978149" y="988759"/>
                </a:cubicBezTo>
                <a:cubicBezTo>
                  <a:pt x="1979916" y="960329"/>
                  <a:pt x="1977785" y="931791"/>
                  <a:pt x="1971811" y="903939"/>
                </a:cubicBezTo>
                <a:cubicBezTo>
                  <a:pt x="1967351" y="891721"/>
                  <a:pt x="1978149" y="865171"/>
                  <a:pt x="1980731" y="847549"/>
                </a:cubicBezTo>
                <a:cubicBezTo>
                  <a:pt x="1983313" y="829927"/>
                  <a:pt x="2001153" y="837916"/>
                  <a:pt x="2001153" y="837916"/>
                </a:cubicBezTo>
                <a:cubicBezTo>
                  <a:pt x="1997867" y="831807"/>
                  <a:pt x="2006318" y="814420"/>
                  <a:pt x="2030261" y="808076"/>
                </a:cubicBezTo>
                <a:cubicBezTo>
                  <a:pt x="2053561" y="804046"/>
                  <a:pt x="2077383" y="804046"/>
                  <a:pt x="2100683" y="808076"/>
                </a:cubicBezTo>
                <a:cubicBezTo>
                  <a:pt x="2100683" y="808076"/>
                  <a:pt x="2096693" y="808076"/>
                  <a:pt x="2085425" y="823113"/>
                </a:cubicBezTo>
                <a:cubicBezTo>
                  <a:pt x="2074158" y="838150"/>
                  <a:pt x="2081434" y="863291"/>
                  <a:pt x="2064533" y="881618"/>
                </a:cubicBezTo>
                <a:cubicBezTo>
                  <a:pt x="2047632" y="899945"/>
                  <a:pt x="2004909" y="894071"/>
                  <a:pt x="2004909" y="894071"/>
                </a:cubicBezTo>
                <a:cubicBezTo>
                  <a:pt x="2004909" y="894071"/>
                  <a:pt x="2018055" y="924146"/>
                  <a:pt x="2012656" y="934014"/>
                </a:cubicBezTo>
                <a:cubicBezTo>
                  <a:pt x="2008292" y="943365"/>
                  <a:pt x="2005137" y="953234"/>
                  <a:pt x="2003266" y="963384"/>
                </a:cubicBezTo>
                <a:cubicBezTo>
                  <a:pt x="2003266" y="963384"/>
                  <a:pt x="2041059" y="973957"/>
                  <a:pt x="2042937" y="997688"/>
                </a:cubicBezTo>
                <a:cubicBezTo>
                  <a:pt x="2044815" y="1021419"/>
                  <a:pt x="2063829" y="1025883"/>
                  <a:pt x="2068289" y="1047734"/>
                </a:cubicBezTo>
                <a:cubicBezTo>
                  <a:pt x="2072749" y="1069585"/>
                  <a:pt x="2049745" y="1088147"/>
                  <a:pt x="2054674" y="1091437"/>
                </a:cubicBezTo>
                <a:cubicBezTo>
                  <a:pt x="2059604" y="1094726"/>
                  <a:pt x="2061012" y="1096371"/>
                  <a:pt x="2074627" y="1097076"/>
                </a:cubicBezTo>
                <a:cubicBezTo>
                  <a:pt x="2088242" y="1097781"/>
                  <a:pt x="2106786" y="1100365"/>
                  <a:pt x="2106786" y="1100365"/>
                </a:cubicBezTo>
                <a:cubicBezTo>
                  <a:pt x="2102594" y="1107635"/>
                  <a:pt x="2102594" y="1116591"/>
                  <a:pt x="2106786" y="1123861"/>
                </a:cubicBezTo>
                <a:cubicBezTo>
                  <a:pt x="2113594" y="1135844"/>
                  <a:pt x="2108430" y="1143363"/>
                  <a:pt x="2109134" y="1156051"/>
                </a:cubicBezTo>
                <a:cubicBezTo>
                  <a:pt x="2109838" y="1168738"/>
                  <a:pt x="2117584" y="1179546"/>
                  <a:pt x="2120871" y="1177197"/>
                </a:cubicBezTo>
                <a:cubicBezTo>
                  <a:pt x="2130249" y="1161936"/>
                  <a:pt x="2137366" y="1145395"/>
                  <a:pt x="2141997" y="1128090"/>
                </a:cubicBezTo>
                <a:cubicBezTo>
                  <a:pt x="2145284" y="1113288"/>
                  <a:pt x="2147631" y="1104594"/>
                  <a:pt x="2153969" y="1104594"/>
                </a:cubicBezTo>
                <a:cubicBezTo>
                  <a:pt x="2166255" y="1110781"/>
                  <a:pt x="2176396" y="1120522"/>
                  <a:pt x="2183077" y="1132555"/>
                </a:cubicBezTo>
                <a:cubicBezTo>
                  <a:pt x="2185659" y="1139603"/>
                  <a:pt x="2187067" y="1149237"/>
                  <a:pt x="2175096" y="1168738"/>
                </a:cubicBezTo>
                <a:cubicBezTo>
                  <a:pt x="2163124" y="1188240"/>
                  <a:pt x="2164298" y="1196933"/>
                  <a:pt x="2175096" y="1204452"/>
                </a:cubicBezTo>
                <a:cubicBezTo>
                  <a:pt x="2184377" y="1210340"/>
                  <a:pt x="2194302" y="1215150"/>
                  <a:pt x="2204673" y="1218785"/>
                </a:cubicBezTo>
                <a:cubicBezTo>
                  <a:pt x="2223452" y="1227713"/>
                  <a:pt x="2219931" y="1227008"/>
                  <a:pt x="2231433" y="1223484"/>
                </a:cubicBezTo>
                <a:cubicBezTo>
                  <a:pt x="2242936" y="1219959"/>
                  <a:pt x="2226739" y="1190590"/>
                  <a:pt x="2227912" y="1189885"/>
                </a:cubicBezTo>
                <a:cubicBezTo>
                  <a:pt x="2229086" y="1189180"/>
                  <a:pt x="2255612" y="1186125"/>
                  <a:pt x="2249508" y="1171323"/>
                </a:cubicBezTo>
                <a:cubicBezTo>
                  <a:pt x="2243405" y="1156520"/>
                  <a:pt x="2237537" y="1147827"/>
                  <a:pt x="2249508" y="1141483"/>
                </a:cubicBezTo>
                <a:cubicBezTo>
                  <a:pt x="2261480" y="1135139"/>
                  <a:pt x="2270635" y="1128090"/>
                  <a:pt x="2270635" y="1128090"/>
                </a:cubicBezTo>
                <a:cubicBezTo>
                  <a:pt x="2263921" y="1117087"/>
                  <a:pt x="2258710" y="1105233"/>
                  <a:pt x="2255142" y="1092846"/>
                </a:cubicBezTo>
                <a:cubicBezTo>
                  <a:pt x="2246222" y="1067941"/>
                  <a:pt x="2262654" y="1074520"/>
                  <a:pt x="2297161" y="1077104"/>
                </a:cubicBezTo>
                <a:cubicBezTo>
                  <a:pt x="2331667" y="1079689"/>
                  <a:pt x="2333076" y="1091672"/>
                  <a:pt x="2351620" y="1100600"/>
                </a:cubicBezTo>
                <a:cubicBezTo>
                  <a:pt x="2370165" y="1109529"/>
                  <a:pt x="2358428" y="1113288"/>
                  <a:pt x="2364296" y="1128325"/>
                </a:cubicBezTo>
                <a:cubicBezTo>
                  <a:pt x="2370165" y="1143363"/>
                  <a:pt x="2349038" y="1145477"/>
                  <a:pt x="2349038" y="1145477"/>
                </a:cubicBezTo>
                <a:cubicBezTo>
                  <a:pt x="2349038" y="1145477"/>
                  <a:pt x="2335189" y="1148062"/>
                  <a:pt x="2338240" y="1159575"/>
                </a:cubicBezTo>
                <a:cubicBezTo>
                  <a:pt x="2343141" y="1174692"/>
                  <a:pt x="2349766" y="1189199"/>
                  <a:pt x="2357958" y="1202807"/>
                </a:cubicBezTo>
                <a:cubicBezTo>
                  <a:pt x="2368052" y="1220899"/>
                  <a:pt x="2355141" y="1233117"/>
                  <a:pt x="2339648" y="1247685"/>
                </a:cubicBezTo>
                <a:cubicBezTo>
                  <a:pt x="2325207" y="1260544"/>
                  <a:pt x="2306383" y="1267358"/>
                  <a:pt x="2287067" y="1266716"/>
                </a:cubicBezTo>
                <a:cubicBezTo>
                  <a:pt x="2268522" y="1266716"/>
                  <a:pt x="2260541" y="1274705"/>
                  <a:pt x="2259367" y="1269301"/>
                </a:cubicBezTo>
                <a:cubicBezTo>
                  <a:pt x="2255541" y="1262139"/>
                  <a:pt x="2247065" y="1258848"/>
                  <a:pt x="2239415" y="1261547"/>
                </a:cubicBezTo>
                <a:cubicBezTo>
                  <a:pt x="2229321" y="1263662"/>
                  <a:pt x="2206551" y="1272825"/>
                  <a:pt x="2214532" y="1275645"/>
                </a:cubicBezTo>
                <a:cubicBezTo>
                  <a:pt x="2222513" y="1278464"/>
                  <a:pt x="2243875" y="1277994"/>
                  <a:pt x="2234954" y="1294442"/>
                </a:cubicBezTo>
                <a:cubicBezTo>
                  <a:pt x="2226034" y="1310889"/>
                  <a:pt x="2218523" y="1310889"/>
                  <a:pt x="2200917" y="1309009"/>
                </a:cubicBezTo>
                <a:cubicBezTo>
                  <a:pt x="2183312" y="1307129"/>
                  <a:pt x="2166880" y="1307129"/>
                  <a:pt x="2155612" y="1306425"/>
                </a:cubicBezTo>
                <a:lnTo>
                  <a:pt x="2089181" y="1302665"/>
                </a:lnTo>
                <a:cubicBezTo>
                  <a:pt x="2110385" y="1315541"/>
                  <a:pt x="2132791" y="1326321"/>
                  <a:pt x="2156082" y="1334855"/>
                </a:cubicBezTo>
                <a:cubicBezTo>
                  <a:pt x="2175845" y="1340458"/>
                  <a:pt x="2196579" y="1341739"/>
                  <a:pt x="2216880" y="1338614"/>
                </a:cubicBezTo>
                <a:cubicBezTo>
                  <a:pt x="2216880" y="1338614"/>
                  <a:pt x="2204908" y="1360935"/>
                  <a:pt x="2190589" y="1385606"/>
                </a:cubicBezTo>
                <a:cubicBezTo>
                  <a:pt x="2176269" y="1410277"/>
                  <a:pt x="2162420" y="1398999"/>
                  <a:pt x="2150448" y="1400408"/>
                </a:cubicBezTo>
                <a:cubicBezTo>
                  <a:pt x="2138476" y="1401818"/>
                  <a:pt x="2131199" y="1411686"/>
                  <a:pt x="2108899" y="1414741"/>
                </a:cubicBezTo>
                <a:cubicBezTo>
                  <a:pt x="2086599" y="1417795"/>
                  <a:pt x="2038477" y="1408397"/>
                  <a:pt x="2046693" y="1411686"/>
                </a:cubicBezTo>
                <a:cubicBezTo>
                  <a:pt x="2054909" y="1414976"/>
                  <a:pt x="2057021" y="1421085"/>
                  <a:pt x="2070167" y="1422964"/>
                </a:cubicBezTo>
                <a:cubicBezTo>
                  <a:pt x="2082054" y="1423817"/>
                  <a:pt x="2093343" y="1428519"/>
                  <a:pt x="2102326" y="1436357"/>
                </a:cubicBezTo>
                <a:cubicBezTo>
                  <a:pt x="2113359" y="1445755"/>
                  <a:pt x="2095049" y="1447870"/>
                  <a:pt x="2080261" y="1450455"/>
                </a:cubicBezTo>
                <a:cubicBezTo>
                  <a:pt x="2069859" y="1450809"/>
                  <a:pt x="2060296" y="1456256"/>
                  <a:pt x="2054674" y="1465022"/>
                </a:cubicBezTo>
                <a:cubicBezTo>
                  <a:pt x="2047632" y="1474421"/>
                  <a:pt x="2022515" y="1510604"/>
                  <a:pt x="2014534" y="1521882"/>
                </a:cubicBezTo>
                <a:cubicBezTo>
                  <a:pt x="2004430" y="1537331"/>
                  <a:pt x="1997858" y="1554819"/>
                  <a:pt x="1995285" y="1573104"/>
                </a:cubicBezTo>
                <a:cubicBezTo>
                  <a:pt x="1992233" y="1595190"/>
                  <a:pt x="1973454" y="1621505"/>
                  <a:pt x="1981670" y="1627144"/>
                </a:cubicBezTo>
                <a:cubicBezTo>
                  <a:pt x="1989886" y="1632783"/>
                  <a:pt x="2021810" y="1633488"/>
                  <a:pt x="2034956" y="1641712"/>
                </a:cubicBezTo>
                <a:cubicBezTo>
                  <a:pt x="2048101" y="1649935"/>
                  <a:pt x="2063125" y="1690348"/>
                  <a:pt x="2072984" y="1705621"/>
                </a:cubicBezTo>
                <a:cubicBezTo>
                  <a:pt x="2082843" y="1720893"/>
                  <a:pt x="2091059" y="1732406"/>
                  <a:pt x="2102326" y="1720658"/>
                </a:cubicBezTo>
                <a:cubicBezTo>
                  <a:pt x="2113594" y="1708910"/>
                  <a:pt x="2135660" y="1711495"/>
                  <a:pt x="2156317" y="1719013"/>
                </a:cubicBezTo>
                <a:cubicBezTo>
                  <a:pt x="2184138" y="1731849"/>
                  <a:pt x="2209922" y="1748712"/>
                  <a:pt x="2232842" y="1769060"/>
                </a:cubicBezTo>
                <a:cubicBezTo>
                  <a:pt x="2246222" y="1782217"/>
                  <a:pt x="2269461" y="1779868"/>
                  <a:pt x="2295283" y="1783627"/>
                </a:cubicBezTo>
                <a:cubicBezTo>
                  <a:pt x="2321104" y="1787386"/>
                  <a:pt x="2324390" y="1797255"/>
                  <a:pt x="2324390" y="1797255"/>
                </a:cubicBezTo>
                <a:cubicBezTo>
                  <a:pt x="2324390" y="1797255"/>
                  <a:pt x="2351385" y="1798665"/>
                  <a:pt x="2340353" y="1810177"/>
                </a:cubicBezTo>
                <a:cubicBezTo>
                  <a:pt x="2329320" y="1821690"/>
                  <a:pt x="2325799" y="1810177"/>
                  <a:pt x="2337066" y="1829914"/>
                </a:cubicBezTo>
                <a:cubicBezTo>
                  <a:pt x="2346271" y="1848034"/>
                  <a:pt x="2349015" y="1868762"/>
                  <a:pt x="2344813" y="1888654"/>
                </a:cubicBezTo>
                <a:cubicBezTo>
                  <a:pt x="2341526" y="1901577"/>
                  <a:pt x="2380493" y="1894998"/>
                  <a:pt x="2396925" y="1904866"/>
                </a:cubicBezTo>
                <a:cubicBezTo>
                  <a:pt x="2413357" y="1914735"/>
                  <a:pt x="2414296" y="1953973"/>
                  <a:pt x="2422746" y="1949039"/>
                </a:cubicBezTo>
                <a:cubicBezTo>
                  <a:pt x="2431197" y="1944104"/>
                  <a:pt x="2446220" y="1935646"/>
                  <a:pt x="2446220" y="1925543"/>
                </a:cubicBezTo>
                <a:cubicBezTo>
                  <a:pt x="2446995" y="1911487"/>
                  <a:pt x="2446291" y="1897390"/>
                  <a:pt x="2444108" y="1883485"/>
                </a:cubicBezTo>
                <a:cubicBezTo>
                  <a:pt x="2443122" y="1861457"/>
                  <a:pt x="2438098" y="1839799"/>
                  <a:pt x="2429319" y="1819576"/>
                </a:cubicBezTo>
                <a:cubicBezTo>
                  <a:pt x="2420399" y="1806418"/>
                  <a:pt x="2445281" y="1801249"/>
                  <a:pt x="2441291" y="1796080"/>
                </a:cubicBezTo>
                <a:cubicBezTo>
                  <a:pt x="2437300" y="1790911"/>
                  <a:pt x="2438005" y="1779398"/>
                  <a:pt x="2454906" y="1774934"/>
                </a:cubicBezTo>
                <a:cubicBezTo>
                  <a:pt x="2471807" y="1770469"/>
                  <a:pt x="2472981" y="1774934"/>
                  <a:pt x="2482136" y="1767415"/>
                </a:cubicBezTo>
                <a:cubicBezTo>
                  <a:pt x="2491291" y="1759896"/>
                  <a:pt x="2492934" y="1727002"/>
                  <a:pt x="2494577" y="1715254"/>
                </a:cubicBezTo>
                <a:cubicBezTo>
                  <a:pt x="2495187" y="1699305"/>
                  <a:pt x="2492887" y="1683379"/>
                  <a:pt x="2487770" y="1668262"/>
                </a:cubicBezTo>
                <a:cubicBezTo>
                  <a:pt x="2480422" y="1651850"/>
                  <a:pt x="2471619" y="1636124"/>
                  <a:pt x="2461479" y="1621270"/>
                </a:cubicBezTo>
                <a:cubicBezTo>
                  <a:pt x="2455375" y="1614456"/>
                  <a:pt x="2447864" y="1612577"/>
                  <a:pt x="2464296" y="1591665"/>
                </a:cubicBezTo>
                <a:cubicBezTo>
                  <a:pt x="2480727" y="1570754"/>
                  <a:pt x="2470868" y="1575218"/>
                  <a:pt x="2468521" y="1568169"/>
                </a:cubicBezTo>
                <a:cubicBezTo>
                  <a:pt x="2466173" y="1561121"/>
                  <a:pt x="2462652" y="1546318"/>
                  <a:pt x="2459366" y="1531986"/>
                </a:cubicBezTo>
                <a:cubicBezTo>
                  <a:pt x="2456080" y="1517653"/>
                  <a:pt x="2466173" y="1502146"/>
                  <a:pt x="2459366" y="1481939"/>
                </a:cubicBezTo>
                <a:cubicBezTo>
                  <a:pt x="2452559" y="1461733"/>
                  <a:pt x="2447159" y="1466432"/>
                  <a:pt x="2448333" y="1461733"/>
                </a:cubicBezTo>
                <a:cubicBezTo>
                  <a:pt x="2470516" y="1457558"/>
                  <a:pt x="2493286" y="1457558"/>
                  <a:pt x="2515469" y="1461733"/>
                </a:cubicBezTo>
                <a:cubicBezTo>
                  <a:pt x="2531173" y="1462952"/>
                  <a:pt x="2546994" y="1461923"/>
                  <a:pt x="2562417" y="1458678"/>
                </a:cubicBezTo>
                <a:cubicBezTo>
                  <a:pt x="2576196" y="1461909"/>
                  <a:pt x="2589154" y="1467992"/>
                  <a:pt x="2600445" y="1476535"/>
                </a:cubicBezTo>
                <a:cubicBezTo>
                  <a:pt x="2615938" y="1486638"/>
                  <a:pt x="2622041" y="1484054"/>
                  <a:pt x="2630022" y="1496507"/>
                </a:cubicBezTo>
                <a:cubicBezTo>
                  <a:pt x="2638003" y="1508960"/>
                  <a:pt x="2642463" y="1515538"/>
                  <a:pt x="2658895" y="1514834"/>
                </a:cubicBezTo>
                <a:cubicBezTo>
                  <a:pt x="2670608" y="1514803"/>
                  <a:pt x="2682205" y="1517204"/>
                  <a:pt x="2692932" y="1521882"/>
                </a:cubicBezTo>
                <a:cubicBezTo>
                  <a:pt x="2692932" y="1521882"/>
                  <a:pt x="2681430" y="1528461"/>
                  <a:pt x="2683308" y="1550547"/>
                </a:cubicBezTo>
                <a:cubicBezTo>
                  <a:pt x="2683824" y="1566236"/>
                  <a:pt x="2683191" y="1581940"/>
                  <a:pt x="2681430" y="1597539"/>
                </a:cubicBezTo>
                <a:cubicBezTo>
                  <a:pt x="2681430" y="1606468"/>
                  <a:pt x="2686125" y="1606938"/>
                  <a:pt x="2693636" y="1608112"/>
                </a:cubicBezTo>
                <a:cubicBezTo>
                  <a:pt x="2701148" y="1609287"/>
                  <a:pt x="2721805" y="1627379"/>
                  <a:pt x="2742932" y="1634898"/>
                </a:cubicBezTo>
                <a:cubicBezTo>
                  <a:pt x="2764058" y="1642416"/>
                  <a:pt x="2769927" y="1640067"/>
                  <a:pt x="2776734" y="1622915"/>
                </a:cubicBezTo>
                <a:cubicBezTo>
                  <a:pt x="2783542" y="1605763"/>
                  <a:pt x="2785185" y="1607408"/>
                  <a:pt x="2793401" y="1606233"/>
                </a:cubicBezTo>
                <a:cubicBezTo>
                  <a:pt x="2801617" y="1605058"/>
                  <a:pt x="2804669" y="1608112"/>
                  <a:pt x="2808190" y="1604353"/>
                </a:cubicBezTo>
                <a:cubicBezTo>
                  <a:pt x="2811711" y="1600594"/>
                  <a:pt x="2801852" y="1593075"/>
                  <a:pt x="2804199" y="1580857"/>
                </a:cubicBezTo>
                <a:cubicBezTo>
                  <a:pt x="2808730" y="1566811"/>
                  <a:pt x="2816805" y="1554182"/>
                  <a:pt x="2827673" y="1544203"/>
                </a:cubicBezTo>
                <a:cubicBezTo>
                  <a:pt x="2837297" y="1535275"/>
                  <a:pt x="2844105" y="1553132"/>
                  <a:pt x="2852555" y="1569579"/>
                </a:cubicBezTo>
                <a:cubicBezTo>
                  <a:pt x="2861006" y="1586026"/>
                  <a:pt x="2890114" y="1640067"/>
                  <a:pt x="2899503" y="1656984"/>
                </a:cubicBezTo>
                <a:cubicBezTo>
                  <a:pt x="2908893" y="1673901"/>
                  <a:pt x="2918752" y="1675546"/>
                  <a:pt x="2908658" y="1691993"/>
                </a:cubicBezTo>
                <a:cubicBezTo>
                  <a:pt x="2898565" y="1708440"/>
                  <a:pt x="2893870" y="1715489"/>
                  <a:pt x="2908658" y="1723008"/>
                </a:cubicBezTo>
                <a:cubicBezTo>
                  <a:pt x="2923447" y="1730526"/>
                  <a:pt x="2938236" y="1743449"/>
                  <a:pt x="2937062" y="1755902"/>
                </a:cubicBezTo>
                <a:cubicBezTo>
                  <a:pt x="2935888" y="1768355"/>
                  <a:pt x="2932602" y="1768590"/>
                  <a:pt x="2937062" y="1771879"/>
                </a:cubicBezTo>
                <a:cubicBezTo>
                  <a:pt x="2941522" y="1775169"/>
                  <a:pt x="2960536" y="1765065"/>
                  <a:pt x="2974620" y="1771879"/>
                </a:cubicBezTo>
                <a:cubicBezTo>
                  <a:pt x="2988963" y="1776578"/>
                  <a:pt x="3002390" y="1783733"/>
                  <a:pt x="3014291" y="1793026"/>
                </a:cubicBezTo>
                <a:cubicBezTo>
                  <a:pt x="3023916" y="1802894"/>
                  <a:pt x="3023211" y="1806183"/>
                  <a:pt x="3009362" y="1811117"/>
                </a:cubicBezTo>
                <a:cubicBezTo>
                  <a:pt x="2997672" y="1814764"/>
                  <a:pt x="2986287" y="1819322"/>
                  <a:pt x="2975325" y="1824745"/>
                </a:cubicBezTo>
                <a:cubicBezTo>
                  <a:pt x="2968517" y="1828974"/>
                  <a:pt x="2957719" y="1836963"/>
                  <a:pt x="2958188" y="1843307"/>
                </a:cubicBezTo>
                <a:cubicBezTo>
                  <a:pt x="2958658" y="1849651"/>
                  <a:pt x="2955372" y="1859989"/>
                  <a:pt x="2966170" y="1851765"/>
                </a:cubicBezTo>
                <a:cubicBezTo>
                  <a:pt x="2978775" y="1842853"/>
                  <a:pt x="2992719" y="1836030"/>
                  <a:pt x="3007484" y="1831559"/>
                </a:cubicBezTo>
                <a:cubicBezTo>
                  <a:pt x="3020160" y="1827799"/>
                  <a:pt x="3010536" y="1831559"/>
                  <a:pt x="3022273" y="1829679"/>
                </a:cubicBezTo>
                <a:cubicBezTo>
                  <a:pt x="3035747" y="1830776"/>
                  <a:pt x="3048939" y="1834193"/>
                  <a:pt x="3061239" y="1839782"/>
                </a:cubicBezTo>
                <a:cubicBezTo>
                  <a:pt x="3077202" y="1844247"/>
                  <a:pt x="3072741" y="1854350"/>
                  <a:pt x="3068751" y="1863278"/>
                </a:cubicBezTo>
                <a:cubicBezTo>
                  <a:pt x="3063587" y="1872134"/>
                  <a:pt x="3063587" y="1883088"/>
                  <a:pt x="3068751" y="1891943"/>
                </a:cubicBezTo>
                <a:cubicBezTo>
                  <a:pt x="3075089" y="1902517"/>
                  <a:pt x="3065934" y="1911680"/>
                  <a:pt x="3051850" y="1924368"/>
                </a:cubicBezTo>
                <a:cubicBezTo>
                  <a:pt x="3038892" y="1935808"/>
                  <a:pt x="3022179" y="1942079"/>
                  <a:pt x="3004902" y="1941990"/>
                </a:cubicBezTo>
                <a:cubicBezTo>
                  <a:pt x="2986263" y="1946738"/>
                  <a:pt x="2969691" y="1957466"/>
                  <a:pt x="2957719" y="1972534"/>
                </a:cubicBezTo>
                <a:cubicBezTo>
                  <a:pt x="2941757" y="1987572"/>
                  <a:pt x="2934245" y="1983812"/>
                  <a:pt x="2910771" y="1984987"/>
                </a:cubicBezTo>
                <a:cubicBezTo>
                  <a:pt x="2887297" y="1986162"/>
                  <a:pt x="2896687" y="1973239"/>
                  <a:pt x="2889410" y="1976059"/>
                </a:cubicBezTo>
                <a:cubicBezTo>
                  <a:pt x="2879715" y="1981731"/>
                  <a:pt x="2869175" y="1985779"/>
                  <a:pt x="2858189" y="1988042"/>
                </a:cubicBezTo>
                <a:cubicBezTo>
                  <a:pt x="2830044" y="1988728"/>
                  <a:pt x="2801969" y="1991317"/>
                  <a:pt x="2774152" y="1995795"/>
                </a:cubicBezTo>
                <a:cubicBezTo>
                  <a:pt x="2754904" y="2001434"/>
                  <a:pt x="2761007" y="2014357"/>
                  <a:pt x="2756077" y="2025165"/>
                </a:cubicBezTo>
                <a:cubicBezTo>
                  <a:pt x="2751148" y="2035973"/>
                  <a:pt x="2743636" y="2031509"/>
                  <a:pt x="2729317" y="2036443"/>
                </a:cubicBezTo>
                <a:cubicBezTo>
                  <a:pt x="2707697" y="2049357"/>
                  <a:pt x="2690514" y="2068529"/>
                  <a:pt x="2680022" y="2091424"/>
                </a:cubicBezTo>
                <a:cubicBezTo>
                  <a:pt x="2669576" y="2109241"/>
                  <a:pt x="2656148" y="2125134"/>
                  <a:pt x="2640351" y="2138416"/>
                </a:cubicBezTo>
                <a:cubicBezTo>
                  <a:pt x="2655656" y="2131379"/>
                  <a:pt x="2669341" y="2121214"/>
                  <a:pt x="2680491" y="2108576"/>
                </a:cubicBezTo>
                <a:cubicBezTo>
                  <a:pt x="2703942" y="2087286"/>
                  <a:pt x="2728965" y="2067806"/>
                  <a:pt x="2755373" y="2050306"/>
                </a:cubicBezTo>
                <a:cubicBezTo>
                  <a:pt x="2771570" y="2038558"/>
                  <a:pt x="2790162" y="2030534"/>
                  <a:pt x="2809833" y="2026810"/>
                </a:cubicBezTo>
                <a:cubicBezTo>
                  <a:pt x="2817579" y="2029160"/>
                  <a:pt x="2836358" y="2043727"/>
                  <a:pt x="2836358" y="2050306"/>
                </a:cubicBezTo>
                <a:cubicBezTo>
                  <a:pt x="2836358" y="2056885"/>
                  <a:pt x="2830725" y="2063699"/>
                  <a:pt x="2817110" y="2076387"/>
                </a:cubicBezTo>
                <a:cubicBezTo>
                  <a:pt x="2803495" y="2089074"/>
                  <a:pt x="2785420" y="2076387"/>
                  <a:pt x="2786593" y="2081556"/>
                </a:cubicBezTo>
                <a:cubicBezTo>
                  <a:pt x="2790514" y="2090926"/>
                  <a:pt x="2798307" y="2098127"/>
                  <a:pt x="2807955" y="2101292"/>
                </a:cubicBezTo>
                <a:cubicBezTo>
                  <a:pt x="2818283" y="2103877"/>
                  <a:pt x="2817814" y="2116565"/>
                  <a:pt x="2817814" y="2122908"/>
                </a:cubicBezTo>
                <a:cubicBezTo>
                  <a:pt x="2817814" y="2129252"/>
                  <a:pt x="2811945" y="2137476"/>
                  <a:pt x="2835889" y="2157682"/>
                </a:cubicBezTo>
                <a:cubicBezTo>
                  <a:pt x="2851382" y="2172840"/>
                  <a:pt x="2872767" y="2180401"/>
                  <a:pt x="2894339" y="2178359"/>
                </a:cubicBezTo>
                <a:cubicBezTo>
                  <a:pt x="2911945" y="2178359"/>
                  <a:pt x="2902790" y="2184233"/>
                  <a:pt x="2910067" y="2183528"/>
                </a:cubicBezTo>
                <a:cubicBezTo>
                  <a:pt x="2917344" y="2182823"/>
                  <a:pt x="2918752" y="2168961"/>
                  <a:pt x="2921100" y="2157682"/>
                </a:cubicBezTo>
                <a:cubicBezTo>
                  <a:pt x="2922555" y="2147706"/>
                  <a:pt x="2927062" y="2138430"/>
                  <a:pt x="2934010" y="2131132"/>
                </a:cubicBezTo>
                <a:cubicBezTo>
                  <a:pt x="2940583" y="2126433"/>
                  <a:pt x="2945278" y="2117504"/>
                  <a:pt x="2947156" y="2134656"/>
                </a:cubicBezTo>
                <a:cubicBezTo>
                  <a:pt x="2949456" y="2152044"/>
                  <a:pt x="2943353" y="2169485"/>
                  <a:pt x="2930724" y="2181648"/>
                </a:cubicBezTo>
                <a:cubicBezTo>
                  <a:pt x="2921569" y="2186817"/>
                  <a:pt x="2923682" y="2193631"/>
                  <a:pt x="2923682" y="2198800"/>
                </a:cubicBezTo>
                <a:cubicBezTo>
                  <a:pt x="2923682" y="2203970"/>
                  <a:pt x="2913118" y="2204439"/>
                  <a:pt x="2888236" y="2218302"/>
                </a:cubicBezTo>
                <a:cubicBezTo>
                  <a:pt x="2863354" y="2232165"/>
                  <a:pt x="2855607" y="2235454"/>
                  <a:pt x="2851147" y="2233574"/>
                </a:cubicBezTo>
                <a:cubicBezTo>
                  <a:pt x="2846687" y="2231695"/>
                  <a:pt x="2837532" y="2235924"/>
                  <a:pt x="2825560" y="2246732"/>
                </a:cubicBezTo>
                <a:cubicBezTo>
                  <a:pt x="2813589" y="2257540"/>
                  <a:pt x="2800678" y="2272108"/>
                  <a:pt x="2791758" y="2271638"/>
                </a:cubicBezTo>
                <a:cubicBezTo>
                  <a:pt x="2782838" y="2271168"/>
                  <a:pt x="2775326" y="2267643"/>
                  <a:pt x="2787532" y="2255191"/>
                </a:cubicBezTo>
                <a:cubicBezTo>
                  <a:pt x="2799739" y="2242738"/>
                  <a:pt x="2803495" y="2225821"/>
                  <a:pt x="2815467" y="2219712"/>
                </a:cubicBezTo>
                <a:cubicBezTo>
                  <a:pt x="2824011" y="2215342"/>
                  <a:pt x="2833635" y="2213544"/>
                  <a:pt x="2843166" y="2214543"/>
                </a:cubicBezTo>
                <a:cubicBezTo>
                  <a:pt x="2853025" y="2214543"/>
                  <a:pt x="2848330" y="2208669"/>
                  <a:pt x="2856311" y="2202560"/>
                </a:cubicBezTo>
                <a:cubicBezTo>
                  <a:pt x="2864292" y="2196451"/>
                  <a:pt x="2850208" y="2198565"/>
                  <a:pt x="2836593" y="2196216"/>
                </a:cubicBezTo>
                <a:cubicBezTo>
                  <a:pt x="2822978" y="2193866"/>
                  <a:pt x="2833542" y="2182118"/>
                  <a:pt x="2833542" y="2182118"/>
                </a:cubicBezTo>
                <a:lnTo>
                  <a:pt x="2819457" y="2189637"/>
                </a:lnTo>
                <a:cubicBezTo>
                  <a:pt x="2810842" y="2194299"/>
                  <a:pt x="2801899" y="2198305"/>
                  <a:pt x="2792697" y="2201620"/>
                </a:cubicBezTo>
                <a:cubicBezTo>
                  <a:pt x="2787063" y="2201620"/>
                  <a:pt x="2788237" y="2205849"/>
                  <a:pt x="2786593" y="2208199"/>
                </a:cubicBezTo>
                <a:cubicBezTo>
                  <a:pt x="2779598" y="2210452"/>
                  <a:pt x="2772345" y="2211718"/>
                  <a:pt x="2764997" y="2211958"/>
                </a:cubicBezTo>
                <a:cubicBezTo>
                  <a:pt x="2764997" y="2211958"/>
                  <a:pt x="2754669" y="2233104"/>
                  <a:pt x="2738941" y="2235454"/>
                </a:cubicBezTo>
                <a:cubicBezTo>
                  <a:pt x="2723214" y="2237804"/>
                  <a:pt x="2734247" y="2237334"/>
                  <a:pt x="2722979" y="2242268"/>
                </a:cubicBezTo>
                <a:cubicBezTo>
                  <a:pt x="2711711" y="2247202"/>
                  <a:pt x="2713824" y="2236629"/>
                  <a:pt x="2711242" y="2239683"/>
                </a:cubicBezTo>
                <a:cubicBezTo>
                  <a:pt x="2706500" y="2245454"/>
                  <a:pt x="2700866" y="2250449"/>
                  <a:pt x="2694575" y="2254486"/>
                </a:cubicBezTo>
                <a:cubicBezTo>
                  <a:pt x="2682134" y="2263884"/>
                  <a:pt x="2674857" y="2266939"/>
                  <a:pt x="2665937" y="2301478"/>
                </a:cubicBezTo>
                <a:cubicBezTo>
                  <a:pt x="2660867" y="2318413"/>
                  <a:pt x="2661360" y="2336536"/>
                  <a:pt x="2667346" y="2353169"/>
                </a:cubicBezTo>
                <a:cubicBezTo>
                  <a:pt x="2667346" y="2358338"/>
                  <a:pt x="2651618" y="2349644"/>
                  <a:pt x="2647158" y="2353169"/>
                </a:cubicBezTo>
                <a:cubicBezTo>
                  <a:pt x="2639764" y="2362168"/>
                  <a:pt x="2630233" y="2369193"/>
                  <a:pt x="2619459" y="2373610"/>
                </a:cubicBezTo>
                <a:cubicBezTo>
                  <a:pt x="2603637" y="2376876"/>
                  <a:pt x="2588449" y="2382562"/>
                  <a:pt x="2574388" y="2390527"/>
                </a:cubicBezTo>
                <a:cubicBezTo>
                  <a:pt x="2568285" y="2396871"/>
                  <a:pt x="2567816" y="2405800"/>
                  <a:pt x="2564999" y="2418722"/>
                </a:cubicBezTo>
                <a:cubicBezTo>
                  <a:pt x="2560116" y="2433760"/>
                  <a:pt x="2553990" y="2448374"/>
                  <a:pt x="2546689" y="2462425"/>
                </a:cubicBezTo>
                <a:cubicBezTo>
                  <a:pt x="2548544" y="2454554"/>
                  <a:pt x="2545727" y="2446330"/>
                  <a:pt x="2539412" y="2441278"/>
                </a:cubicBezTo>
                <a:cubicBezTo>
                  <a:pt x="2528614" y="2432350"/>
                  <a:pt x="2530257" y="2424127"/>
                  <a:pt x="2530257" y="2424127"/>
                </a:cubicBezTo>
                <a:cubicBezTo>
                  <a:pt x="2528966" y="2432444"/>
                  <a:pt x="2529506" y="2440950"/>
                  <a:pt x="2531901" y="2449032"/>
                </a:cubicBezTo>
                <a:cubicBezTo>
                  <a:pt x="2538379" y="2461039"/>
                  <a:pt x="2541290" y="2474643"/>
                  <a:pt x="2540351" y="2488270"/>
                </a:cubicBezTo>
                <a:cubicBezTo>
                  <a:pt x="2537863" y="2501875"/>
                  <a:pt x="2531314" y="2514398"/>
                  <a:pt x="2521572" y="2524219"/>
                </a:cubicBezTo>
                <a:cubicBezTo>
                  <a:pt x="2513121" y="2528918"/>
                  <a:pt x="2523450" y="2514821"/>
                  <a:pt x="2523450" y="2503543"/>
                </a:cubicBezTo>
                <a:cubicBezTo>
                  <a:pt x="2523450" y="2492265"/>
                  <a:pt x="2517816" y="2491560"/>
                  <a:pt x="2514295" y="2486156"/>
                </a:cubicBezTo>
                <a:cubicBezTo>
                  <a:pt x="2510187" y="2473303"/>
                  <a:pt x="2511126" y="2459347"/>
                  <a:pt x="2516877" y="2447152"/>
                </a:cubicBezTo>
                <a:cubicBezTo>
                  <a:pt x="2523450" y="2428121"/>
                  <a:pt x="2511009" y="2439869"/>
                  <a:pt x="2503732" y="2452557"/>
                </a:cubicBezTo>
                <a:cubicBezTo>
                  <a:pt x="2494647" y="2468510"/>
                  <a:pt x="2494647" y="2488059"/>
                  <a:pt x="2503732" y="2504013"/>
                </a:cubicBezTo>
                <a:cubicBezTo>
                  <a:pt x="2514999" y="2519285"/>
                  <a:pt x="2496455" y="2517875"/>
                  <a:pt x="2503732" y="2539727"/>
                </a:cubicBezTo>
                <a:cubicBezTo>
                  <a:pt x="2511009" y="2561578"/>
                  <a:pt x="2494577" y="2572621"/>
                  <a:pt x="2497629" y="2576145"/>
                </a:cubicBezTo>
                <a:cubicBezTo>
                  <a:pt x="2500680" y="2579670"/>
                  <a:pt x="2509600" y="2574500"/>
                  <a:pt x="2513826" y="2585309"/>
                </a:cubicBezTo>
                <a:cubicBezTo>
                  <a:pt x="2518051" y="2596117"/>
                  <a:pt x="2505610" y="2591418"/>
                  <a:pt x="2501619" y="2594472"/>
                </a:cubicBezTo>
                <a:cubicBezTo>
                  <a:pt x="2497629" y="2597527"/>
                  <a:pt x="2499741" y="2601521"/>
                  <a:pt x="2501619" y="2607395"/>
                </a:cubicBezTo>
                <a:cubicBezTo>
                  <a:pt x="2503497" y="2613269"/>
                  <a:pt x="2508896" y="2609744"/>
                  <a:pt x="2506783" y="2611624"/>
                </a:cubicBezTo>
                <a:cubicBezTo>
                  <a:pt x="2501924" y="2617310"/>
                  <a:pt x="2495704" y="2621680"/>
                  <a:pt x="2488708" y="2624312"/>
                </a:cubicBezTo>
                <a:cubicBezTo>
                  <a:pt x="2478380" y="2627601"/>
                  <a:pt x="2477676" y="2622432"/>
                  <a:pt x="2471103" y="2629716"/>
                </a:cubicBezTo>
                <a:cubicBezTo>
                  <a:pt x="2464530" y="2637000"/>
                  <a:pt x="2460070" y="2644048"/>
                  <a:pt x="2453263" y="2653212"/>
                </a:cubicBezTo>
                <a:cubicBezTo>
                  <a:pt x="2446455" y="2662375"/>
                  <a:pt x="2441526" y="2658851"/>
                  <a:pt x="2434249" y="2664960"/>
                </a:cubicBezTo>
                <a:cubicBezTo>
                  <a:pt x="2426972" y="2671069"/>
                  <a:pt x="2424390" y="2675768"/>
                  <a:pt x="2415470" y="2683287"/>
                </a:cubicBezTo>
                <a:cubicBezTo>
                  <a:pt x="2400986" y="2692803"/>
                  <a:pt x="2387676" y="2704010"/>
                  <a:pt x="2375798" y="2716651"/>
                </a:cubicBezTo>
                <a:cubicBezTo>
                  <a:pt x="2365000" y="2731218"/>
                  <a:pt x="2367817" y="2734978"/>
                  <a:pt x="2362653" y="2758709"/>
                </a:cubicBezTo>
                <a:cubicBezTo>
                  <a:pt x="2357489" y="2782440"/>
                  <a:pt x="2375798" y="2823323"/>
                  <a:pt x="2387535" y="2862091"/>
                </a:cubicBezTo>
                <a:cubicBezTo>
                  <a:pt x="2399272" y="2900859"/>
                  <a:pt x="2403967" y="2890051"/>
                  <a:pt x="2402324" y="2902269"/>
                </a:cubicBezTo>
                <a:cubicBezTo>
                  <a:pt x="2400916" y="2915497"/>
                  <a:pt x="2395587" y="2928020"/>
                  <a:pt x="2387066" y="2938218"/>
                </a:cubicBezTo>
                <a:cubicBezTo>
                  <a:pt x="2378615" y="2946911"/>
                  <a:pt x="2373920" y="2932109"/>
                  <a:pt x="2362183" y="2923650"/>
                </a:cubicBezTo>
                <a:cubicBezTo>
                  <a:pt x="2350446" y="2915192"/>
                  <a:pt x="2359836" y="2909083"/>
                  <a:pt x="2348569" y="2891226"/>
                </a:cubicBezTo>
                <a:cubicBezTo>
                  <a:pt x="2340857" y="2880324"/>
                  <a:pt x="2336827" y="2867236"/>
                  <a:pt x="2337066" y="2853867"/>
                </a:cubicBezTo>
                <a:cubicBezTo>
                  <a:pt x="2336181" y="2837843"/>
                  <a:pt x="2333020" y="2822007"/>
                  <a:pt x="2327677" y="2806875"/>
                </a:cubicBezTo>
                <a:cubicBezTo>
                  <a:pt x="2321808" y="2792778"/>
                  <a:pt x="2308898" y="2774921"/>
                  <a:pt x="2289649" y="2781970"/>
                </a:cubicBezTo>
                <a:cubicBezTo>
                  <a:pt x="2270400" y="2789018"/>
                  <a:pt x="2275330" y="2785729"/>
                  <a:pt x="2266175" y="2781970"/>
                </a:cubicBezTo>
                <a:cubicBezTo>
                  <a:pt x="2257020" y="2778210"/>
                  <a:pt x="2227912" y="2767872"/>
                  <a:pt x="2214063" y="2775156"/>
                </a:cubicBezTo>
                <a:cubicBezTo>
                  <a:pt x="2200213" y="2782440"/>
                  <a:pt x="2155612" y="2773041"/>
                  <a:pt x="2146223" y="2775156"/>
                </a:cubicBezTo>
                <a:cubicBezTo>
                  <a:pt x="2136833" y="2777270"/>
                  <a:pt x="2130260" y="2778210"/>
                  <a:pt x="2130260" y="2784554"/>
                </a:cubicBezTo>
                <a:cubicBezTo>
                  <a:pt x="2130260" y="2790898"/>
                  <a:pt x="2126270" y="2792073"/>
                  <a:pt x="2142702" y="2796537"/>
                </a:cubicBezTo>
                <a:cubicBezTo>
                  <a:pt x="2159134" y="2801001"/>
                  <a:pt x="2156786" y="2805936"/>
                  <a:pt x="2155612" y="2812984"/>
                </a:cubicBezTo>
                <a:cubicBezTo>
                  <a:pt x="2154439" y="2820033"/>
                  <a:pt x="2142232" y="2809225"/>
                  <a:pt x="2135894" y="2806640"/>
                </a:cubicBezTo>
                <a:cubicBezTo>
                  <a:pt x="2129556" y="2804056"/>
                  <a:pt x="2123453" y="2811810"/>
                  <a:pt x="2112420" y="2811810"/>
                </a:cubicBezTo>
                <a:cubicBezTo>
                  <a:pt x="2101387" y="2811810"/>
                  <a:pt x="2099275" y="2801001"/>
                  <a:pt x="2088946" y="2799592"/>
                </a:cubicBezTo>
                <a:cubicBezTo>
                  <a:pt x="2080988" y="2799380"/>
                  <a:pt x="2073094" y="2798135"/>
                  <a:pt x="2065472" y="2795832"/>
                </a:cubicBezTo>
                <a:cubicBezTo>
                  <a:pt x="2055050" y="2790428"/>
                  <a:pt x="2043620" y="2787209"/>
                  <a:pt x="2031904" y="2786434"/>
                </a:cubicBezTo>
                <a:cubicBezTo>
                  <a:pt x="2005024" y="2797923"/>
                  <a:pt x="1979832" y="2813031"/>
                  <a:pt x="1957022" y="2831311"/>
                </a:cubicBezTo>
                <a:cubicBezTo>
                  <a:pt x="1940189" y="2842002"/>
                  <a:pt x="1926177" y="2856593"/>
                  <a:pt x="1916177" y="2873839"/>
                </a:cubicBezTo>
                <a:cubicBezTo>
                  <a:pt x="1911248" y="2886057"/>
                  <a:pt x="1911013" y="2887231"/>
                  <a:pt x="1927445" y="2905558"/>
                </a:cubicBezTo>
                <a:cubicBezTo>
                  <a:pt x="1943877" y="2923885"/>
                  <a:pt x="1936130" y="2920831"/>
                  <a:pt x="1933079" y="2931404"/>
                </a:cubicBezTo>
                <a:cubicBezTo>
                  <a:pt x="1930027" y="2941977"/>
                  <a:pt x="1920168" y="2954900"/>
                  <a:pt x="1909605" y="2981450"/>
                </a:cubicBezTo>
                <a:cubicBezTo>
                  <a:pt x="1899041" y="3008000"/>
                  <a:pt x="1904675" y="3021393"/>
                  <a:pt x="1918760" y="3047004"/>
                </a:cubicBezTo>
                <a:cubicBezTo>
                  <a:pt x="1928537" y="3067140"/>
                  <a:pt x="1941189" y="3085725"/>
                  <a:pt x="1956318" y="3102219"/>
                </a:cubicBezTo>
                <a:cubicBezTo>
                  <a:pt x="1964485" y="3112534"/>
                  <a:pt x="1974231" y="3121486"/>
                  <a:pt x="1985191" y="3128770"/>
                </a:cubicBezTo>
                <a:cubicBezTo>
                  <a:pt x="1991247" y="3130814"/>
                  <a:pt x="1996724" y="3134268"/>
                  <a:pt x="2001153" y="3138873"/>
                </a:cubicBezTo>
                <a:cubicBezTo>
                  <a:pt x="2005613" y="3143337"/>
                  <a:pt x="2004440" y="3145217"/>
                  <a:pt x="2019698" y="3141222"/>
                </a:cubicBezTo>
                <a:cubicBezTo>
                  <a:pt x="2031698" y="3136406"/>
                  <a:pt x="2044226" y="3132999"/>
                  <a:pt x="2057021" y="3131119"/>
                </a:cubicBezTo>
                <a:cubicBezTo>
                  <a:pt x="2066355" y="3129827"/>
                  <a:pt x="2075841" y="3131918"/>
                  <a:pt x="2083782" y="3136993"/>
                </a:cubicBezTo>
                <a:cubicBezTo>
                  <a:pt x="2089650" y="3142632"/>
                  <a:pt x="2090589" y="3139343"/>
                  <a:pt x="2090589" y="3136993"/>
                </a:cubicBezTo>
                <a:cubicBezTo>
                  <a:pt x="2092009" y="3131049"/>
                  <a:pt x="2094138" y="3125292"/>
                  <a:pt x="2096927" y="3119841"/>
                </a:cubicBezTo>
                <a:cubicBezTo>
                  <a:pt x="2104458" y="3109033"/>
                  <a:pt x="2110683" y="3097356"/>
                  <a:pt x="2115472" y="3085067"/>
                </a:cubicBezTo>
                <a:cubicBezTo>
                  <a:pt x="2117819" y="3074024"/>
                  <a:pt x="2117819" y="3051468"/>
                  <a:pt x="2131904" y="3050058"/>
                </a:cubicBezTo>
                <a:cubicBezTo>
                  <a:pt x="2155105" y="3045523"/>
                  <a:pt x="2178687" y="3043244"/>
                  <a:pt x="2202326" y="3043244"/>
                </a:cubicBezTo>
                <a:cubicBezTo>
                  <a:pt x="2229556" y="3045124"/>
                  <a:pt x="2217584" y="3058517"/>
                  <a:pt x="2210541" y="3072849"/>
                </a:cubicBezTo>
                <a:cubicBezTo>
                  <a:pt x="2203499" y="3087182"/>
                  <a:pt x="2200448" y="3088592"/>
                  <a:pt x="2200448" y="3099400"/>
                </a:cubicBezTo>
                <a:cubicBezTo>
                  <a:pt x="2200448" y="3110208"/>
                  <a:pt x="2203734" y="3110208"/>
                  <a:pt x="2194814" y="3116552"/>
                </a:cubicBezTo>
                <a:cubicBezTo>
                  <a:pt x="2185894" y="3122896"/>
                  <a:pt x="2191528" y="3112792"/>
                  <a:pt x="2188006" y="3119136"/>
                </a:cubicBezTo>
                <a:cubicBezTo>
                  <a:pt x="2183931" y="3124587"/>
                  <a:pt x="2178924" y="3129287"/>
                  <a:pt x="2173218" y="3132999"/>
                </a:cubicBezTo>
                <a:cubicBezTo>
                  <a:pt x="2174861" y="3131354"/>
                  <a:pt x="2178852" y="3143807"/>
                  <a:pt x="2178852" y="3149681"/>
                </a:cubicBezTo>
                <a:cubicBezTo>
                  <a:pt x="2178852" y="3155555"/>
                  <a:pt x="2178852" y="3158609"/>
                  <a:pt x="2178852" y="3173177"/>
                </a:cubicBezTo>
                <a:cubicBezTo>
                  <a:pt x="2178852" y="3187745"/>
                  <a:pt x="2150213" y="3202782"/>
                  <a:pt x="2150213" y="3202782"/>
                </a:cubicBezTo>
                <a:cubicBezTo>
                  <a:pt x="2158251" y="3206706"/>
                  <a:pt x="2167089" y="3208726"/>
                  <a:pt x="2176035" y="3208656"/>
                </a:cubicBezTo>
                <a:cubicBezTo>
                  <a:pt x="2192896" y="3207505"/>
                  <a:pt x="2209802" y="3210066"/>
                  <a:pt x="2225565" y="3216174"/>
                </a:cubicBezTo>
                <a:cubicBezTo>
                  <a:pt x="2241527" y="3223693"/>
                  <a:pt x="2272513" y="3210300"/>
                  <a:pt x="2294578" y="3221344"/>
                </a:cubicBezTo>
                <a:cubicBezTo>
                  <a:pt x="2316644" y="3232387"/>
                  <a:pt x="2308898" y="3239436"/>
                  <a:pt x="2310541" y="3249774"/>
                </a:cubicBezTo>
                <a:cubicBezTo>
                  <a:pt x="2312914" y="3267842"/>
                  <a:pt x="2313698" y="3286075"/>
                  <a:pt x="2312888" y="3304284"/>
                </a:cubicBezTo>
                <a:cubicBezTo>
                  <a:pt x="2311245" y="3312508"/>
                  <a:pt x="2300916" y="3335769"/>
                  <a:pt x="2295283" y="3351276"/>
                </a:cubicBezTo>
                <a:cubicBezTo>
                  <a:pt x="2289649" y="3366784"/>
                  <a:pt x="2311245" y="3379472"/>
                  <a:pt x="2331433" y="3393099"/>
                </a:cubicBezTo>
                <a:cubicBezTo>
                  <a:pt x="2345759" y="3403343"/>
                  <a:pt x="2361597" y="3411261"/>
                  <a:pt x="2378381" y="3416595"/>
                </a:cubicBezTo>
                <a:cubicBezTo>
                  <a:pt x="2388709" y="3419649"/>
                  <a:pt x="2407958" y="3400853"/>
                  <a:pt x="2443169" y="3403202"/>
                </a:cubicBezTo>
                <a:cubicBezTo>
                  <a:pt x="2463521" y="3404353"/>
                  <a:pt x="2481572" y="3416642"/>
                  <a:pt x="2490117" y="3435157"/>
                </a:cubicBezTo>
                <a:cubicBezTo>
                  <a:pt x="2494413" y="3419508"/>
                  <a:pt x="2501244" y="3404683"/>
                  <a:pt x="2510305" y="3391219"/>
                </a:cubicBezTo>
                <a:cubicBezTo>
                  <a:pt x="2526267" y="3365844"/>
                  <a:pt x="2526971" y="3358325"/>
                  <a:pt x="2548567" y="3350102"/>
                </a:cubicBezTo>
                <a:cubicBezTo>
                  <a:pt x="2570163" y="3341878"/>
                  <a:pt x="2577675" y="3340468"/>
                  <a:pt x="2612886" y="3329190"/>
                </a:cubicBezTo>
                <a:cubicBezTo>
                  <a:pt x="2648097" y="3317912"/>
                  <a:pt x="2641524" y="3326136"/>
                  <a:pt x="2659834" y="3327780"/>
                </a:cubicBezTo>
                <a:cubicBezTo>
                  <a:pt x="2694787" y="3330130"/>
                  <a:pt x="2729411" y="3336121"/>
                  <a:pt x="2763119" y="3345637"/>
                </a:cubicBezTo>
                <a:cubicBezTo>
                  <a:pt x="2805607" y="3358325"/>
                  <a:pt x="2870630" y="3362084"/>
                  <a:pt x="2895278" y="3372423"/>
                </a:cubicBezTo>
                <a:cubicBezTo>
                  <a:pt x="2919926" y="3382761"/>
                  <a:pt x="2931428" y="3412131"/>
                  <a:pt x="2957015" y="3436096"/>
                </a:cubicBezTo>
                <a:cubicBezTo>
                  <a:pt x="2982601" y="3460062"/>
                  <a:pt x="3014761" y="3481444"/>
                  <a:pt x="3027437" y="3492722"/>
                </a:cubicBezTo>
                <a:cubicBezTo>
                  <a:pt x="3040113" y="3504000"/>
                  <a:pt x="3117107" y="3514338"/>
                  <a:pt x="3134009" y="3521152"/>
                </a:cubicBezTo>
                <a:cubicBezTo>
                  <a:pt x="3154314" y="3531537"/>
                  <a:pt x="3169361" y="3549934"/>
                  <a:pt x="3175558" y="3571903"/>
                </a:cubicBezTo>
                <a:cubicBezTo>
                  <a:pt x="3177201" y="3588350"/>
                  <a:pt x="3194102" y="3596574"/>
                  <a:pt x="3217341" y="3606207"/>
                </a:cubicBezTo>
                <a:cubicBezTo>
                  <a:pt x="3240581" y="3615841"/>
                  <a:pt x="3247858" y="3627119"/>
                  <a:pt x="3264289" y="3656959"/>
                </a:cubicBezTo>
                <a:cubicBezTo>
                  <a:pt x="3280721" y="3686798"/>
                  <a:pt x="3274618" y="3695022"/>
                  <a:pt x="3295510" y="3702541"/>
                </a:cubicBezTo>
                <a:cubicBezTo>
                  <a:pt x="3316402" y="3710059"/>
                  <a:pt x="3459828" y="3749533"/>
                  <a:pt x="3496447" y="3763160"/>
                </a:cubicBezTo>
                <a:cubicBezTo>
                  <a:pt x="3533067" y="3776788"/>
                  <a:pt x="3578137" y="3815321"/>
                  <a:pt x="3590343" y="3819785"/>
                </a:cubicBezTo>
                <a:cubicBezTo>
                  <a:pt x="3602550" y="3824249"/>
                  <a:pt x="3623911" y="3816026"/>
                  <a:pt x="3633535" y="3821430"/>
                </a:cubicBezTo>
                <a:cubicBezTo>
                  <a:pt x="3643160" y="3826834"/>
                  <a:pt x="3627902" y="3855029"/>
                  <a:pt x="3639873" y="3875001"/>
                </a:cubicBezTo>
                <a:cubicBezTo>
                  <a:pt x="3651845" y="3894972"/>
                  <a:pt x="3652784" y="3896852"/>
                  <a:pt x="3645507" y="3911654"/>
                </a:cubicBezTo>
                <a:cubicBezTo>
                  <a:pt x="3638230" y="3926457"/>
                  <a:pt x="3609592" y="3962406"/>
                  <a:pt x="3598559" y="3980497"/>
                </a:cubicBezTo>
                <a:cubicBezTo>
                  <a:pt x="3585484" y="3996428"/>
                  <a:pt x="3568724" y="4008928"/>
                  <a:pt x="3549733" y="4016916"/>
                </a:cubicBezTo>
                <a:cubicBezTo>
                  <a:pt x="3536118" y="4024435"/>
                  <a:pt x="3523912" y="4016916"/>
                  <a:pt x="3536118" y="4031954"/>
                </a:cubicBezTo>
                <a:cubicBezTo>
                  <a:pt x="3548325" y="4046991"/>
                  <a:pt x="3536118" y="4059444"/>
                  <a:pt x="3526494" y="4073071"/>
                </a:cubicBezTo>
                <a:cubicBezTo>
                  <a:pt x="3516870" y="4086699"/>
                  <a:pt x="3526494" y="4084819"/>
                  <a:pt x="3523912" y="4128287"/>
                </a:cubicBezTo>
                <a:cubicBezTo>
                  <a:pt x="3521330" y="4171754"/>
                  <a:pt x="3523912" y="4218511"/>
                  <a:pt x="3519217" y="4237308"/>
                </a:cubicBezTo>
                <a:cubicBezTo>
                  <a:pt x="3514522" y="4256105"/>
                  <a:pt x="3486354" y="4220861"/>
                  <a:pt x="3454194" y="4260804"/>
                </a:cubicBezTo>
                <a:cubicBezTo>
                  <a:pt x="3422035" y="4300747"/>
                  <a:pt x="3413349" y="4331292"/>
                  <a:pt x="3394336" y="4336226"/>
                </a:cubicBezTo>
                <a:cubicBezTo>
                  <a:pt x="3365627" y="4345014"/>
                  <a:pt x="3338749" y="4358947"/>
                  <a:pt x="3314993" y="4377344"/>
                </a:cubicBezTo>
                <a:cubicBezTo>
                  <a:pt x="3302270" y="4388058"/>
                  <a:pt x="3292552" y="4401897"/>
                  <a:pt x="3286825" y="4417522"/>
                </a:cubicBezTo>
                <a:cubicBezTo>
                  <a:pt x="3277200" y="4438433"/>
                  <a:pt x="3267576" y="4480961"/>
                  <a:pt x="3257247" y="4507277"/>
                </a:cubicBezTo>
                <a:cubicBezTo>
                  <a:pt x="3246919" y="4533592"/>
                  <a:pt x="3230018" y="4548159"/>
                  <a:pt x="3191520" y="4583403"/>
                </a:cubicBezTo>
                <a:cubicBezTo>
                  <a:pt x="3153023" y="4618647"/>
                  <a:pt x="3136122" y="4653891"/>
                  <a:pt x="3111239" y="4681851"/>
                </a:cubicBezTo>
                <a:cubicBezTo>
                  <a:pt x="3086356" y="4709812"/>
                  <a:pt x="3092929" y="4703468"/>
                  <a:pt x="3087765" y="4708872"/>
                </a:cubicBezTo>
                <a:cubicBezTo>
                  <a:pt x="3074385" y="4722030"/>
                  <a:pt x="3019690" y="4687255"/>
                  <a:pt x="3034010" y="4706522"/>
                </a:cubicBezTo>
                <a:cubicBezTo>
                  <a:pt x="3044338" y="4720855"/>
                  <a:pt x="3028141" y="4706522"/>
                  <a:pt x="3036826" y="4719915"/>
                </a:cubicBezTo>
                <a:cubicBezTo>
                  <a:pt x="3045512" y="4733308"/>
                  <a:pt x="3052085" y="4738712"/>
                  <a:pt x="3032836" y="4762677"/>
                </a:cubicBezTo>
                <a:cubicBezTo>
                  <a:pt x="3013587" y="4786643"/>
                  <a:pt x="2991522" y="4781709"/>
                  <a:pt x="2976263" y="4786173"/>
                </a:cubicBezTo>
                <a:cubicBezTo>
                  <a:pt x="2961005" y="4790638"/>
                  <a:pt x="2938236" y="4770431"/>
                  <a:pt x="2936827" y="4780299"/>
                </a:cubicBezTo>
                <a:cubicBezTo>
                  <a:pt x="2934034" y="4795924"/>
                  <a:pt x="2925700" y="4810022"/>
                  <a:pt x="2913353" y="4820008"/>
                </a:cubicBezTo>
                <a:cubicBezTo>
                  <a:pt x="2901381" y="4826116"/>
                  <a:pt x="2869222" y="4835045"/>
                  <a:pt x="2870161" y="4838804"/>
                </a:cubicBezTo>
                <a:cubicBezTo>
                  <a:pt x="2885184" y="4909292"/>
                  <a:pt x="2917109" y="4916811"/>
                  <a:pt x="2883541" y="4913521"/>
                </a:cubicBezTo>
                <a:cubicBezTo>
                  <a:pt x="2793166" y="4904828"/>
                  <a:pt x="2857485" y="4883212"/>
                  <a:pt x="2794809" y="5015024"/>
                </a:cubicBezTo>
                <a:cubicBezTo>
                  <a:pt x="2785185" y="5035230"/>
                  <a:pt x="2775561" y="5024657"/>
                  <a:pt x="2777204" y="5048623"/>
                </a:cubicBezTo>
                <a:cubicBezTo>
                  <a:pt x="2778847" y="5072589"/>
                  <a:pt x="2777204" y="5090446"/>
                  <a:pt x="2789880" y="5105248"/>
                </a:cubicBezTo>
                <a:cubicBezTo>
                  <a:pt x="2802556" y="5120051"/>
                  <a:pt x="2793870" y="5119581"/>
                  <a:pt x="2772274" y="5139552"/>
                </a:cubicBezTo>
                <a:cubicBezTo>
                  <a:pt x="2755068" y="5152357"/>
                  <a:pt x="2740397" y="5168311"/>
                  <a:pt x="2729082" y="5186544"/>
                </a:cubicBezTo>
                <a:cubicBezTo>
                  <a:pt x="2709129" y="5217089"/>
                  <a:pt x="2689881" y="5215679"/>
                  <a:pt x="2696923" y="5238705"/>
                </a:cubicBezTo>
                <a:cubicBezTo>
                  <a:pt x="2703965" y="5261731"/>
                  <a:pt x="2705843" y="5296270"/>
                  <a:pt x="2717815" y="5330574"/>
                </a:cubicBezTo>
                <a:cubicBezTo>
                  <a:pt x="2729786" y="5364879"/>
                  <a:pt x="2754669" y="5359005"/>
                  <a:pt x="2793870" y="5382970"/>
                </a:cubicBezTo>
                <a:cubicBezTo>
                  <a:pt x="2833072" y="5406936"/>
                  <a:pt x="2838002" y="5394013"/>
                  <a:pt x="2857250" y="5400122"/>
                </a:cubicBezTo>
                <a:cubicBezTo>
                  <a:pt x="2876499" y="5406231"/>
                  <a:pt x="2843635" y="5407641"/>
                  <a:pt x="2809129" y="5413515"/>
                </a:cubicBezTo>
                <a:cubicBezTo>
                  <a:pt x="2782861" y="5421175"/>
                  <a:pt x="2755373" y="5423736"/>
                  <a:pt x="2728143" y="5421034"/>
                </a:cubicBezTo>
                <a:cubicBezTo>
                  <a:pt x="2692580" y="5408205"/>
                  <a:pt x="2658942" y="5390583"/>
                  <a:pt x="2628144" y="5368638"/>
                </a:cubicBezTo>
                <a:cubicBezTo>
                  <a:pt x="2603097" y="5352050"/>
                  <a:pt x="2582018" y="5330151"/>
                  <a:pt x="2566407" y="5304494"/>
                </a:cubicBezTo>
                <a:cubicBezTo>
                  <a:pt x="2555140" y="5279823"/>
                  <a:pt x="2547159" y="5255152"/>
                  <a:pt x="2532840" y="5221553"/>
                </a:cubicBezTo>
                <a:cubicBezTo>
                  <a:pt x="2518520" y="5187954"/>
                  <a:pt x="2528849" y="5167042"/>
                  <a:pt x="2535187" y="5093265"/>
                </a:cubicBezTo>
                <a:cubicBezTo>
                  <a:pt x="2538168" y="5035794"/>
                  <a:pt x="2545398" y="4978629"/>
                  <a:pt x="2556783" y="4922215"/>
                </a:cubicBezTo>
                <a:cubicBezTo>
                  <a:pt x="2567112" y="4882507"/>
                  <a:pt x="2599271" y="4706287"/>
                  <a:pt x="2607956" y="4660705"/>
                </a:cubicBezTo>
                <a:cubicBezTo>
                  <a:pt x="2616642" y="4615123"/>
                  <a:pt x="2657721" y="4429975"/>
                  <a:pt x="2661008" y="4400840"/>
                </a:cubicBezTo>
                <a:cubicBezTo>
                  <a:pt x="2663378" y="4373773"/>
                  <a:pt x="2667393" y="4346846"/>
                  <a:pt x="2672979" y="4320249"/>
                </a:cubicBezTo>
                <a:cubicBezTo>
                  <a:pt x="2676735" y="4290010"/>
                  <a:pt x="2677510" y="4259465"/>
                  <a:pt x="2675327" y="4229085"/>
                </a:cubicBezTo>
                <a:cubicBezTo>
                  <a:pt x="2675327" y="4226265"/>
                  <a:pt x="2672979" y="4223915"/>
                  <a:pt x="2664059" y="4196190"/>
                </a:cubicBezTo>
                <a:cubicBezTo>
                  <a:pt x="2657416" y="4173963"/>
                  <a:pt x="2641735" y="4155542"/>
                  <a:pt x="2620867" y="4145439"/>
                </a:cubicBezTo>
                <a:cubicBezTo>
                  <a:pt x="2600914" y="4133456"/>
                  <a:pt x="2580022" y="4118654"/>
                  <a:pt x="2564060" y="4107376"/>
                </a:cubicBezTo>
                <a:cubicBezTo>
                  <a:pt x="2544717" y="4094312"/>
                  <a:pt x="2527417" y="4078476"/>
                  <a:pt x="2512652" y="4060384"/>
                </a:cubicBezTo>
                <a:cubicBezTo>
                  <a:pt x="2497018" y="4035595"/>
                  <a:pt x="2483896" y="4009304"/>
                  <a:pt x="2473450" y="3981907"/>
                </a:cubicBezTo>
                <a:cubicBezTo>
                  <a:pt x="2454366" y="3942011"/>
                  <a:pt x="2432723" y="3903407"/>
                  <a:pt x="2408662" y="3866307"/>
                </a:cubicBezTo>
                <a:cubicBezTo>
                  <a:pt x="2388756" y="3841660"/>
                  <a:pt x="2374296" y="3813065"/>
                  <a:pt x="2366174" y="3782427"/>
                </a:cubicBezTo>
                <a:cubicBezTo>
                  <a:pt x="2352559" y="3739899"/>
                  <a:pt x="2378146" y="3739194"/>
                  <a:pt x="2382841" y="3715228"/>
                </a:cubicBezTo>
                <a:cubicBezTo>
                  <a:pt x="2392301" y="3686657"/>
                  <a:pt x="2405235" y="3659355"/>
                  <a:pt x="2421338" y="3633932"/>
                </a:cubicBezTo>
                <a:cubicBezTo>
                  <a:pt x="2438944" y="3600333"/>
                  <a:pt x="2462183" y="3590700"/>
                  <a:pt x="2475798" y="3560860"/>
                </a:cubicBezTo>
                <a:cubicBezTo>
                  <a:pt x="2489413" y="3531020"/>
                  <a:pt x="2479084" y="3530785"/>
                  <a:pt x="2474389" y="3501650"/>
                </a:cubicBezTo>
                <a:cubicBezTo>
                  <a:pt x="2469694" y="3472515"/>
                  <a:pt x="2475798" y="3478154"/>
                  <a:pt x="2467112" y="3461472"/>
                </a:cubicBezTo>
                <a:cubicBezTo>
                  <a:pt x="2458427" y="3444790"/>
                  <a:pt x="2453497" y="3426463"/>
                  <a:pt x="2445516" y="3421059"/>
                </a:cubicBezTo>
                <a:cubicBezTo>
                  <a:pt x="2437535" y="3415655"/>
                  <a:pt x="2425329" y="3412131"/>
                  <a:pt x="2418286" y="3421059"/>
                </a:cubicBezTo>
                <a:cubicBezTo>
                  <a:pt x="2411244" y="3429988"/>
                  <a:pt x="2398099" y="3453249"/>
                  <a:pt x="2390118" y="3454658"/>
                </a:cubicBezTo>
                <a:cubicBezTo>
                  <a:pt x="2382137" y="3456068"/>
                  <a:pt x="2378850" y="3447140"/>
                  <a:pt x="2374155" y="3441970"/>
                </a:cubicBezTo>
                <a:cubicBezTo>
                  <a:pt x="2369461" y="3436801"/>
                  <a:pt x="2346221" y="3436801"/>
                  <a:pt x="2341292" y="3431397"/>
                </a:cubicBezTo>
                <a:cubicBezTo>
                  <a:pt x="2336362" y="3425993"/>
                  <a:pt x="2324390" y="3425523"/>
                  <a:pt x="2316409" y="3421764"/>
                </a:cubicBezTo>
                <a:cubicBezTo>
                  <a:pt x="2300146" y="3413681"/>
                  <a:pt x="2284461" y="3404494"/>
                  <a:pt x="2269461" y="3394274"/>
                </a:cubicBezTo>
                <a:cubicBezTo>
                  <a:pt x="2257189" y="3382502"/>
                  <a:pt x="2250022" y="3366384"/>
                  <a:pt x="2249508" y="3349396"/>
                </a:cubicBezTo>
                <a:cubicBezTo>
                  <a:pt x="2249508" y="3329895"/>
                  <a:pt x="2232842" y="3322376"/>
                  <a:pt x="2195049" y="3295591"/>
                </a:cubicBezTo>
                <a:cubicBezTo>
                  <a:pt x="2165805" y="3273834"/>
                  <a:pt x="2131739" y="3259478"/>
                  <a:pt x="2095754" y="3253768"/>
                </a:cubicBezTo>
                <a:cubicBezTo>
                  <a:pt x="2048806" y="3242490"/>
                  <a:pt x="2031670" y="3210536"/>
                  <a:pt x="2016411" y="3201607"/>
                </a:cubicBezTo>
                <a:cubicBezTo>
                  <a:pt x="2001153" y="3192679"/>
                  <a:pt x="2002797" y="3182810"/>
                  <a:pt x="1969463" y="3186570"/>
                </a:cubicBezTo>
                <a:cubicBezTo>
                  <a:pt x="1936130" y="3190329"/>
                  <a:pt x="1895051" y="3171532"/>
                  <a:pt x="1869464" y="3161194"/>
                </a:cubicBezTo>
                <a:cubicBezTo>
                  <a:pt x="1843878" y="3150856"/>
                  <a:pt x="1799042" y="3143337"/>
                  <a:pt x="1778855" y="3130649"/>
                </a:cubicBezTo>
                <a:cubicBezTo>
                  <a:pt x="1758667" y="3117962"/>
                  <a:pt x="1726038" y="3113262"/>
                  <a:pt x="1711484" y="3083657"/>
                </a:cubicBezTo>
                <a:cubicBezTo>
                  <a:pt x="1696930" y="3054053"/>
                  <a:pt x="1699512" y="3065096"/>
                  <a:pt x="1705146" y="3038075"/>
                </a:cubicBezTo>
                <a:cubicBezTo>
                  <a:pt x="1710780" y="3011055"/>
                  <a:pt x="1672283" y="2988969"/>
                  <a:pt x="1649043" y="2963593"/>
                </a:cubicBezTo>
                <a:cubicBezTo>
                  <a:pt x="1625804" y="2938218"/>
                  <a:pt x="1608199" y="2934458"/>
                  <a:pt x="1596227" y="2902974"/>
                </a:cubicBezTo>
                <a:cubicBezTo>
                  <a:pt x="1584255" y="2871489"/>
                  <a:pt x="1566650" y="2873134"/>
                  <a:pt x="1543410" y="2850578"/>
                </a:cubicBezTo>
                <a:cubicBezTo>
                  <a:pt x="1520171" y="2828022"/>
                  <a:pt x="1519936" y="2799827"/>
                  <a:pt x="1509608" y="2774451"/>
                </a:cubicBezTo>
                <a:cubicBezTo>
                  <a:pt x="1499279" y="2749075"/>
                  <a:pt x="1435899" y="2712422"/>
                  <a:pt x="1435899" y="2712422"/>
                </a:cubicBezTo>
                <a:cubicBezTo>
                  <a:pt x="1435899" y="2712422"/>
                  <a:pt x="1452801" y="2755184"/>
                  <a:pt x="1459373" y="2772336"/>
                </a:cubicBezTo>
                <a:cubicBezTo>
                  <a:pt x="1471406" y="2803046"/>
                  <a:pt x="1485850" y="2832744"/>
                  <a:pt x="1502566" y="2861151"/>
                </a:cubicBezTo>
                <a:cubicBezTo>
                  <a:pt x="1521814" y="2891696"/>
                  <a:pt x="1538716" y="2899214"/>
                  <a:pt x="1556321" y="2929759"/>
                </a:cubicBezTo>
                <a:cubicBezTo>
                  <a:pt x="1573927" y="2960304"/>
                  <a:pt x="1556321" y="2979101"/>
                  <a:pt x="1550687" y="2967118"/>
                </a:cubicBezTo>
                <a:cubicBezTo>
                  <a:pt x="1545053" y="2955135"/>
                  <a:pt x="1518528" y="2949966"/>
                  <a:pt x="1518528" y="2935868"/>
                </a:cubicBezTo>
                <a:cubicBezTo>
                  <a:pt x="1517601" y="2923580"/>
                  <a:pt x="1513474" y="2911761"/>
                  <a:pt x="1506556" y="2901564"/>
                </a:cubicBezTo>
                <a:cubicBezTo>
                  <a:pt x="1500922" y="2890286"/>
                  <a:pt x="1476040" y="2878068"/>
                  <a:pt x="1452096" y="2858096"/>
                </a:cubicBezTo>
                <a:cubicBezTo>
                  <a:pt x="1428153" y="2838125"/>
                  <a:pt x="1411252" y="2829901"/>
                  <a:pt x="1426510" y="2829901"/>
                </a:cubicBezTo>
                <a:cubicBezTo>
                  <a:pt x="1441768" y="2829901"/>
                  <a:pt x="1463364" y="2843999"/>
                  <a:pt x="1459373" y="2835070"/>
                </a:cubicBezTo>
                <a:cubicBezTo>
                  <a:pt x="1455383" y="2826142"/>
                  <a:pt x="1428153" y="2798417"/>
                  <a:pt x="1415242" y="2778915"/>
                </a:cubicBezTo>
                <a:cubicBezTo>
                  <a:pt x="1402700" y="2755325"/>
                  <a:pt x="1392555" y="2730537"/>
                  <a:pt x="1384961" y="2704903"/>
                </a:cubicBezTo>
                <a:cubicBezTo>
                  <a:pt x="1368045" y="2671774"/>
                  <a:pt x="1337675" y="2647526"/>
                  <a:pt x="1301628" y="2638409"/>
                </a:cubicBezTo>
                <a:cubicBezTo>
                  <a:pt x="1278154" y="2636060"/>
                  <a:pt x="1271816" y="2625017"/>
                  <a:pt x="1263835" y="2601051"/>
                </a:cubicBezTo>
                <a:cubicBezTo>
                  <a:pt x="1259011" y="2577907"/>
                  <a:pt x="1252337" y="2555210"/>
                  <a:pt x="1243882" y="2533148"/>
                </a:cubicBezTo>
                <a:cubicBezTo>
                  <a:pt x="1233553" y="2514351"/>
                  <a:pt x="1188483" y="2451617"/>
                  <a:pt x="1187779" y="2427886"/>
                </a:cubicBezTo>
                <a:cubicBezTo>
                  <a:pt x="1187075" y="2404155"/>
                  <a:pt x="1174164" y="2333902"/>
                  <a:pt x="1190127" y="2295604"/>
                </a:cubicBezTo>
                <a:cubicBezTo>
                  <a:pt x="1206089" y="2257305"/>
                  <a:pt x="1202098" y="2170135"/>
                  <a:pt x="1199751" y="2152983"/>
                </a:cubicBezTo>
                <a:cubicBezTo>
                  <a:pt x="1197403" y="2135831"/>
                  <a:pt x="1167357" y="2102937"/>
                  <a:pt x="1167357" y="2091424"/>
                </a:cubicBezTo>
                <a:cubicBezTo>
                  <a:pt x="1167357" y="2079911"/>
                  <a:pt x="1184258" y="2086255"/>
                  <a:pt x="1196934" y="2089779"/>
                </a:cubicBezTo>
                <a:cubicBezTo>
                  <a:pt x="1209610" y="2093304"/>
                  <a:pt x="1237075" y="2104817"/>
                  <a:pt x="1237075" y="2104817"/>
                </a:cubicBezTo>
                <a:cubicBezTo>
                  <a:pt x="1227413" y="2086492"/>
                  <a:pt x="1216180" y="2069039"/>
                  <a:pt x="1203507" y="2052656"/>
                </a:cubicBezTo>
                <a:cubicBezTo>
                  <a:pt x="1183713" y="2036547"/>
                  <a:pt x="1160761" y="2024780"/>
                  <a:pt x="1136136" y="2018116"/>
                </a:cubicBezTo>
                <a:cubicBezTo>
                  <a:pt x="1118125" y="2016359"/>
                  <a:pt x="1101400" y="2007990"/>
                  <a:pt x="1089188" y="1994621"/>
                </a:cubicBezTo>
                <a:cubicBezTo>
                  <a:pt x="1080268" y="1980288"/>
                  <a:pt x="1070644" y="1961726"/>
                  <a:pt x="1064306" y="1949743"/>
                </a:cubicBezTo>
                <a:cubicBezTo>
                  <a:pt x="1057968" y="1937760"/>
                  <a:pt x="1030503" y="1923663"/>
                  <a:pt x="1024165" y="1910975"/>
                </a:cubicBezTo>
                <a:cubicBezTo>
                  <a:pt x="1017827" y="1898287"/>
                  <a:pt x="1019471" y="1873617"/>
                  <a:pt x="1010550" y="1860929"/>
                </a:cubicBezTo>
                <a:cubicBezTo>
                  <a:pt x="1003656" y="1847896"/>
                  <a:pt x="988494" y="1841587"/>
                  <a:pt x="974400" y="1845891"/>
                </a:cubicBezTo>
                <a:cubicBezTo>
                  <a:pt x="960081" y="1851060"/>
                  <a:pt x="955387" y="1838373"/>
                  <a:pt x="944119" y="1819811"/>
                </a:cubicBezTo>
                <a:cubicBezTo>
                  <a:pt x="933380" y="1805394"/>
                  <a:pt x="918204" y="1794907"/>
                  <a:pt x="900927" y="1789971"/>
                </a:cubicBezTo>
                <a:cubicBezTo>
                  <a:pt x="886615" y="1778134"/>
                  <a:pt x="875075" y="1763296"/>
                  <a:pt x="867124" y="1746503"/>
                </a:cubicBezTo>
                <a:cubicBezTo>
                  <a:pt x="852307" y="1723882"/>
                  <a:pt x="834277" y="1703541"/>
                  <a:pt x="813604" y="1686119"/>
                </a:cubicBezTo>
                <a:cubicBezTo>
                  <a:pt x="767559" y="1667193"/>
                  <a:pt x="720546" y="1650722"/>
                  <a:pt x="672760" y="1636777"/>
                </a:cubicBezTo>
                <a:cubicBezTo>
                  <a:pt x="656598" y="1639139"/>
                  <a:pt x="640246" y="1639926"/>
                  <a:pt x="623934" y="1639127"/>
                </a:cubicBezTo>
                <a:cubicBezTo>
                  <a:pt x="614309" y="1636073"/>
                  <a:pt x="581446" y="1607643"/>
                  <a:pt x="564779" y="1601769"/>
                </a:cubicBezTo>
                <a:cubicBezTo>
                  <a:pt x="548113" y="1595895"/>
                  <a:pt x="535906" y="1608347"/>
                  <a:pt x="527925" y="1627144"/>
                </a:cubicBezTo>
                <a:cubicBezTo>
                  <a:pt x="509404" y="1653093"/>
                  <a:pt x="485953" y="1675130"/>
                  <a:pt x="458911" y="1691993"/>
                </a:cubicBezTo>
                <a:cubicBezTo>
                  <a:pt x="437315" y="1706325"/>
                  <a:pt x="419710" y="1707735"/>
                  <a:pt x="421118" y="1700216"/>
                </a:cubicBezTo>
                <a:cubicBezTo>
                  <a:pt x="422205" y="1687456"/>
                  <a:pt x="424968" y="1674895"/>
                  <a:pt x="429334" y="1662858"/>
                </a:cubicBezTo>
                <a:cubicBezTo>
                  <a:pt x="436376" y="1645001"/>
                  <a:pt x="440367" y="1639362"/>
                  <a:pt x="462902" y="1628554"/>
                </a:cubicBezTo>
                <a:cubicBezTo>
                  <a:pt x="485437" y="1617746"/>
                  <a:pt x="484498" y="1616571"/>
                  <a:pt x="475813" y="1617276"/>
                </a:cubicBezTo>
                <a:cubicBezTo>
                  <a:pt x="467127" y="1617981"/>
                  <a:pt x="460555" y="1615866"/>
                  <a:pt x="478160" y="1605528"/>
                </a:cubicBezTo>
                <a:cubicBezTo>
                  <a:pt x="495766" y="1595190"/>
                  <a:pt x="503042" y="1593545"/>
                  <a:pt x="501634" y="1584616"/>
                </a:cubicBezTo>
                <a:cubicBezTo>
                  <a:pt x="500226" y="1575688"/>
                  <a:pt x="463137" y="1596599"/>
                  <a:pt x="439193" y="1615866"/>
                </a:cubicBezTo>
                <a:cubicBezTo>
                  <a:pt x="414989" y="1633937"/>
                  <a:pt x="394771" y="1656815"/>
                  <a:pt x="379804" y="1683065"/>
                </a:cubicBezTo>
                <a:cubicBezTo>
                  <a:pt x="359147" y="1717369"/>
                  <a:pt x="382386" y="1704681"/>
                  <a:pt x="364781" y="1727237"/>
                </a:cubicBezTo>
                <a:cubicBezTo>
                  <a:pt x="347175" y="1749793"/>
                  <a:pt x="287082" y="1795140"/>
                  <a:pt x="269241" y="1812292"/>
                </a:cubicBezTo>
                <a:cubicBezTo>
                  <a:pt x="232537" y="1838749"/>
                  <a:pt x="192321" y="1859942"/>
                  <a:pt x="149759" y="1875261"/>
                </a:cubicBezTo>
                <a:cubicBezTo>
                  <a:pt x="129597" y="1878997"/>
                  <a:pt x="110467" y="1887007"/>
                  <a:pt x="93656" y="1898757"/>
                </a:cubicBezTo>
                <a:cubicBezTo>
                  <a:pt x="79337" y="1910740"/>
                  <a:pt x="43421" y="1914499"/>
                  <a:pt x="55393" y="1906276"/>
                </a:cubicBezTo>
                <a:cubicBezTo>
                  <a:pt x="67365" y="1898052"/>
                  <a:pt x="89665" y="1879960"/>
                  <a:pt x="104923" y="1871267"/>
                </a:cubicBezTo>
                <a:cubicBezTo>
                  <a:pt x="126996" y="1860029"/>
                  <a:pt x="149729" y="1850142"/>
                  <a:pt x="172998" y="1841662"/>
                </a:cubicBezTo>
                <a:cubicBezTo>
                  <a:pt x="195919" y="1830530"/>
                  <a:pt x="216792" y="1815593"/>
                  <a:pt x="234735" y="1797490"/>
                </a:cubicBezTo>
                <a:cubicBezTo>
                  <a:pt x="249756" y="1779170"/>
                  <a:pt x="263185" y="1759595"/>
                  <a:pt x="274875" y="1738985"/>
                </a:cubicBezTo>
                <a:cubicBezTo>
                  <a:pt x="286143" y="1721128"/>
                  <a:pt x="288490" y="1712904"/>
                  <a:pt x="265251" y="1720423"/>
                </a:cubicBezTo>
                <a:cubicBezTo>
                  <a:pt x="245906" y="1726414"/>
                  <a:pt x="225206" y="1726414"/>
                  <a:pt x="205862" y="1720423"/>
                </a:cubicBezTo>
                <a:cubicBezTo>
                  <a:pt x="193890" y="1715724"/>
                  <a:pt x="162669" y="1734521"/>
                  <a:pt x="151402" y="1726297"/>
                </a:cubicBezTo>
                <a:cubicBezTo>
                  <a:pt x="140134" y="1718073"/>
                  <a:pt x="151402" y="1700921"/>
                  <a:pt x="145064" y="1692698"/>
                </a:cubicBezTo>
                <a:cubicBezTo>
                  <a:pt x="138726" y="1684474"/>
                  <a:pt x="112905" y="1689643"/>
                  <a:pt x="98116" y="1686589"/>
                </a:cubicBezTo>
                <a:cubicBezTo>
                  <a:pt x="83327" y="1683534"/>
                  <a:pt x="59619" y="1671082"/>
                  <a:pt x="59619" y="1648525"/>
                </a:cubicBezTo>
                <a:cubicBezTo>
                  <a:pt x="59619" y="1625969"/>
                  <a:pt x="43656" y="1606703"/>
                  <a:pt x="52576" y="1589551"/>
                </a:cubicBezTo>
                <a:cubicBezTo>
                  <a:pt x="61496" y="1572399"/>
                  <a:pt x="74172" y="1567934"/>
                  <a:pt x="88492" y="1558301"/>
                </a:cubicBezTo>
                <a:cubicBezTo>
                  <a:pt x="107951" y="1547251"/>
                  <a:pt x="129020" y="1539323"/>
                  <a:pt x="150932" y="1534805"/>
                </a:cubicBezTo>
                <a:cubicBezTo>
                  <a:pt x="161261" y="1532759"/>
                  <a:pt x="170604" y="1527298"/>
                  <a:pt x="177458" y="1519298"/>
                </a:cubicBezTo>
                <a:cubicBezTo>
                  <a:pt x="184735" y="1511779"/>
                  <a:pt x="160557" y="1484759"/>
                  <a:pt x="160557" y="1484759"/>
                </a:cubicBezTo>
                <a:lnTo>
                  <a:pt x="174172" y="1475830"/>
                </a:lnTo>
                <a:cubicBezTo>
                  <a:pt x="183796" y="1469956"/>
                  <a:pt x="176754" y="1457268"/>
                  <a:pt x="159853" y="1459383"/>
                </a:cubicBezTo>
                <a:cubicBezTo>
                  <a:pt x="142951" y="1461498"/>
                  <a:pt x="105862" y="1480529"/>
                  <a:pt x="83327" y="1485934"/>
                </a:cubicBezTo>
                <a:cubicBezTo>
                  <a:pt x="60792" y="1491338"/>
                  <a:pt x="30511" y="1488283"/>
                  <a:pt x="31215" y="1478650"/>
                </a:cubicBezTo>
                <a:cubicBezTo>
                  <a:pt x="31919" y="1469016"/>
                  <a:pt x="36849" y="1462908"/>
                  <a:pt x="28868" y="1455154"/>
                </a:cubicBezTo>
                <a:cubicBezTo>
                  <a:pt x="20886" y="1447400"/>
                  <a:pt x="14548" y="1439412"/>
                  <a:pt x="22530" y="1435887"/>
                </a:cubicBezTo>
                <a:cubicBezTo>
                  <a:pt x="30511" y="1432363"/>
                  <a:pt x="80276" y="1404403"/>
                  <a:pt x="80276" y="1404403"/>
                </a:cubicBezTo>
                <a:cubicBezTo>
                  <a:pt x="90058" y="1415382"/>
                  <a:pt x="103026" y="1423023"/>
                  <a:pt x="117365" y="1426254"/>
                </a:cubicBezTo>
                <a:cubicBezTo>
                  <a:pt x="136379" y="1428603"/>
                  <a:pt x="177223" y="1392655"/>
                  <a:pt x="177223" y="1392655"/>
                </a:cubicBezTo>
                <a:cubicBezTo>
                  <a:pt x="151637" y="1376912"/>
                  <a:pt x="157270" y="1372448"/>
                  <a:pt x="157270" y="1372448"/>
                </a:cubicBezTo>
                <a:cubicBezTo>
                  <a:pt x="139993" y="1372598"/>
                  <a:pt x="122776" y="1370385"/>
                  <a:pt x="106097" y="1365869"/>
                </a:cubicBezTo>
                <a:cubicBezTo>
                  <a:pt x="97457" y="1358783"/>
                  <a:pt x="91971" y="1348562"/>
                  <a:pt x="90839" y="1337439"/>
                </a:cubicBezTo>
                <a:cubicBezTo>
                  <a:pt x="88492" y="1327101"/>
                  <a:pt x="47647" y="1318877"/>
                  <a:pt x="58680" y="1301490"/>
                </a:cubicBezTo>
                <a:cubicBezTo>
                  <a:pt x="69712" y="1284103"/>
                  <a:pt x="90839" y="1277994"/>
                  <a:pt x="105628" y="1261312"/>
                </a:cubicBezTo>
                <a:cubicBezTo>
                  <a:pt x="120416" y="1244630"/>
                  <a:pt x="131214" y="1211971"/>
                  <a:pt x="170416" y="1194114"/>
                </a:cubicBezTo>
                <a:cubicBezTo>
                  <a:pt x="207263" y="1179967"/>
                  <a:pt x="243174" y="1163487"/>
                  <a:pt x="277927" y="1144772"/>
                </a:cubicBezTo>
                <a:cubicBezTo>
                  <a:pt x="298584" y="1129735"/>
                  <a:pt x="308208" y="1144772"/>
                  <a:pt x="316424" y="1146182"/>
                </a:cubicBezTo>
                <a:cubicBezTo>
                  <a:pt x="324640" y="1147592"/>
                  <a:pt x="373935" y="1144068"/>
                  <a:pt x="393184" y="1144068"/>
                </a:cubicBezTo>
                <a:cubicBezTo>
                  <a:pt x="412433" y="1144068"/>
                  <a:pt x="416658" y="1165684"/>
                  <a:pt x="422057" y="1170853"/>
                </a:cubicBezTo>
                <a:cubicBezTo>
                  <a:pt x="427456" y="1176022"/>
                  <a:pt x="597643" y="1181426"/>
                  <a:pt x="597643" y="1181426"/>
                </a:cubicBezTo>
                <a:cubicBezTo>
                  <a:pt x="655147" y="1181584"/>
                  <a:pt x="712597" y="1185035"/>
                  <a:pt x="769707" y="1191764"/>
                </a:cubicBezTo>
                <a:cubicBezTo>
                  <a:pt x="798111" y="1199988"/>
                  <a:pt x="849284" y="1222074"/>
                  <a:pt x="849284" y="1222074"/>
                </a:cubicBezTo>
                <a:cubicBezTo>
                  <a:pt x="880974" y="1217610"/>
                  <a:pt x="878157" y="1179077"/>
                  <a:pt x="897875" y="1179077"/>
                </a:cubicBezTo>
                <a:close/>
                <a:moveTo>
                  <a:pt x="2824152" y="312781"/>
                </a:moveTo>
                <a:cubicBezTo>
                  <a:pt x="2814504" y="348629"/>
                  <a:pt x="2787532" y="377231"/>
                  <a:pt x="2752321" y="388908"/>
                </a:cubicBezTo>
                <a:cubicBezTo>
                  <a:pt x="2694951" y="407463"/>
                  <a:pt x="2638754" y="429432"/>
                  <a:pt x="2584013" y="454697"/>
                </a:cubicBezTo>
                <a:cubicBezTo>
                  <a:pt x="2579083" y="457751"/>
                  <a:pt x="2590351" y="490646"/>
                  <a:pt x="2604670" y="507093"/>
                </a:cubicBezTo>
                <a:cubicBezTo>
                  <a:pt x="2618989" y="523540"/>
                  <a:pt x="2632839" y="534583"/>
                  <a:pt x="2645515" y="551030"/>
                </a:cubicBezTo>
                <a:cubicBezTo>
                  <a:pt x="2658191" y="567477"/>
                  <a:pt x="2680726" y="566067"/>
                  <a:pt x="2698566" y="583219"/>
                </a:cubicBezTo>
                <a:cubicBezTo>
                  <a:pt x="2716406" y="600372"/>
                  <a:pt x="2728847" y="594263"/>
                  <a:pt x="2776969" y="595202"/>
                </a:cubicBezTo>
                <a:cubicBezTo>
                  <a:pt x="2825091" y="596142"/>
                  <a:pt x="2812180" y="599667"/>
                  <a:pt x="2865936" y="602486"/>
                </a:cubicBezTo>
                <a:cubicBezTo>
                  <a:pt x="2919691" y="605306"/>
                  <a:pt x="2975794" y="610005"/>
                  <a:pt x="2994104" y="625982"/>
                </a:cubicBezTo>
                <a:cubicBezTo>
                  <a:pt x="3012413" y="641959"/>
                  <a:pt x="3038939" y="706808"/>
                  <a:pt x="3055840" y="745576"/>
                </a:cubicBezTo>
                <a:cubicBezTo>
                  <a:pt x="3072741" y="784345"/>
                  <a:pt x="3102788" y="848489"/>
                  <a:pt x="3102788" y="854598"/>
                </a:cubicBezTo>
                <a:cubicBezTo>
                  <a:pt x="3102788" y="860707"/>
                  <a:pt x="3084244" y="907698"/>
                  <a:pt x="3084244" y="914982"/>
                </a:cubicBezTo>
                <a:cubicBezTo>
                  <a:pt x="3087671" y="926674"/>
                  <a:pt x="3094056" y="937277"/>
                  <a:pt x="3102788" y="945762"/>
                </a:cubicBezTo>
                <a:cubicBezTo>
                  <a:pt x="3111474" y="956100"/>
                  <a:pt x="3106779" y="964324"/>
                  <a:pt x="3105136" y="973957"/>
                </a:cubicBezTo>
                <a:cubicBezTo>
                  <a:pt x="3106380" y="987035"/>
                  <a:pt x="3110206" y="999734"/>
                  <a:pt x="3116403" y="1011315"/>
                </a:cubicBezTo>
                <a:cubicBezTo>
                  <a:pt x="3118046" y="1014370"/>
                  <a:pt x="3141990" y="987820"/>
                  <a:pt x="3157248" y="982885"/>
                </a:cubicBezTo>
                <a:cubicBezTo>
                  <a:pt x="3172506" y="977951"/>
                  <a:pt x="3210065" y="1009906"/>
                  <a:pt x="3210065" y="1031522"/>
                </a:cubicBezTo>
                <a:cubicBezTo>
                  <a:pt x="3210065" y="1080629"/>
                  <a:pt x="3223445" y="1063946"/>
                  <a:pt x="3143633" y="1121981"/>
                </a:cubicBezTo>
                <a:cubicBezTo>
                  <a:pt x="3133070" y="1129500"/>
                  <a:pt x="3122741" y="1188240"/>
                  <a:pt x="3130722" y="1215965"/>
                </a:cubicBezTo>
                <a:cubicBezTo>
                  <a:pt x="3138704" y="1243690"/>
                  <a:pt x="3157952" y="1277994"/>
                  <a:pt x="3173210" y="1318407"/>
                </a:cubicBezTo>
                <a:cubicBezTo>
                  <a:pt x="3188468" y="1358820"/>
                  <a:pt x="3233304" y="1415446"/>
                  <a:pt x="3247858" y="1441526"/>
                </a:cubicBezTo>
                <a:cubicBezTo>
                  <a:pt x="3262411" y="1467607"/>
                  <a:pt x="3266167" y="1503555"/>
                  <a:pt x="3298327" y="1512014"/>
                </a:cubicBezTo>
                <a:cubicBezTo>
                  <a:pt x="3330486" y="1520472"/>
                  <a:pt x="3360768" y="1531516"/>
                  <a:pt x="3384007" y="1536685"/>
                </a:cubicBezTo>
                <a:cubicBezTo>
                  <a:pt x="3407246" y="1541854"/>
                  <a:pt x="3422504" y="1549373"/>
                  <a:pt x="3433537" y="1527756"/>
                </a:cubicBezTo>
                <a:cubicBezTo>
                  <a:pt x="3444570" y="1506140"/>
                  <a:pt x="3467340" y="1423904"/>
                  <a:pt x="3485649" y="1363285"/>
                </a:cubicBezTo>
                <a:cubicBezTo>
                  <a:pt x="3503959" y="1302665"/>
                  <a:pt x="3484006" y="1285513"/>
                  <a:pt x="3527433" y="1272121"/>
                </a:cubicBezTo>
                <a:cubicBezTo>
                  <a:pt x="3570860" y="1258728"/>
                  <a:pt x="3639639" y="1231707"/>
                  <a:pt x="3657949" y="1223484"/>
                </a:cubicBezTo>
                <a:cubicBezTo>
                  <a:pt x="3676258" y="1215260"/>
                  <a:pt x="3673206" y="1156286"/>
                  <a:pt x="3714051" y="1136784"/>
                </a:cubicBezTo>
                <a:cubicBezTo>
                  <a:pt x="3741868" y="1123809"/>
                  <a:pt x="3770882" y="1113579"/>
                  <a:pt x="3800671" y="1106239"/>
                </a:cubicBezTo>
                <a:cubicBezTo>
                  <a:pt x="3848909" y="1090502"/>
                  <a:pt x="3894731" y="1068122"/>
                  <a:pt x="3936820" y="1039746"/>
                </a:cubicBezTo>
                <a:cubicBezTo>
                  <a:pt x="3976960" y="1011551"/>
                  <a:pt x="3987993" y="1026353"/>
                  <a:pt x="4002547" y="1000272"/>
                </a:cubicBezTo>
                <a:cubicBezTo>
                  <a:pt x="4017101" y="974192"/>
                  <a:pt x="3987993" y="935894"/>
                  <a:pt x="3984941" y="897125"/>
                </a:cubicBezTo>
                <a:cubicBezTo>
                  <a:pt x="3981890" y="858357"/>
                  <a:pt x="3997617" y="856007"/>
                  <a:pt x="4005598" y="820998"/>
                </a:cubicBezTo>
                <a:cubicBezTo>
                  <a:pt x="4013580" y="785989"/>
                  <a:pt x="4017805" y="762729"/>
                  <a:pt x="4049025" y="738763"/>
                </a:cubicBezTo>
                <a:cubicBezTo>
                  <a:pt x="4080246" y="714797"/>
                  <a:pt x="4095974" y="701639"/>
                  <a:pt x="4091513" y="679083"/>
                </a:cubicBezTo>
                <a:cubicBezTo>
                  <a:pt x="4081419" y="653082"/>
                  <a:pt x="4074166" y="626060"/>
                  <a:pt x="4069917" y="598492"/>
                </a:cubicBezTo>
                <a:cubicBezTo>
                  <a:pt x="4069917" y="573821"/>
                  <a:pt x="4075316" y="587919"/>
                  <a:pt x="4062640" y="553615"/>
                </a:cubicBezTo>
                <a:cubicBezTo>
                  <a:pt x="4050387" y="531719"/>
                  <a:pt x="4050387" y="505023"/>
                  <a:pt x="4062640" y="483127"/>
                </a:cubicBezTo>
                <a:cubicBezTo>
                  <a:pt x="4074847" y="451172"/>
                  <a:pt x="4106771" y="459631"/>
                  <a:pt x="4104424" y="445063"/>
                </a:cubicBezTo>
                <a:cubicBezTo>
                  <a:pt x="4102077" y="430496"/>
                  <a:pt x="4053016" y="409350"/>
                  <a:pt x="4052312" y="369641"/>
                </a:cubicBezTo>
                <a:cubicBezTo>
                  <a:pt x="4049072" y="347729"/>
                  <a:pt x="4055199" y="325467"/>
                  <a:pt x="4069213" y="308317"/>
                </a:cubicBezTo>
                <a:cubicBezTo>
                  <a:pt x="4077194" y="298684"/>
                  <a:pt x="4158884" y="233835"/>
                  <a:pt x="4164518" y="227726"/>
                </a:cubicBezTo>
                <a:cubicBezTo>
                  <a:pt x="4170151" y="221617"/>
                  <a:pt x="4162874" y="204230"/>
                  <a:pt x="4203015" y="185903"/>
                </a:cubicBezTo>
                <a:cubicBezTo>
                  <a:pt x="4243155" y="167576"/>
                  <a:pt x="4256536" y="153949"/>
                  <a:pt x="4271794" y="147840"/>
                </a:cubicBezTo>
                <a:cubicBezTo>
                  <a:pt x="4287052" y="141731"/>
                  <a:pt x="4311230" y="142671"/>
                  <a:pt x="4264517" y="129278"/>
                </a:cubicBezTo>
                <a:cubicBezTo>
                  <a:pt x="4217803" y="115885"/>
                  <a:pt x="4207710" y="109776"/>
                  <a:pt x="4177428" y="113536"/>
                </a:cubicBezTo>
                <a:cubicBezTo>
                  <a:pt x="4147147" y="117295"/>
                  <a:pt x="4136583" y="134447"/>
                  <a:pt x="4081889" y="139616"/>
                </a:cubicBezTo>
                <a:cubicBezTo>
                  <a:pt x="4041631" y="144861"/>
                  <a:pt x="4002171" y="155204"/>
                  <a:pt x="3964519" y="170396"/>
                </a:cubicBezTo>
                <a:cubicBezTo>
                  <a:pt x="3964519" y="170396"/>
                  <a:pt x="3983063" y="153949"/>
                  <a:pt x="3967101" y="138206"/>
                </a:cubicBezTo>
                <a:cubicBezTo>
                  <a:pt x="3951139" y="122464"/>
                  <a:pt x="4008650" y="71008"/>
                  <a:pt x="4018274" y="64899"/>
                </a:cubicBezTo>
                <a:cubicBezTo>
                  <a:pt x="4027899" y="58790"/>
                  <a:pt x="3943627" y="39523"/>
                  <a:pt x="3898557" y="31300"/>
                </a:cubicBezTo>
                <a:cubicBezTo>
                  <a:pt x="3853487" y="23076"/>
                  <a:pt x="3768042" y="-3004"/>
                  <a:pt x="3718512" y="285"/>
                </a:cubicBezTo>
                <a:cubicBezTo>
                  <a:pt x="3668981" y="3575"/>
                  <a:pt x="3595742" y="3105"/>
                  <a:pt x="3571095" y="11328"/>
                </a:cubicBezTo>
                <a:cubicBezTo>
                  <a:pt x="3546447" y="19552"/>
                  <a:pt x="3549499" y="51741"/>
                  <a:pt x="3521330" y="53151"/>
                </a:cubicBezTo>
                <a:cubicBezTo>
                  <a:pt x="3493161" y="54561"/>
                  <a:pt x="3441284" y="36704"/>
                  <a:pt x="3401143" y="42813"/>
                </a:cubicBezTo>
                <a:cubicBezTo>
                  <a:pt x="3363209" y="51631"/>
                  <a:pt x="3326026" y="63335"/>
                  <a:pt x="3289876" y="77822"/>
                </a:cubicBezTo>
                <a:cubicBezTo>
                  <a:pt x="3282599" y="79467"/>
                  <a:pt x="3313350" y="98733"/>
                  <a:pt x="3335416" y="103197"/>
                </a:cubicBezTo>
                <a:cubicBezTo>
                  <a:pt x="3357481" y="107662"/>
                  <a:pt x="3382364" y="150189"/>
                  <a:pt x="3382364" y="150189"/>
                </a:cubicBezTo>
                <a:cubicBezTo>
                  <a:pt x="3382364" y="150189"/>
                  <a:pt x="3326261" y="131393"/>
                  <a:pt x="3269454" y="115650"/>
                </a:cubicBezTo>
                <a:cubicBezTo>
                  <a:pt x="3220745" y="105630"/>
                  <a:pt x="3170300" y="107972"/>
                  <a:pt x="3122741" y="122464"/>
                </a:cubicBezTo>
                <a:cubicBezTo>
                  <a:pt x="3090535" y="134394"/>
                  <a:pt x="3056779" y="141672"/>
                  <a:pt x="3022507" y="144080"/>
                </a:cubicBezTo>
                <a:cubicBezTo>
                  <a:pt x="2975559" y="146430"/>
                  <a:pt x="2923212" y="184493"/>
                  <a:pt x="2896921" y="202350"/>
                </a:cubicBezTo>
                <a:cubicBezTo>
                  <a:pt x="2870630" y="220207"/>
                  <a:pt x="2787767" y="268139"/>
                  <a:pt x="2767110" y="279417"/>
                </a:cubicBezTo>
                <a:cubicBezTo>
                  <a:pt x="2746453" y="290695"/>
                  <a:pt x="2754199" y="295629"/>
                  <a:pt x="2776734" y="302913"/>
                </a:cubicBezTo>
                <a:cubicBezTo>
                  <a:pt x="2799269" y="310197"/>
                  <a:pt x="2824152" y="312781"/>
                  <a:pt x="2824152" y="312781"/>
                </a:cubicBezTo>
                <a:close/>
                <a:moveTo>
                  <a:pt x="1636837" y="930255"/>
                </a:moveTo>
                <a:cubicBezTo>
                  <a:pt x="1643175" y="957510"/>
                  <a:pt x="1643175" y="996983"/>
                  <a:pt x="1628386" y="980066"/>
                </a:cubicBezTo>
                <a:cubicBezTo>
                  <a:pt x="1613598" y="963149"/>
                  <a:pt x="1601156" y="928610"/>
                  <a:pt x="1576978" y="942707"/>
                </a:cubicBezTo>
                <a:cubicBezTo>
                  <a:pt x="1552800" y="956805"/>
                  <a:pt x="1526979" y="952576"/>
                  <a:pt x="1530030" y="949521"/>
                </a:cubicBezTo>
                <a:cubicBezTo>
                  <a:pt x="1533082" y="946467"/>
                  <a:pt x="1530030" y="931664"/>
                  <a:pt x="1517119" y="927200"/>
                </a:cubicBezTo>
                <a:cubicBezTo>
                  <a:pt x="1504209" y="922736"/>
                  <a:pt x="1497401" y="929785"/>
                  <a:pt x="1484491" y="937068"/>
                </a:cubicBezTo>
                <a:cubicBezTo>
                  <a:pt x="1471580" y="944352"/>
                  <a:pt x="1431205" y="954690"/>
                  <a:pt x="1447636" y="941533"/>
                </a:cubicBezTo>
                <a:cubicBezTo>
                  <a:pt x="1464068" y="928375"/>
                  <a:pt x="1458904" y="921796"/>
                  <a:pt x="1453035" y="906759"/>
                </a:cubicBezTo>
                <a:cubicBezTo>
                  <a:pt x="1447167" y="891721"/>
                  <a:pt x="1406087" y="916627"/>
                  <a:pt x="1384961" y="933074"/>
                </a:cubicBezTo>
                <a:cubicBezTo>
                  <a:pt x="1365879" y="949554"/>
                  <a:pt x="1349276" y="968703"/>
                  <a:pt x="1335665" y="989934"/>
                </a:cubicBezTo>
                <a:cubicBezTo>
                  <a:pt x="1322285" y="1006381"/>
                  <a:pt x="1331910" y="1016955"/>
                  <a:pt x="1352332" y="1022829"/>
                </a:cubicBezTo>
                <a:cubicBezTo>
                  <a:pt x="1372754" y="1028703"/>
                  <a:pt x="1405148" y="1032697"/>
                  <a:pt x="1377919" y="1042800"/>
                </a:cubicBezTo>
                <a:cubicBezTo>
                  <a:pt x="1350689" y="1052903"/>
                  <a:pt x="1330971" y="1059717"/>
                  <a:pt x="1343647" y="1068176"/>
                </a:cubicBezTo>
                <a:cubicBezTo>
                  <a:pt x="1363137" y="1076679"/>
                  <a:pt x="1384747" y="1079054"/>
                  <a:pt x="1405618" y="1074990"/>
                </a:cubicBezTo>
                <a:cubicBezTo>
                  <a:pt x="1432831" y="1068279"/>
                  <a:pt x="1461268" y="1068279"/>
                  <a:pt x="1488481" y="1074990"/>
                </a:cubicBezTo>
                <a:cubicBezTo>
                  <a:pt x="1508476" y="1080892"/>
                  <a:pt x="1529145" y="1084207"/>
                  <a:pt x="1549983" y="1084858"/>
                </a:cubicBezTo>
                <a:cubicBezTo>
                  <a:pt x="1537471" y="1091596"/>
                  <a:pt x="1523892" y="1096126"/>
                  <a:pt x="1509842" y="1098251"/>
                </a:cubicBezTo>
                <a:cubicBezTo>
                  <a:pt x="1484256" y="1102715"/>
                  <a:pt x="1437308" y="1098251"/>
                  <a:pt x="1413130" y="1102715"/>
                </a:cubicBezTo>
                <a:cubicBezTo>
                  <a:pt x="1388951" y="1107179"/>
                  <a:pt x="1351158" y="1113758"/>
                  <a:pt x="1360783" y="1122686"/>
                </a:cubicBezTo>
                <a:cubicBezTo>
                  <a:pt x="1373700" y="1138715"/>
                  <a:pt x="1391242" y="1150367"/>
                  <a:pt x="1411017" y="1156051"/>
                </a:cubicBezTo>
                <a:cubicBezTo>
                  <a:pt x="1444115" y="1166389"/>
                  <a:pt x="1449984" y="1156051"/>
                  <a:pt x="1469702" y="1161455"/>
                </a:cubicBezTo>
                <a:cubicBezTo>
                  <a:pt x="1489420" y="1166859"/>
                  <a:pt x="1478857" y="1188945"/>
                  <a:pt x="1484256" y="1192469"/>
                </a:cubicBezTo>
                <a:cubicBezTo>
                  <a:pt x="1511260" y="1192542"/>
                  <a:pt x="1538161" y="1189147"/>
                  <a:pt x="1564302" y="1182366"/>
                </a:cubicBezTo>
                <a:cubicBezTo>
                  <a:pt x="1601861" y="1175552"/>
                  <a:pt x="1587776" y="1169443"/>
                  <a:pt x="1617353" y="1161924"/>
                </a:cubicBezTo>
                <a:cubicBezTo>
                  <a:pt x="1646931" y="1154406"/>
                  <a:pt x="1647635" y="1132085"/>
                  <a:pt x="1664301" y="1127151"/>
                </a:cubicBezTo>
                <a:cubicBezTo>
                  <a:pt x="1680968" y="1122216"/>
                  <a:pt x="1669231" y="1138664"/>
                  <a:pt x="1689419" y="1143598"/>
                </a:cubicBezTo>
                <a:cubicBezTo>
                  <a:pt x="1709606" y="1148532"/>
                  <a:pt x="1698573" y="1150177"/>
                  <a:pt x="1720404" y="1153466"/>
                </a:cubicBezTo>
                <a:cubicBezTo>
                  <a:pt x="1742235" y="1156755"/>
                  <a:pt x="1738010" y="1165449"/>
                  <a:pt x="1759371" y="1164039"/>
                </a:cubicBezTo>
                <a:cubicBezTo>
                  <a:pt x="1780732" y="1162629"/>
                  <a:pt x="1806319" y="1148062"/>
                  <a:pt x="1802563" y="1145477"/>
                </a:cubicBezTo>
                <a:cubicBezTo>
                  <a:pt x="1797810" y="1140466"/>
                  <a:pt x="1796188" y="1133248"/>
                  <a:pt x="1798338" y="1126681"/>
                </a:cubicBezTo>
                <a:cubicBezTo>
                  <a:pt x="1800451" y="1116812"/>
                  <a:pt x="1776977" y="1128560"/>
                  <a:pt x="1768526" y="1133729"/>
                </a:cubicBezTo>
                <a:cubicBezTo>
                  <a:pt x="1760075" y="1138898"/>
                  <a:pt x="1760545" y="1120102"/>
                  <a:pt x="1778620" y="1110234"/>
                </a:cubicBezTo>
                <a:cubicBezTo>
                  <a:pt x="1796695" y="1100365"/>
                  <a:pt x="1812892" y="1110234"/>
                  <a:pt x="1823455" y="1110234"/>
                </a:cubicBezTo>
                <a:cubicBezTo>
                  <a:pt x="1834018" y="1110234"/>
                  <a:pt x="1823455" y="1079454"/>
                  <a:pt x="1805380" y="1074520"/>
                </a:cubicBezTo>
                <a:cubicBezTo>
                  <a:pt x="1785336" y="1065598"/>
                  <a:pt x="1766294" y="1054572"/>
                  <a:pt x="1748573" y="1041625"/>
                </a:cubicBezTo>
                <a:cubicBezTo>
                  <a:pt x="1719935" y="1025648"/>
                  <a:pt x="1734723" y="1018129"/>
                  <a:pt x="1726273" y="997923"/>
                </a:cubicBezTo>
                <a:cubicBezTo>
                  <a:pt x="1717822" y="977716"/>
                  <a:pt x="1699512" y="915217"/>
                  <a:pt x="1683550" y="903939"/>
                </a:cubicBezTo>
                <a:cubicBezTo>
                  <a:pt x="1667588" y="892661"/>
                  <a:pt x="1650452" y="895950"/>
                  <a:pt x="1634489" y="885142"/>
                </a:cubicBezTo>
                <a:cubicBezTo>
                  <a:pt x="1632095" y="900177"/>
                  <a:pt x="1632896" y="915548"/>
                  <a:pt x="1636837" y="930255"/>
                </a:cubicBezTo>
                <a:close/>
                <a:moveTo>
                  <a:pt x="1193648" y="887962"/>
                </a:moveTo>
                <a:cubicBezTo>
                  <a:pt x="1200455" y="907698"/>
                  <a:pt x="1201629" y="895246"/>
                  <a:pt x="1187779" y="917332"/>
                </a:cubicBezTo>
                <a:cubicBezTo>
                  <a:pt x="1173929" y="939418"/>
                  <a:pt x="1181911" y="947172"/>
                  <a:pt x="1172286" y="964324"/>
                </a:cubicBezTo>
                <a:cubicBezTo>
                  <a:pt x="1162662" y="981476"/>
                  <a:pt x="1137075" y="1002622"/>
                  <a:pt x="1145056" y="1013430"/>
                </a:cubicBezTo>
                <a:cubicBezTo>
                  <a:pt x="1153038" y="1024238"/>
                  <a:pt x="1178624" y="1031052"/>
                  <a:pt x="1189188" y="1039511"/>
                </a:cubicBezTo>
                <a:cubicBezTo>
                  <a:pt x="1199751" y="1047969"/>
                  <a:pt x="1210549" y="1065356"/>
                  <a:pt x="1229798" y="1058777"/>
                </a:cubicBezTo>
                <a:cubicBezTo>
                  <a:pt x="1243394" y="1054257"/>
                  <a:pt x="1256459" y="1048268"/>
                  <a:pt x="1268764" y="1040920"/>
                </a:cubicBezTo>
                <a:cubicBezTo>
                  <a:pt x="1282145" y="1033872"/>
                  <a:pt x="1293412" y="1025883"/>
                  <a:pt x="1292238" y="1008496"/>
                </a:cubicBezTo>
                <a:cubicBezTo>
                  <a:pt x="1291065" y="991109"/>
                  <a:pt x="1292238" y="982651"/>
                  <a:pt x="1296464" y="985000"/>
                </a:cubicBezTo>
                <a:cubicBezTo>
                  <a:pt x="1300689" y="987350"/>
                  <a:pt x="1310313" y="994633"/>
                  <a:pt x="1314539" y="983120"/>
                </a:cubicBezTo>
                <a:cubicBezTo>
                  <a:pt x="1319135" y="970118"/>
                  <a:pt x="1326231" y="958144"/>
                  <a:pt x="1335431" y="947877"/>
                </a:cubicBezTo>
                <a:cubicBezTo>
                  <a:pt x="1344585" y="938713"/>
                  <a:pt x="1370642" y="929785"/>
                  <a:pt x="1382379" y="919446"/>
                </a:cubicBezTo>
                <a:cubicBezTo>
                  <a:pt x="1396235" y="910250"/>
                  <a:pt x="1409273" y="899872"/>
                  <a:pt x="1421345" y="888432"/>
                </a:cubicBezTo>
                <a:cubicBezTo>
                  <a:pt x="1427214" y="879503"/>
                  <a:pt x="1410547" y="872690"/>
                  <a:pt x="1400454" y="868695"/>
                </a:cubicBezTo>
                <a:cubicBezTo>
                  <a:pt x="1390360" y="864701"/>
                  <a:pt x="1380031" y="846139"/>
                  <a:pt x="1356557" y="846139"/>
                </a:cubicBezTo>
                <a:cubicBezTo>
                  <a:pt x="1333083" y="846139"/>
                  <a:pt x="1320173" y="863996"/>
                  <a:pt x="1321111" y="856007"/>
                </a:cubicBezTo>
                <a:cubicBezTo>
                  <a:pt x="1322050" y="848019"/>
                  <a:pt x="1305149" y="844024"/>
                  <a:pt x="1295525" y="840735"/>
                </a:cubicBezTo>
                <a:cubicBezTo>
                  <a:pt x="1280161" y="833773"/>
                  <a:pt x="1263004" y="831802"/>
                  <a:pt x="1246464" y="835096"/>
                </a:cubicBezTo>
                <a:cubicBezTo>
                  <a:pt x="1223659" y="837072"/>
                  <a:pt x="1201098" y="841243"/>
                  <a:pt x="1179094" y="847549"/>
                </a:cubicBezTo>
                <a:cubicBezTo>
                  <a:pt x="1158202" y="854598"/>
                  <a:pt x="1186605" y="867990"/>
                  <a:pt x="1193648" y="887962"/>
                </a:cubicBezTo>
                <a:close/>
                <a:moveTo>
                  <a:pt x="1888948" y="1126446"/>
                </a:moveTo>
                <a:cubicBezTo>
                  <a:pt x="1885896" y="1130910"/>
                  <a:pt x="1871812" y="1135374"/>
                  <a:pt x="1863361" y="1145242"/>
                </a:cubicBezTo>
                <a:cubicBezTo>
                  <a:pt x="1854910" y="1155111"/>
                  <a:pt x="1881436" y="1149707"/>
                  <a:pt x="1890121" y="1152761"/>
                </a:cubicBezTo>
                <a:cubicBezTo>
                  <a:pt x="1898807" y="1155816"/>
                  <a:pt x="1905145" y="1164039"/>
                  <a:pt x="1911952" y="1166624"/>
                </a:cubicBezTo>
                <a:cubicBezTo>
                  <a:pt x="1931896" y="1170313"/>
                  <a:pt x="1952438" y="1169105"/>
                  <a:pt x="1971811" y="1163099"/>
                </a:cubicBezTo>
                <a:cubicBezTo>
                  <a:pt x="1987304" y="1155816"/>
                  <a:pt x="1988947" y="1153231"/>
                  <a:pt x="1987304" y="1149707"/>
                </a:cubicBezTo>
                <a:cubicBezTo>
                  <a:pt x="1971496" y="1132038"/>
                  <a:pt x="1953142" y="1116831"/>
                  <a:pt x="1932844" y="1104594"/>
                </a:cubicBezTo>
                <a:cubicBezTo>
                  <a:pt x="1909370" y="1092612"/>
                  <a:pt x="1909370" y="1092142"/>
                  <a:pt x="1905145" y="1095196"/>
                </a:cubicBezTo>
                <a:cubicBezTo>
                  <a:pt x="1900919" y="1098251"/>
                  <a:pt x="1892234" y="1121746"/>
                  <a:pt x="1888948" y="1126446"/>
                </a:cubicBezTo>
                <a:close/>
                <a:moveTo>
                  <a:pt x="1788009" y="893131"/>
                </a:moveTo>
                <a:cubicBezTo>
                  <a:pt x="1773456" y="900415"/>
                  <a:pt x="1762892" y="909108"/>
                  <a:pt x="1788009" y="921561"/>
                </a:cubicBezTo>
                <a:cubicBezTo>
                  <a:pt x="1805171" y="931441"/>
                  <a:pt x="1821570" y="942595"/>
                  <a:pt x="1837070" y="954925"/>
                </a:cubicBezTo>
                <a:cubicBezTo>
                  <a:pt x="1853737" y="965263"/>
                  <a:pt x="1860544" y="995103"/>
                  <a:pt x="1895286" y="981711"/>
                </a:cubicBezTo>
                <a:cubicBezTo>
                  <a:pt x="1930027" y="968318"/>
                  <a:pt x="1943877" y="952341"/>
                  <a:pt x="1948806" y="938478"/>
                </a:cubicBezTo>
                <a:cubicBezTo>
                  <a:pt x="1953736" y="924616"/>
                  <a:pt x="1943877" y="921561"/>
                  <a:pt x="1935426" y="908403"/>
                </a:cubicBezTo>
                <a:cubicBezTo>
                  <a:pt x="1926975" y="895246"/>
                  <a:pt x="1924863" y="890311"/>
                  <a:pt x="1906553" y="893131"/>
                </a:cubicBezTo>
                <a:cubicBezTo>
                  <a:pt x="1888243" y="895950"/>
                  <a:pt x="1883079" y="895011"/>
                  <a:pt x="1883079" y="895011"/>
                </a:cubicBezTo>
                <a:cubicBezTo>
                  <a:pt x="1891793" y="885248"/>
                  <a:pt x="1902316" y="877269"/>
                  <a:pt x="1914065" y="871515"/>
                </a:cubicBezTo>
                <a:cubicBezTo>
                  <a:pt x="1933313" y="862116"/>
                  <a:pt x="1917351" y="855537"/>
                  <a:pt x="1926271" y="846609"/>
                </a:cubicBezTo>
                <a:cubicBezTo>
                  <a:pt x="1935191" y="837681"/>
                  <a:pt x="1902797" y="833216"/>
                  <a:pt x="1889652" y="836741"/>
                </a:cubicBezTo>
                <a:cubicBezTo>
                  <a:pt x="1876506" y="840265"/>
                  <a:pt x="1875098" y="836741"/>
                  <a:pt x="1852093" y="834626"/>
                </a:cubicBezTo>
                <a:cubicBezTo>
                  <a:pt x="1829089" y="832511"/>
                  <a:pt x="1792939" y="854598"/>
                  <a:pt x="1794347" y="862116"/>
                </a:cubicBezTo>
                <a:cubicBezTo>
                  <a:pt x="1795756" y="869635"/>
                  <a:pt x="1813127" y="866581"/>
                  <a:pt x="1829089" y="875509"/>
                </a:cubicBezTo>
                <a:cubicBezTo>
                  <a:pt x="1845051" y="884437"/>
                  <a:pt x="1849981" y="883498"/>
                  <a:pt x="1834018" y="908873"/>
                </a:cubicBezTo>
                <a:cubicBezTo>
                  <a:pt x="1818056" y="934249"/>
                  <a:pt x="1810544" y="902999"/>
                  <a:pt x="1803972" y="899005"/>
                </a:cubicBezTo>
                <a:cubicBezTo>
                  <a:pt x="1797399" y="895011"/>
                  <a:pt x="1803033" y="885847"/>
                  <a:pt x="1788009" y="893131"/>
                </a:cubicBezTo>
                <a:close/>
                <a:moveTo>
                  <a:pt x="1685428" y="847549"/>
                </a:moveTo>
                <a:cubicBezTo>
                  <a:pt x="1661954" y="849898"/>
                  <a:pt x="1653503" y="866346"/>
                  <a:pt x="1661954" y="868930"/>
                </a:cubicBezTo>
                <a:cubicBezTo>
                  <a:pt x="1670405" y="871515"/>
                  <a:pt x="1676743" y="866346"/>
                  <a:pt x="1691297" y="881853"/>
                </a:cubicBezTo>
                <a:cubicBezTo>
                  <a:pt x="1705850" y="897360"/>
                  <a:pt x="1718526" y="905349"/>
                  <a:pt x="1724395" y="880443"/>
                </a:cubicBezTo>
                <a:cubicBezTo>
                  <a:pt x="1730263" y="855537"/>
                  <a:pt x="1722282" y="844024"/>
                  <a:pt x="1685428" y="847549"/>
                </a:cubicBezTo>
                <a:close/>
                <a:moveTo>
                  <a:pt x="1299750" y="654882"/>
                </a:moveTo>
                <a:cubicBezTo>
                  <a:pt x="1272990" y="676263"/>
                  <a:pt x="1267825" y="693181"/>
                  <a:pt x="1246934" y="706573"/>
                </a:cubicBezTo>
                <a:cubicBezTo>
                  <a:pt x="1226042" y="719966"/>
                  <a:pt x="1230971" y="731479"/>
                  <a:pt x="1238014" y="738998"/>
                </a:cubicBezTo>
                <a:cubicBezTo>
                  <a:pt x="1245056" y="746516"/>
                  <a:pt x="1265713" y="738998"/>
                  <a:pt x="1275337" y="733594"/>
                </a:cubicBezTo>
                <a:cubicBezTo>
                  <a:pt x="1284962" y="728189"/>
                  <a:pt x="1292943" y="716207"/>
                  <a:pt x="1298811" y="723490"/>
                </a:cubicBezTo>
                <a:cubicBezTo>
                  <a:pt x="1304680" y="730774"/>
                  <a:pt x="1329327" y="698115"/>
                  <a:pt x="1338952" y="687307"/>
                </a:cubicBezTo>
                <a:cubicBezTo>
                  <a:pt x="1346255" y="678049"/>
                  <a:pt x="1355567" y="670577"/>
                  <a:pt x="1366182" y="665455"/>
                </a:cubicBezTo>
                <a:cubicBezTo>
                  <a:pt x="1368764" y="665455"/>
                  <a:pt x="1357027" y="678378"/>
                  <a:pt x="1361252" y="688951"/>
                </a:cubicBezTo>
                <a:cubicBezTo>
                  <a:pt x="1365477" y="699524"/>
                  <a:pt x="1384726" y="699994"/>
                  <a:pt x="1401862" y="681902"/>
                </a:cubicBezTo>
                <a:cubicBezTo>
                  <a:pt x="1418998" y="663811"/>
                  <a:pt x="1403505" y="647598"/>
                  <a:pt x="1416885" y="633736"/>
                </a:cubicBezTo>
                <a:cubicBezTo>
                  <a:pt x="1430266" y="619873"/>
                  <a:pt x="1440359" y="621753"/>
                  <a:pt x="1415242" y="610240"/>
                </a:cubicBezTo>
                <a:cubicBezTo>
                  <a:pt x="1399658" y="601551"/>
                  <a:pt x="1380135" y="604873"/>
                  <a:pt x="1368294" y="618228"/>
                </a:cubicBezTo>
                <a:cubicBezTo>
                  <a:pt x="1342966" y="625085"/>
                  <a:pt x="1319525" y="637620"/>
                  <a:pt x="1299750" y="654882"/>
                </a:cubicBezTo>
                <a:close/>
                <a:moveTo>
                  <a:pt x="1462660" y="688716"/>
                </a:moveTo>
                <a:cubicBezTo>
                  <a:pt x="1446193" y="689882"/>
                  <a:pt x="1430174" y="694611"/>
                  <a:pt x="1415712" y="702579"/>
                </a:cubicBezTo>
                <a:cubicBezTo>
                  <a:pt x="1395221" y="714663"/>
                  <a:pt x="1380299" y="734324"/>
                  <a:pt x="1374163" y="757324"/>
                </a:cubicBezTo>
                <a:cubicBezTo>
                  <a:pt x="1368294" y="772832"/>
                  <a:pt x="1376745" y="772832"/>
                  <a:pt x="1399749" y="780820"/>
                </a:cubicBezTo>
                <a:cubicBezTo>
                  <a:pt x="1423505" y="789946"/>
                  <a:pt x="1450326" y="779855"/>
                  <a:pt x="1462190" y="757324"/>
                </a:cubicBezTo>
                <a:cubicBezTo>
                  <a:pt x="1469702" y="735708"/>
                  <a:pt x="1478857" y="762259"/>
                  <a:pt x="1474631" y="773067"/>
                </a:cubicBezTo>
                <a:cubicBezTo>
                  <a:pt x="1470406" y="783875"/>
                  <a:pt x="1490594" y="773067"/>
                  <a:pt x="1500218" y="769072"/>
                </a:cubicBezTo>
                <a:cubicBezTo>
                  <a:pt x="1513387" y="764984"/>
                  <a:pt x="1527047" y="762691"/>
                  <a:pt x="1540828" y="762259"/>
                </a:cubicBezTo>
                <a:cubicBezTo>
                  <a:pt x="1526481" y="774549"/>
                  <a:pt x="1509904" y="783964"/>
                  <a:pt x="1492002" y="789984"/>
                </a:cubicBezTo>
                <a:cubicBezTo>
                  <a:pt x="1474908" y="795919"/>
                  <a:pt x="1457416" y="800630"/>
                  <a:pt x="1439655" y="804081"/>
                </a:cubicBezTo>
                <a:cubicBezTo>
                  <a:pt x="1432848" y="804081"/>
                  <a:pt x="1446228" y="815359"/>
                  <a:pt x="1475570" y="821468"/>
                </a:cubicBezTo>
                <a:cubicBezTo>
                  <a:pt x="1504913" y="827577"/>
                  <a:pt x="1522518" y="803611"/>
                  <a:pt x="1564772" y="787634"/>
                </a:cubicBezTo>
                <a:cubicBezTo>
                  <a:pt x="1607025" y="771657"/>
                  <a:pt x="1604912" y="768602"/>
                  <a:pt x="1618762" y="772597"/>
                </a:cubicBezTo>
                <a:cubicBezTo>
                  <a:pt x="1632612" y="776591"/>
                  <a:pt x="1647635" y="765783"/>
                  <a:pt x="1665710" y="761554"/>
                </a:cubicBezTo>
                <a:cubicBezTo>
                  <a:pt x="1683785" y="757324"/>
                  <a:pt x="1689184" y="764138"/>
                  <a:pt x="1697165" y="738058"/>
                </a:cubicBezTo>
                <a:cubicBezTo>
                  <a:pt x="1705146" y="711977"/>
                  <a:pt x="1718057" y="688246"/>
                  <a:pt x="1693879" y="686837"/>
                </a:cubicBezTo>
                <a:cubicBezTo>
                  <a:pt x="1669700" y="685427"/>
                  <a:pt x="1668292" y="685192"/>
                  <a:pt x="1665006" y="712682"/>
                </a:cubicBezTo>
                <a:cubicBezTo>
                  <a:pt x="1661719" y="740172"/>
                  <a:pt x="1659607" y="723255"/>
                  <a:pt x="1659607" y="723255"/>
                </a:cubicBezTo>
                <a:cubicBezTo>
                  <a:pt x="1659607" y="723255"/>
                  <a:pt x="1643644" y="699759"/>
                  <a:pt x="1634020" y="686837"/>
                </a:cubicBezTo>
                <a:cubicBezTo>
                  <a:pt x="1625849" y="672175"/>
                  <a:pt x="1616752" y="658049"/>
                  <a:pt x="1606790" y="644544"/>
                </a:cubicBezTo>
                <a:cubicBezTo>
                  <a:pt x="1596227" y="633971"/>
                  <a:pt x="1591297" y="649008"/>
                  <a:pt x="1574865" y="668040"/>
                </a:cubicBezTo>
                <a:cubicBezTo>
                  <a:pt x="1558434" y="687072"/>
                  <a:pt x="1571579" y="693415"/>
                  <a:pt x="1588246" y="701404"/>
                </a:cubicBezTo>
                <a:cubicBezTo>
                  <a:pt x="1604912" y="709393"/>
                  <a:pt x="1616414" y="729834"/>
                  <a:pt x="1608433" y="735238"/>
                </a:cubicBezTo>
                <a:cubicBezTo>
                  <a:pt x="1600452" y="740642"/>
                  <a:pt x="1591297" y="735238"/>
                  <a:pt x="1561485" y="737823"/>
                </a:cubicBezTo>
                <a:cubicBezTo>
                  <a:pt x="1531673" y="740407"/>
                  <a:pt x="1531908" y="728424"/>
                  <a:pt x="1523457" y="724430"/>
                </a:cubicBezTo>
                <a:cubicBezTo>
                  <a:pt x="1515007" y="720436"/>
                  <a:pt x="1537777" y="711977"/>
                  <a:pt x="1505148" y="698585"/>
                </a:cubicBezTo>
                <a:cubicBezTo>
                  <a:pt x="1472519" y="685192"/>
                  <a:pt x="1473458" y="688246"/>
                  <a:pt x="1462660" y="688716"/>
                </a:cubicBezTo>
                <a:close/>
                <a:moveTo>
                  <a:pt x="1363834" y="714562"/>
                </a:moveTo>
                <a:cubicBezTo>
                  <a:pt x="1346257" y="723885"/>
                  <a:pt x="1330384" y="736119"/>
                  <a:pt x="1316886" y="750746"/>
                </a:cubicBezTo>
                <a:cubicBezTo>
                  <a:pt x="1310313" y="760849"/>
                  <a:pt x="1323694" y="759204"/>
                  <a:pt x="1337074" y="758734"/>
                </a:cubicBezTo>
                <a:cubicBezTo>
                  <a:pt x="1350454" y="758264"/>
                  <a:pt x="1352801" y="733828"/>
                  <a:pt x="1363834" y="714562"/>
                </a:cubicBezTo>
                <a:close/>
                <a:moveTo>
                  <a:pt x="1448341" y="648538"/>
                </a:moveTo>
                <a:cubicBezTo>
                  <a:pt x="1437308" y="653472"/>
                  <a:pt x="1437308" y="657232"/>
                  <a:pt x="1455383" y="659346"/>
                </a:cubicBezTo>
                <a:cubicBezTo>
                  <a:pt x="1473458" y="661461"/>
                  <a:pt x="1483552" y="653472"/>
                  <a:pt x="1478857" y="645954"/>
                </a:cubicBezTo>
                <a:cubicBezTo>
                  <a:pt x="1474162" y="638435"/>
                  <a:pt x="1457261" y="644544"/>
                  <a:pt x="1448341" y="648538"/>
                </a:cubicBezTo>
                <a:close/>
                <a:moveTo>
                  <a:pt x="1539420" y="554554"/>
                </a:moveTo>
                <a:cubicBezTo>
                  <a:pt x="1522002" y="557611"/>
                  <a:pt x="1505481" y="564512"/>
                  <a:pt x="1491063" y="574761"/>
                </a:cubicBezTo>
                <a:cubicBezTo>
                  <a:pt x="1489749" y="584827"/>
                  <a:pt x="1491725" y="595047"/>
                  <a:pt x="1496697" y="603896"/>
                </a:cubicBezTo>
                <a:cubicBezTo>
                  <a:pt x="1502096" y="613999"/>
                  <a:pt x="1503974" y="615409"/>
                  <a:pt x="1533786" y="607655"/>
                </a:cubicBezTo>
                <a:cubicBezTo>
                  <a:pt x="1563598" y="599902"/>
                  <a:pt x="1584255" y="584159"/>
                  <a:pt x="1574396" y="581340"/>
                </a:cubicBezTo>
                <a:cubicBezTo>
                  <a:pt x="1566208" y="577865"/>
                  <a:pt x="1557821" y="574883"/>
                  <a:pt x="1549279" y="572411"/>
                </a:cubicBezTo>
                <a:cubicBezTo>
                  <a:pt x="1540593" y="571237"/>
                  <a:pt x="1557025" y="566537"/>
                  <a:pt x="1576743" y="560193"/>
                </a:cubicBezTo>
                <a:cubicBezTo>
                  <a:pt x="1596462" y="553850"/>
                  <a:pt x="1603504" y="543276"/>
                  <a:pt x="1539420" y="554085"/>
                </a:cubicBezTo>
                <a:close/>
                <a:moveTo>
                  <a:pt x="1438247" y="570297"/>
                </a:moveTo>
                <a:cubicBezTo>
                  <a:pt x="1429796" y="574056"/>
                  <a:pt x="1426744" y="574056"/>
                  <a:pt x="1444350" y="580870"/>
                </a:cubicBezTo>
                <a:cubicBezTo>
                  <a:pt x="1461955" y="587684"/>
                  <a:pt x="1480969" y="587214"/>
                  <a:pt x="1478622" y="580870"/>
                </a:cubicBezTo>
                <a:cubicBezTo>
                  <a:pt x="1470533" y="566664"/>
                  <a:pt x="1452472" y="561711"/>
                  <a:pt x="1438280" y="569808"/>
                </a:cubicBezTo>
                <a:cubicBezTo>
                  <a:pt x="1438268" y="569815"/>
                  <a:pt x="1438259" y="569820"/>
                  <a:pt x="1438247" y="569827"/>
                </a:cubicBezTo>
                <a:close/>
                <a:moveTo>
                  <a:pt x="1507026" y="521190"/>
                </a:moveTo>
                <a:cubicBezTo>
                  <a:pt x="1496664" y="525988"/>
                  <a:pt x="1488345" y="534315"/>
                  <a:pt x="1483552" y="544686"/>
                </a:cubicBezTo>
                <a:cubicBezTo>
                  <a:pt x="1479796" y="549620"/>
                  <a:pt x="1502566" y="541397"/>
                  <a:pt x="1512894" y="538812"/>
                </a:cubicBezTo>
                <a:cubicBezTo>
                  <a:pt x="1523223" y="536228"/>
                  <a:pt x="1525570" y="542572"/>
                  <a:pt x="1536368" y="533643"/>
                </a:cubicBezTo>
                <a:cubicBezTo>
                  <a:pt x="1547166" y="524715"/>
                  <a:pt x="1566415" y="533643"/>
                  <a:pt x="1584725" y="529884"/>
                </a:cubicBezTo>
                <a:cubicBezTo>
                  <a:pt x="1603034" y="526124"/>
                  <a:pt x="1605851" y="513906"/>
                  <a:pt x="1601861" y="503568"/>
                </a:cubicBezTo>
                <a:cubicBezTo>
                  <a:pt x="1597870" y="493230"/>
                  <a:pt x="1554913" y="501689"/>
                  <a:pt x="1507026" y="520720"/>
                </a:cubicBezTo>
                <a:close/>
                <a:moveTo>
                  <a:pt x="1688245" y="566302"/>
                </a:moveTo>
                <a:cubicBezTo>
                  <a:pt x="1683315" y="568652"/>
                  <a:pt x="1684958" y="576406"/>
                  <a:pt x="1688245" y="585569"/>
                </a:cubicBezTo>
                <a:cubicBezTo>
                  <a:pt x="1691531" y="594733"/>
                  <a:pt x="1693644" y="592618"/>
                  <a:pt x="1702799" y="596142"/>
                </a:cubicBezTo>
                <a:cubicBezTo>
                  <a:pt x="1710217" y="599265"/>
                  <a:pt x="1717045" y="603635"/>
                  <a:pt x="1722986" y="609065"/>
                </a:cubicBezTo>
                <a:cubicBezTo>
                  <a:pt x="1725099" y="611180"/>
                  <a:pt x="1726508" y="612120"/>
                  <a:pt x="1730263" y="602956"/>
                </a:cubicBezTo>
                <a:cubicBezTo>
                  <a:pt x="1734019" y="593793"/>
                  <a:pt x="1728385" y="595672"/>
                  <a:pt x="1718292" y="583689"/>
                </a:cubicBezTo>
                <a:cubicBezTo>
                  <a:pt x="1708198" y="571706"/>
                  <a:pt x="1700921" y="559489"/>
                  <a:pt x="1688245" y="565833"/>
                </a:cubicBezTo>
                <a:close/>
                <a:moveTo>
                  <a:pt x="1749982" y="644309"/>
                </a:moveTo>
                <a:cubicBezTo>
                  <a:pt x="1740489" y="642255"/>
                  <a:pt x="1730580" y="644779"/>
                  <a:pt x="1723221" y="651123"/>
                </a:cubicBezTo>
                <a:cubicBezTo>
                  <a:pt x="1718057" y="653472"/>
                  <a:pt x="1725803" y="659346"/>
                  <a:pt x="1729324" y="669920"/>
                </a:cubicBezTo>
                <a:cubicBezTo>
                  <a:pt x="1732845" y="680493"/>
                  <a:pt x="1729324" y="684252"/>
                  <a:pt x="1750216" y="685662"/>
                </a:cubicBezTo>
                <a:cubicBezTo>
                  <a:pt x="1771108" y="687072"/>
                  <a:pt x="1776507" y="683547"/>
                  <a:pt x="1778150" y="670624"/>
                </a:cubicBezTo>
                <a:cubicBezTo>
                  <a:pt x="1779793" y="657702"/>
                  <a:pt x="1762657" y="647363"/>
                  <a:pt x="1749982" y="643839"/>
                </a:cubicBezTo>
                <a:close/>
                <a:moveTo>
                  <a:pt x="1828619" y="667805"/>
                </a:moveTo>
                <a:cubicBezTo>
                  <a:pt x="1816178" y="658641"/>
                  <a:pt x="1810075" y="651123"/>
                  <a:pt x="1797164" y="656292"/>
                </a:cubicBezTo>
                <a:cubicBezTo>
                  <a:pt x="1784254" y="661461"/>
                  <a:pt x="1795052" y="668040"/>
                  <a:pt x="1795052" y="671564"/>
                </a:cubicBezTo>
                <a:cubicBezTo>
                  <a:pt x="1795052" y="675089"/>
                  <a:pt x="1810544" y="671564"/>
                  <a:pt x="1810779" y="679553"/>
                </a:cubicBezTo>
                <a:cubicBezTo>
                  <a:pt x="1811014" y="687541"/>
                  <a:pt x="1815709" y="691301"/>
                  <a:pt x="1797164" y="692476"/>
                </a:cubicBezTo>
                <a:cubicBezTo>
                  <a:pt x="1778620" y="693650"/>
                  <a:pt x="1773690" y="692476"/>
                  <a:pt x="1766179" y="698115"/>
                </a:cubicBezTo>
                <a:cubicBezTo>
                  <a:pt x="1758667" y="703754"/>
                  <a:pt x="1780028" y="698115"/>
                  <a:pt x="1786366" y="705868"/>
                </a:cubicBezTo>
                <a:cubicBezTo>
                  <a:pt x="1792704" y="713622"/>
                  <a:pt x="1803737" y="715267"/>
                  <a:pt x="1821577" y="712682"/>
                </a:cubicBezTo>
                <a:lnTo>
                  <a:pt x="1863830" y="705163"/>
                </a:lnTo>
                <a:cubicBezTo>
                  <a:pt x="1857084" y="711627"/>
                  <a:pt x="1850955" y="718707"/>
                  <a:pt x="1845521" y="726310"/>
                </a:cubicBezTo>
                <a:cubicBezTo>
                  <a:pt x="1840122" y="735003"/>
                  <a:pt x="1838009" y="747456"/>
                  <a:pt x="1847399" y="753565"/>
                </a:cubicBezTo>
                <a:cubicBezTo>
                  <a:pt x="1856788" y="759674"/>
                  <a:pt x="1857727" y="747221"/>
                  <a:pt x="1883783" y="746751"/>
                </a:cubicBezTo>
                <a:cubicBezTo>
                  <a:pt x="1896595" y="748121"/>
                  <a:pt x="1909231" y="742903"/>
                  <a:pt x="1917351" y="732889"/>
                </a:cubicBezTo>
                <a:cubicBezTo>
                  <a:pt x="1913175" y="727574"/>
                  <a:pt x="1911314" y="720798"/>
                  <a:pt x="1912187" y="714092"/>
                </a:cubicBezTo>
                <a:cubicBezTo>
                  <a:pt x="1913098" y="708805"/>
                  <a:pt x="1913098" y="703401"/>
                  <a:pt x="1912187" y="698115"/>
                </a:cubicBezTo>
                <a:cubicBezTo>
                  <a:pt x="1916769" y="701284"/>
                  <a:pt x="1921086" y="704820"/>
                  <a:pt x="1925098" y="708688"/>
                </a:cubicBezTo>
                <a:cubicBezTo>
                  <a:pt x="1925098" y="708688"/>
                  <a:pt x="1923220" y="700934"/>
                  <a:pt x="1919464" y="687072"/>
                </a:cubicBezTo>
                <a:cubicBezTo>
                  <a:pt x="1915708" y="673209"/>
                  <a:pt x="1919464" y="672034"/>
                  <a:pt x="1914534" y="653237"/>
                </a:cubicBezTo>
                <a:cubicBezTo>
                  <a:pt x="1909605" y="634441"/>
                  <a:pt x="1911483" y="629741"/>
                  <a:pt x="1891060" y="629741"/>
                </a:cubicBezTo>
                <a:cubicBezTo>
                  <a:pt x="1870638" y="629741"/>
                  <a:pt x="1858197" y="637025"/>
                  <a:pt x="1842000" y="637025"/>
                </a:cubicBezTo>
                <a:cubicBezTo>
                  <a:pt x="1825803" y="637025"/>
                  <a:pt x="1818526" y="640080"/>
                  <a:pt x="1830967" y="645954"/>
                </a:cubicBezTo>
                <a:cubicBezTo>
                  <a:pt x="1843408" y="651828"/>
                  <a:pt x="1844347" y="659111"/>
                  <a:pt x="1849746" y="665925"/>
                </a:cubicBezTo>
                <a:cubicBezTo>
                  <a:pt x="1853298" y="672727"/>
                  <a:pt x="1855000" y="680345"/>
                  <a:pt x="1854676" y="688011"/>
                </a:cubicBezTo>
                <a:cubicBezTo>
                  <a:pt x="1854676" y="688011"/>
                  <a:pt x="1828619" y="667335"/>
                  <a:pt x="1828619" y="667335"/>
                </a:cubicBezTo>
                <a:close/>
                <a:moveTo>
                  <a:pt x="1731202" y="738293"/>
                </a:moveTo>
                <a:lnTo>
                  <a:pt x="1731202" y="738293"/>
                </a:lnTo>
                <a:cubicBezTo>
                  <a:pt x="1724285" y="742393"/>
                  <a:pt x="1719944" y="749752"/>
                  <a:pt x="1719700" y="757794"/>
                </a:cubicBezTo>
                <a:cubicBezTo>
                  <a:pt x="1719700" y="764138"/>
                  <a:pt x="1730498" y="760379"/>
                  <a:pt x="1748338" y="754270"/>
                </a:cubicBezTo>
                <a:cubicBezTo>
                  <a:pt x="1766179" y="748161"/>
                  <a:pt x="1756554" y="730069"/>
                  <a:pt x="1731202" y="738293"/>
                </a:cubicBezTo>
                <a:close/>
                <a:moveTo>
                  <a:pt x="1983313" y="705163"/>
                </a:moveTo>
                <a:cubicBezTo>
                  <a:pt x="1970083" y="712325"/>
                  <a:pt x="1958238" y="721794"/>
                  <a:pt x="1948337" y="733124"/>
                </a:cubicBezTo>
                <a:cubicBezTo>
                  <a:pt x="1939651" y="742757"/>
                  <a:pt x="1948337" y="743932"/>
                  <a:pt x="1969463" y="755210"/>
                </a:cubicBezTo>
                <a:cubicBezTo>
                  <a:pt x="1990590" y="766488"/>
                  <a:pt x="2016411" y="768602"/>
                  <a:pt x="2025801" y="756855"/>
                </a:cubicBezTo>
                <a:cubicBezTo>
                  <a:pt x="2035191" y="745107"/>
                  <a:pt x="2020637" y="684017"/>
                  <a:pt x="1983313" y="705163"/>
                </a:cubicBezTo>
                <a:close/>
                <a:moveTo>
                  <a:pt x="2086364" y="618228"/>
                </a:moveTo>
                <a:cubicBezTo>
                  <a:pt x="2057960" y="621048"/>
                  <a:pt x="2066646" y="625277"/>
                  <a:pt x="2033782" y="614469"/>
                </a:cubicBezTo>
                <a:cubicBezTo>
                  <a:pt x="2006036" y="606253"/>
                  <a:pt x="1977271" y="601981"/>
                  <a:pt x="1948337" y="601781"/>
                </a:cubicBezTo>
                <a:cubicBezTo>
                  <a:pt x="1937069" y="601781"/>
                  <a:pt x="1942234" y="607185"/>
                  <a:pt x="1953971" y="625277"/>
                </a:cubicBezTo>
                <a:cubicBezTo>
                  <a:pt x="1965708" y="643369"/>
                  <a:pt x="1968759" y="650888"/>
                  <a:pt x="1992703" y="645014"/>
                </a:cubicBezTo>
                <a:cubicBezTo>
                  <a:pt x="2016646" y="639140"/>
                  <a:pt x="2036364" y="634911"/>
                  <a:pt x="2054205" y="660286"/>
                </a:cubicBezTo>
                <a:cubicBezTo>
                  <a:pt x="2072045" y="685662"/>
                  <a:pt x="2080965" y="693415"/>
                  <a:pt x="2066411" y="702814"/>
                </a:cubicBezTo>
                <a:cubicBezTo>
                  <a:pt x="2051857" y="712212"/>
                  <a:pt x="2058899" y="726310"/>
                  <a:pt x="2066411" y="746516"/>
                </a:cubicBezTo>
                <a:cubicBezTo>
                  <a:pt x="2073923" y="766723"/>
                  <a:pt x="2093876" y="765078"/>
                  <a:pt x="2120871" y="765078"/>
                </a:cubicBezTo>
                <a:cubicBezTo>
                  <a:pt x="2147866" y="765078"/>
                  <a:pt x="2317583" y="762493"/>
                  <a:pt x="2344109" y="757794"/>
                </a:cubicBezTo>
                <a:cubicBezTo>
                  <a:pt x="2367911" y="750104"/>
                  <a:pt x="2389766" y="737360"/>
                  <a:pt x="2408193" y="720436"/>
                </a:cubicBezTo>
                <a:cubicBezTo>
                  <a:pt x="2422042" y="710333"/>
                  <a:pt x="2429789" y="694590"/>
                  <a:pt x="2410540" y="683077"/>
                </a:cubicBezTo>
                <a:cubicBezTo>
                  <a:pt x="2390094" y="669802"/>
                  <a:pt x="2366737" y="661736"/>
                  <a:pt x="2342465" y="659581"/>
                </a:cubicBezTo>
                <a:cubicBezTo>
                  <a:pt x="2320635" y="659581"/>
                  <a:pt x="2302325" y="670859"/>
                  <a:pt x="2269461" y="674149"/>
                </a:cubicBezTo>
                <a:cubicBezTo>
                  <a:pt x="2236598" y="677438"/>
                  <a:pt x="2243875" y="693415"/>
                  <a:pt x="2214297" y="694120"/>
                </a:cubicBezTo>
                <a:cubicBezTo>
                  <a:pt x="2184720" y="694825"/>
                  <a:pt x="2199039" y="707983"/>
                  <a:pt x="2162420" y="692946"/>
                </a:cubicBezTo>
                <a:cubicBezTo>
                  <a:pt x="2125800" y="677908"/>
                  <a:pt x="2099275" y="659346"/>
                  <a:pt x="2115472" y="656762"/>
                </a:cubicBezTo>
                <a:cubicBezTo>
                  <a:pt x="2131669" y="654177"/>
                  <a:pt x="2146692" y="651828"/>
                  <a:pt x="2137068" y="643604"/>
                </a:cubicBezTo>
                <a:cubicBezTo>
                  <a:pt x="2127443" y="635381"/>
                  <a:pt x="2112655" y="614939"/>
                  <a:pt x="2086364" y="617524"/>
                </a:cubicBezTo>
                <a:close/>
                <a:moveTo>
                  <a:pt x="1746695" y="478663"/>
                </a:moveTo>
                <a:cubicBezTo>
                  <a:pt x="1764301" y="484537"/>
                  <a:pt x="1768761" y="489001"/>
                  <a:pt x="1749043" y="494405"/>
                </a:cubicBezTo>
                <a:cubicBezTo>
                  <a:pt x="1729324" y="499809"/>
                  <a:pt x="1714301" y="513437"/>
                  <a:pt x="1733784" y="510617"/>
                </a:cubicBezTo>
                <a:cubicBezTo>
                  <a:pt x="1754554" y="509517"/>
                  <a:pt x="1775369" y="511576"/>
                  <a:pt x="1795521" y="516726"/>
                </a:cubicBezTo>
                <a:cubicBezTo>
                  <a:pt x="1820873" y="520720"/>
                  <a:pt x="1818995" y="518136"/>
                  <a:pt x="1830028" y="532468"/>
                </a:cubicBezTo>
                <a:cubicBezTo>
                  <a:pt x="1839622" y="544639"/>
                  <a:pt x="1856215" y="548791"/>
                  <a:pt x="1870403" y="542572"/>
                </a:cubicBezTo>
                <a:cubicBezTo>
                  <a:pt x="1887774" y="538342"/>
                  <a:pt x="1890121" y="537167"/>
                  <a:pt x="1878854" y="524950"/>
                </a:cubicBezTo>
                <a:cubicBezTo>
                  <a:pt x="1867586" y="512732"/>
                  <a:pt x="1855380" y="489941"/>
                  <a:pt x="1840826" y="480777"/>
                </a:cubicBezTo>
                <a:cubicBezTo>
                  <a:pt x="1826272" y="471614"/>
                  <a:pt x="1812892" y="459161"/>
                  <a:pt x="1797634" y="460806"/>
                </a:cubicBezTo>
                <a:cubicBezTo>
                  <a:pt x="1782376" y="462450"/>
                  <a:pt x="1778620" y="462450"/>
                  <a:pt x="1765474" y="444593"/>
                </a:cubicBezTo>
                <a:cubicBezTo>
                  <a:pt x="1752329" y="426737"/>
                  <a:pt x="1742000" y="435195"/>
                  <a:pt x="1722517" y="440129"/>
                </a:cubicBezTo>
                <a:cubicBezTo>
                  <a:pt x="1703034" y="445063"/>
                  <a:pt x="1697165" y="458691"/>
                  <a:pt x="1689888" y="464800"/>
                </a:cubicBezTo>
                <a:cubicBezTo>
                  <a:pt x="1674630" y="477253"/>
                  <a:pt x="1729090" y="472554"/>
                  <a:pt x="1746695" y="478663"/>
                </a:cubicBezTo>
                <a:close/>
                <a:moveTo>
                  <a:pt x="1977445" y="295629"/>
                </a:moveTo>
                <a:cubicBezTo>
                  <a:pt x="1956553" y="321710"/>
                  <a:pt x="1939651" y="342621"/>
                  <a:pt x="1963360" y="346380"/>
                </a:cubicBezTo>
                <a:cubicBezTo>
                  <a:pt x="1987069" y="350140"/>
                  <a:pt x="1997397" y="344501"/>
                  <a:pt x="1999041" y="352019"/>
                </a:cubicBezTo>
                <a:cubicBezTo>
                  <a:pt x="2000684" y="359538"/>
                  <a:pt x="1995050" y="364707"/>
                  <a:pt x="1959839" y="364707"/>
                </a:cubicBezTo>
                <a:cubicBezTo>
                  <a:pt x="1924628" y="364707"/>
                  <a:pt x="1936365" y="372696"/>
                  <a:pt x="1954910" y="395722"/>
                </a:cubicBezTo>
                <a:cubicBezTo>
                  <a:pt x="1973454" y="418748"/>
                  <a:pt x="1976740" y="410994"/>
                  <a:pt x="2006552" y="410289"/>
                </a:cubicBezTo>
                <a:cubicBezTo>
                  <a:pt x="2036364" y="409585"/>
                  <a:pt x="2046693" y="398776"/>
                  <a:pt x="2071575" y="405120"/>
                </a:cubicBezTo>
                <a:cubicBezTo>
                  <a:pt x="2096458" y="411464"/>
                  <a:pt x="2103969" y="417808"/>
                  <a:pt x="2081669" y="424387"/>
                </a:cubicBezTo>
                <a:cubicBezTo>
                  <a:pt x="2059369" y="430966"/>
                  <a:pt x="2006318" y="443889"/>
                  <a:pt x="2018289" y="455167"/>
                </a:cubicBezTo>
                <a:cubicBezTo>
                  <a:pt x="2037599" y="472770"/>
                  <a:pt x="2060059" y="486562"/>
                  <a:pt x="2084486" y="495815"/>
                </a:cubicBezTo>
                <a:cubicBezTo>
                  <a:pt x="2101153" y="498399"/>
                  <a:pt x="2104674" y="484537"/>
                  <a:pt x="2141293" y="488766"/>
                </a:cubicBezTo>
                <a:cubicBezTo>
                  <a:pt x="2177913" y="492995"/>
                  <a:pt x="2168993" y="496519"/>
                  <a:pt x="2172983" y="486416"/>
                </a:cubicBezTo>
                <a:cubicBezTo>
                  <a:pt x="2176974" y="476313"/>
                  <a:pt x="2196457" y="450702"/>
                  <a:pt x="2200917" y="441304"/>
                </a:cubicBezTo>
                <a:cubicBezTo>
                  <a:pt x="2205377" y="431906"/>
                  <a:pt x="2215002" y="426032"/>
                  <a:pt x="2234954" y="421567"/>
                </a:cubicBezTo>
                <a:cubicBezTo>
                  <a:pt x="2254907" y="417103"/>
                  <a:pt x="2261480" y="410759"/>
                  <a:pt x="2242701" y="403945"/>
                </a:cubicBezTo>
                <a:cubicBezTo>
                  <a:pt x="2223922" y="397132"/>
                  <a:pt x="2202560" y="394312"/>
                  <a:pt x="2204673" y="388908"/>
                </a:cubicBezTo>
                <a:cubicBezTo>
                  <a:pt x="2206786" y="383504"/>
                  <a:pt x="2218288" y="368467"/>
                  <a:pt x="2210072" y="360713"/>
                </a:cubicBezTo>
                <a:cubicBezTo>
                  <a:pt x="2201856" y="352959"/>
                  <a:pt x="2189415" y="353194"/>
                  <a:pt x="2178852" y="348965"/>
                </a:cubicBezTo>
                <a:cubicBezTo>
                  <a:pt x="2168288" y="344736"/>
                  <a:pt x="2156786" y="325469"/>
                  <a:pt x="2143641" y="317715"/>
                </a:cubicBezTo>
                <a:cubicBezTo>
                  <a:pt x="2129479" y="311686"/>
                  <a:pt x="2115822" y="304536"/>
                  <a:pt x="2102796" y="296334"/>
                </a:cubicBezTo>
                <a:cubicBezTo>
                  <a:pt x="2086833" y="284116"/>
                  <a:pt x="2061247" y="254041"/>
                  <a:pt x="2029087" y="255686"/>
                </a:cubicBezTo>
                <a:cubicBezTo>
                  <a:pt x="2007491" y="256861"/>
                  <a:pt x="1998336" y="269549"/>
                  <a:pt x="1977445" y="295629"/>
                </a:cubicBezTo>
                <a:close/>
                <a:moveTo>
                  <a:pt x="1936600" y="514141"/>
                </a:moveTo>
                <a:cubicBezTo>
                  <a:pt x="1928619" y="518136"/>
                  <a:pt x="1908431" y="518841"/>
                  <a:pt x="1923454" y="531293"/>
                </a:cubicBezTo>
                <a:cubicBezTo>
                  <a:pt x="1938478" y="543746"/>
                  <a:pt x="1934252" y="543981"/>
                  <a:pt x="1953032" y="536933"/>
                </a:cubicBezTo>
                <a:cubicBezTo>
                  <a:pt x="1970872" y="530098"/>
                  <a:pt x="1987273" y="519978"/>
                  <a:pt x="2001388" y="507093"/>
                </a:cubicBezTo>
                <a:cubicBezTo>
                  <a:pt x="2003735" y="501689"/>
                  <a:pt x="1982609" y="491585"/>
                  <a:pt x="1968290" y="487121"/>
                </a:cubicBezTo>
                <a:cubicBezTo>
                  <a:pt x="1950680" y="477913"/>
                  <a:pt x="1932396" y="470058"/>
                  <a:pt x="1913595" y="463625"/>
                </a:cubicBezTo>
                <a:cubicBezTo>
                  <a:pt x="1869934" y="450937"/>
                  <a:pt x="1944581" y="509912"/>
                  <a:pt x="1936600" y="514141"/>
                </a:cubicBezTo>
                <a:close/>
                <a:moveTo>
                  <a:pt x="2916639" y="125754"/>
                </a:moveTo>
                <a:cubicBezTo>
                  <a:pt x="2883541" y="116590"/>
                  <a:pt x="2764997" y="93799"/>
                  <a:pt x="2726500" y="102258"/>
                </a:cubicBezTo>
                <a:cubicBezTo>
                  <a:pt x="2688003" y="110716"/>
                  <a:pt x="2690115" y="82286"/>
                  <a:pt x="2636829" y="89335"/>
                </a:cubicBezTo>
                <a:cubicBezTo>
                  <a:pt x="2583543" y="96384"/>
                  <a:pt x="2501150" y="92389"/>
                  <a:pt x="2475563" y="96384"/>
                </a:cubicBezTo>
                <a:cubicBezTo>
                  <a:pt x="2449976" y="100378"/>
                  <a:pt x="2488239" y="111186"/>
                  <a:pt x="2502089" y="119880"/>
                </a:cubicBezTo>
                <a:cubicBezTo>
                  <a:pt x="2515938" y="128573"/>
                  <a:pt x="2435892" y="110011"/>
                  <a:pt x="2375094" y="126928"/>
                </a:cubicBezTo>
                <a:cubicBezTo>
                  <a:pt x="2314297" y="143845"/>
                  <a:pt x="2274626" y="152774"/>
                  <a:pt x="2339883" y="177680"/>
                </a:cubicBezTo>
                <a:cubicBezTo>
                  <a:pt x="2365423" y="185918"/>
                  <a:pt x="2390118" y="196619"/>
                  <a:pt x="2413592" y="209634"/>
                </a:cubicBezTo>
                <a:cubicBezTo>
                  <a:pt x="2373874" y="202592"/>
                  <a:pt x="2334667" y="192938"/>
                  <a:pt x="2296222" y="180734"/>
                </a:cubicBezTo>
                <a:cubicBezTo>
                  <a:pt x="2260776" y="166871"/>
                  <a:pt x="2280024" y="167811"/>
                  <a:pt x="2213828" y="186608"/>
                </a:cubicBezTo>
                <a:cubicBezTo>
                  <a:pt x="2147631" y="205405"/>
                  <a:pt x="2082373" y="216213"/>
                  <a:pt x="2085660" y="235245"/>
                </a:cubicBezTo>
                <a:cubicBezTo>
                  <a:pt x="2088946" y="254276"/>
                  <a:pt x="2138946" y="282237"/>
                  <a:pt x="2172044" y="289050"/>
                </a:cubicBezTo>
                <a:cubicBezTo>
                  <a:pt x="2208067" y="291134"/>
                  <a:pt x="2244182" y="287084"/>
                  <a:pt x="2278851" y="277067"/>
                </a:cubicBezTo>
                <a:cubicBezTo>
                  <a:pt x="2284250" y="275893"/>
                  <a:pt x="2253499" y="305732"/>
                  <a:pt x="2253499" y="305732"/>
                </a:cubicBezTo>
                <a:cubicBezTo>
                  <a:pt x="2253499" y="305732"/>
                  <a:pt x="2287536" y="298919"/>
                  <a:pt x="2326034" y="288815"/>
                </a:cubicBezTo>
                <a:cubicBezTo>
                  <a:pt x="2364531" y="278712"/>
                  <a:pt x="2394343" y="267904"/>
                  <a:pt x="2430728" y="254981"/>
                </a:cubicBezTo>
                <a:cubicBezTo>
                  <a:pt x="2445376" y="250414"/>
                  <a:pt x="2459648" y="244758"/>
                  <a:pt x="2473450" y="238064"/>
                </a:cubicBezTo>
                <a:cubicBezTo>
                  <a:pt x="2440399" y="263905"/>
                  <a:pt x="2404578" y="285970"/>
                  <a:pt x="2366644" y="303853"/>
                </a:cubicBezTo>
                <a:cubicBezTo>
                  <a:pt x="2325754" y="319264"/>
                  <a:pt x="2282945" y="328989"/>
                  <a:pt x="2239415" y="332753"/>
                </a:cubicBezTo>
                <a:cubicBezTo>
                  <a:pt x="2212889" y="332753"/>
                  <a:pt x="2217114" y="350610"/>
                  <a:pt x="2243875" y="364472"/>
                </a:cubicBezTo>
                <a:cubicBezTo>
                  <a:pt x="2265846" y="380377"/>
                  <a:pt x="2286210" y="398398"/>
                  <a:pt x="2304672" y="418278"/>
                </a:cubicBezTo>
                <a:cubicBezTo>
                  <a:pt x="2313043" y="424584"/>
                  <a:pt x="2318740" y="433809"/>
                  <a:pt x="2320635" y="444124"/>
                </a:cubicBezTo>
                <a:cubicBezTo>
                  <a:pt x="2294536" y="425118"/>
                  <a:pt x="2259175" y="425118"/>
                  <a:pt x="2233076" y="444124"/>
                </a:cubicBezTo>
                <a:cubicBezTo>
                  <a:pt x="2186128" y="477018"/>
                  <a:pt x="2193640" y="493935"/>
                  <a:pt x="2205377" y="497929"/>
                </a:cubicBezTo>
                <a:cubicBezTo>
                  <a:pt x="2217114" y="501924"/>
                  <a:pt x="2257724" y="505918"/>
                  <a:pt x="2265001" y="519780"/>
                </a:cubicBezTo>
                <a:cubicBezTo>
                  <a:pt x="2272278" y="533643"/>
                  <a:pt x="2326034" y="506858"/>
                  <a:pt x="2326034" y="506858"/>
                </a:cubicBezTo>
                <a:cubicBezTo>
                  <a:pt x="2326034" y="506858"/>
                  <a:pt x="2298100" y="540692"/>
                  <a:pt x="2272513" y="540692"/>
                </a:cubicBezTo>
                <a:cubicBezTo>
                  <a:pt x="2246926" y="540692"/>
                  <a:pt x="2249039" y="518841"/>
                  <a:pt x="2210541" y="522835"/>
                </a:cubicBezTo>
                <a:cubicBezTo>
                  <a:pt x="2172044" y="526829"/>
                  <a:pt x="2175330" y="535758"/>
                  <a:pt x="2191293" y="548680"/>
                </a:cubicBezTo>
                <a:cubicBezTo>
                  <a:pt x="2207255" y="561603"/>
                  <a:pt x="2220166" y="565598"/>
                  <a:pt x="2192467" y="578755"/>
                </a:cubicBezTo>
                <a:cubicBezTo>
                  <a:pt x="2164767" y="591913"/>
                  <a:pt x="2151856" y="595672"/>
                  <a:pt x="2150683" y="611415"/>
                </a:cubicBezTo>
                <a:cubicBezTo>
                  <a:pt x="2149509" y="627157"/>
                  <a:pt x="2187067" y="627392"/>
                  <a:pt x="2210541" y="627392"/>
                </a:cubicBezTo>
                <a:cubicBezTo>
                  <a:pt x="2234015" y="627392"/>
                  <a:pt x="2257489" y="625277"/>
                  <a:pt x="2299273" y="624337"/>
                </a:cubicBezTo>
                <a:cubicBezTo>
                  <a:pt x="2341057" y="623398"/>
                  <a:pt x="2336597" y="609535"/>
                  <a:pt x="2352559" y="609535"/>
                </a:cubicBezTo>
                <a:cubicBezTo>
                  <a:pt x="2368522" y="609535"/>
                  <a:pt x="2384719" y="614469"/>
                  <a:pt x="2378381" y="630446"/>
                </a:cubicBezTo>
                <a:cubicBezTo>
                  <a:pt x="2372043" y="646424"/>
                  <a:pt x="2384719" y="636320"/>
                  <a:pt x="2431667" y="619403"/>
                </a:cubicBezTo>
                <a:cubicBezTo>
                  <a:pt x="2478615" y="602486"/>
                  <a:pt x="2457253" y="576641"/>
                  <a:pt x="2455141" y="567712"/>
                </a:cubicBezTo>
                <a:cubicBezTo>
                  <a:pt x="2453028" y="558784"/>
                  <a:pt x="2434718" y="555729"/>
                  <a:pt x="2424155" y="550795"/>
                </a:cubicBezTo>
                <a:cubicBezTo>
                  <a:pt x="2413592" y="545861"/>
                  <a:pt x="2456080" y="501924"/>
                  <a:pt x="2449742" y="487121"/>
                </a:cubicBezTo>
                <a:cubicBezTo>
                  <a:pt x="2443404" y="472319"/>
                  <a:pt x="2502089" y="484067"/>
                  <a:pt x="2528849" y="449293"/>
                </a:cubicBezTo>
                <a:cubicBezTo>
                  <a:pt x="2555609" y="414519"/>
                  <a:pt x="2545750" y="388438"/>
                  <a:pt x="2526736" y="382564"/>
                </a:cubicBezTo>
                <a:cubicBezTo>
                  <a:pt x="2507722" y="376690"/>
                  <a:pt x="2561947" y="380450"/>
                  <a:pt x="2579083" y="370581"/>
                </a:cubicBezTo>
                <a:cubicBezTo>
                  <a:pt x="2596219" y="360713"/>
                  <a:pt x="2633543" y="348730"/>
                  <a:pt x="2649505" y="329698"/>
                </a:cubicBezTo>
                <a:cubicBezTo>
                  <a:pt x="2665468" y="310667"/>
                  <a:pt x="2669928" y="303853"/>
                  <a:pt x="2633543" y="307847"/>
                </a:cubicBezTo>
                <a:cubicBezTo>
                  <a:pt x="2597158" y="311841"/>
                  <a:pt x="2685890" y="291870"/>
                  <a:pt x="2728613" y="263910"/>
                </a:cubicBezTo>
                <a:cubicBezTo>
                  <a:pt x="2771335" y="235949"/>
                  <a:pt x="2820631" y="203290"/>
                  <a:pt x="2831194" y="195302"/>
                </a:cubicBezTo>
                <a:cubicBezTo>
                  <a:pt x="2841757" y="187313"/>
                  <a:pt x="2851617" y="191307"/>
                  <a:pt x="2801382" y="195302"/>
                </a:cubicBezTo>
                <a:cubicBezTo>
                  <a:pt x="2751148" y="199296"/>
                  <a:pt x="2691289" y="191307"/>
                  <a:pt x="2724387" y="187313"/>
                </a:cubicBezTo>
                <a:cubicBezTo>
                  <a:pt x="2757486" y="183319"/>
                  <a:pt x="2855842" y="171336"/>
                  <a:pt x="2881428" y="152539"/>
                </a:cubicBezTo>
                <a:cubicBezTo>
                  <a:pt x="2892485" y="142743"/>
                  <a:pt x="2904245" y="133790"/>
                  <a:pt x="2916639" y="125754"/>
                </a:cubicBezTo>
                <a:close/>
                <a:moveTo>
                  <a:pt x="2318522" y="816769"/>
                </a:moveTo>
                <a:cubicBezTo>
                  <a:pt x="2265001" y="811600"/>
                  <a:pt x="2187067" y="798677"/>
                  <a:pt x="2171105" y="844494"/>
                </a:cubicBezTo>
                <a:cubicBezTo>
                  <a:pt x="2153478" y="898939"/>
                  <a:pt x="2139211" y="954415"/>
                  <a:pt x="2128382" y="1010611"/>
                </a:cubicBezTo>
                <a:cubicBezTo>
                  <a:pt x="2126270" y="1029407"/>
                  <a:pt x="2192467" y="1057603"/>
                  <a:pt x="2238241" y="1059482"/>
                </a:cubicBezTo>
                <a:cubicBezTo>
                  <a:pt x="2284015" y="1061362"/>
                  <a:pt x="2359132" y="1064416"/>
                  <a:pt x="2344109" y="1053373"/>
                </a:cubicBezTo>
                <a:cubicBezTo>
                  <a:pt x="2329085" y="1042330"/>
                  <a:pt x="2341996" y="1036456"/>
                  <a:pt x="2384719" y="1038571"/>
                </a:cubicBezTo>
                <a:cubicBezTo>
                  <a:pt x="2427441" y="1040685"/>
                  <a:pt x="2431667" y="1029407"/>
                  <a:pt x="2431667" y="1020479"/>
                </a:cubicBezTo>
                <a:cubicBezTo>
                  <a:pt x="2431667" y="1011551"/>
                  <a:pt x="2439178" y="1031522"/>
                  <a:pt x="2468990" y="1047499"/>
                </a:cubicBezTo>
                <a:cubicBezTo>
                  <a:pt x="2498802" y="1063477"/>
                  <a:pt x="2524624" y="1108119"/>
                  <a:pt x="2551384" y="1134199"/>
                </a:cubicBezTo>
                <a:cubicBezTo>
                  <a:pt x="2578144" y="1160280"/>
                  <a:pt x="2637768" y="1194819"/>
                  <a:pt x="2626031" y="1214790"/>
                </a:cubicBezTo>
                <a:cubicBezTo>
                  <a:pt x="2614294" y="1234762"/>
                  <a:pt x="2638942" y="1304310"/>
                  <a:pt x="2546924" y="1320287"/>
                </a:cubicBezTo>
                <a:cubicBezTo>
                  <a:pt x="2454906" y="1336264"/>
                  <a:pt x="2449742" y="1325221"/>
                  <a:pt x="2450915" y="1346133"/>
                </a:cubicBezTo>
                <a:cubicBezTo>
                  <a:pt x="2452089" y="1367044"/>
                  <a:pt x="2456314" y="1375973"/>
                  <a:pt x="2492464" y="1375973"/>
                </a:cubicBezTo>
                <a:cubicBezTo>
                  <a:pt x="2528614" y="1375973"/>
                  <a:pt x="2579083" y="1346133"/>
                  <a:pt x="2596219" y="1367984"/>
                </a:cubicBezTo>
                <a:cubicBezTo>
                  <a:pt x="2610914" y="1385258"/>
                  <a:pt x="2630609" y="1397568"/>
                  <a:pt x="2652557" y="1403228"/>
                </a:cubicBezTo>
                <a:cubicBezTo>
                  <a:pt x="2667346" y="1408162"/>
                  <a:pt x="2634247" y="1417090"/>
                  <a:pt x="2625797" y="1420145"/>
                </a:cubicBezTo>
                <a:cubicBezTo>
                  <a:pt x="2617346" y="1423199"/>
                  <a:pt x="2643872" y="1426019"/>
                  <a:pt x="2696219" y="1450925"/>
                </a:cubicBezTo>
                <a:cubicBezTo>
                  <a:pt x="2748566" y="1475830"/>
                  <a:pt x="2811711" y="1478885"/>
                  <a:pt x="2780725" y="1461028"/>
                </a:cubicBezTo>
                <a:cubicBezTo>
                  <a:pt x="2749739" y="1443171"/>
                  <a:pt x="2733777" y="1410277"/>
                  <a:pt x="2720866" y="1399234"/>
                </a:cubicBezTo>
                <a:cubicBezTo>
                  <a:pt x="2707956" y="1388190"/>
                  <a:pt x="2720866" y="1397119"/>
                  <a:pt x="2744340" y="1403228"/>
                </a:cubicBezTo>
                <a:cubicBezTo>
                  <a:pt x="2765913" y="1410439"/>
                  <a:pt x="2785631" y="1422309"/>
                  <a:pt x="2802086" y="1438002"/>
                </a:cubicBezTo>
                <a:cubicBezTo>
                  <a:pt x="2812650" y="1446930"/>
                  <a:pt x="2818049" y="1434947"/>
                  <a:pt x="2825560" y="1400173"/>
                </a:cubicBezTo>
                <a:cubicBezTo>
                  <a:pt x="2833072" y="1365399"/>
                  <a:pt x="2822274" y="1365399"/>
                  <a:pt x="2780725" y="1337439"/>
                </a:cubicBezTo>
                <a:cubicBezTo>
                  <a:pt x="2739176" y="1309479"/>
                  <a:pt x="2726265" y="1287628"/>
                  <a:pt x="2721805" y="1266951"/>
                </a:cubicBezTo>
                <a:cubicBezTo>
                  <a:pt x="2717345" y="1246275"/>
                  <a:pt x="2743167" y="1243455"/>
                  <a:pt x="2753965" y="1229123"/>
                </a:cubicBezTo>
                <a:cubicBezTo>
                  <a:pt x="2764763" y="1214790"/>
                  <a:pt x="2794575" y="1254029"/>
                  <a:pt x="2814762" y="1276115"/>
                </a:cubicBezTo>
                <a:cubicBezTo>
                  <a:pt x="2834950" y="1298201"/>
                  <a:pt x="2852086" y="1338849"/>
                  <a:pt x="2868283" y="1309949"/>
                </a:cubicBezTo>
                <a:cubicBezTo>
                  <a:pt x="2884151" y="1275584"/>
                  <a:pt x="2894597" y="1238965"/>
                  <a:pt x="2899269" y="1201398"/>
                </a:cubicBezTo>
                <a:cubicBezTo>
                  <a:pt x="2899269" y="1186360"/>
                  <a:pt x="2883306" y="1201398"/>
                  <a:pt x="2814762" y="1168503"/>
                </a:cubicBezTo>
                <a:cubicBezTo>
                  <a:pt x="2779927" y="1148962"/>
                  <a:pt x="2743096" y="1133208"/>
                  <a:pt x="2704904" y="1121512"/>
                </a:cubicBezTo>
                <a:cubicBezTo>
                  <a:pt x="2698331" y="1121512"/>
                  <a:pt x="2722979" y="1108589"/>
                  <a:pt x="2751852" y="1093551"/>
                </a:cubicBezTo>
                <a:cubicBezTo>
                  <a:pt x="2780725" y="1078514"/>
                  <a:pt x="2794340" y="1080629"/>
                  <a:pt x="2730256" y="1020009"/>
                </a:cubicBezTo>
                <a:cubicBezTo>
                  <a:pt x="2666172" y="959389"/>
                  <a:pt x="2648097" y="946232"/>
                  <a:pt x="2606313" y="942237"/>
                </a:cubicBezTo>
                <a:cubicBezTo>
                  <a:pt x="2564529" y="938243"/>
                  <a:pt x="2553027" y="895246"/>
                  <a:pt x="2523215" y="879503"/>
                </a:cubicBezTo>
                <a:cubicBezTo>
                  <a:pt x="2493403" y="863761"/>
                  <a:pt x="2423685" y="897360"/>
                  <a:pt x="2403498" y="902999"/>
                </a:cubicBezTo>
                <a:cubicBezTo>
                  <a:pt x="2383310" y="908638"/>
                  <a:pt x="2389648" y="915922"/>
                  <a:pt x="2363827" y="879503"/>
                </a:cubicBezTo>
                <a:cubicBezTo>
                  <a:pt x="2338005" y="843085"/>
                  <a:pt x="2318522" y="816769"/>
                  <a:pt x="2318522" y="816769"/>
                </a:cubicBezTo>
                <a:close/>
                <a:moveTo>
                  <a:pt x="2365470" y="816769"/>
                </a:moveTo>
                <a:cubicBezTo>
                  <a:pt x="2338944" y="819824"/>
                  <a:pt x="2381667" y="868460"/>
                  <a:pt x="2415704" y="870575"/>
                </a:cubicBezTo>
                <a:cubicBezTo>
                  <a:pt x="2440164" y="870175"/>
                  <a:pt x="2464225" y="864316"/>
                  <a:pt x="2486126" y="853423"/>
                </a:cubicBezTo>
                <a:cubicBezTo>
                  <a:pt x="2494812" y="851543"/>
                  <a:pt x="2408193" y="811600"/>
                  <a:pt x="2366409" y="816769"/>
                </a:cubicBezTo>
                <a:close/>
                <a:moveTo>
                  <a:pt x="2245752" y="1310184"/>
                </a:moveTo>
                <a:cubicBezTo>
                  <a:pt x="2238018" y="1329984"/>
                  <a:pt x="2232736" y="1350658"/>
                  <a:pt x="2230025" y="1371743"/>
                </a:cubicBezTo>
                <a:cubicBezTo>
                  <a:pt x="2229095" y="1384144"/>
                  <a:pt x="2226079" y="1396297"/>
                  <a:pt x="2221105" y="1407692"/>
                </a:cubicBezTo>
                <a:cubicBezTo>
                  <a:pt x="2217114" y="1420380"/>
                  <a:pt x="2234015" y="1405342"/>
                  <a:pt x="2244579" y="1424139"/>
                </a:cubicBezTo>
                <a:cubicBezTo>
                  <a:pt x="2255142" y="1442936"/>
                  <a:pt x="2250917" y="1447635"/>
                  <a:pt x="2270870" y="1426254"/>
                </a:cubicBezTo>
                <a:cubicBezTo>
                  <a:pt x="2287600" y="1405122"/>
                  <a:pt x="2315916" y="1396997"/>
                  <a:pt x="2341292" y="1406047"/>
                </a:cubicBezTo>
                <a:cubicBezTo>
                  <a:pt x="2369226" y="1415211"/>
                  <a:pt x="2390822" y="1418735"/>
                  <a:pt x="2381198" y="1401583"/>
                </a:cubicBezTo>
                <a:cubicBezTo>
                  <a:pt x="2371573" y="1384431"/>
                  <a:pt x="2357724" y="1386076"/>
                  <a:pt x="2339648" y="1362815"/>
                </a:cubicBezTo>
                <a:cubicBezTo>
                  <a:pt x="2324860" y="1344382"/>
                  <a:pt x="2304660" y="1331067"/>
                  <a:pt x="2281902" y="1324751"/>
                </a:cubicBezTo>
                <a:cubicBezTo>
                  <a:pt x="2258663" y="1316058"/>
                  <a:pt x="2256081" y="1287393"/>
                  <a:pt x="2246691" y="1310419"/>
                </a:cubicBezTo>
                <a:close/>
                <a:moveTo>
                  <a:pt x="2448098" y="3054757"/>
                </a:moveTo>
                <a:cubicBezTo>
                  <a:pt x="2436197" y="3024260"/>
                  <a:pt x="2408122" y="3003090"/>
                  <a:pt x="2375564" y="3000012"/>
                </a:cubicBezTo>
                <a:cubicBezTo>
                  <a:pt x="2323686" y="2990379"/>
                  <a:pt x="2305142" y="3009645"/>
                  <a:pt x="2286832" y="3015989"/>
                </a:cubicBezTo>
                <a:cubicBezTo>
                  <a:pt x="2268522" y="3022333"/>
                  <a:pt x="2304672" y="3025622"/>
                  <a:pt x="2329555" y="3015989"/>
                </a:cubicBezTo>
                <a:cubicBezTo>
                  <a:pt x="2344496" y="3008306"/>
                  <a:pt x="2362395" y="3009199"/>
                  <a:pt x="2376503" y="3018339"/>
                </a:cubicBezTo>
                <a:cubicBezTo>
                  <a:pt x="2379789" y="3022803"/>
                  <a:pt x="2368052" y="3025622"/>
                  <a:pt x="2363827" y="3020923"/>
                </a:cubicBezTo>
                <a:cubicBezTo>
                  <a:pt x="2359601" y="3016224"/>
                  <a:pt x="2358897" y="3032436"/>
                  <a:pt x="2387301" y="3042539"/>
                </a:cubicBezTo>
                <a:cubicBezTo>
                  <a:pt x="2415704" y="3052643"/>
                  <a:pt x="2422042" y="3057577"/>
                  <a:pt x="2424859" y="3069560"/>
                </a:cubicBezTo>
                <a:cubicBezTo>
                  <a:pt x="2425892" y="3079475"/>
                  <a:pt x="2428920" y="3089062"/>
                  <a:pt x="2433779" y="3097755"/>
                </a:cubicBezTo>
                <a:cubicBezTo>
                  <a:pt x="2440117" y="3107858"/>
                  <a:pt x="2442465" y="3112088"/>
                  <a:pt x="2430728" y="3116552"/>
                </a:cubicBezTo>
                <a:cubicBezTo>
                  <a:pt x="2418991" y="3121016"/>
                  <a:pt x="2423216" y="3120311"/>
                  <a:pt x="2430728" y="3125715"/>
                </a:cubicBezTo>
                <a:cubicBezTo>
                  <a:pt x="2446174" y="3134926"/>
                  <a:pt x="2463521" y="3140471"/>
                  <a:pt x="2481431" y="3141928"/>
                </a:cubicBezTo>
                <a:cubicBezTo>
                  <a:pt x="2504905" y="3144042"/>
                  <a:pt x="2513826" y="3148506"/>
                  <a:pt x="2496924" y="3126185"/>
                </a:cubicBezTo>
                <a:cubicBezTo>
                  <a:pt x="2480023" y="3103864"/>
                  <a:pt x="2450915" y="3060866"/>
                  <a:pt x="2448098" y="3054757"/>
                </a:cubicBezTo>
                <a:close/>
                <a:moveTo>
                  <a:pt x="2525797" y="3164249"/>
                </a:moveTo>
                <a:cubicBezTo>
                  <a:pt x="2534905" y="3174187"/>
                  <a:pt x="2538192" y="3188167"/>
                  <a:pt x="2534483" y="3201137"/>
                </a:cubicBezTo>
                <a:cubicBezTo>
                  <a:pt x="2534483" y="3209126"/>
                  <a:pt x="2518990" y="3203017"/>
                  <a:pt x="2491995" y="3195968"/>
                </a:cubicBezTo>
                <a:cubicBezTo>
                  <a:pt x="2465000" y="3188919"/>
                  <a:pt x="2468521" y="3192209"/>
                  <a:pt x="2491995" y="3204897"/>
                </a:cubicBezTo>
                <a:cubicBezTo>
                  <a:pt x="2515469" y="3217584"/>
                  <a:pt x="2530257" y="3214295"/>
                  <a:pt x="2529318" y="3231212"/>
                </a:cubicBezTo>
                <a:cubicBezTo>
                  <a:pt x="2528379" y="3248129"/>
                  <a:pt x="2550680" y="3232622"/>
                  <a:pt x="2560774" y="3222988"/>
                </a:cubicBezTo>
                <a:cubicBezTo>
                  <a:pt x="2570867" y="3213355"/>
                  <a:pt x="2569929" y="3221814"/>
                  <a:pt x="2611243" y="3228158"/>
                </a:cubicBezTo>
                <a:cubicBezTo>
                  <a:pt x="2652557" y="3234501"/>
                  <a:pt x="2661242" y="3241785"/>
                  <a:pt x="2654670" y="3223693"/>
                </a:cubicBezTo>
                <a:cubicBezTo>
                  <a:pt x="2648097" y="3205601"/>
                  <a:pt x="2673684" y="3207011"/>
                  <a:pt x="2636829" y="3189624"/>
                </a:cubicBezTo>
                <a:cubicBezTo>
                  <a:pt x="2599975" y="3172237"/>
                  <a:pt x="2511713" y="3148741"/>
                  <a:pt x="2525797" y="3164718"/>
                </a:cubicBezTo>
                <a:close/>
                <a:moveTo>
                  <a:pt x="2408427" y="3174587"/>
                </a:moveTo>
                <a:cubicBezTo>
                  <a:pt x="2392935" y="3157200"/>
                  <a:pt x="2373451" y="3154850"/>
                  <a:pt x="2373216" y="3169418"/>
                </a:cubicBezTo>
                <a:cubicBezTo>
                  <a:pt x="2372982" y="3183985"/>
                  <a:pt x="2378615" y="3183280"/>
                  <a:pt x="2392935" y="3187275"/>
                </a:cubicBezTo>
                <a:cubicBezTo>
                  <a:pt x="2407254" y="3191269"/>
                  <a:pt x="2417817" y="3186100"/>
                  <a:pt x="2407723" y="3175057"/>
                </a:cubicBezTo>
                <a:close/>
                <a:moveTo>
                  <a:pt x="2709364" y="3249539"/>
                </a:moveTo>
                <a:cubicBezTo>
                  <a:pt x="2692463" y="3243665"/>
                  <a:pt x="2688942" y="3256353"/>
                  <a:pt x="2700209" y="3267161"/>
                </a:cubicBezTo>
                <a:cubicBezTo>
                  <a:pt x="2711477" y="3277969"/>
                  <a:pt x="2728847" y="3273975"/>
                  <a:pt x="2747157" y="3273270"/>
                </a:cubicBezTo>
                <a:cubicBezTo>
                  <a:pt x="2765467" y="3272565"/>
                  <a:pt x="2738237" y="3260112"/>
                  <a:pt x="2708660" y="3250009"/>
                </a:cubicBezTo>
                <a:close/>
                <a:moveTo>
                  <a:pt x="2514530" y="1165684"/>
                </a:moveTo>
                <a:cubicBezTo>
                  <a:pt x="2491056" y="1175082"/>
                  <a:pt x="2478849" y="1181661"/>
                  <a:pt x="2498568" y="1207507"/>
                </a:cubicBezTo>
                <a:cubicBezTo>
                  <a:pt x="2518286" y="1233352"/>
                  <a:pt x="2529788" y="1249094"/>
                  <a:pt x="2537300" y="1231003"/>
                </a:cubicBezTo>
                <a:cubicBezTo>
                  <a:pt x="2544811" y="1212911"/>
                  <a:pt x="2551853" y="1149942"/>
                  <a:pt x="2513826" y="1166154"/>
                </a:cubicBezTo>
                <a:close/>
                <a:moveTo>
                  <a:pt x="2334015" y="1442466"/>
                </a:moveTo>
                <a:cubicBezTo>
                  <a:pt x="2300212" y="1447870"/>
                  <a:pt x="2288945" y="1449045"/>
                  <a:pt x="2294344" y="1467842"/>
                </a:cubicBezTo>
                <a:cubicBezTo>
                  <a:pt x="2299743" y="1486638"/>
                  <a:pt x="2308898" y="1483819"/>
                  <a:pt x="2331902" y="1472306"/>
                </a:cubicBezTo>
                <a:cubicBezTo>
                  <a:pt x="2354907" y="1460793"/>
                  <a:pt x="2370869" y="1436592"/>
                  <a:pt x="2334015" y="1442466"/>
                </a:cubicBezTo>
                <a:close/>
                <a:moveTo>
                  <a:pt x="2404437" y="1471366"/>
                </a:moveTo>
                <a:cubicBezTo>
                  <a:pt x="2398568" y="1473011"/>
                  <a:pt x="2396925" y="1486403"/>
                  <a:pt x="2404437" y="1498151"/>
                </a:cubicBezTo>
                <a:cubicBezTo>
                  <a:pt x="2411948" y="1509899"/>
                  <a:pt x="2426268" y="1494392"/>
                  <a:pt x="2432840" y="1479825"/>
                </a:cubicBezTo>
                <a:cubicBezTo>
                  <a:pt x="2439413" y="1465257"/>
                  <a:pt x="2425798" y="1464787"/>
                  <a:pt x="2404437" y="1471366"/>
                </a:cubicBezTo>
                <a:close/>
                <a:moveTo>
                  <a:pt x="2034721" y="552205"/>
                </a:moveTo>
                <a:cubicBezTo>
                  <a:pt x="2002797" y="553380"/>
                  <a:pt x="1954675" y="564658"/>
                  <a:pt x="1981435" y="565128"/>
                </a:cubicBezTo>
                <a:cubicBezTo>
                  <a:pt x="2011921" y="568295"/>
                  <a:pt x="2042580" y="569472"/>
                  <a:pt x="2073219" y="568652"/>
                </a:cubicBezTo>
                <a:cubicBezTo>
                  <a:pt x="2116645" y="566302"/>
                  <a:pt x="2120167" y="563248"/>
                  <a:pt x="2121810" y="542337"/>
                </a:cubicBezTo>
                <a:cubicBezTo>
                  <a:pt x="2123453" y="521425"/>
                  <a:pt x="2093641" y="550325"/>
                  <a:pt x="2034721" y="552205"/>
                </a:cubicBezTo>
                <a:close/>
                <a:moveTo>
                  <a:pt x="1834488" y="376220"/>
                </a:moveTo>
                <a:cubicBezTo>
                  <a:pt x="1801859" y="386558"/>
                  <a:pt x="1811014" y="393372"/>
                  <a:pt x="1848338" y="410289"/>
                </a:cubicBezTo>
                <a:cubicBezTo>
                  <a:pt x="1885661" y="427206"/>
                  <a:pt x="1888009" y="419218"/>
                  <a:pt x="1883783" y="386793"/>
                </a:cubicBezTo>
                <a:cubicBezTo>
                  <a:pt x="1879558" y="354369"/>
                  <a:pt x="1854441" y="370581"/>
                  <a:pt x="1834488" y="376220"/>
                </a:cubicBezTo>
                <a:close/>
                <a:moveTo>
                  <a:pt x="4117804" y="1209621"/>
                </a:moveTo>
                <a:cubicBezTo>
                  <a:pt x="4077194" y="1220899"/>
                  <a:pt x="4063814" y="1214320"/>
                  <a:pt x="4056067" y="1234762"/>
                </a:cubicBezTo>
                <a:cubicBezTo>
                  <a:pt x="4048321" y="1255203"/>
                  <a:pt x="4032593" y="1244395"/>
                  <a:pt x="4023439" y="1246745"/>
                </a:cubicBezTo>
                <a:cubicBezTo>
                  <a:pt x="4014284" y="1249094"/>
                  <a:pt x="4001373" y="1306659"/>
                  <a:pt x="3994800" y="1298201"/>
                </a:cubicBezTo>
                <a:cubicBezTo>
                  <a:pt x="3987523" y="1287973"/>
                  <a:pt x="3981467" y="1276935"/>
                  <a:pt x="3976726" y="1265307"/>
                </a:cubicBezTo>
                <a:cubicBezTo>
                  <a:pt x="3967571" y="1245570"/>
                  <a:pt x="3979777" y="1249094"/>
                  <a:pt x="3962171" y="1228418"/>
                </a:cubicBezTo>
                <a:cubicBezTo>
                  <a:pt x="3944566" y="1207742"/>
                  <a:pt x="3909120" y="1209856"/>
                  <a:pt x="3906538" y="1218315"/>
                </a:cubicBezTo>
                <a:cubicBezTo>
                  <a:pt x="3903956" y="1226773"/>
                  <a:pt x="3930012" y="1234057"/>
                  <a:pt x="3921796" y="1243690"/>
                </a:cubicBezTo>
                <a:cubicBezTo>
                  <a:pt x="3913580" y="1253324"/>
                  <a:pt x="3890811" y="1265072"/>
                  <a:pt x="3882595" y="1272121"/>
                </a:cubicBezTo>
                <a:cubicBezTo>
                  <a:pt x="3874379" y="1279169"/>
                  <a:pt x="3898557" y="1275880"/>
                  <a:pt x="3913580" y="1272121"/>
                </a:cubicBezTo>
                <a:cubicBezTo>
                  <a:pt x="3928604" y="1268361"/>
                  <a:pt x="3939167" y="1283633"/>
                  <a:pt x="3945270" y="1294207"/>
                </a:cubicBezTo>
                <a:cubicBezTo>
                  <a:pt x="3951374" y="1304780"/>
                  <a:pt x="3938463" y="1315118"/>
                  <a:pt x="3931890" y="1320287"/>
                </a:cubicBezTo>
                <a:cubicBezTo>
                  <a:pt x="3925317" y="1325456"/>
                  <a:pt x="3953956" y="1324047"/>
                  <a:pt x="3965223" y="1326161"/>
                </a:cubicBezTo>
                <a:cubicBezTo>
                  <a:pt x="3976491" y="1328276"/>
                  <a:pt x="3982594" y="1337909"/>
                  <a:pt x="3974848" y="1349657"/>
                </a:cubicBezTo>
                <a:cubicBezTo>
                  <a:pt x="3967101" y="1361405"/>
                  <a:pt x="4008885" y="1351537"/>
                  <a:pt x="4031889" y="1349657"/>
                </a:cubicBezTo>
                <a:cubicBezTo>
                  <a:pt x="4054894" y="1347777"/>
                  <a:pt x="4061232" y="1365634"/>
                  <a:pt x="4095974" y="1354591"/>
                </a:cubicBezTo>
                <a:cubicBezTo>
                  <a:pt x="4130715" y="1343548"/>
                  <a:pt x="4147616" y="1344488"/>
                  <a:pt x="4179541" y="1320757"/>
                </a:cubicBezTo>
                <a:cubicBezTo>
                  <a:pt x="4211466" y="1297026"/>
                  <a:pt x="4208884" y="1302665"/>
                  <a:pt x="4230010" y="1287628"/>
                </a:cubicBezTo>
                <a:cubicBezTo>
                  <a:pt x="4251137" y="1272590"/>
                  <a:pt x="4246207" y="1267656"/>
                  <a:pt x="4246911" y="1250739"/>
                </a:cubicBezTo>
                <a:cubicBezTo>
                  <a:pt x="4247615" y="1233822"/>
                  <a:pt x="4260996" y="1255438"/>
                  <a:pt x="4256066" y="1230063"/>
                </a:cubicBezTo>
                <a:cubicBezTo>
                  <a:pt x="4251137" y="1204687"/>
                  <a:pt x="4224846" y="1211501"/>
                  <a:pt x="4206771" y="1209621"/>
                </a:cubicBezTo>
                <a:cubicBezTo>
                  <a:pt x="4188696" y="1207742"/>
                  <a:pt x="4189165" y="1193174"/>
                  <a:pt x="4180010" y="1188710"/>
                </a:cubicBezTo>
                <a:cubicBezTo>
                  <a:pt x="4170855" y="1184246"/>
                  <a:pt x="4158884" y="1198578"/>
                  <a:pt x="4117804" y="1209856"/>
                </a:cubicBezTo>
                <a:close/>
                <a:moveTo>
                  <a:pt x="6822009" y="3403202"/>
                </a:moveTo>
                <a:cubicBezTo>
                  <a:pt x="6819169" y="3411755"/>
                  <a:pt x="6817737" y="3420730"/>
                  <a:pt x="6817784" y="3429753"/>
                </a:cubicBezTo>
                <a:cubicBezTo>
                  <a:pt x="6817784" y="3443145"/>
                  <a:pt x="6816141" y="3457478"/>
                  <a:pt x="6817784" y="3470871"/>
                </a:cubicBezTo>
                <a:cubicBezTo>
                  <a:pt x="6819427" y="3484263"/>
                  <a:pt x="6819662" y="3494367"/>
                  <a:pt x="6827174" y="3496951"/>
                </a:cubicBezTo>
                <a:cubicBezTo>
                  <a:pt x="6834920" y="3501251"/>
                  <a:pt x="6844310" y="3501251"/>
                  <a:pt x="6852056" y="3496951"/>
                </a:cubicBezTo>
                <a:cubicBezTo>
                  <a:pt x="6864497" y="3491077"/>
                  <a:pt x="6875530" y="3480974"/>
                  <a:pt x="6869661" y="3465466"/>
                </a:cubicBezTo>
                <a:cubicBezTo>
                  <a:pt x="6862807" y="3449348"/>
                  <a:pt x="6854967" y="3433653"/>
                  <a:pt x="6846187" y="3418475"/>
                </a:cubicBezTo>
                <a:cubicBezTo>
                  <a:pt x="6837971" y="3407197"/>
                  <a:pt x="6825296" y="3392159"/>
                  <a:pt x="6822009" y="3403437"/>
                </a:cubicBezTo>
                <a:close/>
                <a:moveTo>
                  <a:pt x="6812151" y="3384875"/>
                </a:moveTo>
                <a:cubicBezTo>
                  <a:pt x="6813559" y="3390514"/>
                  <a:pt x="6815437" y="3389340"/>
                  <a:pt x="6818019" y="3393334"/>
                </a:cubicBezTo>
                <a:cubicBezTo>
                  <a:pt x="6820601" y="3397328"/>
                  <a:pt x="6823653" y="3393334"/>
                  <a:pt x="6819897" y="3388635"/>
                </a:cubicBezTo>
                <a:cubicBezTo>
                  <a:pt x="6816141" y="3383935"/>
                  <a:pt x="6816611" y="3382761"/>
                  <a:pt x="6816611" y="3382761"/>
                </a:cubicBezTo>
                <a:cubicBezTo>
                  <a:pt x="6816611" y="3382761"/>
                  <a:pt x="6811916" y="3381116"/>
                  <a:pt x="6811916" y="3385815"/>
                </a:cubicBezTo>
                <a:moveTo>
                  <a:pt x="7965663" y="4179508"/>
                </a:moveTo>
                <a:cubicBezTo>
                  <a:pt x="7965663" y="4179508"/>
                  <a:pt x="7965663" y="4179508"/>
                  <a:pt x="7964254" y="4180918"/>
                </a:cubicBezTo>
                <a:cubicBezTo>
                  <a:pt x="7942189" y="4203239"/>
                  <a:pt x="7922471" y="4196895"/>
                  <a:pt x="7884678" y="4208643"/>
                </a:cubicBezTo>
                <a:cubicBezTo>
                  <a:pt x="7846884" y="4220391"/>
                  <a:pt x="7779749" y="4259395"/>
                  <a:pt x="7774819" y="4276546"/>
                </a:cubicBezTo>
                <a:cubicBezTo>
                  <a:pt x="7769890" y="4293698"/>
                  <a:pt x="7774819" y="4296048"/>
                  <a:pt x="7770125" y="4293698"/>
                </a:cubicBezTo>
                <a:cubicBezTo>
                  <a:pt x="7765148" y="4290221"/>
                  <a:pt x="7760782" y="4285945"/>
                  <a:pt x="7757213" y="4281011"/>
                </a:cubicBezTo>
                <a:cubicBezTo>
                  <a:pt x="7751298" y="4293370"/>
                  <a:pt x="7748552" y="4307021"/>
                  <a:pt x="7749232" y="4320719"/>
                </a:cubicBezTo>
                <a:cubicBezTo>
                  <a:pt x="7754749" y="4338200"/>
                  <a:pt x="7758223" y="4356245"/>
                  <a:pt x="7759561" y="4374524"/>
                </a:cubicBezTo>
                <a:cubicBezTo>
                  <a:pt x="7759561" y="4398020"/>
                  <a:pt x="7750172" y="4412588"/>
                  <a:pt x="7750876" y="4429035"/>
                </a:cubicBezTo>
                <a:cubicBezTo>
                  <a:pt x="7751580" y="4445482"/>
                  <a:pt x="7778810" y="4476027"/>
                  <a:pt x="7786087" y="4496234"/>
                </a:cubicBezTo>
                <a:cubicBezTo>
                  <a:pt x="7795312" y="4511153"/>
                  <a:pt x="7800805" y="4528071"/>
                  <a:pt x="7802049" y="4545575"/>
                </a:cubicBezTo>
                <a:cubicBezTo>
                  <a:pt x="7806040" y="4580584"/>
                  <a:pt x="7825523" y="4599850"/>
                  <a:pt x="7806040" y="4618647"/>
                </a:cubicBezTo>
                <a:cubicBezTo>
                  <a:pt x="7786556" y="4637444"/>
                  <a:pt x="7774115" y="4633450"/>
                  <a:pt x="7796415" y="4652951"/>
                </a:cubicBezTo>
                <a:cubicBezTo>
                  <a:pt x="7818715" y="4672453"/>
                  <a:pt x="7837495" y="4685141"/>
                  <a:pt x="7873410" y="4672453"/>
                </a:cubicBezTo>
                <a:cubicBezTo>
                  <a:pt x="7909325" y="4659765"/>
                  <a:pt x="7899936" y="4648957"/>
                  <a:pt x="7927870" y="4642613"/>
                </a:cubicBezTo>
                <a:cubicBezTo>
                  <a:pt x="7946696" y="4636434"/>
                  <a:pt x="7966015" y="4631876"/>
                  <a:pt x="7985616" y="4628986"/>
                </a:cubicBezTo>
                <a:cubicBezTo>
                  <a:pt x="8009090" y="4627576"/>
                  <a:pt x="8026460" y="4628986"/>
                  <a:pt x="8035381" y="4612773"/>
                </a:cubicBezTo>
                <a:cubicBezTo>
                  <a:pt x="8044301" y="4596561"/>
                  <a:pt x="8037728" y="4596326"/>
                  <a:pt x="8061671" y="4584343"/>
                </a:cubicBezTo>
                <a:cubicBezTo>
                  <a:pt x="8085615" y="4572360"/>
                  <a:pt x="8083268" y="4569306"/>
                  <a:pt x="8099465" y="4566251"/>
                </a:cubicBezTo>
                <a:cubicBezTo>
                  <a:pt x="8115662" y="4563197"/>
                  <a:pt x="8125756" y="4574710"/>
                  <a:pt x="8146413" y="4557323"/>
                </a:cubicBezTo>
                <a:cubicBezTo>
                  <a:pt x="8167070" y="4539936"/>
                  <a:pt x="8152046" y="4538761"/>
                  <a:pt x="8200168" y="4538761"/>
                </a:cubicBezTo>
                <a:cubicBezTo>
                  <a:pt x="8229276" y="4537516"/>
                  <a:pt x="8258337" y="4541839"/>
                  <a:pt x="8285848" y="4551449"/>
                </a:cubicBezTo>
                <a:cubicBezTo>
                  <a:pt x="8306130" y="4557957"/>
                  <a:pt x="8324557" y="4569235"/>
                  <a:pt x="8339603" y="4584343"/>
                </a:cubicBezTo>
                <a:cubicBezTo>
                  <a:pt x="8346880" y="4595387"/>
                  <a:pt x="8356505" y="4607839"/>
                  <a:pt x="8359556" y="4607839"/>
                </a:cubicBezTo>
                <a:cubicBezTo>
                  <a:pt x="8362608" y="4607839"/>
                  <a:pt x="8366833" y="4607839"/>
                  <a:pt x="8378101" y="4597266"/>
                </a:cubicBezTo>
                <a:cubicBezTo>
                  <a:pt x="8391857" y="4585260"/>
                  <a:pt x="8406269" y="4574028"/>
                  <a:pt x="8421293" y="4563667"/>
                </a:cubicBezTo>
                <a:cubicBezTo>
                  <a:pt x="8420753" y="4575109"/>
                  <a:pt x="8417772" y="4586340"/>
                  <a:pt x="8412608" y="4596561"/>
                </a:cubicBezTo>
                <a:cubicBezTo>
                  <a:pt x="8407350" y="4604197"/>
                  <a:pt x="8404791" y="4613384"/>
                  <a:pt x="8405331" y="4622642"/>
                </a:cubicBezTo>
                <a:cubicBezTo>
                  <a:pt x="8405331" y="4627106"/>
                  <a:pt x="8423640" y="4608544"/>
                  <a:pt x="8426222" y="4607839"/>
                </a:cubicBezTo>
                <a:cubicBezTo>
                  <a:pt x="8428805" y="4607134"/>
                  <a:pt x="8430917" y="4640734"/>
                  <a:pt x="8433265" y="4643553"/>
                </a:cubicBezTo>
                <a:cubicBezTo>
                  <a:pt x="8435612" y="4646373"/>
                  <a:pt x="8442889" y="4644963"/>
                  <a:pt x="8450166" y="4654831"/>
                </a:cubicBezTo>
                <a:cubicBezTo>
                  <a:pt x="8460142" y="4665263"/>
                  <a:pt x="8468100" y="4677458"/>
                  <a:pt x="8473640" y="4690780"/>
                </a:cubicBezTo>
                <a:cubicBezTo>
                  <a:pt x="8486199" y="4711574"/>
                  <a:pt x="8506879" y="4726165"/>
                  <a:pt x="8530682" y="4730958"/>
                </a:cubicBezTo>
                <a:cubicBezTo>
                  <a:pt x="8547395" y="4733589"/>
                  <a:pt x="8564437" y="4733589"/>
                  <a:pt x="8581151" y="4730958"/>
                </a:cubicBezTo>
                <a:cubicBezTo>
                  <a:pt x="8595470" y="4728608"/>
                  <a:pt x="8596409" y="4711456"/>
                  <a:pt x="8611432" y="4718270"/>
                </a:cubicBezTo>
                <a:cubicBezTo>
                  <a:pt x="8626455" y="4725084"/>
                  <a:pt x="8611432" y="4739182"/>
                  <a:pt x="8646878" y="4736127"/>
                </a:cubicBezTo>
                <a:cubicBezTo>
                  <a:pt x="8669155" y="4735093"/>
                  <a:pt x="8690376" y="4726376"/>
                  <a:pt x="8706972" y="4711456"/>
                </a:cubicBezTo>
                <a:cubicBezTo>
                  <a:pt x="8721291" y="4701823"/>
                  <a:pt x="8722934" y="4725084"/>
                  <a:pt x="8741244" y="4699473"/>
                </a:cubicBezTo>
                <a:cubicBezTo>
                  <a:pt x="8759553" y="4673863"/>
                  <a:pt x="8763074" y="4680207"/>
                  <a:pt x="8766126" y="4649427"/>
                </a:cubicBezTo>
                <a:cubicBezTo>
                  <a:pt x="8765867" y="4626049"/>
                  <a:pt x="8772840" y="4603140"/>
                  <a:pt x="8786079" y="4583873"/>
                </a:cubicBezTo>
                <a:cubicBezTo>
                  <a:pt x="8803919" y="4554738"/>
                  <a:pt x="8807910" y="4568836"/>
                  <a:pt x="8819882" y="4526308"/>
                </a:cubicBezTo>
                <a:cubicBezTo>
                  <a:pt x="8834060" y="4488597"/>
                  <a:pt x="8842698" y="4449030"/>
                  <a:pt x="8845468" y="4408829"/>
                </a:cubicBezTo>
                <a:cubicBezTo>
                  <a:pt x="8845867" y="4391324"/>
                  <a:pt x="8843426" y="4373867"/>
                  <a:pt x="8838191" y="4357137"/>
                </a:cubicBezTo>
                <a:cubicBezTo>
                  <a:pt x="8830210" y="4317664"/>
                  <a:pt x="8835844" y="4322129"/>
                  <a:pt x="8810257" y="4305682"/>
                </a:cubicBezTo>
                <a:cubicBezTo>
                  <a:pt x="8784671" y="4289234"/>
                  <a:pt x="8778098" y="4293698"/>
                  <a:pt x="8771760" y="4270672"/>
                </a:cubicBezTo>
                <a:cubicBezTo>
                  <a:pt x="8765422" y="4247647"/>
                  <a:pt x="8773403" y="4240833"/>
                  <a:pt x="8761431" y="4240833"/>
                </a:cubicBezTo>
                <a:cubicBezTo>
                  <a:pt x="8749460" y="4240833"/>
                  <a:pt x="8737957" y="4246002"/>
                  <a:pt x="8731619" y="4230259"/>
                </a:cubicBezTo>
                <a:cubicBezTo>
                  <a:pt x="8727746" y="4216726"/>
                  <a:pt x="8720915" y="4204203"/>
                  <a:pt x="8711666" y="4193606"/>
                </a:cubicBezTo>
                <a:cubicBezTo>
                  <a:pt x="8698052" y="4178803"/>
                  <a:pt x="8685375" y="4181858"/>
                  <a:pt x="8660493" y="4170110"/>
                </a:cubicBezTo>
                <a:cubicBezTo>
                  <a:pt x="8635611" y="4158362"/>
                  <a:pt x="8648287" y="4156012"/>
                  <a:pt x="8648287" y="4136510"/>
                </a:cubicBezTo>
                <a:cubicBezTo>
                  <a:pt x="8648287" y="4117009"/>
                  <a:pt x="8649695" y="4096333"/>
                  <a:pt x="8629977" y="4087404"/>
                </a:cubicBezTo>
                <a:cubicBezTo>
                  <a:pt x="8610258" y="4078476"/>
                  <a:pt x="8621995" y="4092338"/>
                  <a:pt x="8621995" y="4060619"/>
                </a:cubicBezTo>
                <a:cubicBezTo>
                  <a:pt x="8621995" y="4028899"/>
                  <a:pt x="8621995" y="4033128"/>
                  <a:pt x="8606033" y="4027724"/>
                </a:cubicBezTo>
                <a:cubicBezTo>
                  <a:pt x="8590071" y="4022320"/>
                  <a:pt x="8584672" y="4022790"/>
                  <a:pt x="8574343" y="4004228"/>
                </a:cubicBezTo>
                <a:cubicBezTo>
                  <a:pt x="8564015" y="3985666"/>
                  <a:pt x="8550869" y="3953007"/>
                  <a:pt x="8546175" y="3940084"/>
                </a:cubicBezTo>
                <a:cubicBezTo>
                  <a:pt x="8541480" y="3927162"/>
                  <a:pt x="8535376" y="3941494"/>
                  <a:pt x="8529039" y="3950893"/>
                </a:cubicBezTo>
                <a:cubicBezTo>
                  <a:pt x="8519649" y="3965883"/>
                  <a:pt x="8514321" y="3983035"/>
                  <a:pt x="8513546" y="4000704"/>
                </a:cubicBezTo>
                <a:cubicBezTo>
                  <a:pt x="8513546" y="4020206"/>
                  <a:pt x="8521997" y="4031249"/>
                  <a:pt x="8521997" y="4057094"/>
                </a:cubicBezTo>
                <a:cubicBezTo>
                  <a:pt x="8519180" y="4081788"/>
                  <a:pt x="8508945" y="4105050"/>
                  <a:pt x="8492654" y="4123823"/>
                </a:cubicBezTo>
                <a:cubicBezTo>
                  <a:pt x="8481386" y="4138625"/>
                  <a:pt x="8472466" y="4125232"/>
                  <a:pt x="8462842" y="4121238"/>
                </a:cubicBezTo>
                <a:cubicBezTo>
                  <a:pt x="8453217" y="4117244"/>
                  <a:pt x="8451105" y="4102911"/>
                  <a:pt x="8430682" y="4092808"/>
                </a:cubicBezTo>
                <a:cubicBezTo>
                  <a:pt x="8410260" y="4082705"/>
                  <a:pt x="8373172" y="4074011"/>
                  <a:pt x="8356035" y="4058504"/>
                </a:cubicBezTo>
                <a:cubicBezTo>
                  <a:pt x="8338899" y="4042997"/>
                  <a:pt x="8350636" y="4042527"/>
                  <a:pt x="8356035" y="4026550"/>
                </a:cubicBezTo>
                <a:cubicBezTo>
                  <a:pt x="8360472" y="4011207"/>
                  <a:pt x="8369392" y="3997556"/>
                  <a:pt x="8381622" y="3987311"/>
                </a:cubicBezTo>
                <a:cubicBezTo>
                  <a:pt x="8394532" y="3976973"/>
                  <a:pt x="8390777" y="3972744"/>
                  <a:pt x="8374580" y="3963815"/>
                </a:cubicBezTo>
                <a:cubicBezTo>
                  <a:pt x="8353735" y="3955474"/>
                  <a:pt x="8331200" y="3952255"/>
                  <a:pt x="8308853" y="3954417"/>
                </a:cubicBezTo>
                <a:cubicBezTo>
                  <a:pt x="8281623" y="3954417"/>
                  <a:pt x="8265660" y="3952537"/>
                  <a:pt x="8267304" y="3967810"/>
                </a:cubicBezTo>
                <a:cubicBezTo>
                  <a:pt x="8268947" y="3983082"/>
                  <a:pt x="8284909" y="3989191"/>
                  <a:pt x="8261904" y="3984727"/>
                </a:cubicBezTo>
                <a:cubicBezTo>
                  <a:pt x="8238900" y="3980263"/>
                  <a:pt x="8219182" y="3978383"/>
                  <a:pt x="8209088" y="3989191"/>
                </a:cubicBezTo>
                <a:cubicBezTo>
                  <a:pt x="8198994" y="4000610"/>
                  <a:pt x="8192680" y="4014895"/>
                  <a:pt x="8191013" y="4030074"/>
                </a:cubicBezTo>
                <a:cubicBezTo>
                  <a:pt x="8184910" y="4053570"/>
                  <a:pt x="8192422" y="4054980"/>
                  <a:pt x="8182797" y="4054980"/>
                </a:cubicBezTo>
                <a:cubicBezTo>
                  <a:pt x="8162023" y="4048941"/>
                  <a:pt x="8141835" y="4041094"/>
                  <a:pt x="8122469" y="4031484"/>
                </a:cubicBezTo>
                <a:cubicBezTo>
                  <a:pt x="8109793" y="4025845"/>
                  <a:pt x="8102751" y="4026315"/>
                  <a:pt x="8087962" y="4040412"/>
                </a:cubicBezTo>
                <a:cubicBezTo>
                  <a:pt x="8060873" y="4065835"/>
                  <a:pt x="8032095" y="4089401"/>
                  <a:pt x="8001813" y="4110900"/>
                </a:cubicBezTo>
                <a:cubicBezTo>
                  <a:pt x="7983972" y="4121003"/>
                  <a:pt x="7985147" y="4118419"/>
                  <a:pt x="7965663" y="4179743"/>
                </a:cubicBezTo>
                <a:close/>
                <a:moveTo>
                  <a:pt x="7253462" y="3506584"/>
                </a:moveTo>
                <a:cubicBezTo>
                  <a:pt x="7242194" y="3505175"/>
                  <a:pt x="7235856" y="3502120"/>
                  <a:pt x="7249706" y="3519977"/>
                </a:cubicBezTo>
                <a:cubicBezTo>
                  <a:pt x="7258720" y="3532453"/>
                  <a:pt x="7269119" y="3543896"/>
                  <a:pt x="7280691" y="3554046"/>
                </a:cubicBezTo>
                <a:cubicBezTo>
                  <a:pt x="7294072" y="3566499"/>
                  <a:pt x="7299001" y="3544883"/>
                  <a:pt x="7309095" y="3568849"/>
                </a:cubicBezTo>
                <a:cubicBezTo>
                  <a:pt x="7319188" y="3592814"/>
                  <a:pt x="7315433" y="3592345"/>
                  <a:pt x="7325527" y="3602213"/>
                </a:cubicBezTo>
                <a:cubicBezTo>
                  <a:pt x="7335621" y="3612081"/>
                  <a:pt x="7344306" y="3613726"/>
                  <a:pt x="7346888" y="3622654"/>
                </a:cubicBezTo>
                <a:cubicBezTo>
                  <a:pt x="7349376" y="3635131"/>
                  <a:pt x="7355503" y="3646573"/>
                  <a:pt x="7364494" y="3655549"/>
                </a:cubicBezTo>
                <a:cubicBezTo>
                  <a:pt x="7376231" y="3665417"/>
                  <a:pt x="7376231" y="3664007"/>
                  <a:pt x="7383273" y="3683274"/>
                </a:cubicBezTo>
                <a:cubicBezTo>
                  <a:pt x="7390315" y="3702541"/>
                  <a:pt x="7400878" y="3716638"/>
                  <a:pt x="7406747" y="3733085"/>
                </a:cubicBezTo>
                <a:cubicBezTo>
                  <a:pt x="7412615" y="3749533"/>
                  <a:pt x="7442427" y="3765040"/>
                  <a:pt x="7457920" y="3785011"/>
                </a:cubicBezTo>
                <a:cubicBezTo>
                  <a:pt x="7473413" y="3804983"/>
                  <a:pt x="7499704" y="3833648"/>
                  <a:pt x="7504868" y="3825659"/>
                </a:cubicBezTo>
                <a:cubicBezTo>
                  <a:pt x="7510032" y="3817671"/>
                  <a:pt x="7520361" y="3825659"/>
                  <a:pt x="7528342" y="3822840"/>
                </a:cubicBezTo>
                <a:cubicBezTo>
                  <a:pt x="7536323" y="3820020"/>
                  <a:pt x="7539140" y="3808272"/>
                  <a:pt x="7544305" y="3780547"/>
                </a:cubicBezTo>
                <a:cubicBezTo>
                  <a:pt x="7549610" y="3763841"/>
                  <a:pt x="7544868" y="3745562"/>
                  <a:pt x="7532098" y="3733555"/>
                </a:cubicBezTo>
                <a:cubicBezTo>
                  <a:pt x="7524586" y="3727211"/>
                  <a:pt x="7510736" y="3725801"/>
                  <a:pt x="7506980" y="3719693"/>
                </a:cubicBezTo>
                <a:cubicBezTo>
                  <a:pt x="7503225" y="3713583"/>
                  <a:pt x="7496887" y="3693377"/>
                  <a:pt x="7487732" y="3686798"/>
                </a:cubicBezTo>
                <a:cubicBezTo>
                  <a:pt x="7478577" y="3680219"/>
                  <a:pt x="7476465" y="3686798"/>
                  <a:pt x="7476465" y="3671291"/>
                </a:cubicBezTo>
                <a:cubicBezTo>
                  <a:pt x="7476465" y="3655784"/>
                  <a:pt x="7487262" y="3656959"/>
                  <a:pt x="7473883" y="3647795"/>
                </a:cubicBezTo>
                <a:cubicBezTo>
                  <a:pt x="7466206" y="3642485"/>
                  <a:pt x="7459657" y="3635695"/>
                  <a:pt x="7454634" y="3627823"/>
                </a:cubicBezTo>
                <a:cubicBezTo>
                  <a:pt x="7450409" y="3623359"/>
                  <a:pt x="7421536" y="3616310"/>
                  <a:pt x="7414024" y="3608557"/>
                </a:cubicBezTo>
                <a:cubicBezTo>
                  <a:pt x="7406512" y="3600803"/>
                  <a:pt x="7375057" y="3585061"/>
                  <a:pt x="7360034" y="3570963"/>
                </a:cubicBezTo>
                <a:cubicBezTo>
                  <a:pt x="7346372" y="3560085"/>
                  <a:pt x="7334236" y="3547444"/>
                  <a:pt x="7323884" y="3533370"/>
                </a:cubicBezTo>
                <a:cubicBezTo>
                  <a:pt x="7316842" y="3522092"/>
                  <a:pt x="7301818" y="3513163"/>
                  <a:pt x="7253462" y="3506584"/>
                </a:cubicBezTo>
                <a:close/>
                <a:moveTo>
                  <a:pt x="7564257" y="3827774"/>
                </a:moveTo>
                <a:cubicBezTo>
                  <a:pt x="7551582" y="3827774"/>
                  <a:pt x="7545243" y="3820255"/>
                  <a:pt x="7536558" y="3835763"/>
                </a:cubicBezTo>
                <a:cubicBezTo>
                  <a:pt x="7527873" y="3851270"/>
                  <a:pt x="7529046" y="3851270"/>
                  <a:pt x="7542426" y="3851270"/>
                </a:cubicBezTo>
                <a:cubicBezTo>
                  <a:pt x="7555807" y="3851270"/>
                  <a:pt x="7553224" y="3858084"/>
                  <a:pt x="7552520" y="3860198"/>
                </a:cubicBezTo>
                <a:cubicBezTo>
                  <a:pt x="7551816" y="3862313"/>
                  <a:pt x="7546182" y="3858554"/>
                  <a:pt x="7573412" y="3869596"/>
                </a:cubicBezTo>
                <a:cubicBezTo>
                  <a:pt x="7590243" y="3878126"/>
                  <a:pt x="7609914" y="3878971"/>
                  <a:pt x="7627402" y="3871946"/>
                </a:cubicBezTo>
                <a:cubicBezTo>
                  <a:pt x="7634914" y="3868187"/>
                  <a:pt x="7637496" y="3882050"/>
                  <a:pt x="7674350" y="3887924"/>
                </a:cubicBezTo>
                <a:cubicBezTo>
                  <a:pt x="7711205" y="3893798"/>
                  <a:pt x="7731627" y="3884634"/>
                  <a:pt x="7755571" y="3890508"/>
                </a:cubicBezTo>
                <a:cubicBezTo>
                  <a:pt x="7779514" y="3896382"/>
                  <a:pt x="7773881" y="3887454"/>
                  <a:pt x="7756744" y="3874531"/>
                </a:cubicBezTo>
                <a:cubicBezTo>
                  <a:pt x="7739608" y="3861608"/>
                  <a:pt x="7741251" y="3868657"/>
                  <a:pt x="7724115" y="3856204"/>
                </a:cubicBezTo>
                <a:cubicBezTo>
                  <a:pt x="7708059" y="3847205"/>
                  <a:pt x="7690148" y="3842059"/>
                  <a:pt x="7671768" y="3841167"/>
                </a:cubicBezTo>
                <a:cubicBezTo>
                  <a:pt x="7660501" y="3839287"/>
                  <a:pt x="7681393" y="3853149"/>
                  <a:pt x="7647120" y="3848685"/>
                </a:cubicBezTo>
                <a:cubicBezTo>
                  <a:pt x="7612848" y="3844221"/>
                  <a:pt x="7625290" y="3851740"/>
                  <a:pt x="7607684" y="3840227"/>
                </a:cubicBezTo>
                <a:cubicBezTo>
                  <a:pt x="7590079" y="3828714"/>
                  <a:pt x="7590079" y="3826834"/>
                  <a:pt x="7578342" y="3824720"/>
                </a:cubicBezTo>
                <a:cubicBezTo>
                  <a:pt x="7566605" y="3822605"/>
                  <a:pt x="7563553" y="3827774"/>
                  <a:pt x="7563553" y="3827774"/>
                </a:cubicBezTo>
                <a:close/>
                <a:moveTo>
                  <a:pt x="7835617" y="3882519"/>
                </a:moveTo>
                <a:cubicBezTo>
                  <a:pt x="7825993" y="3885574"/>
                  <a:pt x="7806274" y="3890978"/>
                  <a:pt x="7815429" y="3894972"/>
                </a:cubicBezTo>
                <a:cubicBezTo>
                  <a:pt x="7824584" y="3898966"/>
                  <a:pt x="7817542" y="3901551"/>
                  <a:pt x="7845945" y="3898966"/>
                </a:cubicBezTo>
                <a:cubicBezTo>
                  <a:pt x="7865499" y="3899601"/>
                  <a:pt x="7884912" y="3895489"/>
                  <a:pt x="7902518" y="3886984"/>
                </a:cubicBezTo>
                <a:cubicBezTo>
                  <a:pt x="7906274" y="3881110"/>
                  <a:pt x="7897588" y="3885104"/>
                  <a:pt x="7885851" y="3881580"/>
                </a:cubicBezTo>
                <a:cubicBezTo>
                  <a:pt x="7874114" y="3878055"/>
                  <a:pt x="7875288" y="3883929"/>
                  <a:pt x="7859091" y="3886044"/>
                </a:cubicBezTo>
                <a:cubicBezTo>
                  <a:pt x="7850875" y="3887806"/>
                  <a:pt x="7842284" y="3886561"/>
                  <a:pt x="7834912" y="3882519"/>
                </a:cubicBezTo>
                <a:close/>
                <a:moveTo>
                  <a:pt x="7935147" y="3880640"/>
                </a:moveTo>
                <a:cubicBezTo>
                  <a:pt x="7916133" y="3882755"/>
                  <a:pt x="7918480" y="3886984"/>
                  <a:pt x="7933503" y="3891448"/>
                </a:cubicBezTo>
                <a:cubicBezTo>
                  <a:pt x="7946250" y="3896194"/>
                  <a:pt x="7960029" y="3897416"/>
                  <a:pt x="7973410" y="3894972"/>
                </a:cubicBezTo>
                <a:cubicBezTo>
                  <a:pt x="7984348" y="3890790"/>
                  <a:pt x="7995663" y="3887641"/>
                  <a:pt x="8007211" y="3885574"/>
                </a:cubicBezTo>
                <a:cubicBezTo>
                  <a:pt x="8027869" y="3882050"/>
                  <a:pt x="8034911" y="3882519"/>
                  <a:pt x="8051343" y="3880640"/>
                </a:cubicBezTo>
                <a:lnTo>
                  <a:pt x="8068010" y="3878525"/>
                </a:lnTo>
                <a:cubicBezTo>
                  <a:pt x="8068010" y="3878525"/>
                  <a:pt x="8066366" y="3875001"/>
                  <a:pt x="8055099" y="3875470"/>
                </a:cubicBezTo>
                <a:cubicBezTo>
                  <a:pt x="8043832" y="3875940"/>
                  <a:pt x="8036085" y="3875470"/>
                  <a:pt x="8024817" y="3875470"/>
                </a:cubicBezTo>
                <a:cubicBezTo>
                  <a:pt x="8013550" y="3875470"/>
                  <a:pt x="7994301" y="3885339"/>
                  <a:pt x="7986320" y="3884869"/>
                </a:cubicBezTo>
                <a:cubicBezTo>
                  <a:pt x="7978339" y="3884399"/>
                  <a:pt x="7962846" y="3879465"/>
                  <a:pt x="7959090" y="3881814"/>
                </a:cubicBezTo>
                <a:cubicBezTo>
                  <a:pt x="7955334" y="3884164"/>
                  <a:pt x="7954630" y="3877115"/>
                  <a:pt x="7934208" y="3880640"/>
                </a:cubicBezTo>
                <a:close/>
                <a:moveTo>
                  <a:pt x="8041953" y="3904136"/>
                </a:moveTo>
                <a:lnTo>
                  <a:pt x="8041953" y="3904136"/>
                </a:lnTo>
                <a:cubicBezTo>
                  <a:pt x="8028573" y="3913299"/>
                  <a:pt x="8028104" y="3915884"/>
                  <a:pt x="8029277" y="3922932"/>
                </a:cubicBezTo>
                <a:cubicBezTo>
                  <a:pt x="8030216" y="3926504"/>
                  <a:pt x="8029700" y="3930310"/>
                  <a:pt x="8027869" y="3933505"/>
                </a:cubicBezTo>
                <a:cubicBezTo>
                  <a:pt x="8040780" y="3932260"/>
                  <a:pt x="8052892" y="3926621"/>
                  <a:pt x="8062141" y="3917528"/>
                </a:cubicBezTo>
                <a:cubicBezTo>
                  <a:pt x="8069817" y="3907613"/>
                  <a:pt x="8080545" y="3900517"/>
                  <a:pt x="8092657" y="3897322"/>
                </a:cubicBezTo>
                <a:cubicBezTo>
                  <a:pt x="8104676" y="3891918"/>
                  <a:pt x="8115708" y="3884540"/>
                  <a:pt x="8125286" y="3875470"/>
                </a:cubicBezTo>
                <a:cubicBezTo>
                  <a:pt x="8116484" y="3877280"/>
                  <a:pt x="8107470" y="3877820"/>
                  <a:pt x="8098526" y="3877115"/>
                </a:cubicBezTo>
                <a:cubicBezTo>
                  <a:pt x="8087446" y="3876857"/>
                  <a:pt x="8076648" y="3880522"/>
                  <a:pt x="8068010" y="3887454"/>
                </a:cubicBezTo>
                <a:cubicBezTo>
                  <a:pt x="8064019" y="3892153"/>
                  <a:pt x="8072235" y="3893092"/>
                  <a:pt x="8041249" y="3904840"/>
                </a:cubicBezTo>
                <a:close/>
                <a:moveTo>
                  <a:pt x="7930217" y="3912124"/>
                </a:moveTo>
                <a:cubicBezTo>
                  <a:pt x="7916367" y="3902021"/>
                  <a:pt x="7902753" y="3903431"/>
                  <a:pt x="7901813" y="3909540"/>
                </a:cubicBezTo>
                <a:cubicBezTo>
                  <a:pt x="7900874" y="3915649"/>
                  <a:pt x="7889841" y="3915414"/>
                  <a:pt x="7909325" y="3922698"/>
                </a:cubicBezTo>
                <a:cubicBezTo>
                  <a:pt x="7928808" y="3929981"/>
                  <a:pt x="7947588" y="3939615"/>
                  <a:pt x="7946180" y="3929511"/>
                </a:cubicBezTo>
                <a:cubicBezTo>
                  <a:pt x="7944771" y="3919408"/>
                  <a:pt x="7935616" y="3917058"/>
                  <a:pt x="7929513" y="3912829"/>
                </a:cubicBezTo>
                <a:close/>
                <a:moveTo>
                  <a:pt x="7802519" y="3496951"/>
                </a:moveTo>
                <a:cubicBezTo>
                  <a:pt x="7794537" y="3508464"/>
                  <a:pt x="7810030" y="3505409"/>
                  <a:pt x="7798293" y="3515513"/>
                </a:cubicBezTo>
                <a:cubicBezTo>
                  <a:pt x="7786556" y="3525616"/>
                  <a:pt x="7777401" y="3520917"/>
                  <a:pt x="7765664" y="3535719"/>
                </a:cubicBezTo>
                <a:cubicBezTo>
                  <a:pt x="7754913" y="3547749"/>
                  <a:pt x="7742496" y="3558205"/>
                  <a:pt x="7728810" y="3566734"/>
                </a:cubicBezTo>
                <a:cubicBezTo>
                  <a:pt x="7721533" y="3572138"/>
                  <a:pt x="7697355" y="3578482"/>
                  <a:pt x="7686557" y="3593050"/>
                </a:cubicBezTo>
                <a:cubicBezTo>
                  <a:pt x="7681158" y="3598665"/>
                  <a:pt x="7681346" y="3607594"/>
                  <a:pt x="7686956" y="3612974"/>
                </a:cubicBezTo>
                <a:cubicBezTo>
                  <a:pt x="7687966" y="3613937"/>
                  <a:pt x="7689092" y="3614736"/>
                  <a:pt x="7690312" y="3615371"/>
                </a:cubicBezTo>
                <a:cubicBezTo>
                  <a:pt x="7690312" y="3615371"/>
                  <a:pt x="7683975" y="3618425"/>
                  <a:pt x="7666838" y="3612081"/>
                </a:cubicBezTo>
                <a:cubicBezTo>
                  <a:pt x="7649703" y="3605737"/>
                  <a:pt x="7648764" y="3597514"/>
                  <a:pt x="7648764" y="3597514"/>
                </a:cubicBezTo>
                <a:cubicBezTo>
                  <a:pt x="7648764" y="3597514"/>
                  <a:pt x="7636557" y="3597514"/>
                  <a:pt x="7629515" y="3615371"/>
                </a:cubicBezTo>
                <a:cubicBezTo>
                  <a:pt x="7622473" y="3633227"/>
                  <a:pt x="7618717" y="3635812"/>
                  <a:pt x="7631158" y="3646855"/>
                </a:cubicBezTo>
                <a:cubicBezTo>
                  <a:pt x="7643599" y="3657898"/>
                  <a:pt x="7622473" y="3658368"/>
                  <a:pt x="7625290" y="3665652"/>
                </a:cubicBezTo>
                <a:cubicBezTo>
                  <a:pt x="7628106" y="3672936"/>
                  <a:pt x="7627872" y="3687268"/>
                  <a:pt x="7635383" y="3689148"/>
                </a:cubicBezTo>
                <a:cubicBezTo>
                  <a:pt x="7642895" y="3691028"/>
                  <a:pt x="7644539" y="3682099"/>
                  <a:pt x="7653693" y="3693612"/>
                </a:cubicBezTo>
                <a:cubicBezTo>
                  <a:pt x="7662848" y="3705125"/>
                  <a:pt x="7655101" y="3737315"/>
                  <a:pt x="7666838" y="3738959"/>
                </a:cubicBezTo>
                <a:cubicBezTo>
                  <a:pt x="7678575" y="3740604"/>
                  <a:pt x="7687261" y="3735435"/>
                  <a:pt x="7697355" y="3738959"/>
                </a:cubicBezTo>
                <a:cubicBezTo>
                  <a:pt x="7706580" y="3744833"/>
                  <a:pt x="7717941" y="3746290"/>
                  <a:pt x="7728341" y="3742953"/>
                </a:cubicBezTo>
                <a:cubicBezTo>
                  <a:pt x="7740007" y="3739758"/>
                  <a:pt x="7752448" y="3741191"/>
                  <a:pt x="7763082" y="3746948"/>
                </a:cubicBezTo>
                <a:cubicBezTo>
                  <a:pt x="7776932" y="3753762"/>
                  <a:pt x="7792025" y="3757662"/>
                  <a:pt x="7807448" y="3758461"/>
                </a:cubicBezTo>
                <a:cubicBezTo>
                  <a:pt x="7819654" y="3757286"/>
                  <a:pt x="7821767" y="3760341"/>
                  <a:pt x="7823880" y="3742953"/>
                </a:cubicBezTo>
                <a:cubicBezTo>
                  <a:pt x="7825993" y="3725567"/>
                  <a:pt x="7823880" y="3709120"/>
                  <a:pt x="7839372" y="3695961"/>
                </a:cubicBezTo>
                <a:cubicBezTo>
                  <a:pt x="7854865" y="3682804"/>
                  <a:pt x="7854865" y="3682334"/>
                  <a:pt x="7856040" y="3669881"/>
                </a:cubicBezTo>
                <a:cubicBezTo>
                  <a:pt x="7855546" y="3656395"/>
                  <a:pt x="7859044" y="3643072"/>
                  <a:pt x="7866133" y="3631583"/>
                </a:cubicBezTo>
                <a:cubicBezTo>
                  <a:pt x="7875288" y="3618660"/>
                  <a:pt x="7880452" y="3639101"/>
                  <a:pt x="7885382" y="3629233"/>
                </a:cubicBezTo>
                <a:cubicBezTo>
                  <a:pt x="7890311" y="3619365"/>
                  <a:pt x="7895006" y="3619365"/>
                  <a:pt x="7892189" y="3614196"/>
                </a:cubicBezTo>
                <a:cubicBezTo>
                  <a:pt x="7889372" y="3609027"/>
                  <a:pt x="7875758" y="3609262"/>
                  <a:pt x="7870358" y="3599863"/>
                </a:cubicBezTo>
                <a:cubicBezTo>
                  <a:pt x="7864959" y="3590465"/>
                  <a:pt x="7872002" y="3585296"/>
                  <a:pt x="7865663" y="3566029"/>
                </a:cubicBezTo>
                <a:cubicBezTo>
                  <a:pt x="7859326" y="3546762"/>
                  <a:pt x="7855570" y="3554046"/>
                  <a:pt x="7864490" y="3542533"/>
                </a:cubicBezTo>
                <a:cubicBezTo>
                  <a:pt x="7873410" y="3531020"/>
                  <a:pt x="7881156" y="3529611"/>
                  <a:pt x="7882095" y="3521152"/>
                </a:cubicBezTo>
                <a:cubicBezTo>
                  <a:pt x="7883034" y="3512693"/>
                  <a:pt x="7887025" y="3512223"/>
                  <a:pt x="7898292" y="3504235"/>
                </a:cubicBezTo>
                <a:cubicBezTo>
                  <a:pt x="7909560" y="3496246"/>
                  <a:pt x="7896415" y="3500005"/>
                  <a:pt x="7885851" y="3492017"/>
                </a:cubicBezTo>
                <a:cubicBezTo>
                  <a:pt x="7875288" y="3484028"/>
                  <a:pt x="7855100" y="3454188"/>
                  <a:pt x="7842659" y="3454423"/>
                </a:cubicBezTo>
                <a:cubicBezTo>
                  <a:pt x="7835147" y="3456068"/>
                  <a:pt x="7809796" y="3486143"/>
                  <a:pt x="7801814" y="3497656"/>
                </a:cubicBezTo>
                <a:close/>
                <a:moveTo>
                  <a:pt x="9380910" y="4554269"/>
                </a:moveTo>
                <a:cubicBezTo>
                  <a:pt x="9375746" y="4550509"/>
                  <a:pt x="9371286" y="4553094"/>
                  <a:pt x="9383023" y="4567191"/>
                </a:cubicBezTo>
                <a:cubicBezTo>
                  <a:pt x="9394760" y="4581289"/>
                  <a:pt x="9395933" y="4577059"/>
                  <a:pt x="9403445" y="4577529"/>
                </a:cubicBezTo>
                <a:cubicBezTo>
                  <a:pt x="9410957" y="4577999"/>
                  <a:pt x="9417295" y="4605490"/>
                  <a:pt x="9421520" y="4612538"/>
                </a:cubicBezTo>
                <a:cubicBezTo>
                  <a:pt x="9425182" y="4617942"/>
                  <a:pt x="9429243" y="4623065"/>
                  <a:pt x="9433727" y="4627811"/>
                </a:cubicBezTo>
                <a:cubicBezTo>
                  <a:pt x="9435839" y="4642214"/>
                  <a:pt x="9435839" y="4656875"/>
                  <a:pt x="9433727" y="4671278"/>
                </a:cubicBezTo>
                <a:cubicBezTo>
                  <a:pt x="9429971" y="4684671"/>
                  <a:pt x="9421755" y="4690545"/>
                  <a:pt x="9419173" y="4702998"/>
                </a:cubicBezTo>
                <a:cubicBezTo>
                  <a:pt x="9416590" y="4715450"/>
                  <a:pt x="9431379" y="4711926"/>
                  <a:pt x="9441239" y="4715920"/>
                </a:cubicBezTo>
                <a:cubicBezTo>
                  <a:pt x="9451097" y="4719915"/>
                  <a:pt x="9449220" y="4719915"/>
                  <a:pt x="9445464" y="4730958"/>
                </a:cubicBezTo>
                <a:cubicBezTo>
                  <a:pt x="9441708" y="4742001"/>
                  <a:pt x="9430440" y="4746935"/>
                  <a:pt x="9430440" y="4748815"/>
                </a:cubicBezTo>
                <a:cubicBezTo>
                  <a:pt x="9430440" y="4750694"/>
                  <a:pt x="9452271" y="4763382"/>
                  <a:pt x="9463538" y="4748815"/>
                </a:cubicBezTo>
                <a:cubicBezTo>
                  <a:pt x="9477013" y="4734882"/>
                  <a:pt x="9488398" y="4719045"/>
                  <a:pt x="9497341" y="4701823"/>
                </a:cubicBezTo>
                <a:cubicBezTo>
                  <a:pt x="9502036" y="4687491"/>
                  <a:pt x="9488656" y="4693834"/>
                  <a:pt x="9504149" y="4683496"/>
                </a:cubicBezTo>
                <a:cubicBezTo>
                  <a:pt x="9519642" y="4673158"/>
                  <a:pt x="9517529" y="4677857"/>
                  <a:pt x="9525510" y="4664934"/>
                </a:cubicBezTo>
                <a:cubicBezTo>
                  <a:pt x="9533491" y="4652011"/>
                  <a:pt x="9541942" y="4638619"/>
                  <a:pt x="9533021" y="4631570"/>
                </a:cubicBezTo>
                <a:cubicBezTo>
                  <a:pt x="9524102" y="4624521"/>
                  <a:pt x="9513773" y="4640029"/>
                  <a:pt x="9505792" y="4643083"/>
                </a:cubicBezTo>
                <a:cubicBezTo>
                  <a:pt x="9497435" y="4646654"/>
                  <a:pt x="9487858" y="4645856"/>
                  <a:pt x="9480205" y="4640968"/>
                </a:cubicBezTo>
                <a:cubicBezTo>
                  <a:pt x="9468938" y="4635564"/>
                  <a:pt x="9466825" y="4635564"/>
                  <a:pt x="9462599" y="4625696"/>
                </a:cubicBezTo>
                <a:cubicBezTo>
                  <a:pt x="9460229" y="4620057"/>
                  <a:pt x="9456989" y="4614818"/>
                  <a:pt x="9452976" y="4610189"/>
                </a:cubicBezTo>
                <a:cubicBezTo>
                  <a:pt x="9452976" y="4610189"/>
                  <a:pt x="9449689" y="4627106"/>
                  <a:pt x="9441708" y="4621702"/>
                </a:cubicBezTo>
                <a:cubicBezTo>
                  <a:pt x="9433727" y="4616298"/>
                  <a:pt x="9435839" y="4610189"/>
                  <a:pt x="9429971" y="4600790"/>
                </a:cubicBezTo>
                <a:cubicBezTo>
                  <a:pt x="9426379" y="4594493"/>
                  <a:pt x="9423163" y="4587985"/>
                  <a:pt x="9420346" y="4581289"/>
                </a:cubicBezTo>
                <a:cubicBezTo>
                  <a:pt x="9416590" y="4574240"/>
                  <a:pt x="9420346" y="4560847"/>
                  <a:pt x="9401098" y="4558968"/>
                </a:cubicBezTo>
                <a:cubicBezTo>
                  <a:pt x="9381849" y="4557088"/>
                  <a:pt x="9384900" y="4558498"/>
                  <a:pt x="9380206" y="4554738"/>
                </a:cubicBezTo>
                <a:close/>
                <a:moveTo>
                  <a:pt x="9384196" y="4734952"/>
                </a:moveTo>
                <a:cubicBezTo>
                  <a:pt x="9373680" y="4744374"/>
                  <a:pt x="9364173" y="4754830"/>
                  <a:pt x="9355793" y="4766202"/>
                </a:cubicBezTo>
                <a:cubicBezTo>
                  <a:pt x="9347483" y="4776963"/>
                  <a:pt x="9340816" y="4788923"/>
                  <a:pt x="9336075" y="4801681"/>
                </a:cubicBezTo>
                <a:cubicBezTo>
                  <a:pt x="9324667" y="4817540"/>
                  <a:pt x="9308939" y="4829758"/>
                  <a:pt x="9290770" y="4836925"/>
                </a:cubicBezTo>
                <a:cubicBezTo>
                  <a:pt x="9264949" y="4850317"/>
                  <a:pt x="9255324" y="4855956"/>
                  <a:pt x="9246874" y="4868409"/>
                </a:cubicBezTo>
                <a:cubicBezTo>
                  <a:pt x="9238423" y="4880862"/>
                  <a:pt x="9207907" y="4919630"/>
                  <a:pt x="9204151" y="4924094"/>
                </a:cubicBezTo>
                <a:cubicBezTo>
                  <a:pt x="9200395" y="4928559"/>
                  <a:pt x="9218470" y="4933023"/>
                  <a:pt x="9237249" y="4933023"/>
                </a:cubicBezTo>
                <a:cubicBezTo>
                  <a:pt x="9256028" y="4933023"/>
                  <a:pt x="9284197" y="4949940"/>
                  <a:pt x="9301333" y="4933023"/>
                </a:cubicBezTo>
                <a:cubicBezTo>
                  <a:pt x="9317108" y="4909433"/>
                  <a:pt x="9331216" y="4884786"/>
                  <a:pt x="9343587" y="4859246"/>
                </a:cubicBezTo>
                <a:cubicBezTo>
                  <a:pt x="9353938" y="4846158"/>
                  <a:pt x="9365934" y="4834481"/>
                  <a:pt x="9379267" y="4824472"/>
                </a:cubicBezTo>
                <a:cubicBezTo>
                  <a:pt x="9395229" y="4810139"/>
                  <a:pt x="9421990" y="4783119"/>
                  <a:pt x="9421990" y="4772781"/>
                </a:cubicBezTo>
                <a:cubicBezTo>
                  <a:pt x="9421074" y="4763335"/>
                  <a:pt x="9418774" y="4754078"/>
                  <a:pt x="9415182" y="4745290"/>
                </a:cubicBezTo>
                <a:cubicBezTo>
                  <a:pt x="9411121" y="4752316"/>
                  <a:pt x="9403305" y="4756287"/>
                  <a:pt x="9395229" y="4755394"/>
                </a:cubicBezTo>
                <a:cubicBezTo>
                  <a:pt x="9380675" y="4753749"/>
                  <a:pt x="9383492" y="4735422"/>
                  <a:pt x="9383492" y="4735422"/>
                </a:cubicBezTo>
                <a:close/>
                <a:moveTo>
                  <a:pt x="9258141" y="4926209"/>
                </a:moveTo>
                <a:cubicBezTo>
                  <a:pt x="9239362" y="4916106"/>
                  <a:pt x="9234667" y="4934668"/>
                  <a:pt x="9232789" y="4953700"/>
                </a:cubicBezTo>
                <a:cubicBezTo>
                  <a:pt x="9230911" y="4972731"/>
                  <a:pt x="9240770" y="4956519"/>
                  <a:pt x="9256263" y="4948060"/>
                </a:cubicBezTo>
                <a:cubicBezTo>
                  <a:pt x="9271756" y="4939602"/>
                  <a:pt x="9264714" y="4930438"/>
                  <a:pt x="9257437" y="4926679"/>
                </a:cubicBezTo>
                <a:close/>
                <a:moveTo>
                  <a:pt x="8622935" y="4795572"/>
                </a:moveTo>
                <a:cubicBezTo>
                  <a:pt x="8601808" y="4788523"/>
                  <a:pt x="8605329" y="4808729"/>
                  <a:pt x="8608616" y="4823532"/>
                </a:cubicBezTo>
                <a:cubicBezTo>
                  <a:pt x="8611198" y="4837488"/>
                  <a:pt x="8616456" y="4850811"/>
                  <a:pt x="8624109" y="4862770"/>
                </a:cubicBezTo>
                <a:cubicBezTo>
                  <a:pt x="8637442" y="4875247"/>
                  <a:pt x="8656432" y="4879640"/>
                  <a:pt x="8673873" y="4874283"/>
                </a:cubicBezTo>
                <a:cubicBezTo>
                  <a:pt x="8685610" y="4868879"/>
                  <a:pt x="8694061" y="4850787"/>
                  <a:pt x="8705798" y="4832930"/>
                </a:cubicBezTo>
                <a:cubicBezTo>
                  <a:pt x="8715939" y="4819397"/>
                  <a:pt x="8721244" y="4802855"/>
                  <a:pt x="8720821" y="4785938"/>
                </a:cubicBezTo>
                <a:cubicBezTo>
                  <a:pt x="8718709" y="4775365"/>
                  <a:pt x="8703685" y="4795337"/>
                  <a:pt x="8694061" y="4799801"/>
                </a:cubicBezTo>
                <a:cubicBezTo>
                  <a:pt x="8682582" y="4808824"/>
                  <a:pt x="8667934" y="4812818"/>
                  <a:pt x="8653451" y="4810844"/>
                </a:cubicBezTo>
                <a:cubicBezTo>
                  <a:pt x="8642512" y="4807132"/>
                  <a:pt x="8632019" y="4802174"/>
                  <a:pt x="8622230" y="4796042"/>
                </a:cubicBezTo>
                <a:close/>
                <a:moveTo>
                  <a:pt x="8356740" y="3727211"/>
                </a:moveTo>
                <a:cubicBezTo>
                  <a:pt x="8339603" y="3731205"/>
                  <a:pt x="8331153" y="3716168"/>
                  <a:pt x="8317304" y="3687268"/>
                </a:cubicBezTo>
                <a:cubicBezTo>
                  <a:pt x="8303454" y="3658368"/>
                  <a:pt x="8292655" y="3654609"/>
                  <a:pt x="8257444" y="3667532"/>
                </a:cubicBezTo>
                <a:cubicBezTo>
                  <a:pt x="8222233" y="3680454"/>
                  <a:pt x="8227633" y="3677400"/>
                  <a:pt x="8251107" y="3686328"/>
                </a:cubicBezTo>
                <a:cubicBezTo>
                  <a:pt x="8274581" y="3695257"/>
                  <a:pt x="8277632" y="3698311"/>
                  <a:pt x="8280918" y="3698311"/>
                </a:cubicBezTo>
                <a:cubicBezTo>
                  <a:pt x="8284205" y="3698311"/>
                  <a:pt x="8318242" y="3703246"/>
                  <a:pt x="8310731" y="3708179"/>
                </a:cubicBezTo>
                <a:cubicBezTo>
                  <a:pt x="8303219" y="3713114"/>
                  <a:pt x="8271294" y="3718283"/>
                  <a:pt x="8291482" y="3731675"/>
                </a:cubicBezTo>
                <a:cubicBezTo>
                  <a:pt x="8311669" y="3745068"/>
                  <a:pt x="8303454" y="3735670"/>
                  <a:pt x="8356740" y="3762690"/>
                </a:cubicBezTo>
                <a:cubicBezTo>
                  <a:pt x="8410025" y="3789710"/>
                  <a:pt x="8418711" y="3769504"/>
                  <a:pt x="8435847" y="3804278"/>
                </a:cubicBezTo>
                <a:cubicBezTo>
                  <a:pt x="8452983" y="3839052"/>
                  <a:pt x="8452983" y="3833178"/>
                  <a:pt x="8439133" y="3842341"/>
                </a:cubicBezTo>
                <a:cubicBezTo>
                  <a:pt x="8425284" y="3851505"/>
                  <a:pt x="8406974" y="3860198"/>
                  <a:pt x="8414485" y="3861138"/>
                </a:cubicBezTo>
                <a:cubicBezTo>
                  <a:pt x="8433617" y="3864263"/>
                  <a:pt x="8452889" y="3866284"/>
                  <a:pt x="8472232" y="3867247"/>
                </a:cubicBezTo>
                <a:cubicBezTo>
                  <a:pt x="8508381" y="3869127"/>
                  <a:pt x="8474344" y="3890743"/>
                  <a:pt x="8514954" y="3890743"/>
                </a:cubicBezTo>
                <a:cubicBezTo>
                  <a:pt x="8541574" y="3893750"/>
                  <a:pt x="8567606" y="3881368"/>
                  <a:pt x="8582090" y="3858789"/>
                </a:cubicBezTo>
                <a:cubicBezTo>
                  <a:pt x="8598287" y="3839992"/>
                  <a:pt x="8601339" y="3849860"/>
                  <a:pt x="8635611" y="3858789"/>
                </a:cubicBezTo>
                <a:cubicBezTo>
                  <a:pt x="8669883" y="3867717"/>
                  <a:pt x="8682559" y="3896617"/>
                  <a:pt x="8724342" y="3908600"/>
                </a:cubicBezTo>
                <a:cubicBezTo>
                  <a:pt x="8766126" y="3920583"/>
                  <a:pt x="8785140" y="3936560"/>
                  <a:pt x="8758379" y="3911654"/>
                </a:cubicBezTo>
                <a:cubicBezTo>
                  <a:pt x="8735516" y="3886843"/>
                  <a:pt x="8711291" y="3863300"/>
                  <a:pt x="8685845" y="3841167"/>
                </a:cubicBezTo>
                <a:cubicBezTo>
                  <a:pt x="8649460" y="3812267"/>
                  <a:pt x="8647348" y="3809212"/>
                  <a:pt x="8636550" y="3787361"/>
                </a:cubicBezTo>
                <a:cubicBezTo>
                  <a:pt x="8625751" y="3765510"/>
                  <a:pt x="8589602" y="3740369"/>
                  <a:pt x="8546879" y="3722512"/>
                </a:cubicBezTo>
                <a:cubicBezTo>
                  <a:pt x="8509532" y="3709073"/>
                  <a:pt x="8471339" y="3698076"/>
                  <a:pt x="8432561" y="3689618"/>
                </a:cubicBezTo>
                <a:cubicBezTo>
                  <a:pt x="8381857" y="3673406"/>
                  <a:pt x="8373406" y="3723217"/>
                  <a:pt x="8356740" y="3727211"/>
                </a:cubicBezTo>
                <a:close/>
                <a:moveTo>
                  <a:pt x="8075052" y="3627589"/>
                </a:moveTo>
                <a:cubicBezTo>
                  <a:pt x="8059089" y="3638867"/>
                  <a:pt x="8056977" y="3632053"/>
                  <a:pt x="8045005" y="3624534"/>
                </a:cubicBezTo>
                <a:cubicBezTo>
                  <a:pt x="8033033" y="3617015"/>
                  <a:pt x="8036554" y="3640041"/>
                  <a:pt x="8009794" y="3627589"/>
                </a:cubicBezTo>
                <a:cubicBezTo>
                  <a:pt x="7983033" y="3615136"/>
                  <a:pt x="7973175" y="3609027"/>
                  <a:pt x="7944536" y="3630173"/>
                </a:cubicBezTo>
                <a:cubicBezTo>
                  <a:pt x="7915898" y="3651319"/>
                  <a:pt x="7933973" y="3659778"/>
                  <a:pt x="7933268" y="3674815"/>
                </a:cubicBezTo>
                <a:cubicBezTo>
                  <a:pt x="7925640" y="3700356"/>
                  <a:pt x="7914654" y="3724768"/>
                  <a:pt x="7900640" y="3747418"/>
                </a:cubicBezTo>
                <a:cubicBezTo>
                  <a:pt x="7892189" y="3762925"/>
                  <a:pt x="7892189" y="3768329"/>
                  <a:pt x="7898762" y="3778432"/>
                </a:cubicBezTo>
                <a:cubicBezTo>
                  <a:pt x="7905334" y="3788536"/>
                  <a:pt x="7914725" y="3784541"/>
                  <a:pt x="7918715" y="3789476"/>
                </a:cubicBezTo>
                <a:cubicBezTo>
                  <a:pt x="7921203" y="3808625"/>
                  <a:pt x="7919607" y="3828079"/>
                  <a:pt x="7914020" y="3846571"/>
                </a:cubicBezTo>
                <a:cubicBezTo>
                  <a:pt x="7909325" y="3859493"/>
                  <a:pt x="7925287" y="3862078"/>
                  <a:pt x="7941954" y="3858319"/>
                </a:cubicBezTo>
                <a:cubicBezTo>
                  <a:pt x="7958621" y="3854559"/>
                  <a:pt x="7944067" y="3853385"/>
                  <a:pt x="7944067" y="3839757"/>
                </a:cubicBezTo>
                <a:cubicBezTo>
                  <a:pt x="7944067" y="3826129"/>
                  <a:pt x="7952048" y="3819785"/>
                  <a:pt x="7952048" y="3794410"/>
                </a:cubicBezTo>
                <a:lnTo>
                  <a:pt x="7952048" y="3757286"/>
                </a:lnTo>
                <a:cubicBezTo>
                  <a:pt x="7952048" y="3757286"/>
                  <a:pt x="7956508" y="3754701"/>
                  <a:pt x="7962611" y="3763395"/>
                </a:cubicBezTo>
                <a:cubicBezTo>
                  <a:pt x="7968714" y="3772088"/>
                  <a:pt x="7977165" y="3796289"/>
                  <a:pt x="7984442" y="3808742"/>
                </a:cubicBezTo>
                <a:cubicBezTo>
                  <a:pt x="7991719" y="3821195"/>
                  <a:pt x="7999230" y="3830358"/>
                  <a:pt x="8010498" y="3821665"/>
                </a:cubicBezTo>
                <a:cubicBezTo>
                  <a:pt x="8021766" y="3812972"/>
                  <a:pt x="8032329" y="3803103"/>
                  <a:pt x="8032329" y="3803103"/>
                </a:cubicBezTo>
                <a:cubicBezTo>
                  <a:pt x="8032329" y="3803103"/>
                  <a:pt x="8010498" y="3796289"/>
                  <a:pt x="8010498" y="3788771"/>
                </a:cubicBezTo>
                <a:cubicBezTo>
                  <a:pt x="8015826" y="3775871"/>
                  <a:pt x="8013456" y="3761069"/>
                  <a:pt x="8004395" y="3750472"/>
                </a:cubicBezTo>
                <a:cubicBezTo>
                  <a:pt x="7989137" y="3725567"/>
                  <a:pt x="7980921" y="3724392"/>
                  <a:pt x="8000639" y="3723217"/>
                </a:cubicBezTo>
                <a:cubicBezTo>
                  <a:pt x="8020358" y="3722042"/>
                  <a:pt x="8019183" y="3702541"/>
                  <a:pt x="8030451" y="3697136"/>
                </a:cubicBezTo>
                <a:cubicBezTo>
                  <a:pt x="8039089" y="3693659"/>
                  <a:pt x="8048432" y="3692367"/>
                  <a:pt x="8057681" y="3693377"/>
                </a:cubicBezTo>
                <a:cubicBezTo>
                  <a:pt x="8050005" y="3686211"/>
                  <a:pt x="8039113" y="3683626"/>
                  <a:pt x="8029043" y="3686563"/>
                </a:cubicBezTo>
                <a:cubicBezTo>
                  <a:pt x="8012869" y="3689970"/>
                  <a:pt x="7997118" y="3695163"/>
                  <a:pt x="7982095" y="3702071"/>
                </a:cubicBezTo>
                <a:cubicBezTo>
                  <a:pt x="7967541" y="3710059"/>
                  <a:pt x="7954865" y="3714994"/>
                  <a:pt x="7952282" y="3700191"/>
                </a:cubicBezTo>
                <a:cubicBezTo>
                  <a:pt x="7948785" y="3687503"/>
                  <a:pt x="7947822" y="3674251"/>
                  <a:pt x="7949466" y="3661188"/>
                </a:cubicBezTo>
                <a:cubicBezTo>
                  <a:pt x="7951578" y="3640746"/>
                  <a:pt x="7974818" y="3656254"/>
                  <a:pt x="7992188" y="3651319"/>
                </a:cubicBezTo>
                <a:cubicBezTo>
                  <a:pt x="8009559" y="3646385"/>
                  <a:pt x="8009325" y="3647560"/>
                  <a:pt x="8047352" y="3649910"/>
                </a:cubicBezTo>
                <a:cubicBezTo>
                  <a:pt x="8085380" y="3652259"/>
                  <a:pt x="8087962" y="3643801"/>
                  <a:pt x="8099230" y="3628293"/>
                </a:cubicBezTo>
                <a:cubicBezTo>
                  <a:pt x="8106530" y="3617861"/>
                  <a:pt x="8112516" y="3606583"/>
                  <a:pt x="8117070" y="3594694"/>
                </a:cubicBezTo>
                <a:cubicBezTo>
                  <a:pt x="8117070" y="3594694"/>
                  <a:pt x="8091249" y="3616545"/>
                  <a:pt x="8075052" y="3627589"/>
                </a:cubicBezTo>
                <a:close/>
                <a:moveTo>
                  <a:pt x="8164957" y="3573313"/>
                </a:moveTo>
                <a:cubicBezTo>
                  <a:pt x="8168243" y="3567204"/>
                  <a:pt x="8137023" y="3594694"/>
                  <a:pt x="8131155" y="3600333"/>
                </a:cubicBezTo>
                <a:cubicBezTo>
                  <a:pt x="8125286" y="3605972"/>
                  <a:pt x="8131155" y="3613726"/>
                  <a:pt x="8135380" y="3621715"/>
                </a:cubicBezTo>
                <a:cubicBezTo>
                  <a:pt x="8138291" y="3635319"/>
                  <a:pt x="8139958" y="3649158"/>
                  <a:pt x="8140309" y="3663067"/>
                </a:cubicBezTo>
                <a:cubicBezTo>
                  <a:pt x="8141953" y="3668941"/>
                  <a:pt x="8157915" y="3674345"/>
                  <a:pt x="8157915" y="3674345"/>
                </a:cubicBezTo>
                <a:cubicBezTo>
                  <a:pt x="8157539" y="3665112"/>
                  <a:pt x="8159393" y="3655925"/>
                  <a:pt x="8163314" y="3647560"/>
                </a:cubicBezTo>
                <a:cubicBezTo>
                  <a:pt x="8169183" y="3639101"/>
                  <a:pt x="8163314" y="3628528"/>
                  <a:pt x="8163314" y="3613256"/>
                </a:cubicBezTo>
                <a:cubicBezTo>
                  <a:pt x="8163314" y="3597983"/>
                  <a:pt x="8154863" y="3591875"/>
                  <a:pt x="8165192" y="3573313"/>
                </a:cubicBezTo>
                <a:close/>
                <a:moveTo>
                  <a:pt x="8103455" y="3737785"/>
                </a:moveTo>
                <a:cubicBezTo>
                  <a:pt x="8078808" y="3728386"/>
                  <a:pt x="8069652" y="3734495"/>
                  <a:pt x="8069652" y="3747418"/>
                </a:cubicBezTo>
                <a:cubicBezTo>
                  <a:pt x="8069652" y="3760341"/>
                  <a:pt x="8067071" y="3766685"/>
                  <a:pt x="8093126" y="3766685"/>
                </a:cubicBezTo>
                <a:cubicBezTo>
                  <a:pt x="8119183" y="3766685"/>
                  <a:pt x="8148995" y="3754232"/>
                  <a:pt x="8103690" y="3736140"/>
                </a:cubicBezTo>
                <a:close/>
                <a:moveTo>
                  <a:pt x="8152281" y="3729326"/>
                </a:moveTo>
                <a:cubicBezTo>
                  <a:pt x="8146178" y="3731441"/>
                  <a:pt x="8139840" y="3750707"/>
                  <a:pt x="8143361" y="3761985"/>
                </a:cubicBezTo>
                <a:cubicBezTo>
                  <a:pt x="8146882" y="3773263"/>
                  <a:pt x="8150873" y="3765980"/>
                  <a:pt x="8164723" y="3763395"/>
                </a:cubicBezTo>
                <a:cubicBezTo>
                  <a:pt x="8178572" y="3760811"/>
                  <a:pt x="8176225" y="3750002"/>
                  <a:pt x="8193361" y="3748593"/>
                </a:cubicBezTo>
                <a:cubicBezTo>
                  <a:pt x="8211553" y="3750073"/>
                  <a:pt x="8229416" y="3754185"/>
                  <a:pt x="8246412" y="3760811"/>
                </a:cubicBezTo>
                <a:cubicBezTo>
                  <a:pt x="8246412" y="3760811"/>
                  <a:pt x="8253923" y="3751882"/>
                  <a:pt x="8226459" y="3734495"/>
                </a:cubicBezTo>
                <a:cubicBezTo>
                  <a:pt x="8198994" y="3717108"/>
                  <a:pt x="8186788" y="3717578"/>
                  <a:pt x="8152516" y="3728386"/>
                </a:cubicBezTo>
                <a:close/>
                <a:moveTo>
                  <a:pt x="7663552" y="3096110"/>
                </a:moveTo>
                <a:lnTo>
                  <a:pt x="7635149" y="3096110"/>
                </a:lnTo>
                <a:cubicBezTo>
                  <a:pt x="7631627" y="3096110"/>
                  <a:pt x="7622942" y="3105744"/>
                  <a:pt x="7616839" y="3109268"/>
                </a:cubicBezTo>
                <a:cubicBezTo>
                  <a:pt x="7610736" y="3112792"/>
                  <a:pt x="7610736" y="3118196"/>
                  <a:pt x="7614961" y="3128065"/>
                </a:cubicBezTo>
                <a:cubicBezTo>
                  <a:pt x="7619186" y="3137933"/>
                  <a:pt x="7626464" y="3138168"/>
                  <a:pt x="7638435" y="3141458"/>
                </a:cubicBezTo>
                <a:cubicBezTo>
                  <a:pt x="7650407" y="3144747"/>
                  <a:pt x="7646182" y="3136288"/>
                  <a:pt x="7655101" y="3132999"/>
                </a:cubicBezTo>
                <a:cubicBezTo>
                  <a:pt x="7662308" y="3129522"/>
                  <a:pt x="7667285" y="3122614"/>
                  <a:pt x="7668247" y="3114672"/>
                </a:cubicBezTo>
                <a:cubicBezTo>
                  <a:pt x="7670078" y="3109362"/>
                  <a:pt x="7673529" y="3104757"/>
                  <a:pt x="7678106" y="3101515"/>
                </a:cubicBezTo>
                <a:cubicBezTo>
                  <a:pt x="7680219" y="3099165"/>
                  <a:pt x="7671064" y="3090706"/>
                  <a:pt x="7671064" y="3090001"/>
                </a:cubicBezTo>
                <a:cubicBezTo>
                  <a:pt x="7671064" y="3089297"/>
                  <a:pt x="7663787" y="3095171"/>
                  <a:pt x="7663787" y="3095171"/>
                </a:cubicBezTo>
                <a:close/>
                <a:moveTo>
                  <a:pt x="7952752" y="3130649"/>
                </a:moveTo>
                <a:cubicBezTo>
                  <a:pt x="7943128" y="3123600"/>
                  <a:pt x="7937729" y="3148741"/>
                  <a:pt x="7935147" y="3161429"/>
                </a:cubicBezTo>
                <a:cubicBezTo>
                  <a:pt x="7932564" y="3174117"/>
                  <a:pt x="7929278" y="3183045"/>
                  <a:pt x="7935147" y="3192444"/>
                </a:cubicBezTo>
                <a:cubicBezTo>
                  <a:pt x="7941015" y="3201842"/>
                  <a:pt x="7937729" y="3204897"/>
                  <a:pt x="7937729" y="3204897"/>
                </a:cubicBezTo>
                <a:lnTo>
                  <a:pt x="7923879" y="3194323"/>
                </a:lnTo>
                <a:cubicBezTo>
                  <a:pt x="7921579" y="3201960"/>
                  <a:pt x="7920311" y="3209854"/>
                  <a:pt x="7920123" y="3217819"/>
                </a:cubicBezTo>
                <a:cubicBezTo>
                  <a:pt x="7920123" y="3228158"/>
                  <a:pt x="7915898" y="3232622"/>
                  <a:pt x="7931860" y="3240140"/>
                </a:cubicBezTo>
                <a:cubicBezTo>
                  <a:pt x="7947822" y="3247659"/>
                  <a:pt x="7953222" y="3243665"/>
                  <a:pt x="7955334" y="3255178"/>
                </a:cubicBezTo>
                <a:cubicBezTo>
                  <a:pt x="7957447" y="3266691"/>
                  <a:pt x="7957447" y="3271625"/>
                  <a:pt x="7968245" y="3273505"/>
                </a:cubicBezTo>
                <a:cubicBezTo>
                  <a:pt x="7978574" y="3274726"/>
                  <a:pt x="7988198" y="3279449"/>
                  <a:pt x="7995474" y="3286897"/>
                </a:cubicBezTo>
                <a:cubicBezTo>
                  <a:pt x="7999700" y="3293946"/>
                  <a:pt x="7997588" y="3268571"/>
                  <a:pt x="8005099" y="3269980"/>
                </a:cubicBezTo>
                <a:cubicBezTo>
                  <a:pt x="8014160" y="3273951"/>
                  <a:pt x="8021672" y="3280812"/>
                  <a:pt x="8026460" y="3289482"/>
                </a:cubicBezTo>
                <a:cubicBezTo>
                  <a:pt x="8029207" y="3294346"/>
                  <a:pt x="8034066" y="3297658"/>
                  <a:pt x="8039606" y="3298410"/>
                </a:cubicBezTo>
                <a:cubicBezTo>
                  <a:pt x="8039606" y="3298410"/>
                  <a:pt x="8027399" y="3277969"/>
                  <a:pt x="8032799" y="3274914"/>
                </a:cubicBezTo>
                <a:cubicBezTo>
                  <a:pt x="8038197" y="3271860"/>
                  <a:pt x="8039606" y="3270450"/>
                  <a:pt x="8025756" y="3261757"/>
                </a:cubicBezTo>
                <a:cubicBezTo>
                  <a:pt x="8014677" y="3256282"/>
                  <a:pt x="8002423" y="3253604"/>
                  <a:pt x="7990076" y="3254003"/>
                </a:cubicBezTo>
                <a:cubicBezTo>
                  <a:pt x="7979278" y="3252358"/>
                  <a:pt x="7979278" y="3261287"/>
                  <a:pt x="7971296" y="3240375"/>
                </a:cubicBezTo>
                <a:cubicBezTo>
                  <a:pt x="7966719" y="3228087"/>
                  <a:pt x="7966226" y="3214671"/>
                  <a:pt x="7969888" y="3202077"/>
                </a:cubicBezTo>
                <a:cubicBezTo>
                  <a:pt x="7969888" y="3197613"/>
                  <a:pt x="7975522" y="3209126"/>
                  <a:pt x="7982095" y="3194558"/>
                </a:cubicBezTo>
                <a:cubicBezTo>
                  <a:pt x="7987940" y="3182199"/>
                  <a:pt x="7990287" y="3168454"/>
                  <a:pt x="7988902" y="3154850"/>
                </a:cubicBezTo>
                <a:cubicBezTo>
                  <a:pt x="7988902" y="3140988"/>
                  <a:pt x="7998526" y="3135348"/>
                  <a:pt x="7990545" y="3134879"/>
                </a:cubicBezTo>
                <a:cubicBezTo>
                  <a:pt x="7977822" y="3135137"/>
                  <a:pt x="7965170" y="3133398"/>
                  <a:pt x="7952987" y="3129710"/>
                </a:cubicBezTo>
                <a:close/>
                <a:moveTo>
                  <a:pt x="8079981" y="3398268"/>
                </a:moveTo>
                <a:cubicBezTo>
                  <a:pt x="8081624" y="3408371"/>
                  <a:pt x="8070357" y="3395449"/>
                  <a:pt x="8066131" y="3401323"/>
                </a:cubicBezTo>
                <a:cubicBezTo>
                  <a:pt x="8061906" y="3407197"/>
                  <a:pt x="8059794" y="3405787"/>
                  <a:pt x="8052986" y="3408606"/>
                </a:cubicBezTo>
                <a:cubicBezTo>
                  <a:pt x="8044559" y="3413799"/>
                  <a:pt x="8036695" y="3419861"/>
                  <a:pt x="8029512" y="3426698"/>
                </a:cubicBezTo>
                <a:cubicBezTo>
                  <a:pt x="8029512" y="3426698"/>
                  <a:pt x="8029512" y="3416830"/>
                  <a:pt x="8029512" y="3414715"/>
                </a:cubicBezTo>
                <a:cubicBezTo>
                  <a:pt x="8029512" y="3412601"/>
                  <a:pt x="8024583" y="3400853"/>
                  <a:pt x="8019653" y="3408606"/>
                </a:cubicBezTo>
                <a:cubicBezTo>
                  <a:pt x="8014771" y="3416900"/>
                  <a:pt x="8007376" y="3423385"/>
                  <a:pt x="7998526" y="3427168"/>
                </a:cubicBezTo>
                <a:cubicBezTo>
                  <a:pt x="7988503" y="3431233"/>
                  <a:pt x="7981179" y="3440044"/>
                  <a:pt x="7979043" y="3450664"/>
                </a:cubicBezTo>
                <a:cubicBezTo>
                  <a:pt x="7977635" y="3460767"/>
                  <a:pt x="7985851" y="3460297"/>
                  <a:pt x="7985851" y="3460297"/>
                </a:cubicBezTo>
                <a:cubicBezTo>
                  <a:pt x="7990475" y="3455880"/>
                  <a:pt x="7994419" y="3450828"/>
                  <a:pt x="7997588" y="3445260"/>
                </a:cubicBezTo>
                <a:cubicBezTo>
                  <a:pt x="8005099" y="3433747"/>
                  <a:pt x="8006273" y="3434217"/>
                  <a:pt x="8019888" y="3432572"/>
                </a:cubicBezTo>
                <a:cubicBezTo>
                  <a:pt x="8033503" y="3430927"/>
                  <a:pt x="8032095" y="3430927"/>
                  <a:pt x="8036554" y="3438211"/>
                </a:cubicBezTo>
                <a:cubicBezTo>
                  <a:pt x="8041014" y="3445495"/>
                  <a:pt x="8036554" y="3456538"/>
                  <a:pt x="8037728" y="3464527"/>
                </a:cubicBezTo>
                <a:cubicBezTo>
                  <a:pt x="8038901" y="3472515"/>
                  <a:pt x="8037728" y="3482383"/>
                  <a:pt x="8051108" y="3488023"/>
                </a:cubicBezTo>
                <a:cubicBezTo>
                  <a:pt x="8064488" y="3493661"/>
                  <a:pt x="8058385" y="3488023"/>
                  <a:pt x="8071061" y="3488023"/>
                </a:cubicBezTo>
                <a:cubicBezTo>
                  <a:pt x="8083737" y="3488023"/>
                  <a:pt x="8083502" y="3488023"/>
                  <a:pt x="8081624" y="3480739"/>
                </a:cubicBezTo>
                <a:cubicBezTo>
                  <a:pt x="8078925" y="3474536"/>
                  <a:pt x="8076789" y="3468075"/>
                  <a:pt x="8075287" y="3461472"/>
                </a:cubicBezTo>
                <a:cubicBezTo>
                  <a:pt x="8075287" y="3453954"/>
                  <a:pt x="8082563" y="3450664"/>
                  <a:pt x="8085145" y="3449254"/>
                </a:cubicBezTo>
                <a:cubicBezTo>
                  <a:pt x="8087728" y="3447844"/>
                  <a:pt x="8089370" y="3456773"/>
                  <a:pt x="8093126" y="3466171"/>
                </a:cubicBezTo>
                <a:cubicBezTo>
                  <a:pt x="8096882" y="3475570"/>
                  <a:pt x="8098526" y="3475100"/>
                  <a:pt x="8100169" y="3467816"/>
                </a:cubicBezTo>
                <a:cubicBezTo>
                  <a:pt x="8103267" y="3457219"/>
                  <a:pt x="8104770" y="3446200"/>
                  <a:pt x="8104629" y="3435157"/>
                </a:cubicBezTo>
                <a:cubicBezTo>
                  <a:pt x="8103032" y="3427426"/>
                  <a:pt x="8102164" y="3419555"/>
                  <a:pt x="8102047" y="3411661"/>
                </a:cubicBezTo>
                <a:cubicBezTo>
                  <a:pt x="8101319" y="3404330"/>
                  <a:pt x="8097892" y="3397563"/>
                  <a:pt x="8092422" y="3392629"/>
                </a:cubicBezTo>
                <a:cubicBezTo>
                  <a:pt x="8088666" y="3390045"/>
                  <a:pt x="8076225" y="3379002"/>
                  <a:pt x="8076225" y="3379002"/>
                </a:cubicBezTo>
                <a:cubicBezTo>
                  <a:pt x="8076225" y="3379002"/>
                  <a:pt x="8078573" y="3387225"/>
                  <a:pt x="8080216" y="3397328"/>
                </a:cubicBezTo>
                <a:close/>
                <a:moveTo>
                  <a:pt x="8018714" y="3336709"/>
                </a:moveTo>
                <a:cubicBezTo>
                  <a:pt x="8018714" y="3336709"/>
                  <a:pt x="8018714" y="3330365"/>
                  <a:pt x="8007446" y="3319087"/>
                </a:cubicBezTo>
                <a:cubicBezTo>
                  <a:pt x="7996179" y="3307809"/>
                  <a:pt x="7995474" y="3304284"/>
                  <a:pt x="7977635" y="3301230"/>
                </a:cubicBezTo>
                <a:cubicBezTo>
                  <a:pt x="7959794" y="3298175"/>
                  <a:pt x="7942424" y="3302875"/>
                  <a:pt x="7949936" y="3321906"/>
                </a:cubicBezTo>
                <a:cubicBezTo>
                  <a:pt x="7957447" y="3340938"/>
                  <a:pt x="7959559" y="3343758"/>
                  <a:pt x="7973410" y="3345402"/>
                </a:cubicBezTo>
                <a:cubicBezTo>
                  <a:pt x="7981719" y="3346765"/>
                  <a:pt x="7990193" y="3344650"/>
                  <a:pt x="7996884" y="3339528"/>
                </a:cubicBezTo>
                <a:cubicBezTo>
                  <a:pt x="7996884" y="3339528"/>
                  <a:pt x="7998057" y="3342583"/>
                  <a:pt x="7983737" y="3351511"/>
                </a:cubicBezTo>
                <a:cubicBezTo>
                  <a:pt x="7969419" y="3360440"/>
                  <a:pt x="7968010" y="3377357"/>
                  <a:pt x="7979278" y="3383935"/>
                </a:cubicBezTo>
                <a:cubicBezTo>
                  <a:pt x="7990545" y="3390514"/>
                  <a:pt x="7989841" y="3400618"/>
                  <a:pt x="7996414" y="3395683"/>
                </a:cubicBezTo>
                <a:cubicBezTo>
                  <a:pt x="8002986" y="3390749"/>
                  <a:pt x="8007446" y="3372187"/>
                  <a:pt x="8019888" y="3360910"/>
                </a:cubicBezTo>
                <a:cubicBezTo>
                  <a:pt x="8032329" y="3349632"/>
                  <a:pt x="8033737" y="3347047"/>
                  <a:pt x="8035381" y="3334124"/>
                </a:cubicBezTo>
                <a:cubicBezTo>
                  <a:pt x="8036320" y="3326324"/>
                  <a:pt x="8036320" y="3318429"/>
                  <a:pt x="8035381" y="3310628"/>
                </a:cubicBezTo>
                <a:close/>
                <a:moveTo>
                  <a:pt x="8048996" y="3300290"/>
                </a:moveTo>
                <a:cubicBezTo>
                  <a:pt x="8047352" y="3301700"/>
                  <a:pt x="8037963" y="3300290"/>
                  <a:pt x="8047587" y="3308749"/>
                </a:cubicBezTo>
                <a:cubicBezTo>
                  <a:pt x="8057211" y="3317207"/>
                  <a:pt x="8066131" y="3320026"/>
                  <a:pt x="8064958" y="3327075"/>
                </a:cubicBezTo>
                <a:cubicBezTo>
                  <a:pt x="8063784" y="3334124"/>
                  <a:pt x="8064958" y="3335299"/>
                  <a:pt x="8059089" y="3334359"/>
                </a:cubicBezTo>
                <a:cubicBezTo>
                  <a:pt x="8053221" y="3333419"/>
                  <a:pt x="8052047" y="3332480"/>
                  <a:pt x="8049700" y="3332244"/>
                </a:cubicBezTo>
                <a:cubicBezTo>
                  <a:pt x="8047352" y="3332010"/>
                  <a:pt x="8046883" y="3336709"/>
                  <a:pt x="8048526" y="3340938"/>
                </a:cubicBezTo>
                <a:cubicBezTo>
                  <a:pt x="8050169" y="3345167"/>
                  <a:pt x="8049700" y="3340938"/>
                  <a:pt x="8054394" y="3347752"/>
                </a:cubicBezTo>
                <a:cubicBezTo>
                  <a:pt x="8057516" y="3353273"/>
                  <a:pt x="8059113" y="3359500"/>
                  <a:pt x="8059089" y="3365844"/>
                </a:cubicBezTo>
                <a:cubicBezTo>
                  <a:pt x="8060498" y="3374302"/>
                  <a:pt x="8064254" y="3370073"/>
                  <a:pt x="8064254" y="3370073"/>
                </a:cubicBezTo>
                <a:cubicBezTo>
                  <a:pt x="8063855" y="3362249"/>
                  <a:pt x="8063855" y="3354401"/>
                  <a:pt x="8064254" y="3346577"/>
                </a:cubicBezTo>
                <a:cubicBezTo>
                  <a:pt x="8064254" y="3342348"/>
                  <a:pt x="8062610" y="3332480"/>
                  <a:pt x="8069418" y="3335769"/>
                </a:cubicBezTo>
                <a:cubicBezTo>
                  <a:pt x="8076225" y="3339058"/>
                  <a:pt x="8074347" y="3350806"/>
                  <a:pt x="8078338" y="3339763"/>
                </a:cubicBezTo>
                <a:cubicBezTo>
                  <a:pt x="8081507" y="3329989"/>
                  <a:pt x="8081507" y="3319463"/>
                  <a:pt x="8078338" y="3309689"/>
                </a:cubicBezTo>
                <a:cubicBezTo>
                  <a:pt x="8076460" y="3300525"/>
                  <a:pt x="8069418" y="3300290"/>
                  <a:pt x="8061202" y="3300290"/>
                </a:cubicBezTo>
                <a:cubicBezTo>
                  <a:pt x="8057165" y="3299773"/>
                  <a:pt x="8053080" y="3299609"/>
                  <a:pt x="8048996" y="3299820"/>
                </a:cubicBezTo>
                <a:close/>
                <a:moveTo>
                  <a:pt x="7910734" y="3334359"/>
                </a:moveTo>
                <a:cubicBezTo>
                  <a:pt x="7906743" y="3334359"/>
                  <a:pt x="7904396" y="3339293"/>
                  <a:pt x="7901813" y="3352921"/>
                </a:cubicBezTo>
                <a:cubicBezTo>
                  <a:pt x="7899349" y="3364317"/>
                  <a:pt x="7892964" y="3374467"/>
                  <a:pt x="7883739" y="3381586"/>
                </a:cubicBezTo>
                <a:cubicBezTo>
                  <a:pt x="7872236" y="3391948"/>
                  <a:pt x="7861649" y="3403273"/>
                  <a:pt x="7852049" y="3415420"/>
                </a:cubicBezTo>
                <a:cubicBezTo>
                  <a:pt x="7850875" y="3419649"/>
                  <a:pt x="7850640" y="3417065"/>
                  <a:pt x="7867307" y="3409311"/>
                </a:cubicBezTo>
                <a:cubicBezTo>
                  <a:pt x="7883973" y="3401557"/>
                  <a:pt x="7897119" y="3390984"/>
                  <a:pt x="7898997" y="3380411"/>
                </a:cubicBezTo>
                <a:cubicBezTo>
                  <a:pt x="7900874" y="3369838"/>
                  <a:pt x="7897119" y="3376182"/>
                  <a:pt x="7911673" y="3369368"/>
                </a:cubicBezTo>
                <a:cubicBezTo>
                  <a:pt x="7926227" y="3362554"/>
                  <a:pt x="7918950" y="3360205"/>
                  <a:pt x="7919419" y="3349396"/>
                </a:cubicBezTo>
                <a:cubicBezTo>
                  <a:pt x="7919889" y="3338588"/>
                  <a:pt x="7918011" y="3332480"/>
                  <a:pt x="7910734" y="3334359"/>
                </a:cubicBezTo>
                <a:close/>
                <a:moveTo>
                  <a:pt x="8795234" y="3742014"/>
                </a:moveTo>
                <a:cubicBezTo>
                  <a:pt x="8793356" y="3755876"/>
                  <a:pt x="8798990" y="3760106"/>
                  <a:pt x="8786313" y="3770209"/>
                </a:cubicBezTo>
                <a:cubicBezTo>
                  <a:pt x="8774154" y="3778150"/>
                  <a:pt x="8759976" y="3782450"/>
                  <a:pt x="8745469" y="3782662"/>
                </a:cubicBezTo>
                <a:cubicBezTo>
                  <a:pt x="8731854" y="3785011"/>
                  <a:pt x="8741713" y="3780547"/>
                  <a:pt x="8724812" y="3780077"/>
                </a:cubicBezTo>
                <a:cubicBezTo>
                  <a:pt x="8707910" y="3779607"/>
                  <a:pt x="8703685" y="3780077"/>
                  <a:pt x="8711431" y="3789240"/>
                </a:cubicBezTo>
                <a:cubicBezTo>
                  <a:pt x="8719178" y="3798404"/>
                  <a:pt x="8717300" y="3805923"/>
                  <a:pt x="8742183" y="3804748"/>
                </a:cubicBezTo>
                <a:cubicBezTo>
                  <a:pt x="8763521" y="3801435"/>
                  <a:pt x="8784272" y="3794950"/>
                  <a:pt x="8803685" y="3785481"/>
                </a:cubicBezTo>
                <a:cubicBezTo>
                  <a:pt x="8819647" y="3780547"/>
                  <a:pt x="8818238" y="3767624"/>
                  <a:pt x="8819647" y="3761985"/>
                </a:cubicBezTo>
                <a:cubicBezTo>
                  <a:pt x="8821055" y="3756346"/>
                  <a:pt x="8796877" y="3727211"/>
                  <a:pt x="8795234" y="3742014"/>
                </a:cubicBezTo>
                <a:close/>
                <a:moveTo>
                  <a:pt x="8864482" y="3772088"/>
                </a:moveTo>
                <a:cubicBezTo>
                  <a:pt x="8871290" y="3781722"/>
                  <a:pt x="8868707" y="3780312"/>
                  <a:pt x="8877628" y="3793235"/>
                </a:cubicBezTo>
                <a:cubicBezTo>
                  <a:pt x="8886102" y="3803150"/>
                  <a:pt x="8897839" y="3809729"/>
                  <a:pt x="8910726" y="3811797"/>
                </a:cubicBezTo>
                <a:cubicBezTo>
                  <a:pt x="8921055" y="3815321"/>
                  <a:pt x="8910726" y="3808037"/>
                  <a:pt x="8902979" y="3797699"/>
                </a:cubicBezTo>
                <a:cubicBezTo>
                  <a:pt x="8897651" y="3787901"/>
                  <a:pt x="8891031" y="3778902"/>
                  <a:pt x="8883261" y="3770914"/>
                </a:cubicBezTo>
                <a:cubicBezTo>
                  <a:pt x="8871759" y="3759636"/>
                  <a:pt x="8852510" y="3754937"/>
                  <a:pt x="8864482" y="3772088"/>
                </a:cubicBezTo>
                <a:close/>
                <a:moveTo>
                  <a:pt x="7962377" y="2934928"/>
                </a:moveTo>
                <a:cubicBezTo>
                  <a:pt x="7928104" y="2956544"/>
                  <a:pt x="7912611" y="2954900"/>
                  <a:pt x="7926462" y="2981920"/>
                </a:cubicBezTo>
                <a:cubicBezTo>
                  <a:pt x="7940311" y="3008940"/>
                  <a:pt x="7948526" y="3021158"/>
                  <a:pt x="7949936" y="3026562"/>
                </a:cubicBezTo>
                <a:cubicBezTo>
                  <a:pt x="7951344" y="3031966"/>
                  <a:pt x="7958621" y="3023038"/>
                  <a:pt x="7968010" y="3001187"/>
                </a:cubicBezTo>
                <a:cubicBezTo>
                  <a:pt x="7973996" y="2981779"/>
                  <a:pt x="7978691" y="2961996"/>
                  <a:pt x="7982095" y="2941977"/>
                </a:cubicBezTo>
                <a:cubicBezTo>
                  <a:pt x="7986555" y="2933753"/>
                  <a:pt x="7974114" y="2927410"/>
                  <a:pt x="7962377" y="2934928"/>
                </a:cubicBezTo>
                <a:close/>
                <a:moveTo>
                  <a:pt x="8549227" y="1860694"/>
                </a:moveTo>
                <a:cubicBezTo>
                  <a:pt x="8552982" y="1875261"/>
                  <a:pt x="8556738" y="1897582"/>
                  <a:pt x="8549227" y="1899932"/>
                </a:cubicBezTo>
                <a:cubicBezTo>
                  <a:pt x="8541715" y="1902282"/>
                  <a:pt x="8534672" y="1918494"/>
                  <a:pt x="8532559" y="1934941"/>
                </a:cubicBezTo>
                <a:cubicBezTo>
                  <a:pt x="8527748" y="1951534"/>
                  <a:pt x="8528757" y="1969271"/>
                  <a:pt x="8535376" y="1985222"/>
                </a:cubicBezTo>
                <a:cubicBezTo>
                  <a:pt x="8544296" y="1998145"/>
                  <a:pt x="8537959" y="1999085"/>
                  <a:pt x="8537959" y="2010128"/>
                </a:cubicBezTo>
                <a:cubicBezTo>
                  <a:pt x="8539860" y="2028542"/>
                  <a:pt x="8539156" y="2047132"/>
                  <a:pt x="8535846" y="2065343"/>
                </a:cubicBezTo>
                <a:cubicBezTo>
                  <a:pt x="8529954" y="2077016"/>
                  <a:pt x="8527724" y="2090212"/>
                  <a:pt x="8529508" y="2103172"/>
                </a:cubicBezTo>
                <a:cubicBezTo>
                  <a:pt x="8530635" y="2118816"/>
                  <a:pt x="8530635" y="2134520"/>
                  <a:pt x="8529508" y="2150164"/>
                </a:cubicBezTo>
                <a:cubicBezTo>
                  <a:pt x="8529508" y="2175069"/>
                  <a:pt x="8527865" y="2195041"/>
                  <a:pt x="8529508" y="2204909"/>
                </a:cubicBezTo>
                <a:cubicBezTo>
                  <a:pt x="8531151" y="2214778"/>
                  <a:pt x="8536081" y="2199975"/>
                  <a:pt x="8539602" y="2196451"/>
                </a:cubicBezTo>
                <a:cubicBezTo>
                  <a:pt x="8548170" y="2191956"/>
                  <a:pt x="8558592" y="2193168"/>
                  <a:pt x="8565893" y="2199505"/>
                </a:cubicBezTo>
                <a:lnTo>
                  <a:pt x="8573874" y="2207964"/>
                </a:lnTo>
                <a:cubicBezTo>
                  <a:pt x="8573874" y="2207964"/>
                  <a:pt x="8586784" y="2213368"/>
                  <a:pt x="8569179" y="2175539"/>
                </a:cubicBezTo>
                <a:cubicBezTo>
                  <a:pt x="8551573" y="2137711"/>
                  <a:pt x="8548287" y="2145700"/>
                  <a:pt x="8552982" y="2111395"/>
                </a:cubicBezTo>
                <a:cubicBezTo>
                  <a:pt x="8557677" y="2077091"/>
                  <a:pt x="8560494" y="2076387"/>
                  <a:pt x="8578803" y="2072862"/>
                </a:cubicBezTo>
                <a:cubicBezTo>
                  <a:pt x="8597113" y="2069338"/>
                  <a:pt x="8606503" y="2094478"/>
                  <a:pt x="8608616" y="2096358"/>
                </a:cubicBezTo>
                <a:cubicBezTo>
                  <a:pt x="8610728" y="2098238"/>
                  <a:pt x="8606972" y="2087899"/>
                  <a:pt x="8600635" y="2068633"/>
                </a:cubicBezTo>
                <a:cubicBezTo>
                  <a:pt x="8593310" y="2052707"/>
                  <a:pt x="8588475" y="2035748"/>
                  <a:pt x="8586315" y="2018352"/>
                </a:cubicBezTo>
                <a:cubicBezTo>
                  <a:pt x="8586221" y="1999310"/>
                  <a:pt x="8579414" y="1980915"/>
                  <a:pt x="8567066" y="1966426"/>
                </a:cubicBezTo>
                <a:cubicBezTo>
                  <a:pt x="8557442" y="1959612"/>
                  <a:pt x="8562137" y="1948099"/>
                  <a:pt x="8567066" y="1938465"/>
                </a:cubicBezTo>
                <a:cubicBezTo>
                  <a:pt x="8571808" y="1925634"/>
                  <a:pt x="8573122" y="1911779"/>
                  <a:pt x="8570822" y="1898287"/>
                </a:cubicBezTo>
                <a:cubicBezTo>
                  <a:pt x="8568686" y="1881958"/>
                  <a:pt x="8565470" y="1865788"/>
                  <a:pt x="8561198" y="1849886"/>
                </a:cubicBezTo>
                <a:cubicBezTo>
                  <a:pt x="8558616" y="1840957"/>
                  <a:pt x="8547818" y="1855290"/>
                  <a:pt x="8547818" y="1855290"/>
                </a:cubicBezTo>
                <a:close/>
                <a:moveTo>
                  <a:pt x="8533264" y="2242033"/>
                </a:moveTo>
                <a:cubicBezTo>
                  <a:pt x="8535658" y="2253440"/>
                  <a:pt x="8533734" y="2265332"/>
                  <a:pt x="8527865" y="2275397"/>
                </a:cubicBezTo>
                <a:cubicBezTo>
                  <a:pt x="8520353" y="2287850"/>
                  <a:pt x="8525753" y="2290904"/>
                  <a:pt x="8521527" y="2308292"/>
                </a:cubicBezTo>
                <a:cubicBezTo>
                  <a:pt x="8517302" y="2325678"/>
                  <a:pt x="8496410" y="2308292"/>
                  <a:pt x="8496410" y="2311816"/>
                </a:cubicBezTo>
                <a:cubicBezTo>
                  <a:pt x="8495729" y="2319328"/>
                  <a:pt x="8492772" y="2326454"/>
                  <a:pt x="8487959" y="2332257"/>
                </a:cubicBezTo>
                <a:cubicBezTo>
                  <a:pt x="8482560" y="2336722"/>
                  <a:pt x="8464485" y="2337661"/>
                  <a:pt x="8469649" y="2355753"/>
                </a:cubicBezTo>
                <a:cubicBezTo>
                  <a:pt x="8473757" y="2368089"/>
                  <a:pt x="8478757" y="2380119"/>
                  <a:pt x="8484673" y="2391702"/>
                </a:cubicBezTo>
                <a:cubicBezTo>
                  <a:pt x="8488898" y="2387567"/>
                  <a:pt x="8493546" y="2383854"/>
                  <a:pt x="8498523" y="2380659"/>
                </a:cubicBezTo>
                <a:lnTo>
                  <a:pt x="8510260" y="2377135"/>
                </a:lnTo>
                <a:cubicBezTo>
                  <a:pt x="8510260" y="2377135"/>
                  <a:pt x="8508616" y="2372200"/>
                  <a:pt x="8496879" y="2366796"/>
                </a:cubicBezTo>
                <a:cubicBezTo>
                  <a:pt x="8488851" y="2363530"/>
                  <a:pt x="8484907" y="2354461"/>
                  <a:pt x="8487959" y="2346355"/>
                </a:cubicBezTo>
                <a:cubicBezTo>
                  <a:pt x="8489602" y="2342830"/>
                  <a:pt x="8504391" y="2346355"/>
                  <a:pt x="8514016" y="2346355"/>
                </a:cubicBezTo>
                <a:cubicBezTo>
                  <a:pt x="8523639" y="2346355"/>
                  <a:pt x="8531621" y="2340246"/>
                  <a:pt x="8543358" y="2349879"/>
                </a:cubicBezTo>
                <a:cubicBezTo>
                  <a:pt x="8552020" y="2356106"/>
                  <a:pt x="8561832" y="2360500"/>
                  <a:pt x="8572231" y="2362802"/>
                </a:cubicBezTo>
                <a:cubicBezTo>
                  <a:pt x="8573592" y="2354649"/>
                  <a:pt x="8576128" y="2346733"/>
                  <a:pt x="8579742" y="2339306"/>
                </a:cubicBezTo>
                <a:cubicBezTo>
                  <a:pt x="8585142" y="2329438"/>
                  <a:pt x="8600635" y="2333902"/>
                  <a:pt x="8616127" y="2329438"/>
                </a:cubicBezTo>
                <a:cubicBezTo>
                  <a:pt x="8631620" y="2324974"/>
                  <a:pt x="8643357" y="2322389"/>
                  <a:pt x="8637958" y="2315810"/>
                </a:cubicBezTo>
                <a:cubicBezTo>
                  <a:pt x="8632559" y="2309231"/>
                  <a:pt x="8633263" y="2295134"/>
                  <a:pt x="8629977" y="2284091"/>
                </a:cubicBezTo>
                <a:cubicBezTo>
                  <a:pt x="8626690" y="2273048"/>
                  <a:pt x="8616597" y="2284091"/>
                  <a:pt x="8608616" y="2287615"/>
                </a:cubicBezTo>
                <a:cubicBezTo>
                  <a:pt x="8598592" y="2290775"/>
                  <a:pt x="8587630" y="2288459"/>
                  <a:pt x="8579742" y="2281506"/>
                </a:cubicBezTo>
                <a:cubicBezTo>
                  <a:pt x="8565540" y="2268663"/>
                  <a:pt x="8553147" y="2253964"/>
                  <a:pt x="8542888" y="2237804"/>
                </a:cubicBezTo>
                <a:cubicBezTo>
                  <a:pt x="8542888" y="2237804"/>
                  <a:pt x="8531386" y="2232400"/>
                  <a:pt x="8532559" y="2242033"/>
                </a:cubicBezTo>
                <a:close/>
                <a:moveTo>
                  <a:pt x="8486316" y="2406505"/>
                </a:moveTo>
                <a:cubicBezTo>
                  <a:pt x="8478288" y="2414399"/>
                  <a:pt x="8474462" y="2425654"/>
                  <a:pt x="8475987" y="2436814"/>
                </a:cubicBezTo>
                <a:cubicBezTo>
                  <a:pt x="8477161" y="2451382"/>
                  <a:pt x="8489602" y="2435640"/>
                  <a:pt x="8473640" y="2480517"/>
                </a:cubicBezTo>
                <a:cubicBezTo>
                  <a:pt x="8457677" y="2525394"/>
                  <a:pt x="8450166" y="2535262"/>
                  <a:pt x="8433969" y="2547010"/>
                </a:cubicBezTo>
                <a:cubicBezTo>
                  <a:pt x="8424180" y="2555892"/>
                  <a:pt x="8410518" y="2559087"/>
                  <a:pt x="8397819" y="2555469"/>
                </a:cubicBezTo>
                <a:cubicBezTo>
                  <a:pt x="8391950" y="2552649"/>
                  <a:pt x="8399462" y="2542546"/>
                  <a:pt x="8403922" y="2539492"/>
                </a:cubicBezTo>
                <a:cubicBezTo>
                  <a:pt x="8408383" y="2536437"/>
                  <a:pt x="8390307" y="2535262"/>
                  <a:pt x="8382561" y="2536437"/>
                </a:cubicBezTo>
                <a:cubicBezTo>
                  <a:pt x="8374814" y="2537612"/>
                  <a:pt x="8382561" y="2546305"/>
                  <a:pt x="8382561" y="2553354"/>
                </a:cubicBezTo>
                <a:cubicBezTo>
                  <a:pt x="8382561" y="2560403"/>
                  <a:pt x="8367068" y="2579435"/>
                  <a:pt x="8368712" y="2588128"/>
                </a:cubicBezTo>
                <a:cubicBezTo>
                  <a:pt x="8370354" y="2596822"/>
                  <a:pt x="8370120" y="2599171"/>
                  <a:pt x="8360496" y="2602226"/>
                </a:cubicBezTo>
                <a:cubicBezTo>
                  <a:pt x="8350871" y="2605280"/>
                  <a:pt x="8344533" y="2595177"/>
                  <a:pt x="8341716" y="2593532"/>
                </a:cubicBezTo>
                <a:cubicBezTo>
                  <a:pt x="8329651" y="2594448"/>
                  <a:pt x="8317632" y="2596164"/>
                  <a:pt x="8305801" y="2598701"/>
                </a:cubicBezTo>
                <a:cubicBezTo>
                  <a:pt x="8291506" y="2599500"/>
                  <a:pt x="8279041" y="2608734"/>
                  <a:pt x="8274111" y="2622197"/>
                </a:cubicBezTo>
                <a:cubicBezTo>
                  <a:pt x="8266130" y="2635825"/>
                  <a:pt x="8247116" y="2638174"/>
                  <a:pt x="8233501" y="2643344"/>
                </a:cubicBezTo>
                <a:cubicBezTo>
                  <a:pt x="8219887" y="2648513"/>
                  <a:pt x="8225285" y="2666839"/>
                  <a:pt x="8210027" y="2674828"/>
                </a:cubicBezTo>
                <a:cubicBezTo>
                  <a:pt x="8194769" y="2682817"/>
                  <a:pt x="8195238" y="2693860"/>
                  <a:pt x="8194065" y="2703963"/>
                </a:cubicBezTo>
                <a:cubicBezTo>
                  <a:pt x="8192891" y="2714066"/>
                  <a:pt x="8203219" y="2706783"/>
                  <a:pt x="8204863" y="2706078"/>
                </a:cubicBezTo>
                <a:cubicBezTo>
                  <a:pt x="8206506" y="2705373"/>
                  <a:pt x="8206506" y="2691980"/>
                  <a:pt x="8215661" y="2693390"/>
                </a:cubicBezTo>
                <a:cubicBezTo>
                  <a:pt x="8224816" y="2694800"/>
                  <a:pt x="8226224" y="2695270"/>
                  <a:pt x="8221295" y="2705608"/>
                </a:cubicBezTo>
                <a:cubicBezTo>
                  <a:pt x="8217586" y="2714043"/>
                  <a:pt x="8213431" y="2722266"/>
                  <a:pt x="8208854" y="2730279"/>
                </a:cubicBezTo>
                <a:cubicBezTo>
                  <a:pt x="8204159" y="2739207"/>
                  <a:pt x="8210496" y="2743436"/>
                  <a:pt x="8217773" y="2752365"/>
                </a:cubicBezTo>
                <a:cubicBezTo>
                  <a:pt x="8225051" y="2761293"/>
                  <a:pt x="8231858" y="2749780"/>
                  <a:pt x="8246882" y="2733803"/>
                </a:cubicBezTo>
                <a:cubicBezTo>
                  <a:pt x="8261904" y="2717826"/>
                  <a:pt x="8263313" y="2713831"/>
                  <a:pt x="8262139" y="2695740"/>
                </a:cubicBezTo>
                <a:cubicBezTo>
                  <a:pt x="8260966" y="2677648"/>
                  <a:pt x="8254863" y="2676943"/>
                  <a:pt x="8243830" y="2672244"/>
                </a:cubicBezTo>
                <a:cubicBezTo>
                  <a:pt x="8232797" y="2667544"/>
                  <a:pt x="8230214" y="2672244"/>
                  <a:pt x="8242656" y="2657911"/>
                </a:cubicBezTo>
                <a:cubicBezTo>
                  <a:pt x="8255098" y="2643579"/>
                  <a:pt x="8260496" y="2657911"/>
                  <a:pt x="8268947" y="2651332"/>
                </a:cubicBezTo>
                <a:cubicBezTo>
                  <a:pt x="8284628" y="2645717"/>
                  <a:pt x="8300965" y="2642075"/>
                  <a:pt x="8317538" y="2640524"/>
                </a:cubicBezTo>
                <a:cubicBezTo>
                  <a:pt x="8337022" y="2635590"/>
                  <a:pt x="8356035" y="2629246"/>
                  <a:pt x="8356740" y="2635590"/>
                </a:cubicBezTo>
                <a:cubicBezTo>
                  <a:pt x="8357444" y="2641934"/>
                  <a:pt x="8363547" y="2663315"/>
                  <a:pt x="8364252" y="2667779"/>
                </a:cubicBezTo>
                <a:cubicBezTo>
                  <a:pt x="8364956" y="2672244"/>
                  <a:pt x="8378101" y="2661435"/>
                  <a:pt x="8391246" y="2656501"/>
                </a:cubicBezTo>
                <a:cubicBezTo>
                  <a:pt x="8404392" y="2651567"/>
                  <a:pt x="8391246" y="2649453"/>
                  <a:pt x="8391246" y="2640759"/>
                </a:cubicBezTo>
                <a:cubicBezTo>
                  <a:pt x="8390753" y="2635519"/>
                  <a:pt x="8393077" y="2630421"/>
                  <a:pt x="8397350" y="2627366"/>
                </a:cubicBezTo>
                <a:cubicBezTo>
                  <a:pt x="8397350" y="2627366"/>
                  <a:pt x="8404157" y="2641699"/>
                  <a:pt x="8425284" y="2631596"/>
                </a:cubicBezTo>
                <a:cubicBezTo>
                  <a:pt x="8446410" y="2621492"/>
                  <a:pt x="8448758" y="2617263"/>
                  <a:pt x="8453687" y="2618908"/>
                </a:cubicBezTo>
                <a:cubicBezTo>
                  <a:pt x="8458617" y="2620552"/>
                  <a:pt x="8463077" y="2625957"/>
                  <a:pt x="8471762" y="2620318"/>
                </a:cubicBezTo>
                <a:cubicBezTo>
                  <a:pt x="8480447" y="2614678"/>
                  <a:pt x="8482325" y="2620318"/>
                  <a:pt x="8480682" y="2624547"/>
                </a:cubicBezTo>
                <a:cubicBezTo>
                  <a:pt x="8479039" y="2628776"/>
                  <a:pt x="8506269" y="2615853"/>
                  <a:pt x="8512137" y="2611859"/>
                </a:cubicBezTo>
                <a:cubicBezTo>
                  <a:pt x="8518006" y="2607865"/>
                  <a:pt x="8514954" y="2611859"/>
                  <a:pt x="8512137" y="2595647"/>
                </a:cubicBezTo>
                <a:cubicBezTo>
                  <a:pt x="8509320" y="2579435"/>
                  <a:pt x="8502044" y="2578965"/>
                  <a:pt x="8506504" y="2558758"/>
                </a:cubicBezTo>
                <a:cubicBezTo>
                  <a:pt x="8509156" y="2547339"/>
                  <a:pt x="8510659" y="2535685"/>
                  <a:pt x="8510964" y="2523984"/>
                </a:cubicBezTo>
                <a:cubicBezTo>
                  <a:pt x="8512137" y="2511296"/>
                  <a:pt x="8517067" y="2509417"/>
                  <a:pt x="8520118" y="2508712"/>
                </a:cubicBezTo>
                <a:cubicBezTo>
                  <a:pt x="8523170" y="2508007"/>
                  <a:pt x="8523405" y="2491090"/>
                  <a:pt x="8530213" y="2482161"/>
                </a:cubicBezTo>
                <a:cubicBezTo>
                  <a:pt x="8537020" y="2473233"/>
                  <a:pt x="8535376" y="2469004"/>
                  <a:pt x="8535376" y="2448562"/>
                </a:cubicBezTo>
                <a:cubicBezTo>
                  <a:pt x="8535376" y="2428121"/>
                  <a:pt x="8524109" y="2431645"/>
                  <a:pt x="8523405" y="2417313"/>
                </a:cubicBezTo>
                <a:cubicBezTo>
                  <a:pt x="8523100" y="2407609"/>
                  <a:pt x="8524039" y="2397881"/>
                  <a:pt x="8526222" y="2388413"/>
                </a:cubicBezTo>
                <a:cubicBezTo>
                  <a:pt x="8526222" y="2388413"/>
                  <a:pt x="8502748" y="2397106"/>
                  <a:pt x="8500870" y="2402275"/>
                </a:cubicBezTo>
                <a:lnTo>
                  <a:pt x="8498523" y="2407444"/>
                </a:lnTo>
                <a:cubicBezTo>
                  <a:pt x="8498523" y="2407444"/>
                  <a:pt x="8492419" y="2401570"/>
                  <a:pt x="8484673" y="2405330"/>
                </a:cubicBezTo>
                <a:close/>
                <a:moveTo>
                  <a:pt x="8336787" y="2630891"/>
                </a:moveTo>
                <a:cubicBezTo>
                  <a:pt x="8318501" y="2633381"/>
                  <a:pt x="8300379" y="2637070"/>
                  <a:pt x="8282562" y="2641934"/>
                </a:cubicBezTo>
                <a:cubicBezTo>
                  <a:pt x="8268477" y="2646398"/>
                  <a:pt x="8265425" y="2652507"/>
                  <a:pt x="8267539" y="2666605"/>
                </a:cubicBezTo>
                <a:cubicBezTo>
                  <a:pt x="8270097" y="2678611"/>
                  <a:pt x="8273313" y="2690453"/>
                  <a:pt x="8277162" y="2702083"/>
                </a:cubicBezTo>
                <a:cubicBezTo>
                  <a:pt x="8279276" y="2709367"/>
                  <a:pt x="8286787" y="2702083"/>
                  <a:pt x="8300636" y="2695035"/>
                </a:cubicBezTo>
                <a:cubicBezTo>
                  <a:pt x="8314487" y="2687986"/>
                  <a:pt x="8312843" y="2667544"/>
                  <a:pt x="8325520" y="2667544"/>
                </a:cubicBezTo>
                <a:cubicBezTo>
                  <a:pt x="8338195" y="2667544"/>
                  <a:pt x="8333501" y="2682112"/>
                  <a:pt x="8350402" y="2661670"/>
                </a:cubicBezTo>
                <a:cubicBezTo>
                  <a:pt x="8367303" y="2641229"/>
                  <a:pt x="8354627" y="2638174"/>
                  <a:pt x="8355096" y="2629011"/>
                </a:cubicBezTo>
                <a:cubicBezTo>
                  <a:pt x="8355566" y="2619848"/>
                  <a:pt x="8335143" y="2629716"/>
                  <a:pt x="8335143" y="2629716"/>
                </a:cubicBezTo>
                <a:close/>
                <a:moveTo>
                  <a:pt x="9833724" y="1525172"/>
                </a:moveTo>
                <a:cubicBezTo>
                  <a:pt x="9808372" y="1520238"/>
                  <a:pt x="9801095" y="1514599"/>
                  <a:pt x="9798747" y="1523762"/>
                </a:cubicBezTo>
                <a:cubicBezTo>
                  <a:pt x="9796400" y="1532925"/>
                  <a:pt x="9793583" y="1535980"/>
                  <a:pt x="9809780" y="1541854"/>
                </a:cubicBezTo>
                <a:cubicBezTo>
                  <a:pt x="9825977" y="1547728"/>
                  <a:pt x="9833254" y="1537625"/>
                  <a:pt x="9848747" y="1548668"/>
                </a:cubicBezTo>
                <a:cubicBezTo>
                  <a:pt x="9864240" y="1559711"/>
                  <a:pt x="9867996" y="1559476"/>
                  <a:pt x="9879498" y="1557831"/>
                </a:cubicBezTo>
                <a:cubicBezTo>
                  <a:pt x="9885531" y="1557622"/>
                  <a:pt x="9891235" y="1555096"/>
                  <a:pt x="9895460" y="1550782"/>
                </a:cubicBezTo>
                <a:cubicBezTo>
                  <a:pt x="9875273" y="1539767"/>
                  <a:pt x="9854052" y="1530794"/>
                  <a:pt x="9832081" y="1523997"/>
                </a:cubicBezTo>
                <a:close/>
                <a:moveTo>
                  <a:pt x="9544524" y="1125741"/>
                </a:moveTo>
                <a:cubicBezTo>
                  <a:pt x="9535135" y="1128325"/>
                  <a:pt x="9527623" y="1119397"/>
                  <a:pt x="9529970" y="1142188"/>
                </a:cubicBezTo>
                <a:cubicBezTo>
                  <a:pt x="9532317" y="1164979"/>
                  <a:pt x="9537481" y="1167564"/>
                  <a:pt x="9566824" y="1163334"/>
                </a:cubicBezTo>
                <a:cubicBezTo>
                  <a:pt x="9582388" y="1161079"/>
                  <a:pt x="9598068" y="1159744"/>
                  <a:pt x="9613772" y="1159340"/>
                </a:cubicBezTo>
                <a:cubicBezTo>
                  <a:pt x="9630368" y="1159634"/>
                  <a:pt x="9646894" y="1156680"/>
                  <a:pt x="9662363" y="1150646"/>
                </a:cubicBezTo>
                <a:cubicBezTo>
                  <a:pt x="9657504" y="1142186"/>
                  <a:pt x="9650955" y="1134824"/>
                  <a:pt x="9643114" y="1129030"/>
                </a:cubicBezTo>
                <a:cubicBezTo>
                  <a:pt x="9629500" y="1118692"/>
                  <a:pt x="9611425" y="1136079"/>
                  <a:pt x="9580674" y="1130910"/>
                </a:cubicBezTo>
                <a:cubicBezTo>
                  <a:pt x="9568186" y="1128264"/>
                  <a:pt x="9555581" y="1126302"/>
                  <a:pt x="9542881" y="1125036"/>
                </a:cubicBezTo>
                <a:close/>
                <a:moveTo>
                  <a:pt x="8640305" y="788574"/>
                </a:moveTo>
                <a:cubicBezTo>
                  <a:pt x="8640305" y="797267"/>
                  <a:pt x="8680211" y="821703"/>
                  <a:pt x="8694765" y="828752"/>
                </a:cubicBezTo>
                <a:cubicBezTo>
                  <a:pt x="8709319" y="835801"/>
                  <a:pt x="8720351" y="832981"/>
                  <a:pt x="8750868" y="828752"/>
                </a:cubicBezTo>
                <a:cubicBezTo>
                  <a:pt x="8781384" y="824523"/>
                  <a:pt x="8783732" y="812305"/>
                  <a:pt x="8787253" y="805256"/>
                </a:cubicBezTo>
                <a:cubicBezTo>
                  <a:pt x="8790773" y="798207"/>
                  <a:pt x="8772699" y="800322"/>
                  <a:pt x="8752277" y="796328"/>
                </a:cubicBezTo>
                <a:cubicBezTo>
                  <a:pt x="8731854" y="792333"/>
                  <a:pt x="8715187" y="800087"/>
                  <a:pt x="8707910" y="796328"/>
                </a:cubicBezTo>
                <a:cubicBezTo>
                  <a:pt x="8700633" y="792568"/>
                  <a:pt x="8718709" y="788809"/>
                  <a:pt x="8700633" y="781995"/>
                </a:cubicBezTo>
                <a:cubicBezTo>
                  <a:pt x="8682559" y="775181"/>
                  <a:pt x="8678334" y="784345"/>
                  <a:pt x="8674343" y="781995"/>
                </a:cubicBezTo>
                <a:cubicBezTo>
                  <a:pt x="8670352" y="779646"/>
                  <a:pt x="8669413" y="772597"/>
                  <a:pt x="8660728" y="771892"/>
                </a:cubicBezTo>
                <a:cubicBezTo>
                  <a:pt x="8652042" y="771187"/>
                  <a:pt x="8639836" y="780350"/>
                  <a:pt x="8640305" y="788574"/>
                </a:cubicBezTo>
                <a:close/>
                <a:moveTo>
                  <a:pt x="8483265" y="839795"/>
                </a:moveTo>
                <a:cubicBezTo>
                  <a:pt x="8469414" y="845199"/>
                  <a:pt x="8470354" y="850133"/>
                  <a:pt x="8485846" y="863291"/>
                </a:cubicBezTo>
                <a:cubicBezTo>
                  <a:pt x="8501339" y="876449"/>
                  <a:pt x="8496410" y="873394"/>
                  <a:pt x="8489602" y="882558"/>
                </a:cubicBezTo>
                <a:cubicBezTo>
                  <a:pt x="8482795" y="891721"/>
                  <a:pt x="8489602" y="882558"/>
                  <a:pt x="8511902" y="892426"/>
                </a:cubicBezTo>
                <a:cubicBezTo>
                  <a:pt x="8534203" y="902294"/>
                  <a:pt x="8543592" y="920856"/>
                  <a:pt x="8557677" y="924850"/>
                </a:cubicBezTo>
                <a:cubicBezTo>
                  <a:pt x="8565400" y="927282"/>
                  <a:pt x="8573710" y="926864"/>
                  <a:pt x="8581151" y="923676"/>
                </a:cubicBezTo>
                <a:cubicBezTo>
                  <a:pt x="8576738" y="911895"/>
                  <a:pt x="8570658" y="900816"/>
                  <a:pt x="8563076" y="890781"/>
                </a:cubicBezTo>
                <a:cubicBezTo>
                  <a:pt x="8549931" y="872924"/>
                  <a:pt x="8521292" y="867285"/>
                  <a:pt x="8516128" y="852013"/>
                </a:cubicBezTo>
                <a:cubicBezTo>
                  <a:pt x="8510964" y="836741"/>
                  <a:pt x="8502748" y="831807"/>
                  <a:pt x="8483265" y="839795"/>
                </a:cubicBezTo>
                <a:close/>
                <a:moveTo>
                  <a:pt x="8626221" y="766488"/>
                </a:moveTo>
                <a:cubicBezTo>
                  <a:pt x="8626221" y="766488"/>
                  <a:pt x="8605798" y="754270"/>
                  <a:pt x="8574813" y="734768"/>
                </a:cubicBezTo>
                <a:cubicBezTo>
                  <a:pt x="8558898" y="722431"/>
                  <a:pt x="8540588" y="713547"/>
                  <a:pt x="8521057" y="708688"/>
                </a:cubicBezTo>
                <a:cubicBezTo>
                  <a:pt x="8510494" y="707278"/>
                  <a:pt x="8512372" y="719496"/>
                  <a:pt x="8508147" y="729129"/>
                </a:cubicBezTo>
                <a:cubicBezTo>
                  <a:pt x="8503921" y="738763"/>
                  <a:pt x="8501339" y="736883"/>
                  <a:pt x="8484673" y="729129"/>
                </a:cubicBezTo>
                <a:cubicBezTo>
                  <a:pt x="8469414" y="719656"/>
                  <a:pt x="8453194" y="711782"/>
                  <a:pt x="8436317" y="705633"/>
                </a:cubicBezTo>
                <a:cubicBezTo>
                  <a:pt x="8419885" y="701874"/>
                  <a:pt x="8409791" y="715267"/>
                  <a:pt x="8391011" y="734063"/>
                </a:cubicBezTo>
                <a:cubicBezTo>
                  <a:pt x="8372233" y="752860"/>
                  <a:pt x="8383030" y="757559"/>
                  <a:pt x="8405800" y="785520"/>
                </a:cubicBezTo>
                <a:cubicBezTo>
                  <a:pt x="8428570" y="813480"/>
                  <a:pt x="8438663" y="814655"/>
                  <a:pt x="8456973" y="803846"/>
                </a:cubicBezTo>
                <a:cubicBezTo>
                  <a:pt x="8475283" y="793038"/>
                  <a:pt x="8470354" y="785989"/>
                  <a:pt x="8483499" y="791159"/>
                </a:cubicBezTo>
                <a:cubicBezTo>
                  <a:pt x="8503827" y="792557"/>
                  <a:pt x="8524250" y="790813"/>
                  <a:pt x="8544062" y="785989"/>
                </a:cubicBezTo>
                <a:cubicBezTo>
                  <a:pt x="8545705" y="785989"/>
                  <a:pt x="8541245" y="811365"/>
                  <a:pt x="8561198" y="804551"/>
                </a:cubicBezTo>
                <a:cubicBezTo>
                  <a:pt x="8578123" y="801290"/>
                  <a:pt x="8594132" y="794396"/>
                  <a:pt x="8608146" y="784345"/>
                </a:cubicBezTo>
                <a:cubicBezTo>
                  <a:pt x="8619649" y="775651"/>
                  <a:pt x="8626221" y="766488"/>
                  <a:pt x="8626221" y="766488"/>
                </a:cubicBezTo>
                <a:close/>
                <a:moveTo>
                  <a:pt x="7238908" y="233130"/>
                </a:moveTo>
                <a:cubicBezTo>
                  <a:pt x="7233039" y="238064"/>
                  <a:pt x="7198767" y="235245"/>
                  <a:pt x="7181162" y="262970"/>
                </a:cubicBezTo>
                <a:cubicBezTo>
                  <a:pt x="7163556" y="290695"/>
                  <a:pt x="7151350" y="271428"/>
                  <a:pt x="7142195" y="288345"/>
                </a:cubicBezTo>
                <a:cubicBezTo>
                  <a:pt x="7135998" y="300498"/>
                  <a:pt x="7130434" y="312969"/>
                  <a:pt x="7125528" y="325704"/>
                </a:cubicBezTo>
                <a:cubicBezTo>
                  <a:pt x="7125528" y="325704"/>
                  <a:pt x="7141725" y="344736"/>
                  <a:pt x="7158861" y="343326"/>
                </a:cubicBezTo>
                <a:cubicBezTo>
                  <a:pt x="7183392" y="341968"/>
                  <a:pt x="7207054" y="352666"/>
                  <a:pt x="7222241" y="371991"/>
                </a:cubicBezTo>
                <a:cubicBezTo>
                  <a:pt x="7238908" y="395487"/>
                  <a:pt x="7251114" y="395487"/>
                  <a:pt x="7291254" y="401361"/>
                </a:cubicBezTo>
                <a:cubicBezTo>
                  <a:pt x="7331395" y="407235"/>
                  <a:pt x="7313086" y="413344"/>
                  <a:pt x="7333977" y="411464"/>
                </a:cubicBezTo>
                <a:cubicBezTo>
                  <a:pt x="7354869" y="409585"/>
                  <a:pt x="7383508" y="413814"/>
                  <a:pt x="7377169" y="403476"/>
                </a:cubicBezTo>
                <a:cubicBezTo>
                  <a:pt x="7368954" y="392898"/>
                  <a:pt x="7365855" y="379209"/>
                  <a:pt x="7368719" y="366117"/>
                </a:cubicBezTo>
                <a:cubicBezTo>
                  <a:pt x="7371301" y="345676"/>
                  <a:pt x="7390080" y="346615"/>
                  <a:pt x="7368719" y="333223"/>
                </a:cubicBezTo>
                <a:cubicBezTo>
                  <a:pt x="7357756" y="326703"/>
                  <a:pt x="7344635" y="324922"/>
                  <a:pt x="7332334" y="328289"/>
                </a:cubicBezTo>
                <a:cubicBezTo>
                  <a:pt x="7332334" y="325704"/>
                  <a:pt x="7352053" y="318185"/>
                  <a:pt x="7344541" y="317715"/>
                </a:cubicBezTo>
                <a:cubicBezTo>
                  <a:pt x="7337029" y="317245"/>
                  <a:pt x="7300175" y="315366"/>
                  <a:pt x="7295949" y="294219"/>
                </a:cubicBezTo>
                <a:cubicBezTo>
                  <a:pt x="7291724" y="273073"/>
                  <a:pt x="7306043" y="270724"/>
                  <a:pt x="7313555" y="270724"/>
                </a:cubicBezTo>
                <a:cubicBezTo>
                  <a:pt x="7321067" y="270724"/>
                  <a:pt x="7318954" y="266729"/>
                  <a:pt x="7297593" y="251222"/>
                </a:cubicBezTo>
                <a:cubicBezTo>
                  <a:pt x="7276231" y="235715"/>
                  <a:pt x="7247358" y="219972"/>
                  <a:pt x="7247358" y="219972"/>
                </a:cubicBezTo>
                <a:cubicBezTo>
                  <a:pt x="7233509" y="226786"/>
                  <a:pt x="7244776" y="228196"/>
                  <a:pt x="7238908" y="233130"/>
                </a:cubicBezTo>
                <a:close/>
                <a:moveTo>
                  <a:pt x="7439610" y="383974"/>
                </a:moveTo>
                <a:cubicBezTo>
                  <a:pt x="7423742" y="389796"/>
                  <a:pt x="7410503" y="401138"/>
                  <a:pt x="7402287" y="415928"/>
                </a:cubicBezTo>
                <a:cubicBezTo>
                  <a:pt x="7391184" y="431659"/>
                  <a:pt x="7378273" y="446015"/>
                  <a:pt x="7363790" y="458691"/>
                </a:cubicBezTo>
                <a:cubicBezTo>
                  <a:pt x="7352757" y="467619"/>
                  <a:pt x="7355808" y="470204"/>
                  <a:pt x="7374118" y="476548"/>
                </a:cubicBezTo>
                <a:cubicBezTo>
                  <a:pt x="7392428" y="482892"/>
                  <a:pt x="7424117" y="465270"/>
                  <a:pt x="7433273" y="464565"/>
                </a:cubicBezTo>
                <a:cubicBezTo>
                  <a:pt x="7442427" y="463860"/>
                  <a:pt x="7449235" y="478193"/>
                  <a:pt x="7478108" y="474668"/>
                </a:cubicBezTo>
                <a:cubicBezTo>
                  <a:pt x="7506980" y="471144"/>
                  <a:pt x="7550877" y="465740"/>
                  <a:pt x="7529516" y="451172"/>
                </a:cubicBezTo>
                <a:cubicBezTo>
                  <a:pt x="7508155" y="436605"/>
                  <a:pt x="7515666" y="443184"/>
                  <a:pt x="7491958" y="424387"/>
                </a:cubicBezTo>
                <a:cubicBezTo>
                  <a:pt x="7476512" y="412632"/>
                  <a:pt x="7458014" y="405539"/>
                  <a:pt x="7438672" y="403945"/>
                </a:cubicBezTo>
                <a:cubicBezTo>
                  <a:pt x="7438672" y="403945"/>
                  <a:pt x="7487262" y="387498"/>
                  <a:pt x="7475525" y="386558"/>
                </a:cubicBezTo>
                <a:cubicBezTo>
                  <a:pt x="7463788" y="385619"/>
                  <a:pt x="7439610" y="383974"/>
                  <a:pt x="7439610" y="383974"/>
                </a:cubicBezTo>
                <a:close/>
                <a:moveTo>
                  <a:pt x="6204878" y="138676"/>
                </a:moveTo>
                <a:cubicBezTo>
                  <a:pt x="6176944" y="148545"/>
                  <a:pt x="6186568" y="153479"/>
                  <a:pt x="6168493" y="168046"/>
                </a:cubicBezTo>
                <a:cubicBezTo>
                  <a:pt x="6150418" y="182614"/>
                  <a:pt x="6162625" y="186373"/>
                  <a:pt x="6201592" y="176975"/>
                </a:cubicBezTo>
                <a:cubicBezTo>
                  <a:pt x="6224643" y="171854"/>
                  <a:pt x="6246850" y="163468"/>
                  <a:pt x="6267553" y="152069"/>
                </a:cubicBezTo>
                <a:cubicBezTo>
                  <a:pt x="6292905" y="141261"/>
                  <a:pt x="6246427" y="123639"/>
                  <a:pt x="6204878" y="138676"/>
                </a:cubicBezTo>
                <a:close/>
                <a:moveTo>
                  <a:pt x="6266849" y="209164"/>
                </a:moveTo>
                <a:cubicBezTo>
                  <a:pt x="6240558" y="220912"/>
                  <a:pt x="6247600" y="232660"/>
                  <a:pt x="6254408" y="242998"/>
                </a:cubicBezTo>
                <a:cubicBezTo>
                  <a:pt x="6261216" y="253337"/>
                  <a:pt x="6280699" y="237124"/>
                  <a:pt x="6285863" y="248167"/>
                </a:cubicBezTo>
                <a:cubicBezTo>
                  <a:pt x="6291027" y="259210"/>
                  <a:pt x="6292905" y="254511"/>
                  <a:pt x="6317553" y="238064"/>
                </a:cubicBezTo>
                <a:cubicBezTo>
                  <a:pt x="6342201" y="221617"/>
                  <a:pt x="6333046" y="226786"/>
                  <a:pt x="6323422" y="209164"/>
                </a:cubicBezTo>
                <a:cubicBezTo>
                  <a:pt x="6313797" y="191542"/>
                  <a:pt x="6311685" y="188253"/>
                  <a:pt x="6267553" y="208694"/>
                </a:cubicBezTo>
                <a:close/>
                <a:moveTo>
                  <a:pt x="6120841" y="202115"/>
                </a:moveTo>
                <a:cubicBezTo>
                  <a:pt x="6103940" y="210104"/>
                  <a:pt x="6103940" y="209164"/>
                  <a:pt x="6120841" y="216683"/>
                </a:cubicBezTo>
                <a:cubicBezTo>
                  <a:pt x="6144831" y="226921"/>
                  <a:pt x="6171968" y="226921"/>
                  <a:pt x="6195958" y="216683"/>
                </a:cubicBezTo>
                <a:cubicBezTo>
                  <a:pt x="6215910" y="203760"/>
                  <a:pt x="6214268" y="206345"/>
                  <a:pt x="6189150" y="202585"/>
                </a:cubicBezTo>
                <a:cubicBezTo>
                  <a:pt x="6166944" y="195638"/>
                  <a:pt x="6143212" y="195311"/>
                  <a:pt x="6120841" y="201645"/>
                </a:cubicBezTo>
                <a:close/>
                <a:moveTo>
                  <a:pt x="5873190" y="231720"/>
                </a:moveTo>
                <a:cubicBezTo>
                  <a:pt x="5896617" y="229547"/>
                  <a:pt x="5920185" y="229547"/>
                  <a:pt x="5943612" y="231720"/>
                </a:cubicBezTo>
                <a:cubicBezTo>
                  <a:pt x="5964504" y="233835"/>
                  <a:pt x="5956993" y="251692"/>
                  <a:pt x="5918495" y="255216"/>
                </a:cubicBezTo>
                <a:cubicBezTo>
                  <a:pt x="5879998" y="258741"/>
                  <a:pt x="5922016" y="265319"/>
                  <a:pt x="5949246" y="264145"/>
                </a:cubicBezTo>
                <a:cubicBezTo>
                  <a:pt x="5976476" y="262970"/>
                  <a:pt x="5958870" y="240649"/>
                  <a:pt x="5981875" y="232895"/>
                </a:cubicBezTo>
                <a:cubicBezTo>
                  <a:pt x="6004879" y="225141"/>
                  <a:pt x="6018964" y="229841"/>
                  <a:pt x="6046194" y="220207"/>
                </a:cubicBezTo>
                <a:cubicBezTo>
                  <a:pt x="6073424" y="210574"/>
                  <a:pt x="6030701" y="200941"/>
                  <a:pt x="5999246" y="201880"/>
                </a:cubicBezTo>
                <a:cubicBezTo>
                  <a:pt x="5976265" y="203152"/>
                  <a:pt x="5953213" y="203152"/>
                  <a:pt x="5930232" y="201880"/>
                </a:cubicBezTo>
                <a:cubicBezTo>
                  <a:pt x="5904364" y="203712"/>
                  <a:pt x="5878824" y="208683"/>
                  <a:pt x="5854176" y="216683"/>
                </a:cubicBezTo>
                <a:cubicBezTo>
                  <a:pt x="5798073" y="227021"/>
                  <a:pt x="5847134" y="235245"/>
                  <a:pt x="5873190" y="231720"/>
                </a:cubicBezTo>
                <a:close/>
                <a:moveTo>
                  <a:pt x="6077414" y="239004"/>
                </a:moveTo>
                <a:cubicBezTo>
                  <a:pt x="6053940" y="239004"/>
                  <a:pt x="5999480" y="251692"/>
                  <a:pt x="6045959" y="256156"/>
                </a:cubicBezTo>
                <a:cubicBezTo>
                  <a:pt x="6092438" y="260620"/>
                  <a:pt x="6088682" y="263440"/>
                  <a:pt x="6107931" y="256156"/>
                </a:cubicBezTo>
                <a:cubicBezTo>
                  <a:pt x="6127179" y="248872"/>
                  <a:pt x="6101592" y="239004"/>
                  <a:pt x="6077414" y="239004"/>
                </a:cubicBezTo>
                <a:close/>
                <a:moveTo>
                  <a:pt x="6239384" y="248637"/>
                </a:moveTo>
                <a:cubicBezTo>
                  <a:pt x="6220817" y="241269"/>
                  <a:pt x="6200512" y="239472"/>
                  <a:pt x="6180934" y="243468"/>
                </a:cubicBezTo>
                <a:cubicBezTo>
                  <a:pt x="6155583" y="243468"/>
                  <a:pt x="6145723" y="260150"/>
                  <a:pt x="6162155" y="266964"/>
                </a:cubicBezTo>
                <a:cubicBezTo>
                  <a:pt x="6175324" y="271861"/>
                  <a:pt x="6189691" y="272519"/>
                  <a:pt x="6203235" y="268844"/>
                </a:cubicBezTo>
                <a:cubicBezTo>
                  <a:pt x="6216850" y="266494"/>
                  <a:pt x="6216145" y="262500"/>
                  <a:pt x="6207225" y="258976"/>
                </a:cubicBezTo>
                <a:cubicBezTo>
                  <a:pt x="6198305" y="255451"/>
                  <a:pt x="6258633" y="254981"/>
                  <a:pt x="6239384" y="248637"/>
                </a:cubicBezTo>
                <a:close/>
                <a:moveTo>
                  <a:pt x="6376473" y="208224"/>
                </a:moveTo>
                <a:cubicBezTo>
                  <a:pt x="6351356" y="211514"/>
                  <a:pt x="6349947" y="215743"/>
                  <a:pt x="6347600" y="223967"/>
                </a:cubicBezTo>
                <a:cubicBezTo>
                  <a:pt x="6345252" y="232190"/>
                  <a:pt x="6351121" y="230310"/>
                  <a:pt x="6377647" y="227021"/>
                </a:cubicBezTo>
                <a:cubicBezTo>
                  <a:pt x="6397294" y="225575"/>
                  <a:pt x="6416426" y="219969"/>
                  <a:pt x="6433749" y="210574"/>
                </a:cubicBezTo>
                <a:cubicBezTo>
                  <a:pt x="6450885" y="201176"/>
                  <a:pt x="6429994" y="178384"/>
                  <a:pt x="6429994" y="174390"/>
                </a:cubicBezTo>
                <a:cubicBezTo>
                  <a:pt x="6429994" y="170396"/>
                  <a:pt x="6406520" y="186608"/>
                  <a:pt x="6398773" y="192482"/>
                </a:cubicBezTo>
                <a:cubicBezTo>
                  <a:pt x="6391027" y="198356"/>
                  <a:pt x="6406050" y="204465"/>
                  <a:pt x="6376473" y="208224"/>
                </a:cubicBezTo>
                <a:close/>
                <a:moveTo>
                  <a:pt x="4414516" y="1641477"/>
                </a:moveTo>
                <a:cubicBezTo>
                  <a:pt x="4402074" y="1676251"/>
                  <a:pt x="4381183" y="1692463"/>
                  <a:pt x="4405830" y="1682830"/>
                </a:cubicBezTo>
                <a:cubicBezTo>
                  <a:pt x="4430478" y="1673196"/>
                  <a:pt x="4454891" y="1643121"/>
                  <a:pt x="4452778" y="1668967"/>
                </a:cubicBezTo>
                <a:cubicBezTo>
                  <a:pt x="4450666" y="1694812"/>
                  <a:pt x="4427426" y="1690818"/>
                  <a:pt x="4434938" y="1715959"/>
                </a:cubicBezTo>
                <a:cubicBezTo>
                  <a:pt x="4442450" y="1741099"/>
                  <a:pt x="4437051" y="1739455"/>
                  <a:pt x="4477895" y="1748148"/>
                </a:cubicBezTo>
                <a:cubicBezTo>
                  <a:pt x="4518740" y="1756842"/>
                  <a:pt x="4485407" y="1754022"/>
                  <a:pt x="4495501" y="1778223"/>
                </a:cubicBezTo>
                <a:cubicBezTo>
                  <a:pt x="4505595" y="1802424"/>
                  <a:pt x="4512637" y="1809708"/>
                  <a:pt x="4501839" y="1816756"/>
                </a:cubicBezTo>
                <a:cubicBezTo>
                  <a:pt x="4491041" y="1823805"/>
                  <a:pt x="4459586" y="1794905"/>
                  <a:pt x="4457708" y="1807123"/>
                </a:cubicBezTo>
                <a:cubicBezTo>
                  <a:pt x="4455830" y="1819341"/>
                  <a:pt x="4462168" y="1828504"/>
                  <a:pt x="4469680" y="1845656"/>
                </a:cubicBezTo>
                <a:cubicBezTo>
                  <a:pt x="4477191" y="1862808"/>
                  <a:pt x="4464750" y="1872442"/>
                  <a:pt x="4440806" y="1883720"/>
                </a:cubicBezTo>
                <a:cubicBezTo>
                  <a:pt x="4416863" y="1894998"/>
                  <a:pt x="4437520" y="1902047"/>
                  <a:pt x="4455830" y="1900872"/>
                </a:cubicBezTo>
                <a:cubicBezTo>
                  <a:pt x="4474140" y="1899697"/>
                  <a:pt x="4520149" y="1891239"/>
                  <a:pt x="4512637" y="1907216"/>
                </a:cubicBezTo>
                <a:cubicBezTo>
                  <a:pt x="4505125" y="1923193"/>
                  <a:pt x="4483060" y="1904631"/>
                  <a:pt x="4467332" y="1930712"/>
                </a:cubicBezTo>
                <a:cubicBezTo>
                  <a:pt x="4451605" y="1956792"/>
                  <a:pt x="4393389" y="1980523"/>
                  <a:pt x="4423671" y="1977704"/>
                </a:cubicBezTo>
                <a:cubicBezTo>
                  <a:pt x="4453952" y="1974884"/>
                  <a:pt x="4449492" y="1968070"/>
                  <a:pt x="4539632" y="1954208"/>
                </a:cubicBezTo>
                <a:cubicBezTo>
                  <a:pt x="4629772" y="1940345"/>
                  <a:pt x="4567332" y="1954208"/>
                  <a:pt x="4626486" y="1934941"/>
                </a:cubicBezTo>
                <a:cubicBezTo>
                  <a:pt x="4685640" y="1915674"/>
                  <a:pt x="4666861" y="1911445"/>
                  <a:pt x="4634232" y="1917319"/>
                </a:cubicBezTo>
                <a:cubicBezTo>
                  <a:pt x="4601603" y="1923193"/>
                  <a:pt x="4655594" y="1885130"/>
                  <a:pt x="4648082" y="1850356"/>
                </a:cubicBezTo>
                <a:cubicBezTo>
                  <a:pt x="4640570" y="1815582"/>
                  <a:pt x="4618974" y="1848711"/>
                  <a:pt x="4605124" y="1826860"/>
                </a:cubicBezTo>
                <a:cubicBezTo>
                  <a:pt x="4591275" y="1805008"/>
                  <a:pt x="4593153" y="1798429"/>
                  <a:pt x="4619679" y="1806418"/>
                </a:cubicBezTo>
                <a:cubicBezTo>
                  <a:pt x="4646204" y="1814407"/>
                  <a:pt x="4643153" y="1801014"/>
                  <a:pt x="4592449" y="1768355"/>
                </a:cubicBezTo>
                <a:cubicBezTo>
                  <a:pt x="4541745" y="1735695"/>
                  <a:pt x="4572965" y="1742039"/>
                  <a:pt x="4549726" y="1714784"/>
                </a:cubicBezTo>
                <a:cubicBezTo>
                  <a:pt x="4533083" y="1698316"/>
                  <a:pt x="4510172" y="1689763"/>
                  <a:pt x="4486816" y="1691288"/>
                </a:cubicBezTo>
                <a:cubicBezTo>
                  <a:pt x="4498201" y="1683795"/>
                  <a:pt x="4507496" y="1673528"/>
                  <a:pt x="4513811" y="1661448"/>
                </a:cubicBezTo>
                <a:cubicBezTo>
                  <a:pt x="4523905" y="1641477"/>
                  <a:pt x="4525783" y="1643121"/>
                  <a:pt x="4537285" y="1619156"/>
                </a:cubicBezTo>
                <a:cubicBezTo>
                  <a:pt x="4548787" y="1595190"/>
                  <a:pt x="4526487" y="1597069"/>
                  <a:pt x="4499491" y="1602943"/>
                </a:cubicBezTo>
                <a:cubicBezTo>
                  <a:pt x="4472496" y="1608817"/>
                  <a:pt x="4463576" y="1611637"/>
                  <a:pt x="4469210" y="1600829"/>
                </a:cubicBezTo>
                <a:cubicBezTo>
                  <a:pt x="4474914" y="1590176"/>
                  <a:pt x="4482379" y="1580566"/>
                  <a:pt x="4491276" y="1572399"/>
                </a:cubicBezTo>
                <a:cubicBezTo>
                  <a:pt x="4503952" y="1559006"/>
                  <a:pt x="4506299" y="1552192"/>
                  <a:pt x="4483060" y="1557361"/>
                </a:cubicBezTo>
                <a:cubicBezTo>
                  <a:pt x="4466839" y="1559838"/>
                  <a:pt x="4451018" y="1564582"/>
                  <a:pt x="4436112" y="1571459"/>
                </a:cubicBezTo>
                <a:cubicBezTo>
                  <a:pt x="4406300" y="1586496"/>
                  <a:pt x="4427192" y="1605763"/>
                  <a:pt x="4414516" y="1640537"/>
                </a:cubicBezTo>
                <a:close/>
                <a:moveTo>
                  <a:pt x="4350901" y="1723477"/>
                </a:moveTo>
                <a:cubicBezTo>
                  <a:pt x="4309822" y="1739690"/>
                  <a:pt x="4321324" y="1750263"/>
                  <a:pt x="4327427" y="1756137"/>
                </a:cubicBezTo>
                <a:cubicBezTo>
                  <a:pt x="4333530" y="1762011"/>
                  <a:pt x="4346910" y="1750733"/>
                  <a:pt x="4308413" y="1772819"/>
                </a:cubicBezTo>
                <a:cubicBezTo>
                  <a:pt x="4269916" y="1794905"/>
                  <a:pt x="4269446" y="1819811"/>
                  <a:pt x="4289399" y="1823805"/>
                </a:cubicBezTo>
                <a:cubicBezTo>
                  <a:pt x="4309352" y="1827799"/>
                  <a:pt x="4307240" y="1811822"/>
                  <a:pt x="4285878" y="1852000"/>
                </a:cubicBezTo>
                <a:cubicBezTo>
                  <a:pt x="4264517" y="1892178"/>
                  <a:pt x="4249963" y="1919669"/>
                  <a:pt x="4293390" y="1909330"/>
                </a:cubicBezTo>
                <a:cubicBezTo>
                  <a:pt x="4336817" y="1898992"/>
                  <a:pt x="4348788" y="1876671"/>
                  <a:pt x="4369446" y="1874086"/>
                </a:cubicBezTo>
                <a:cubicBezTo>
                  <a:pt x="4390103" y="1871502"/>
                  <a:pt x="4392920" y="1854820"/>
                  <a:pt x="4392920" y="1829679"/>
                </a:cubicBezTo>
                <a:cubicBezTo>
                  <a:pt x="4392920" y="1804538"/>
                  <a:pt x="4379070" y="1803834"/>
                  <a:pt x="4395502" y="1782687"/>
                </a:cubicBezTo>
                <a:cubicBezTo>
                  <a:pt x="4411933" y="1761541"/>
                  <a:pt x="4413107" y="1739925"/>
                  <a:pt x="4380948" y="1729821"/>
                </a:cubicBezTo>
                <a:cubicBezTo>
                  <a:pt x="4348788" y="1719718"/>
                  <a:pt x="4376722" y="1712434"/>
                  <a:pt x="4350901" y="1722538"/>
                </a:cubicBezTo>
                <a:close/>
                <a:moveTo>
                  <a:pt x="4868503" y="2284796"/>
                </a:moveTo>
                <a:cubicBezTo>
                  <a:pt x="4866156" y="2290435"/>
                  <a:pt x="4871085" y="2305707"/>
                  <a:pt x="4854419" y="2316280"/>
                </a:cubicBezTo>
                <a:cubicBezTo>
                  <a:pt x="4837752" y="2326853"/>
                  <a:pt x="4862634" y="2336252"/>
                  <a:pt x="4867799" y="2346120"/>
                </a:cubicBezTo>
                <a:cubicBezTo>
                  <a:pt x="4872963" y="2355988"/>
                  <a:pt x="4880240" y="2312286"/>
                  <a:pt x="4878597" y="2291374"/>
                </a:cubicBezTo>
                <a:cubicBezTo>
                  <a:pt x="4876953" y="2270463"/>
                  <a:pt x="4875310" y="2266939"/>
                  <a:pt x="4868503" y="2284796"/>
                </a:cubicBezTo>
                <a:close/>
                <a:moveTo>
                  <a:pt x="4860522" y="2367501"/>
                </a:moveTo>
                <a:cubicBezTo>
                  <a:pt x="4841461" y="2372952"/>
                  <a:pt x="4828339" y="2390410"/>
                  <a:pt x="4828362" y="2410264"/>
                </a:cubicBezTo>
                <a:cubicBezTo>
                  <a:pt x="4825076" y="2430705"/>
                  <a:pt x="4850193" y="2414258"/>
                  <a:pt x="4843855" y="2432115"/>
                </a:cubicBezTo>
                <a:cubicBezTo>
                  <a:pt x="4837517" y="2449972"/>
                  <a:pt x="4843855" y="2459605"/>
                  <a:pt x="4871555" y="2442688"/>
                </a:cubicBezTo>
                <a:cubicBezTo>
                  <a:pt x="4899254" y="2425771"/>
                  <a:pt x="4883996" y="2410264"/>
                  <a:pt x="4888221" y="2388883"/>
                </a:cubicBezTo>
                <a:cubicBezTo>
                  <a:pt x="4892446" y="2367501"/>
                  <a:pt x="4896202" y="2349879"/>
                  <a:pt x="4860522" y="2367501"/>
                </a:cubicBezTo>
                <a:close/>
                <a:moveTo>
                  <a:pt x="5279063" y="2587658"/>
                </a:moveTo>
                <a:cubicBezTo>
                  <a:pt x="5255589" y="2585309"/>
                  <a:pt x="5244791" y="2600346"/>
                  <a:pt x="5285636" y="2604810"/>
                </a:cubicBezTo>
                <a:cubicBezTo>
                  <a:pt x="5310190" y="2609415"/>
                  <a:pt x="5335330" y="2609909"/>
                  <a:pt x="5360048" y="2606220"/>
                </a:cubicBezTo>
                <a:cubicBezTo>
                  <a:pt x="5375307" y="2602461"/>
                  <a:pt x="5362396" y="2606220"/>
                  <a:pt x="5342443" y="2592122"/>
                </a:cubicBezTo>
                <a:cubicBezTo>
                  <a:pt x="5322490" y="2578025"/>
                  <a:pt x="5309579" y="2590478"/>
                  <a:pt x="5279063" y="2587658"/>
                </a:cubicBezTo>
                <a:close/>
                <a:moveTo>
                  <a:pt x="5506761" y="2600346"/>
                </a:moveTo>
                <a:cubicBezTo>
                  <a:pt x="5473663" y="2593062"/>
                  <a:pt x="5483287" y="2633240"/>
                  <a:pt x="5516385" y="2627131"/>
                </a:cubicBezTo>
                <a:cubicBezTo>
                  <a:pt x="5549484" y="2621022"/>
                  <a:pt x="5537043" y="2629481"/>
                  <a:pt x="5552301" y="2603636"/>
                </a:cubicBezTo>
                <a:cubicBezTo>
                  <a:pt x="5567559" y="2577790"/>
                  <a:pt x="5541033" y="2608335"/>
                  <a:pt x="5506761" y="2600346"/>
                </a:cubicBezTo>
                <a:close/>
                <a:moveTo>
                  <a:pt x="4688457" y="2414728"/>
                </a:moveTo>
                <a:cubicBezTo>
                  <a:pt x="4661697" y="2418253"/>
                  <a:pt x="4659584" y="2427181"/>
                  <a:pt x="4680476" y="2432820"/>
                </a:cubicBezTo>
                <a:cubicBezTo>
                  <a:pt x="4701368" y="2438459"/>
                  <a:pt x="4698551" y="2432820"/>
                  <a:pt x="4710288" y="2423187"/>
                </a:cubicBezTo>
                <a:cubicBezTo>
                  <a:pt x="4722025" y="2413553"/>
                  <a:pt x="4700194" y="2413318"/>
                  <a:pt x="4688457" y="2414728"/>
                </a:cubicBezTo>
                <a:close/>
                <a:moveTo>
                  <a:pt x="3070159" y="1926952"/>
                </a:moveTo>
                <a:cubicBezTo>
                  <a:pt x="3045723" y="1947267"/>
                  <a:pt x="3025817" y="1972480"/>
                  <a:pt x="3011709" y="2000965"/>
                </a:cubicBezTo>
                <a:cubicBezTo>
                  <a:pt x="3001803" y="2023958"/>
                  <a:pt x="2987062" y="2044549"/>
                  <a:pt x="2968517" y="2061349"/>
                </a:cubicBezTo>
                <a:cubicBezTo>
                  <a:pt x="2945043" y="2084845"/>
                  <a:pt x="2957250" y="2079206"/>
                  <a:pt x="3026967" y="2092834"/>
                </a:cubicBezTo>
                <a:cubicBezTo>
                  <a:pt x="3096685" y="2106461"/>
                  <a:pt x="3091051" y="2116330"/>
                  <a:pt x="3107014" y="2112100"/>
                </a:cubicBezTo>
                <a:cubicBezTo>
                  <a:pt x="3122976" y="2107871"/>
                  <a:pt x="3126262" y="2121029"/>
                  <a:pt x="3126262" y="2135596"/>
                </a:cubicBezTo>
                <a:cubicBezTo>
                  <a:pt x="3126262" y="2150164"/>
                  <a:pt x="3141520" y="2141470"/>
                  <a:pt x="3149736" y="2119149"/>
                </a:cubicBezTo>
                <a:cubicBezTo>
                  <a:pt x="3157952" y="2096828"/>
                  <a:pt x="3142459" y="2056415"/>
                  <a:pt x="3128140" y="2033154"/>
                </a:cubicBezTo>
                <a:cubicBezTo>
                  <a:pt x="3113821" y="2009893"/>
                  <a:pt x="3110300" y="2009658"/>
                  <a:pt x="3088000" y="2016002"/>
                </a:cubicBezTo>
                <a:cubicBezTo>
                  <a:pt x="3065700" y="2022346"/>
                  <a:pt x="3072741" y="2010833"/>
                  <a:pt x="3064526" y="1992506"/>
                </a:cubicBezTo>
                <a:cubicBezTo>
                  <a:pt x="3056310" y="1974179"/>
                  <a:pt x="3043634" y="1988747"/>
                  <a:pt x="3062882" y="1961726"/>
                </a:cubicBezTo>
                <a:cubicBezTo>
                  <a:pt x="3082131" y="1934706"/>
                  <a:pt x="3086356" y="1914735"/>
                  <a:pt x="3070159" y="1926952"/>
                </a:cubicBezTo>
                <a:close/>
                <a:moveTo>
                  <a:pt x="938955" y="1879960"/>
                </a:moveTo>
                <a:cubicBezTo>
                  <a:pt x="943476" y="1908320"/>
                  <a:pt x="958060" y="1934097"/>
                  <a:pt x="980034" y="1952563"/>
                </a:cubicBezTo>
                <a:cubicBezTo>
                  <a:pt x="997640" y="1965016"/>
                  <a:pt x="993884" y="1957967"/>
                  <a:pt x="985903" y="1931651"/>
                </a:cubicBezTo>
                <a:cubicBezTo>
                  <a:pt x="977922" y="1905336"/>
                  <a:pt x="984260" y="1905336"/>
                  <a:pt x="980504" y="1888419"/>
                </a:cubicBezTo>
                <a:cubicBezTo>
                  <a:pt x="976748" y="1871502"/>
                  <a:pt x="938955" y="1871737"/>
                  <a:pt x="938955" y="1879960"/>
                </a:cubicBezTo>
                <a:close/>
                <a:moveTo>
                  <a:pt x="1056325" y="2001434"/>
                </a:moveTo>
                <a:cubicBezTo>
                  <a:pt x="1068684" y="2017137"/>
                  <a:pt x="1083231" y="2030983"/>
                  <a:pt x="1099517" y="2042552"/>
                </a:cubicBezTo>
                <a:cubicBezTo>
                  <a:pt x="1116024" y="2054618"/>
                  <a:pt x="1134782" y="2063247"/>
                  <a:pt x="1154681" y="2067928"/>
                </a:cubicBezTo>
                <a:cubicBezTo>
                  <a:pt x="1180267" y="2075212"/>
                  <a:pt x="1191300" y="2065343"/>
                  <a:pt x="1174868" y="2050541"/>
                </a:cubicBezTo>
                <a:cubicBezTo>
                  <a:pt x="1158437" y="2035738"/>
                  <a:pt x="1172286" y="2036913"/>
                  <a:pt x="1142240" y="2029864"/>
                </a:cubicBezTo>
                <a:cubicBezTo>
                  <a:pt x="1112193" y="2022816"/>
                  <a:pt x="1106090" y="2025635"/>
                  <a:pt x="1091066" y="2016002"/>
                </a:cubicBezTo>
                <a:cubicBezTo>
                  <a:pt x="1076043" y="2006369"/>
                  <a:pt x="1044588" y="1990626"/>
                  <a:pt x="1054682" y="2001200"/>
                </a:cubicBezTo>
                <a:close/>
                <a:moveTo>
                  <a:pt x="403513" y="1753317"/>
                </a:moveTo>
                <a:cubicBezTo>
                  <a:pt x="384264" y="1749088"/>
                  <a:pt x="376518" y="1748148"/>
                  <a:pt x="363372" y="1758721"/>
                </a:cubicBezTo>
                <a:cubicBezTo>
                  <a:pt x="350227" y="1769295"/>
                  <a:pt x="346471" y="1777988"/>
                  <a:pt x="353748" y="1789736"/>
                </a:cubicBezTo>
                <a:cubicBezTo>
                  <a:pt x="361025" y="1801484"/>
                  <a:pt x="356565" y="1794905"/>
                  <a:pt x="373466" y="1783392"/>
                </a:cubicBezTo>
                <a:cubicBezTo>
                  <a:pt x="390367" y="1771879"/>
                  <a:pt x="382151" y="1770234"/>
                  <a:pt x="403513" y="1765065"/>
                </a:cubicBezTo>
                <a:cubicBezTo>
                  <a:pt x="424874" y="1759896"/>
                  <a:pt x="420179" y="1752612"/>
                  <a:pt x="420179" y="1752612"/>
                </a:cubicBezTo>
                <a:cubicBezTo>
                  <a:pt x="414898" y="1754882"/>
                  <a:pt x="408968" y="1755134"/>
                  <a:pt x="403513" y="1753317"/>
                </a:cubicBezTo>
                <a:close/>
                <a:moveTo>
                  <a:pt x="396705" y="1727707"/>
                </a:moveTo>
                <a:cubicBezTo>
                  <a:pt x="383795" y="1735460"/>
                  <a:pt x="379334" y="1741804"/>
                  <a:pt x="393888" y="1738750"/>
                </a:cubicBezTo>
                <a:cubicBezTo>
                  <a:pt x="408442" y="1735695"/>
                  <a:pt x="406330" y="1727707"/>
                  <a:pt x="415484" y="1729586"/>
                </a:cubicBezTo>
                <a:cubicBezTo>
                  <a:pt x="424639" y="1731466"/>
                  <a:pt x="427926" y="1727707"/>
                  <a:pt x="427926" y="1727707"/>
                </a:cubicBezTo>
                <a:cubicBezTo>
                  <a:pt x="418020" y="1723141"/>
                  <a:pt x="406611" y="1723141"/>
                  <a:pt x="396705" y="1727707"/>
                </a:cubicBezTo>
                <a:close/>
                <a:moveTo>
                  <a:pt x="26990" y="1668497"/>
                </a:moveTo>
                <a:cubicBezTo>
                  <a:pt x="9384" y="1677191"/>
                  <a:pt x="-7517" y="1667087"/>
                  <a:pt x="3516" y="1673431"/>
                </a:cubicBezTo>
                <a:cubicBezTo>
                  <a:pt x="14482" y="1680830"/>
                  <a:pt x="27381" y="1684834"/>
                  <a:pt x="40605" y="1684944"/>
                </a:cubicBezTo>
                <a:cubicBezTo>
                  <a:pt x="52342" y="1683534"/>
                  <a:pt x="59853" y="1683534"/>
                  <a:pt x="55628" y="1677895"/>
                </a:cubicBezTo>
                <a:cubicBezTo>
                  <a:pt x="52145" y="1674503"/>
                  <a:pt x="50195" y="1669836"/>
                  <a:pt x="50229" y="1664973"/>
                </a:cubicBezTo>
                <a:cubicBezTo>
                  <a:pt x="49759" y="1656984"/>
                  <a:pt x="44595" y="1659803"/>
                  <a:pt x="26990" y="1668497"/>
                </a:cubicBezTo>
                <a:close/>
                <a:moveTo>
                  <a:pt x="5938917" y="4101502"/>
                </a:moveTo>
                <a:cubicBezTo>
                  <a:pt x="5918730" y="4146379"/>
                  <a:pt x="5875772" y="4124998"/>
                  <a:pt x="5841735" y="4157422"/>
                </a:cubicBezTo>
                <a:cubicBezTo>
                  <a:pt x="5807698" y="4189846"/>
                  <a:pt x="5812862" y="4180918"/>
                  <a:pt x="5838449" y="4226030"/>
                </a:cubicBezTo>
                <a:cubicBezTo>
                  <a:pt x="5864035" y="4271142"/>
                  <a:pt x="5817087" y="4266913"/>
                  <a:pt x="5805350" y="4320014"/>
                </a:cubicBezTo>
                <a:cubicBezTo>
                  <a:pt x="5793613" y="4373115"/>
                  <a:pt x="5819200" y="4363717"/>
                  <a:pt x="5833050" y="4409534"/>
                </a:cubicBezTo>
                <a:cubicBezTo>
                  <a:pt x="5846899" y="4455351"/>
                  <a:pt x="5853472" y="4441488"/>
                  <a:pt x="5879998" y="4435379"/>
                </a:cubicBezTo>
                <a:cubicBezTo>
                  <a:pt x="5895490" y="4431808"/>
                  <a:pt x="5910303" y="4425769"/>
                  <a:pt x="5923894" y="4417522"/>
                </a:cubicBezTo>
                <a:cubicBezTo>
                  <a:pt x="5928354" y="4384181"/>
                  <a:pt x="5935514" y="4351263"/>
                  <a:pt x="5945256" y="4319074"/>
                </a:cubicBezTo>
                <a:cubicBezTo>
                  <a:pt x="5960513" y="4273257"/>
                  <a:pt x="5971194" y="4226030"/>
                  <a:pt x="5977180" y="4178098"/>
                </a:cubicBezTo>
                <a:cubicBezTo>
                  <a:pt x="5980467" y="4139330"/>
                  <a:pt x="5983753" y="4111370"/>
                  <a:pt x="5992204" y="4123353"/>
                </a:cubicBezTo>
                <a:cubicBezTo>
                  <a:pt x="6000654" y="4135336"/>
                  <a:pt x="6001828" y="4135336"/>
                  <a:pt x="6001828" y="4116304"/>
                </a:cubicBezTo>
                <a:cubicBezTo>
                  <a:pt x="6001828" y="4097272"/>
                  <a:pt x="5991499" y="4044171"/>
                  <a:pt x="5975067" y="4031719"/>
                </a:cubicBezTo>
                <a:cubicBezTo>
                  <a:pt x="5946194" y="4011042"/>
                  <a:pt x="5960044" y="4056859"/>
                  <a:pt x="5938917" y="4101502"/>
                </a:cubicBezTo>
                <a:close/>
                <a:moveTo>
                  <a:pt x="5969903" y="1038806"/>
                </a:moveTo>
                <a:cubicBezTo>
                  <a:pt x="5941734" y="1045150"/>
                  <a:pt x="5928589" y="1062302"/>
                  <a:pt x="5949011" y="1068881"/>
                </a:cubicBezTo>
                <a:cubicBezTo>
                  <a:pt x="5969434" y="1075459"/>
                  <a:pt x="5967321" y="1071935"/>
                  <a:pt x="6001123" y="1059952"/>
                </a:cubicBezTo>
                <a:cubicBezTo>
                  <a:pt x="6034926" y="1047969"/>
                  <a:pt x="5997368" y="1032462"/>
                  <a:pt x="5969903" y="1038806"/>
                </a:cubicBezTo>
                <a:close/>
                <a:moveTo>
                  <a:pt x="6493138" y="529884"/>
                </a:moveTo>
                <a:cubicBezTo>
                  <a:pt x="6483749" y="514846"/>
                  <a:pt x="6475064" y="534818"/>
                  <a:pt x="6376942" y="576876"/>
                </a:cubicBezTo>
                <a:cubicBezTo>
                  <a:pt x="6278821" y="618933"/>
                  <a:pt x="6279525" y="582750"/>
                  <a:pt x="6187742" y="655352"/>
                </a:cubicBezTo>
                <a:cubicBezTo>
                  <a:pt x="6095959" y="727954"/>
                  <a:pt x="6116146" y="719026"/>
                  <a:pt x="6110747" y="762963"/>
                </a:cubicBezTo>
                <a:cubicBezTo>
                  <a:pt x="6105348" y="806901"/>
                  <a:pt x="6083987" y="787869"/>
                  <a:pt x="6075536" y="827577"/>
                </a:cubicBezTo>
                <a:cubicBezTo>
                  <a:pt x="6067085" y="867285"/>
                  <a:pt x="6020137" y="869635"/>
                  <a:pt x="6043377" y="902294"/>
                </a:cubicBezTo>
                <a:cubicBezTo>
                  <a:pt x="6068799" y="936138"/>
                  <a:pt x="6105700" y="959533"/>
                  <a:pt x="6147132" y="968083"/>
                </a:cubicBezTo>
                <a:cubicBezTo>
                  <a:pt x="6196192" y="981946"/>
                  <a:pt x="6210042" y="968083"/>
                  <a:pt x="6199479" y="962209"/>
                </a:cubicBezTo>
                <a:cubicBezTo>
                  <a:pt x="6188915" y="956335"/>
                  <a:pt x="6151357" y="898300"/>
                  <a:pt x="6158869" y="831572"/>
                </a:cubicBezTo>
                <a:cubicBezTo>
                  <a:pt x="6166381" y="764843"/>
                  <a:pt x="6191028" y="775651"/>
                  <a:pt x="6212389" y="752155"/>
                </a:cubicBezTo>
                <a:cubicBezTo>
                  <a:pt x="6233751" y="728659"/>
                  <a:pt x="6289150" y="662401"/>
                  <a:pt x="6325534" y="640550"/>
                </a:cubicBezTo>
                <a:cubicBezTo>
                  <a:pt x="6382717" y="613513"/>
                  <a:pt x="6441801" y="590663"/>
                  <a:pt x="6502293" y="572176"/>
                </a:cubicBezTo>
                <a:cubicBezTo>
                  <a:pt x="6503702" y="572176"/>
                  <a:pt x="6505345" y="572176"/>
                  <a:pt x="6506284" y="570767"/>
                </a:cubicBezTo>
                <a:cubicBezTo>
                  <a:pt x="6543373" y="528944"/>
                  <a:pt x="6502293" y="544921"/>
                  <a:pt x="6493138" y="529884"/>
                </a:cubicBezTo>
                <a:close/>
                <a:moveTo>
                  <a:pt x="6228352" y="977481"/>
                </a:moveTo>
                <a:cubicBezTo>
                  <a:pt x="6216615" y="979126"/>
                  <a:pt x="6211216" y="979596"/>
                  <a:pt x="6232577" y="1000977"/>
                </a:cubicBezTo>
                <a:cubicBezTo>
                  <a:pt x="6253939" y="1022359"/>
                  <a:pt x="6272718" y="1037866"/>
                  <a:pt x="6265676" y="1010141"/>
                </a:cubicBezTo>
                <a:cubicBezTo>
                  <a:pt x="6258633" y="982416"/>
                  <a:pt x="6238915" y="976072"/>
                  <a:pt x="6228352" y="977481"/>
                </a:cubicBezTo>
                <a:close/>
                <a:moveTo>
                  <a:pt x="6579288" y="775651"/>
                </a:moveTo>
                <a:cubicBezTo>
                  <a:pt x="6563560" y="768367"/>
                  <a:pt x="6555814" y="760614"/>
                  <a:pt x="6551354" y="772597"/>
                </a:cubicBezTo>
                <a:cubicBezTo>
                  <a:pt x="6546894" y="784580"/>
                  <a:pt x="6569195" y="800557"/>
                  <a:pt x="6589852" y="804316"/>
                </a:cubicBezTo>
                <a:cubicBezTo>
                  <a:pt x="6610508" y="808076"/>
                  <a:pt x="6594077" y="781760"/>
                  <a:pt x="6579288" y="775651"/>
                </a:cubicBezTo>
                <a:close/>
                <a:moveTo>
                  <a:pt x="2901616" y="2027985"/>
                </a:moveTo>
                <a:cubicBezTo>
                  <a:pt x="2882438" y="2016751"/>
                  <a:pt x="2861217" y="2009482"/>
                  <a:pt x="2839175" y="2006604"/>
                </a:cubicBezTo>
                <a:cubicBezTo>
                  <a:pt x="2823682" y="2006604"/>
                  <a:pt x="2842462" y="2023051"/>
                  <a:pt x="2867109" y="2036443"/>
                </a:cubicBezTo>
                <a:cubicBezTo>
                  <a:pt x="2891757" y="2049836"/>
                  <a:pt x="2915701" y="2035034"/>
                  <a:pt x="2901616" y="2027985"/>
                </a:cubicBezTo>
                <a:close/>
                <a:moveTo>
                  <a:pt x="2845044" y="2128078"/>
                </a:moveTo>
                <a:cubicBezTo>
                  <a:pt x="2846452" y="2108341"/>
                  <a:pt x="2831898" y="2151574"/>
                  <a:pt x="2849739" y="2160267"/>
                </a:cubicBezTo>
                <a:cubicBezTo>
                  <a:pt x="2867579" y="2168961"/>
                  <a:pt x="2876499" y="2172015"/>
                  <a:pt x="2887532" y="2160267"/>
                </a:cubicBezTo>
                <a:cubicBezTo>
                  <a:pt x="2898565" y="2148519"/>
                  <a:pt x="2889644" y="2156038"/>
                  <a:pt x="2874152" y="2153218"/>
                </a:cubicBezTo>
                <a:cubicBezTo>
                  <a:pt x="2858659" y="2150399"/>
                  <a:pt x="2844105" y="2144525"/>
                  <a:pt x="2845044" y="2128078"/>
                </a:cubicBezTo>
                <a:close/>
                <a:moveTo>
                  <a:pt x="9843583" y="1441996"/>
                </a:moveTo>
                <a:cubicBezTo>
                  <a:pt x="9826587" y="1443895"/>
                  <a:pt x="9809381" y="1442132"/>
                  <a:pt x="9793114" y="1436827"/>
                </a:cubicBezTo>
                <a:cubicBezTo>
                  <a:pt x="9792339" y="1448904"/>
                  <a:pt x="9788818" y="1460640"/>
                  <a:pt x="9782785" y="1471131"/>
                </a:cubicBezTo>
                <a:cubicBezTo>
                  <a:pt x="9777457" y="1477804"/>
                  <a:pt x="9776447" y="1486953"/>
                  <a:pt x="9780203" y="1494627"/>
                </a:cubicBezTo>
                <a:cubicBezTo>
                  <a:pt x="9780203" y="1494627"/>
                  <a:pt x="9751565" y="1481939"/>
                  <a:pt x="9734664" y="1475830"/>
                </a:cubicBezTo>
                <a:cubicBezTo>
                  <a:pt x="9717762" y="1469721"/>
                  <a:pt x="9702504" y="1475830"/>
                  <a:pt x="9692880" y="1449750"/>
                </a:cubicBezTo>
                <a:cubicBezTo>
                  <a:pt x="9683256" y="1423669"/>
                  <a:pt x="9654617" y="1428838"/>
                  <a:pt x="9632082" y="1428838"/>
                </a:cubicBezTo>
                <a:cubicBezTo>
                  <a:pt x="9609547" y="1428838"/>
                  <a:pt x="9616120" y="1399703"/>
                  <a:pt x="9616120" y="1399703"/>
                </a:cubicBezTo>
                <a:lnTo>
                  <a:pt x="9602505" y="1399703"/>
                </a:lnTo>
                <a:cubicBezTo>
                  <a:pt x="9588890" y="1399703"/>
                  <a:pt x="9591237" y="1433303"/>
                  <a:pt x="9573632" y="1443641"/>
                </a:cubicBezTo>
                <a:cubicBezTo>
                  <a:pt x="9550134" y="1452551"/>
                  <a:pt x="9525604" y="1458394"/>
                  <a:pt x="9500628" y="1461028"/>
                </a:cubicBezTo>
                <a:cubicBezTo>
                  <a:pt x="9518116" y="1473309"/>
                  <a:pt x="9532646" y="1489369"/>
                  <a:pt x="9543116" y="1508020"/>
                </a:cubicBezTo>
                <a:cubicBezTo>
                  <a:pt x="9548538" y="1522458"/>
                  <a:pt x="9555533" y="1536250"/>
                  <a:pt x="9564007" y="1549138"/>
                </a:cubicBezTo>
                <a:cubicBezTo>
                  <a:pt x="9564007" y="1549138"/>
                  <a:pt x="9560721" y="1558771"/>
                  <a:pt x="9518233" y="1550547"/>
                </a:cubicBezTo>
                <a:cubicBezTo>
                  <a:pt x="9475745" y="1542324"/>
                  <a:pt x="9478327" y="1558771"/>
                  <a:pt x="9432553" y="1577333"/>
                </a:cubicBezTo>
                <a:cubicBezTo>
                  <a:pt x="9393938" y="1592932"/>
                  <a:pt x="9356920" y="1612210"/>
                  <a:pt x="9321990" y="1634898"/>
                </a:cubicBezTo>
                <a:cubicBezTo>
                  <a:pt x="9309080" y="1645236"/>
                  <a:pt x="9308376" y="1639362"/>
                  <a:pt x="9268235" y="1629729"/>
                </a:cubicBezTo>
                <a:cubicBezTo>
                  <a:pt x="9228094" y="1620095"/>
                  <a:pt x="9221287" y="1640772"/>
                  <a:pt x="9209785" y="1646176"/>
                </a:cubicBezTo>
                <a:cubicBezTo>
                  <a:pt x="9198283" y="1651580"/>
                  <a:pt x="9203447" y="1622680"/>
                  <a:pt x="9203447" y="1622680"/>
                </a:cubicBezTo>
                <a:cubicBezTo>
                  <a:pt x="9192226" y="1623340"/>
                  <a:pt x="9181264" y="1626383"/>
                  <a:pt x="9171288" y="1631608"/>
                </a:cubicBezTo>
                <a:cubicBezTo>
                  <a:pt x="8988660" y="1724417"/>
                  <a:pt x="9114715" y="1719483"/>
                  <a:pt x="9108847" y="1738280"/>
                </a:cubicBezTo>
                <a:lnTo>
                  <a:pt x="9089598" y="1809473"/>
                </a:lnTo>
                <a:cubicBezTo>
                  <a:pt x="9062837" y="1889594"/>
                  <a:pt x="9044293" y="1847536"/>
                  <a:pt x="9021523" y="1910975"/>
                </a:cubicBezTo>
                <a:cubicBezTo>
                  <a:pt x="8949458" y="2112570"/>
                  <a:pt x="8907674" y="1879960"/>
                  <a:pt x="8907674" y="1826625"/>
                </a:cubicBezTo>
                <a:cubicBezTo>
                  <a:pt x="8907674" y="1793730"/>
                  <a:pt x="8900632" y="1751203"/>
                  <a:pt x="8921524" y="1741569"/>
                </a:cubicBezTo>
                <a:cubicBezTo>
                  <a:pt x="9100631" y="1657924"/>
                  <a:pt x="8938190" y="1729821"/>
                  <a:pt x="9106499" y="1614456"/>
                </a:cubicBezTo>
                <a:cubicBezTo>
                  <a:pt x="9160959" y="1577098"/>
                  <a:pt x="9131381" y="1554777"/>
                  <a:pt x="9143353" y="1543968"/>
                </a:cubicBezTo>
                <a:cubicBezTo>
                  <a:pt x="9152484" y="1536936"/>
                  <a:pt x="9163212" y="1532258"/>
                  <a:pt x="9174574" y="1530341"/>
                </a:cubicBezTo>
                <a:lnTo>
                  <a:pt x="9144996" y="1527521"/>
                </a:lnTo>
                <a:cubicBezTo>
                  <a:pt x="9115184" y="1524467"/>
                  <a:pt x="9114480" y="1531281"/>
                  <a:pt x="9091241" y="1556656"/>
                </a:cubicBezTo>
                <a:cubicBezTo>
                  <a:pt x="9068001" y="1582032"/>
                  <a:pt x="9049692" y="1586496"/>
                  <a:pt x="9054387" y="1566995"/>
                </a:cubicBezTo>
                <a:cubicBezTo>
                  <a:pt x="9059082" y="1547493"/>
                  <a:pt x="9060020" y="1527521"/>
                  <a:pt x="9042415" y="1537860"/>
                </a:cubicBezTo>
                <a:cubicBezTo>
                  <a:pt x="9024387" y="1546854"/>
                  <a:pt x="9004762" y="1552204"/>
                  <a:pt x="8984669" y="1553602"/>
                </a:cubicBezTo>
                <a:cubicBezTo>
                  <a:pt x="8945913" y="1560881"/>
                  <a:pt x="8911195" y="1582110"/>
                  <a:pt x="8887017" y="1613282"/>
                </a:cubicBezTo>
                <a:cubicBezTo>
                  <a:pt x="8857440" y="1650640"/>
                  <a:pt x="8874107" y="1646176"/>
                  <a:pt x="8883731" y="1655104"/>
                </a:cubicBezTo>
                <a:cubicBezTo>
                  <a:pt x="8893355" y="1664033"/>
                  <a:pt x="8836783" y="1661918"/>
                  <a:pt x="8809318" y="1659569"/>
                </a:cubicBezTo>
                <a:cubicBezTo>
                  <a:pt x="8781853" y="1657219"/>
                  <a:pt x="8796408" y="1652285"/>
                  <a:pt x="8812370" y="1646881"/>
                </a:cubicBezTo>
                <a:cubicBezTo>
                  <a:pt x="8828332" y="1641477"/>
                  <a:pt x="8788896" y="1637247"/>
                  <a:pt x="8753216" y="1629729"/>
                </a:cubicBezTo>
                <a:cubicBezTo>
                  <a:pt x="8717535" y="1622210"/>
                  <a:pt x="8731619" y="1635838"/>
                  <a:pt x="8710727" y="1643826"/>
                </a:cubicBezTo>
                <a:cubicBezTo>
                  <a:pt x="8689836" y="1651815"/>
                  <a:pt x="8690775" y="1636542"/>
                  <a:pt x="8680211" y="1634193"/>
                </a:cubicBezTo>
                <a:cubicBezTo>
                  <a:pt x="8669648" y="1631843"/>
                  <a:pt x="8623404" y="1629024"/>
                  <a:pt x="8590540" y="1625265"/>
                </a:cubicBezTo>
                <a:cubicBezTo>
                  <a:pt x="8557677" y="1621505"/>
                  <a:pt x="8560024" y="1627614"/>
                  <a:pt x="8551339" y="1638657"/>
                </a:cubicBezTo>
                <a:cubicBezTo>
                  <a:pt x="8542654" y="1649700"/>
                  <a:pt x="8480917" y="1703741"/>
                  <a:pt x="8455096" y="1734286"/>
                </a:cubicBezTo>
                <a:cubicBezTo>
                  <a:pt x="8429274" y="1764830"/>
                  <a:pt x="8395941" y="1771644"/>
                  <a:pt x="8366129" y="1800074"/>
                </a:cubicBezTo>
                <a:cubicBezTo>
                  <a:pt x="8336317" y="1828504"/>
                  <a:pt x="8331622" y="1828034"/>
                  <a:pt x="8356740" y="1832969"/>
                </a:cubicBezTo>
                <a:cubicBezTo>
                  <a:pt x="8381857" y="1837903"/>
                  <a:pt x="8383970" y="1835318"/>
                  <a:pt x="8387960" y="1856464"/>
                </a:cubicBezTo>
                <a:cubicBezTo>
                  <a:pt x="8391950" y="1877611"/>
                  <a:pt x="8403218" y="1886304"/>
                  <a:pt x="8428805" y="1886304"/>
                </a:cubicBezTo>
                <a:cubicBezTo>
                  <a:pt x="8454391" y="1886304"/>
                  <a:pt x="8447349" y="1893118"/>
                  <a:pt x="8452279" y="1873617"/>
                </a:cubicBezTo>
                <a:cubicBezTo>
                  <a:pt x="8457208" y="1854115"/>
                  <a:pt x="8445940" y="1831794"/>
                  <a:pt x="8467537" y="1848946"/>
                </a:cubicBezTo>
                <a:cubicBezTo>
                  <a:pt x="8488076" y="1861561"/>
                  <a:pt x="8503710" y="1880780"/>
                  <a:pt x="8511902" y="1903456"/>
                </a:cubicBezTo>
                <a:cubicBezTo>
                  <a:pt x="8518476" y="1926952"/>
                  <a:pt x="8510260" y="1946219"/>
                  <a:pt x="8499227" y="1987337"/>
                </a:cubicBezTo>
                <a:cubicBezTo>
                  <a:pt x="8488194" y="2028455"/>
                  <a:pt x="8483969" y="2087195"/>
                  <a:pt x="8468710" y="2117034"/>
                </a:cubicBezTo>
                <a:cubicBezTo>
                  <a:pt x="8453452" y="2146874"/>
                  <a:pt x="8441480" y="2169430"/>
                  <a:pt x="8424580" y="2202325"/>
                </a:cubicBezTo>
                <a:cubicBezTo>
                  <a:pt x="8392537" y="2249589"/>
                  <a:pt x="8352866" y="2291196"/>
                  <a:pt x="8307210" y="2325443"/>
                </a:cubicBezTo>
                <a:cubicBezTo>
                  <a:pt x="8288665" y="2332962"/>
                  <a:pt x="8276693" y="2333667"/>
                  <a:pt x="8268008" y="2317220"/>
                </a:cubicBezTo>
                <a:cubicBezTo>
                  <a:pt x="8259323" y="2300773"/>
                  <a:pt x="8252750" y="2303827"/>
                  <a:pt x="8231858" y="2322624"/>
                </a:cubicBezTo>
                <a:cubicBezTo>
                  <a:pt x="8212469" y="2337410"/>
                  <a:pt x="8198830" y="2358526"/>
                  <a:pt x="8193361" y="2382304"/>
                </a:cubicBezTo>
                <a:cubicBezTo>
                  <a:pt x="8185380" y="2412144"/>
                  <a:pt x="8167774" y="2412144"/>
                  <a:pt x="8149465" y="2434465"/>
                </a:cubicBezTo>
                <a:cubicBezTo>
                  <a:pt x="8131155" y="2456786"/>
                  <a:pt x="8125991" y="2451617"/>
                  <a:pt x="8139840" y="2476992"/>
                </a:cubicBezTo>
                <a:cubicBezTo>
                  <a:pt x="8153690" y="2502368"/>
                  <a:pt x="8175755" y="2529388"/>
                  <a:pt x="8178103" y="2554059"/>
                </a:cubicBezTo>
                <a:cubicBezTo>
                  <a:pt x="8178056" y="2580727"/>
                  <a:pt x="8171178" y="2606925"/>
                  <a:pt x="8158150" y="2630186"/>
                </a:cubicBezTo>
                <a:cubicBezTo>
                  <a:pt x="8149465" y="2645928"/>
                  <a:pt x="8107681" y="2653682"/>
                  <a:pt x="8108619" y="2645928"/>
                </a:cubicBezTo>
                <a:cubicBezTo>
                  <a:pt x="8109558" y="2638174"/>
                  <a:pt x="8110028" y="2601051"/>
                  <a:pt x="8108619" y="2579435"/>
                </a:cubicBezTo>
                <a:cubicBezTo>
                  <a:pt x="8107211" y="2557818"/>
                  <a:pt x="8090780" y="2557818"/>
                  <a:pt x="8096413" y="2551004"/>
                </a:cubicBezTo>
                <a:cubicBezTo>
                  <a:pt x="8102047" y="2544191"/>
                  <a:pt x="8125286" y="2533148"/>
                  <a:pt x="8108619" y="2517405"/>
                </a:cubicBezTo>
                <a:cubicBezTo>
                  <a:pt x="8091953" y="2501663"/>
                  <a:pt x="8079747" y="2515291"/>
                  <a:pt x="8072470" y="2496494"/>
                </a:cubicBezTo>
                <a:cubicBezTo>
                  <a:pt x="8065192" y="2477697"/>
                  <a:pt x="8075756" y="2462895"/>
                  <a:pt x="8072470" y="2456081"/>
                </a:cubicBezTo>
                <a:cubicBezTo>
                  <a:pt x="8069183" y="2449267"/>
                  <a:pt x="8056273" y="2441983"/>
                  <a:pt x="8031625" y="2439869"/>
                </a:cubicBezTo>
                <a:cubicBezTo>
                  <a:pt x="8006977" y="2437754"/>
                  <a:pt x="8001109" y="2463365"/>
                  <a:pt x="7995474" y="2439869"/>
                </a:cubicBezTo>
                <a:cubicBezTo>
                  <a:pt x="7989841" y="2416373"/>
                  <a:pt x="7997822" y="2416373"/>
                  <a:pt x="7986555" y="2406974"/>
                </a:cubicBezTo>
                <a:cubicBezTo>
                  <a:pt x="7975287" y="2397576"/>
                  <a:pt x="7965898" y="2403920"/>
                  <a:pt x="7937024" y="2428591"/>
                </a:cubicBezTo>
                <a:cubicBezTo>
                  <a:pt x="7920264" y="2443158"/>
                  <a:pt x="7900194" y="2453402"/>
                  <a:pt x="7878574" y="2458431"/>
                </a:cubicBezTo>
                <a:cubicBezTo>
                  <a:pt x="7855100" y="2469004"/>
                  <a:pt x="7855100" y="2474878"/>
                  <a:pt x="7860030" y="2481927"/>
                </a:cubicBezTo>
                <a:cubicBezTo>
                  <a:pt x="7864959" y="2488975"/>
                  <a:pt x="7885616" y="2526099"/>
                  <a:pt x="7902518" y="2528918"/>
                </a:cubicBezTo>
                <a:cubicBezTo>
                  <a:pt x="7919419" y="2531738"/>
                  <a:pt x="7931391" y="2521635"/>
                  <a:pt x="7956977" y="2521635"/>
                </a:cubicBezTo>
                <a:cubicBezTo>
                  <a:pt x="7982564" y="2521635"/>
                  <a:pt x="7987493" y="2525394"/>
                  <a:pt x="7980451" y="2535027"/>
                </a:cubicBezTo>
                <a:cubicBezTo>
                  <a:pt x="7973410" y="2544661"/>
                  <a:pt x="7956977" y="2554529"/>
                  <a:pt x="7925052" y="2585779"/>
                </a:cubicBezTo>
                <a:cubicBezTo>
                  <a:pt x="7893128" y="2617028"/>
                  <a:pt x="7903457" y="2611154"/>
                  <a:pt x="7913785" y="2623842"/>
                </a:cubicBezTo>
                <a:cubicBezTo>
                  <a:pt x="7928597" y="2639631"/>
                  <a:pt x="7941015" y="2657535"/>
                  <a:pt x="7950640" y="2676943"/>
                </a:cubicBezTo>
                <a:cubicBezTo>
                  <a:pt x="7961907" y="2700439"/>
                  <a:pt x="7950640" y="2710542"/>
                  <a:pt x="7948996" y="2723935"/>
                </a:cubicBezTo>
                <a:cubicBezTo>
                  <a:pt x="7944818" y="2744964"/>
                  <a:pt x="7951109" y="2766697"/>
                  <a:pt x="7965898" y="2782205"/>
                </a:cubicBezTo>
                <a:cubicBezTo>
                  <a:pt x="7986789" y="2805701"/>
                  <a:pt x="7972235" y="2797242"/>
                  <a:pt x="7969888" y="2805701"/>
                </a:cubicBezTo>
                <a:cubicBezTo>
                  <a:pt x="7967541" y="2814159"/>
                  <a:pt x="7932330" y="2878068"/>
                  <a:pt x="7916133" y="2910257"/>
                </a:cubicBezTo>
                <a:cubicBezTo>
                  <a:pt x="7899936" y="2942447"/>
                  <a:pt x="7900170" y="2945266"/>
                  <a:pt x="7848058" y="2980745"/>
                </a:cubicBezTo>
                <a:cubicBezTo>
                  <a:pt x="7819232" y="3006285"/>
                  <a:pt x="7784162" y="3023719"/>
                  <a:pt x="7746416" y="3031262"/>
                </a:cubicBezTo>
                <a:cubicBezTo>
                  <a:pt x="7723693" y="3035491"/>
                  <a:pt x="7701440" y="3041929"/>
                  <a:pt x="7679984" y="3050528"/>
                </a:cubicBezTo>
                <a:cubicBezTo>
                  <a:pt x="7665430" y="3056637"/>
                  <a:pt x="7671064" y="3068620"/>
                  <a:pt x="7669656" y="3075904"/>
                </a:cubicBezTo>
                <a:cubicBezTo>
                  <a:pt x="7668247" y="3083188"/>
                  <a:pt x="7654397" y="3075904"/>
                  <a:pt x="7656745" y="3065566"/>
                </a:cubicBezTo>
                <a:cubicBezTo>
                  <a:pt x="7659092" y="3055227"/>
                  <a:pt x="7656745" y="3046064"/>
                  <a:pt x="7650172" y="3042070"/>
                </a:cubicBezTo>
                <a:cubicBezTo>
                  <a:pt x="7632215" y="3033541"/>
                  <a:pt x="7610782" y="3037746"/>
                  <a:pt x="7597356" y="3052408"/>
                </a:cubicBezTo>
                <a:cubicBezTo>
                  <a:pt x="7573882" y="3075904"/>
                  <a:pt x="7546182" y="3075904"/>
                  <a:pt x="7536558" y="3104804"/>
                </a:cubicBezTo>
                <a:cubicBezTo>
                  <a:pt x="7526934" y="3133704"/>
                  <a:pt x="7528577" y="3123366"/>
                  <a:pt x="7538906" y="3135348"/>
                </a:cubicBezTo>
                <a:cubicBezTo>
                  <a:pt x="7566112" y="3161617"/>
                  <a:pt x="7590572" y="3190588"/>
                  <a:pt x="7611909" y="3221814"/>
                </a:cubicBezTo>
                <a:cubicBezTo>
                  <a:pt x="7622403" y="3245051"/>
                  <a:pt x="7627614" y="3270333"/>
                  <a:pt x="7627168" y="3295826"/>
                </a:cubicBezTo>
                <a:cubicBezTo>
                  <a:pt x="7627168" y="3324256"/>
                  <a:pt x="7569421" y="3376417"/>
                  <a:pt x="7543835" y="3393804"/>
                </a:cubicBezTo>
                <a:cubicBezTo>
                  <a:pt x="7518248" y="3411191"/>
                  <a:pt x="7512380" y="3427403"/>
                  <a:pt x="7516371" y="3400383"/>
                </a:cubicBezTo>
                <a:cubicBezTo>
                  <a:pt x="7520361" y="3373362"/>
                  <a:pt x="7505338" y="3357855"/>
                  <a:pt x="7486793" y="3337648"/>
                </a:cubicBezTo>
                <a:cubicBezTo>
                  <a:pt x="7468249" y="3317442"/>
                  <a:pt x="7412380" y="3300995"/>
                  <a:pt x="7401817" y="3298880"/>
                </a:cubicBezTo>
                <a:cubicBezTo>
                  <a:pt x="7391254" y="3296766"/>
                  <a:pt x="7405808" y="3280319"/>
                  <a:pt x="7398766" y="3281023"/>
                </a:cubicBezTo>
                <a:cubicBezTo>
                  <a:pt x="7391724" y="3281728"/>
                  <a:pt x="7375292" y="3277264"/>
                  <a:pt x="7377169" y="3303345"/>
                </a:cubicBezTo>
                <a:cubicBezTo>
                  <a:pt x="7379048" y="3329425"/>
                  <a:pt x="7360268" y="3321201"/>
                  <a:pt x="7356278" y="3347517"/>
                </a:cubicBezTo>
                <a:cubicBezTo>
                  <a:pt x="7352287" y="3373832"/>
                  <a:pt x="7347358" y="3400383"/>
                  <a:pt x="7364259" y="3398268"/>
                </a:cubicBezTo>
                <a:cubicBezTo>
                  <a:pt x="7381160" y="3396153"/>
                  <a:pt x="7377873" y="3421764"/>
                  <a:pt x="7390785" y="3449724"/>
                </a:cubicBezTo>
                <a:cubicBezTo>
                  <a:pt x="7403695" y="3477684"/>
                  <a:pt x="7398766" y="3462412"/>
                  <a:pt x="7430690" y="3488493"/>
                </a:cubicBezTo>
                <a:cubicBezTo>
                  <a:pt x="7462615" y="3514573"/>
                  <a:pt x="7454164" y="3510109"/>
                  <a:pt x="7461911" y="3535485"/>
                </a:cubicBezTo>
                <a:cubicBezTo>
                  <a:pt x="7464564" y="3558252"/>
                  <a:pt x="7471653" y="3580291"/>
                  <a:pt x="7482802" y="3600333"/>
                </a:cubicBezTo>
                <a:cubicBezTo>
                  <a:pt x="7498765" y="3623829"/>
                  <a:pt x="7499704" y="3629468"/>
                  <a:pt x="7473178" y="3616075"/>
                </a:cubicBezTo>
                <a:cubicBezTo>
                  <a:pt x="7450056" y="3605573"/>
                  <a:pt x="7429963" y="3589408"/>
                  <a:pt x="7414728" y="3569084"/>
                </a:cubicBezTo>
                <a:cubicBezTo>
                  <a:pt x="7404587" y="3543426"/>
                  <a:pt x="7396723" y="3516946"/>
                  <a:pt x="7391254" y="3489902"/>
                </a:cubicBezTo>
                <a:cubicBezTo>
                  <a:pt x="7384916" y="3468991"/>
                  <a:pt x="7341724" y="3444320"/>
                  <a:pt x="7327170" y="3429283"/>
                </a:cubicBezTo>
                <a:cubicBezTo>
                  <a:pt x="7312616" y="3414245"/>
                  <a:pt x="7321536" y="3402497"/>
                  <a:pt x="7328813" y="3368193"/>
                </a:cubicBezTo>
                <a:cubicBezTo>
                  <a:pt x="7332123" y="3338729"/>
                  <a:pt x="7330198" y="3308889"/>
                  <a:pt x="7323179" y="3280083"/>
                </a:cubicBezTo>
                <a:cubicBezTo>
                  <a:pt x="7316888" y="3246249"/>
                  <a:pt x="7307780" y="3213003"/>
                  <a:pt x="7295949" y="3180696"/>
                </a:cubicBezTo>
                <a:cubicBezTo>
                  <a:pt x="7287968" y="3160959"/>
                  <a:pt x="7291020" y="3163544"/>
                  <a:pt x="7278579" y="3180696"/>
                </a:cubicBezTo>
                <a:cubicBezTo>
                  <a:pt x="7266138" y="3197848"/>
                  <a:pt x="7256748" y="3208421"/>
                  <a:pt x="7244541" y="3208421"/>
                </a:cubicBezTo>
                <a:cubicBezTo>
                  <a:pt x="7232335" y="3208421"/>
                  <a:pt x="7214964" y="3206541"/>
                  <a:pt x="7216607" y="3198553"/>
                </a:cubicBezTo>
                <a:cubicBezTo>
                  <a:pt x="7218251" y="3190564"/>
                  <a:pt x="7230223" y="3160959"/>
                  <a:pt x="7226701" y="3149681"/>
                </a:cubicBezTo>
                <a:cubicBezTo>
                  <a:pt x="7221021" y="3127548"/>
                  <a:pt x="7210152" y="3107106"/>
                  <a:pt x="7195012" y="3090001"/>
                </a:cubicBezTo>
                <a:cubicBezTo>
                  <a:pt x="7173720" y="3075269"/>
                  <a:pt x="7157383" y="3054476"/>
                  <a:pt x="7148064" y="3030322"/>
                </a:cubicBezTo>
                <a:cubicBezTo>
                  <a:pt x="7137265" y="3000717"/>
                  <a:pt x="7134448" y="3009410"/>
                  <a:pt x="7113557" y="3024683"/>
                </a:cubicBezTo>
                <a:cubicBezTo>
                  <a:pt x="7092664" y="3039955"/>
                  <a:pt x="7045012" y="3041835"/>
                  <a:pt x="7022242" y="3043714"/>
                </a:cubicBezTo>
                <a:cubicBezTo>
                  <a:pt x="6999473" y="3045594"/>
                  <a:pt x="7018252" y="3056637"/>
                  <a:pt x="7012618" y="3067210"/>
                </a:cubicBezTo>
                <a:cubicBezTo>
                  <a:pt x="7006985" y="3077783"/>
                  <a:pt x="6980224" y="3093056"/>
                  <a:pt x="6926234" y="3149446"/>
                </a:cubicBezTo>
                <a:cubicBezTo>
                  <a:pt x="6872244" y="3205836"/>
                  <a:pt x="6864028" y="3207716"/>
                  <a:pt x="6849943" y="3213590"/>
                </a:cubicBezTo>
                <a:cubicBezTo>
                  <a:pt x="6835859" y="3219464"/>
                  <a:pt x="6826469" y="3217819"/>
                  <a:pt x="6827643" y="3240845"/>
                </a:cubicBezTo>
                <a:cubicBezTo>
                  <a:pt x="6829286" y="3259595"/>
                  <a:pt x="6829286" y="3278486"/>
                  <a:pt x="6827643" y="3297236"/>
                </a:cubicBezTo>
                <a:cubicBezTo>
                  <a:pt x="6825484" y="3312132"/>
                  <a:pt x="6820554" y="3326464"/>
                  <a:pt x="6813089" y="3339528"/>
                </a:cubicBezTo>
                <a:cubicBezTo>
                  <a:pt x="6806681" y="3355529"/>
                  <a:pt x="6801892" y="3372141"/>
                  <a:pt x="6798770" y="3389105"/>
                </a:cubicBezTo>
                <a:cubicBezTo>
                  <a:pt x="6793512" y="3405693"/>
                  <a:pt x="6782315" y="3419767"/>
                  <a:pt x="6767315" y="3428578"/>
                </a:cubicBezTo>
                <a:cubicBezTo>
                  <a:pt x="6749710" y="3441266"/>
                  <a:pt x="6749710" y="3439151"/>
                  <a:pt x="6741729" y="3420589"/>
                </a:cubicBezTo>
                <a:cubicBezTo>
                  <a:pt x="6733747" y="3402027"/>
                  <a:pt x="6690086" y="3333654"/>
                  <a:pt x="6657222" y="3266221"/>
                </a:cubicBezTo>
                <a:cubicBezTo>
                  <a:pt x="6638889" y="3236522"/>
                  <a:pt x="6628913" y="3202430"/>
                  <a:pt x="6628349" y="3167538"/>
                </a:cubicBezTo>
                <a:cubicBezTo>
                  <a:pt x="6625063" y="3148271"/>
                  <a:pt x="6624593" y="3031732"/>
                  <a:pt x="6626001" y="3022803"/>
                </a:cubicBezTo>
                <a:cubicBezTo>
                  <a:pt x="6626001" y="3017869"/>
                  <a:pt x="6609804" y="3036431"/>
                  <a:pt x="6604875" y="3046299"/>
                </a:cubicBezTo>
                <a:cubicBezTo>
                  <a:pt x="6599945" y="3056167"/>
                  <a:pt x="6600415" y="3067210"/>
                  <a:pt x="6581401" y="3069795"/>
                </a:cubicBezTo>
                <a:cubicBezTo>
                  <a:pt x="6562387" y="3072379"/>
                  <a:pt x="6557927" y="3071675"/>
                  <a:pt x="6540086" y="3053583"/>
                </a:cubicBezTo>
                <a:cubicBezTo>
                  <a:pt x="6522247" y="3035491"/>
                  <a:pt x="6513561" y="3025153"/>
                  <a:pt x="6516612" y="3025622"/>
                </a:cubicBezTo>
                <a:cubicBezTo>
                  <a:pt x="6529054" y="3025294"/>
                  <a:pt x="6541331" y="3022591"/>
                  <a:pt x="6552762" y="3017634"/>
                </a:cubicBezTo>
                <a:cubicBezTo>
                  <a:pt x="6564734" y="3011760"/>
                  <a:pt x="6560744" y="3005181"/>
                  <a:pt x="6560744" y="3005181"/>
                </a:cubicBezTo>
                <a:cubicBezTo>
                  <a:pt x="6560744" y="3005181"/>
                  <a:pt x="6547833" y="3006591"/>
                  <a:pt x="6532105" y="3007531"/>
                </a:cubicBezTo>
                <a:cubicBezTo>
                  <a:pt x="6516378" y="3008470"/>
                  <a:pt x="6523655" y="3004006"/>
                  <a:pt x="6502998" y="2995783"/>
                </a:cubicBezTo>
                <a:cubicBezTo>
                  <a:pt x="6482340" y="2987559"/>
                  <a:pt x="6477880" y="2986854"/>
                  <a:pt x="6474594" y="2977691"/>
                </a:cubicBezTo>
                <a:cubicBezTo>
                  <a:pt x="6471308" y="2968527"/>
                  <a:pt x="6465909" y="2954195"/>
                  <a:pt x="6463092" y="2948556"/>
                </a:cubicBezTo>
                <a:cubicBezTo>
                  <a:pt x="6460275" y="2942917"/>
                  <a:pt x="6457693" y="2941037"/>
                  <a:pt x="6454172" y="2932344"/>
                </a:cubicBezTo>
                <a:cubicBezTo>
                  <a:pt x="6450650" y="2923650"/>
                  <a:pt x="6440792" y="2933753"/>
                  <a:pt x="6418726" y="2934223"/>
                </a:cubicBezTo>
                <a:cubicBezTo>
                  <a:pt x="6396660" y="2934693"/>
                  <a:pt x="6401590" y="2935868"/>
                  <a:pt x="6374830" y="2946206"/>
                </a:cubicBezTo>
                <a:cubicBezTo>
                  <a:pt x="6355557" y="2953983"/>
                  <a:pt x="6334431" y="2956027"/>
                  <a:pt x="6314032" y="2952080"/>
                </a:cubicBezTo>
                <a:cubicBezTo>
                  <a:pt x="6290840" y="2949637"/>
                  <a:pt x="6268281" y="2943105"/>
                  <a:pt x="6247366" y="2932813"/>
                </a:cubicBezTo>
                <a:cubicBezTo>
                  <a:pt x="6234338" y="2929195"/>
                  <a:pt x="6220958" y="2927081"/>
                  <a:pt x="6207460" y="2926470"/>
                </a:cubicBezTo>
                <a:cubicBezTo>
                  <a:pt x="6183986" y="2923415"/>
                  <a:pt x="6189855" y="2911902"/>
                  <a:pt x="6183986" y="2902974"/>
                </a:cubicBezTo>
                <a:cubicBezTo>
                  <a:pt x="6178118" y="2894045"/>
                  <a:pt x="6168962" y="2891226"/>
                  <a:pt x="6139620" y="2893340"/>
                </a:cubicBezTo>
                <a:cubicBezTo>
                  <a:pt x="6123916" y="2896277"/>
                  <a:pt x="6107719" y="2894985"/>
                  <a:pt x="6092672" y="2889581"/>
                </a:cubicBezTo>
                <a:cubicBezTo>
                  <a:pt x="6076006" y="2885352"/>
                  <a:pt x="6074832" y="2879243"/>
                  <a:pt x="6060748" y="2866085"/>
                </a:cubicBezTo>
                <a:cubicBezTo>
                  <a:pt x="6046663" y="2852927"/>
                  <a:pt x="6051592" y="2863031"/>
                  <a:pt x="6042438" y="2855747"/>
                </a:cubicBezTo>
                <a:cubicBezTo>
                  <a:pt x="6030583" y="2846372"/>
                  <a:pt x="6021781" y="2833708"/>
                  <a:pt x="6017086" y="2819328"/>
                </a:cubicBezTo>
                <a:cubicBezTo>
                  <a:pt x="6009809" y="2799827"/>
                  <a:pt x="6011452" y="2795832"/>
                  <a:pt x="6003236" y="2786669"/>
                </a:cubicBezTo>
                <a:cubicBezTo>
                  <a:pt x="5995020" y="2777505"/>
                  <a:pt x="5995490" y="2779855"/>
                  <a:pt x="5969434" y="2779855"/>
                </a:cubicBezTo>
                <a:cubicBezTo>
                  <a:pt x="5943378" y="2779855"/>
                  <a:pt x="5955349" y="2781500"/>
                  <a:pt x="5952063" y="2783379"/>
                </a:cubicBezTo>
                <a:cubicBezTo>
                  <a:pt x="5945396" y="2790264"/>
                  <a:pt x="5939293" y="2797641"/>
                  <a:pt x="5933753" y="2805466"/>
                </a:cubicBezTo>
                <a:cubicBezTo>
                  <a:pt x="5926476" y="2814394"/>
                  <a:pt x="5939622" y="2826847"/>
                  <a:pt x="5949950" y="2839065"/>
                </a:cubicBezTo>
                <a:cubicBezTo>
                  <a:pt x="5960279" y="2851283"/>
                  <a:pt x="5951359" y="2850108"/>
                  <a:pt x="5968025" y="2868435"/>
                </a:cubicBezTo>
                <a:cubicBezTo>
                  <a:pt x="5984692" y="2886761"/>
                  <a:pt x="5978823" y="2885117"/>
                  <a:pt x="5991499" y="2910727"/>
                </a:cubicBezTo>
                <a:cubicBezTo>
                  <a:pt x="6004175" y="2936338"/>
                  <a:pt x="6010748" y="2942917"/>
                  <a:pt x="6013330" y="2950670"/>
                </a:cubicBezTo>
                <a:cubicBezTo>
                  <a:pt x="6015912" y="2958424"/>
                  <a:pt x="6018495" y="2947616"/>
                  <a:pt x="6021311" y="2940567"/>
                </a:cubicBezTo>
                <a:cubicBezTo>
                  <a:pt x="6022367" y="2929994"/>
                  <a:pt x="6021968" y="2919327"/>
                  <a:pt x="6020137" y="2908848"/>
                </a:cubicBezTo>
                <a:cubicBezTo>
                  <a:pt x="6024339" y="2918129"/>
                  <a:pt x="6027555" y="2927809"/>
                  <a:pt x="6029762" y="2937748"/>
                </a:cubicBezTo>
                <a:cubicBezTo>
                  <a:pt x="6034222" y="2956075"/>
                  <a:pt x="6031170" y="2956309"/>
                  <a:pt x="6034222" y="2968057"/>
                </a:cubicBezTo>
                <a:cubicBezTo>
                  <a:pt x="6037274" y="2979805"/>
                  <a:pt x="6034222" y="2978161"/>
                  <a:pt x="6054410" y="2978161"/>
                </a:cubicBezTo>
                <a:cubicBezTo>
                  <a:pt x="6072672" y="2979242"/>
                  <a:pt x="6090982" y="2977808"/>
                  <a:pt x="6108869" y="2973931"/>
                </a:cubicBezTo>
                <a:cubicBezTo>
                  <a:pt x="6130935" y="2968527"/>
                  <a:pt x="6140559" y="2948321"/>
                  <a:pt x="6150888" y="2942447"/>
                </a:cubicBezTo>
                <a:cubicBezTo>
                  <a:pt x="6161216" y="2936573"/>
                  <a:pt x="6161451" y="2915427"/>
                  <a:pt x="6168258" y="2918951"/>
                </a:cubicBezTo>
                <a:cubicBezTo>
                  <a:pt x="6175066" y="2922475"/>
                  <a:pt x="6168258" y="2942447"/>
                  <a:pt x="6175066" y="2958189"/>
                </a:cubicBezTo>
                <a:cubicBezTo>
                  <a:pt x="6181873" y="2973931"/>
                  <a:pt x="6183047" y="2967823"/>
                  <a:pt x="6198540" y="2974166"/>
                </a:cubicBezTo>
                <a:cubicBezTo>
                  <a:pt x="6214033" y="2980510"/>
                  <a:pt x="6218258" y="2984505"/>
                  <a:pt x="6233986" y="2990379"/>
                </a:cubicBezTo>
                <a:cubicBezTo>
                  <a:pt x="6249713" y="2996253"/>
                  <a:pt x="6239150" y="2997192"/>
                  <a:pt x="6247600" y="3013874"/>
                </a:cubicBezTo>
                <a:cubicBezTo>
                  <a:pt x="6256051" y="3030557"/>
                  <a:pt x="6255581" y="3020688"/>
                  <a:pt x="6264033" y="3026092"/>
                </a:cubicBezTo>
                <a:cubicBezTo>
                  <a:pt x="6272483" y="3031496"/>
                  <a:pt x="6268962" y="3027737"/>
                  <a:pt x="6264033" y="3046299"/>
                </a:cubicBezTo>
                <a:cubicBezTo>
                  <a:pt x="6261075" y="3059621"/>
                  <a:pt x="6253821" y="3071604"/>
                  <a:pt x="6243375" y="3080368"/>
                </a:cubicBezTo>
                <a:cubicBezTo>
                  <a:pt x="6229291" y="3095641"/>
                  <a:pt x="6229291" y="3090941"/>
                  <a:pt x="6227178" y="3090471"/>
                </a:cubicBezTo>
                <a:cubicBezTo>
                  <a:pt x="6225066" y="3090001"/>
                  <a:pt x="6220840" y="3079193"/>
                  <a:pt x="6220840" y="3079193"/>
                </a:cubicBezTo>
                <a:cubicBezTo>
                  <a:pt x="6215136" y="3091646"/>
                  <a:pt x="6211709" y="3105015"/>
                  <a:pt x="6210746" y="3118666"/>
                </a:cubicBezTo>
                <a:cubicBezTo>
                  <a:pt x="6209338" y="3139813"/>
                  <a:pt x="6217554" y="3132059"/>
                  <a:pt x="6192202" y="3142162"/>
                </a:cubicBezTo>
                <a:cubicBezTo>
                  <a:pt x="6174409" y="3147707"/>
                  <a:pt x="6157437" y="3155626"/>
                  <a:pt x="6141733" y="3165658"/>
                </a:cubicBezTo>
                <a:cubicBezTo>
                  <a:pt x="6131874" y="3174117"/>
                  <a:pt x="6131874" y="3185160"/>
                  <a:pt x="6126240" y="3190799"/>
                </a:cubicBezTo>
                <a:cubicBezTo>
                  <a:pt x="6120606" y="3196438"/>
                  <a:pt x="6112860" y="3190799"/>
                  <a:pt x="6095959" y="3197143"/>
                </a:cubicBezTo>
                <a:cubicBezTo>
                  <a:pt x="6085771" y="3199845"/>
                  <a:pt x="6076522" y="3205296"/>
                  <a:pt x="6069198" y="3212885"/>
                </a:cubicBezTo>
                <a:cubicBezTo>
                  <a:pt x="6054644" y="3223928"/>
                  <a:pt x="6067555" y="3222753"/>
                  <a:pt x="6049246" y="3229802"/>
                </a:cubicBezTo>
                <a:cubicBezTo>
                  <a:pt x="6027133" y="3240211"/>
                  <a:pt x="6004105" y="3248552"/>
                  <a:pt x="5980467" y="3254708"/>
                </a:cubicBezTo>
                <a:cubicBezTo>
                  <a:pt x="5963565" y="3256353"/>
                  <a:pt x="5967086" y="3260817"/>
                  <a:pt x="5962861" y="3267161"/>
                </a:cubicBezTo>
                <a:cubicBezTo>
                  <a:pt x="5958636" y="3273505"/>
                  <a:pt x="5958401" y="3276559"/>
                  <a:pt x="5937039" y="3279849"/>
                </a:cubicBezTo>
                <a:cubicBezTo>
                  <a:pt x="5916218" y="3281775"/>
                  <a:pt x="5895655" y="3286028"/>
                  <a:pt x="5875772" y="3292536"/>
                </a:cubicBezTo>
                <a:cubicBezTo>
                  <a:pt x="5862627" y="3298880"/>
                  <a:pt x="5843378" y="3313448"/>
                  <a:pt x="5828824" y="3310628"/>
                </a:cubicBezTo>
                <a:cubicBezTo>
                  <a:pt x="5814271" y="3307809"/>
                  <a:pt x="5818731" y="3307339"/>
                  <a:pt x="5814271" y="3295121"/>
                </a:cubicBezTo>
                <a:cubicBezTo>
                  <a:pt x="5809153" y="3281705"/>
                  <a:pt x="5806078" y="3267607"/>
                  <a:pt x="5805116" y="3253298"/>
                </a:cubicBezTo>
                <a:cubicBezTo>
                  <a:pt x="5802604" y="3228674"/>
                  <a:pt x="5795421" y="3204756"/>
                  <a:pt x="5783989" y="3182810"/>
                </a:cubicBezTo>
                <a:cubicBezTo>
                  <a:pt x="5772252" y="3163074"/>
                  <a:pt x="5772487" y="3161664"/>
                  <a:pt x="5760515" y="3141222"/>
                </a:cubicBezTo>
                <a:cubicBezTo>
                  <a:pt x="5752205" y="3123906"/>
                  <a:pt x="5741196" y="3108046"/>
                  <a:pt x="5727886" y="3094230"/>
                </a:cubicBezTo>
                <a:cubicBezTo>
                  <a:pt x="5716619" y="3086242"/>
                  <a:pt x="5710985" y="3085772"/>
                  <a:pt x="5704412" y="3079663"/>
                </a:cubicBezTo>
                <a:cubicBezTo>
                  <a:pt x="5697839" y="3073554"/>
                  <a:pt x="5702299" y="3053348"/>
                  <a:pt x="5696666" y="3035961"/>
                </a:cubicBezTo>
                <a:cubicBezTo>
                  <a:pt x="5693379" y="3020336"/>
                  <a:pt x="5687417" y="3005393"/>
                  <a:pt x="5679060" y="2991788"/>
                </a:cubicBezTo>
                <a:cubicBezTo>
                  <a:pt x="5666525" y="2979312"/>
                  <a:pt x="5655563" y="2965355"/>
                  <a:pt x="5646431" y="2950201"/>
                </a:cubicBezTo>
                <a:cubicBezTo>
                  <a:pt x="5635164" y="2929524"/>
                  <a:pt x="5634225" y="2926705"/>
                  <a:pt x="5617793" y="2895455"/>
                </a:cubicBezTo>
                <a:cubicBezTo>
                  <a:pt x="5601361" y="2864205"/>
                  <a:pt x="5594319" y="2859741"/>
                  <a:pt x="5584225" y="2838360"/>
                </a:cubicBezTo>
                <a:cubicBezTo>
                  <a:pt x="5574132" y="2816978"/>
                  <a:pt x="5580469" y="2820973"/>
                  <a:pt x="5576479" y="2808285"/>
                </a:cubicBezTo>
                <a:cubicBezTo>
                  <a:pt x="5572488" y="2795597"/>
                  <a:pt x="5562160" y="2828961"/>
                  <a:pt x="5553005" y="2835540"/>
                </a:cubicBezTo>
                <a:cubicBezTo>
                  <a:pt x="5543850" y="2842119"/>
                  <a:pt x="5540329" y="2838830"/>
                  <a:pt x="5533756" y="2819798"/>
                </a:cubicBezTo>
                <a:cubicBezTo>
                  <a:pt x="5527184" y="2800766"/>
                  <a:pt x="5521315" y="2784319"/>
                  <a:pt x="5516385" y="2791603"/>
                </a:cubicBezTo>
                <a:cubicBezTo>
                  <a:pt x="5511456" y="2798887"/>
                  <a:pt x="5507231" y="2806640"/>
                  <a:pt x="5514273" y="2826847"/>
                </a:cubicBezTo>
                <a:cubicBezTo>
                  <a:pt x="5521315" y="2847053"/>
                  <a:pt x="5524366" y="2842589"/>
                  <a:pt x="5533521" y="2861856"/>
                </a:cubicBezTo>
                <a:cubicBezTo>
                  <a:pt x="5542676" y="2881122"/>
                  <a:pt x="5567324" y="2929054"/>
                  <a:pt x="5577418" y="2949026"/>
                </a:cubicBezTo>
                <a:cubicBezTo>
                  <a:pt x="5584624" y="2961620"/>
                  <a:pt x="5589859" y="2975247"/>
                  <a:pt x="5592911" y="2989439"/>
                </a:cubicBezTo>
                <a:cubicBezTo>
                  <a:pt x="5596432" y="3007742"/>
                  <a:pt x="5606033" y="3024283"/>
                  <a:pt x="5620140" y="3036431"/>
                </a:cubicBezTo>
                <a:cubicBezTo>
                  <a:pt x="5632817" y="3048883"/>
                  <a:pt x="5630704" y="3042305"/>
                  <a:pt x="5636338" y="3062746"/>
                </a:cubicBezTo>
                <a:cubicBezTo>
                  <a:pt x="5639812" y="3081496"/>
                  <a:pt x="5641220" y="3100551"/>
                  <a:pt x="5640563" y="3119606"/>
                </a:cubicBezTo>
                <a:cubicBezTo>
                  <a:pt x="5640563" y="3131824"/>
                  <a:pt x="5648309" y="3138403"/>
                  <a:pt x="5664037" y="3150856"/>
                </a:cubicBezTo>
                <a:cubicBezTo>
                  <a:pt x="5679765" y="3163309"/>
                  <a:pt x="5671314" y="3158844"/>
                  <a:pt x="5678356" y="3172002"/>
                </a:cubicBezTo>
                <a:cubicBezTo>
                  <a:pt x="5685563" y="3186429"/>
                  <a:pt x="5691549" y="3201443"/>
                  <a:pt x="5696196" y="3216879"/>
                </a:cubicBezTo>
                <a:cubicBezTo>
                  <a:pt x="5698497" y="3228745"/>
                  <a:pt x="5706102" y="3238872"/>
                  <a:pt x="5716853" y="3244370"/>
                </a:cubicBezTo>
                <a:cubicBezTo>
                  <a:pt x="5725468" y="3248670"/>
                  <a:pt x="5734412" y="3252288"/>
                  <a:pt x="5743614" y="3255178"/>
                </a:cubicBezTo>
                <a:cubicBezTo>
                  <a:pt x="5755351" y="3259407"/>
                  <a:pt x="5751125" y="3262461"/>
                  <a:pt x="5759341" y="3272565"/>
                </a:cubicBezTo>
                <a:cubicBezTo>
                  <a:pt x="5767557" y="3282668"/>
                  <a:pt x="5782815" y="3290422"/>
                  <a:pt x="5792440" y="3306634"/>
                </a:cubicBezTo>
                <a:cubicBezTo>
                  <a:pt x="5802064" y="3322846"/>
                  <a:pt x="5795491" y="3318147"/>
                  <a:pt x="5795022" y="3333889"/>
                </a:cubicBezTo>
                <a:cubicBezTo>
                  <a:pt x="5794552" y="3349632"/>
                  <a:pt x="5789388" y="3342348"/>
                  <a:pt x="5796430" y="3350571"/>
                </a:cubicBezTo>
                <a:cubicBezTo>
                  <a:pt x="5808355" y="3361473"/>
                  <a:pt x="5821500" y="3370942"/>
                  <a:pt x="5835632" y="3378766"/>
                </a:cubicBezTo>
                <a:cubicBezTo>
                  <a:pt x="5855820" y="3392394"/>
                  <a:pt x="5839622" y="3382761"/>
                  <a:pt x="5857697" y="3382291"/>
                </a:cubicBezTo>
                <a:cubicBezTo>
                  <a:pt x="5871876" y="3380834"/>
                  <a:pt x="5885819" y="3377686"/>
                  <a:pt x="5899246" y="3372892"/>
                </a:cubicBezTo>
                <a:cubicBezTo>
                  <a:pt x="5918730" y="3368663"/>
                  <a:pt x="5943847" y="3361380"/>
                  <a:pt x="5967790" y="3355740"/>
                </a:cubicBezTo>
                <a:cubicBezTo>
                  <a:pt x="5991734" y="3350102"/>
                  <a:pt x="6014739" y="3346342"/>
                  <a:pt x="6027649" y="3342348"/>
                </a:cubicBezTo>
                <a:cubicBezTo>
                  <a:pt x="6040560" y="3338354"/>
                  <a:pt x="6040325" y="3351746"/>
                  <a:pt x="6030936" y="3372658"/>
                </a:cubicBezTo>
                <a:cubicBezTo>
                  <a:pt x="6021546" y="3393569"/>
                  <a:pt x="6017086" y="3410956"/>
                  <a:pt x="6008870" y="3427873"/>
                </a:cubicBezTo>
                <a:cubicBezTo>
                  <a:pt x="6000654" y="3444790"/>
                  <a:pt x="5998072" y="3446435"/>
                  <a:pt x="5992204" y="3460062"/>
                </a:cubicBezTo>
                <a:cubicBezTo>
                  <a:pt x="5986335" y="3473690"/>
                  <a:pt x="5946664" y="3530550"/>
                  <a:pt x="5938448" y="3547467"/>
                </a:cubicBezTo>
                <a:cubicBezTo>
                  <a:pt x="5930467" y="3564361"/>
                  <a:pt x="5920373" y="3580150"/>
                  <a:pt x="5908401" y="3594459"/>
                </a:cubicBezTo>
                <a:cubicBezTo>
                  <a:pt x="5887181" y="3614384"/>
                  <a:pt x="5864669" y="3632922"/>
                  <a:pt x="5841031" y="3649910"/>
                </a:cubicBezTo>
                <a:cubicBezTo>
                  <a:pt x="5823425" y="3664007"/>
                  <a:pt x="5827885" y="3664007"/>
                  <a:pt x="5814740" y="3680924"/>
                </a:cubicBezTo>
                <a:cubicBezTo>
                  <a:pt x="5801594" y="3697841"/>
                  <a:pt x="5761924" y="3743893"/>
                  <a:pt x="5751125" y="3760341"/>
                </a:cubicBezTo>
                <a:cubicBezTo>
                  <a:pt x="5742416" y="3772629"/>
                  <a:pt x="5734553" y="3785505"/>
                  <a:pt x="5727651" y="3798874"/>
                </a:cubicBezTo>
                <a:cubicBezTo>
                  <a:pt x="5719670" y="3815086"/>
                  <a:pt x="5696901" y="3837877"/>
                  <a:pt x="5695492" y="3849625"/>
                </a:cubicBezTo>
                <a:cubicBezTo>
                  <a:pt x="5694084" y="3861373"/>
                  <a:pt x="5681408" y="3862783"/>
                  <a:pt x="5691032" y="3873121"/>
                </a:cubicBezTo>
                <a:cubicBezTo>
                  <a:pt x="5700656" y="3883459"/>
                  <a:pt x="5705586" y="3884869"/>
                  <a:pt x="5709107" y="3896617"/>
                </a:cubicBezTo>
                <a:cubicBezTo>
                  <a:pt x="5712628" y="3908365"/>
                  <a:pt x="5698544" y="3924342"/>
                  <a:pt x="5707698" y="3948073"/>
                </a:cubicBezTo>
                <a:cubicBezTo>
                  <a:pt x="5716853" y="3971804"/>
                  <a:pt x="5710281" y="3954652"/>
                  <a:pt x="5723895" y="3973684"/>
                </a:cubicBezTo>
                <a:cubicBezTo>
                  <a:pt x="5735445" y="3990883"/>
                  <a:pt x="5740515" y="4011606"/>
                  <a:pt x="5738215" y="4032189"/>
                </a:cubicBezTo>
                <a:cubicBezTo>
                  <a:pt x="5740750" y="4056436"/>
                  <a:pt x="5740186" y="4080919"/>
                  <a:pt x="5736572" y="4105026"/>
                </a:cubicBezTo>
                <a:cubicBezTo>
                  <a:pt x="5732323" y="4121074"/>
                  <a:pt x="5726924" y="4136769"/>
                  <a:pt x="5720375" y="4152018"/>
                </a:cubicBezTo>
                <a:cubicBezTo>
                  <a:pt x="5714271" y="4168230"/>
                  <a:pt x="5680703" y="4179273"/>
                  <a:pt x="5660750" y="4187967"/>
                </a:cubicBezTo>
                <a:cubicBezTo>
                  <a:pt x="5640798" y="4196660"/>
                  <a:pt x="5641971" y="4193136"/>
                  <a:pt x="5632817" y="4204179"/>
                </a:cubicBezTo>
                <a:cubicBezTo>
                  <a:pt x="5616549" y="4219686"/>
                  <a:pt x="5601784" y="4236674"/>
                  <a:pt x="5588685" y="4254930"/>
                </a:cubicBezTo>
                <a:cubicBezTo>
                  <a:pt x="5579765" y="4271847"/>
                  <a:pt x="5573192" y="4269968"/>
                  <a:pt x="5576714" y="4280776"/>
                </a:cubicBezTo>
                <a:cubicBezTo>
                  <a:pt x="5580235" y="4291584"/>
                  <a:pt x="5587512" y="4305446"/>
                  <a:pt x="5596666" y="4325418"/>
                </a:cubicBezTo>
                <a:cubicBezTo>
                  <a:pt x="5605821" y="4345389"/>
                  <a:pt x="5599483" y="4343745"/>
                  <a:pt x="5596666" y="4360897"/>
                </a:cubicBezTo>
                <a:cubicBezTo>
                  <a:pt x="5593850" y="4378049"/>
                  <a:pt x="5594788" y="4375465"/>
                  <a:pt x="5592206" y="4396141"/>
                </a:cubicBezTo>
                <a:cubicBezTo>
                  <a:pt x="5589624" y="4416817"/>
                  <a:pt x="5565211" y="4417757"/>
                  <a:pt x="5537277" y="4428565"/>
                </a:cubicBezTo>
                <a:cubicBezTo>
                  <a:pt x="5509343" y="4439373"/>
                  <a:pt x="5519437" y="4434204"/>
                  <a:pt x="5516151" y="4449242"/>
                </a:cubicBezTo>
                <a:cubicBezTo>
                  <a:pt x="5512864" y="4464279"/>
                  <a:pt x="5516151" y="4494354"/>
                  <a:pt x="5513803" y="4512211"/>
                </a:cubicBezTo>
                <a:cubicBezTo>
                  <a:pt x="5511456" y="4530067"/>
                  <a:pt x="5504179" y="4523019"/>
                  <a:pt x="5488921" y="4545105"/>
                </a:cubicBezTo>
                <a:cubicBezTo>
                  <a:pt x="5473663" y="4567191"/>
                  <a:pt x="5467559" y="4577765"/>
                  <a:pt x="5451362" y="4604315"/>
                </a:cubicBezTo>
                <a:cubicBezTo>
                  <a:pt x="5443334" y="4620574"/>
                  <a:pt x="5430987" y="4634319"/>
                  <a:pt x="5415682" y="4644023"/>
                </a:cubicBezTo>
                <a:cubicBezTo>
                  <a:pt x="5395259" y="4660705"/>
                  <a:pt x="5378828" y="4664934"/>
                  <a:pt x="5369907" y="4683966"/>
                </a:cubicBezTo>
                <a:cubicBezTo>
                  <a:pt x="5360988" y="4702998"/>
                  <a:pt x="5350424" y="4690545"/>
                  <a:pt x="5306293" y="4704642"/>
                </a:cubicBezTo>
                <a:cubicBezTo>
                  <a:pt x="5289533" y="4712960"/>
                  <a:pt x="5271012" y="4717072"/>
                  <a:pt x="5252303" y="4716625"/>
                </a:cubicBezTo>
                <a:cubicBezTo>
                  <a:pt x="5210519" y="4721324"/>
                  <a:pt x="5195496" y="4724614"/>
                  <a:pt x="5173196" y="4728608"/>
                </a:cubicBezTo>
                <a:cubicBezTo>
                  <a:pt x="5150895" y="4732603"/>
                  <a:pt x="5153947" y="4727434"/>
                  <a:pt x="5140332" y="4712396"/>
                </a:cubicBezTo>
                <a:cubicBezTo>
                  <a:pt x="5126717" y="4697359"/>
                  <a:pt x="5124604" y="4698769"/>
                  <a:pt x="5118501" y="4686316"/>
                </a:cubicBezTo>
                <a:cubicBezTo>
                  <a:pt x="5112398" y="4673863"/>
                  <a:pt x="5116858" y="4670808"/>
                  <a:pt x="5114980" y="4648487"/>
                </a:cubicBezTo>
                <a:cubicBezTo>
                  <a:pt x="5115309" y="4635118"/>
                  <a:pt x="5111083" y="4622031"/>
                  <a:pt x="5103008" y="4611364"/>
                </a:cubicBezTo>
                <a:cubicBezTo>
                  <a:pt x="5096224" y="4599169"/>
                  <a:pt x="5090661" y="4586340"/>
                  <a:pt x="5086341" y="4573065"/>
                </a:cubicBezTo>
                <a:cubicBezTo>
                  <a:pt x="5080544" y="4557558"/>
                  <a:pt x="5072656" y="4542943"/>
                  <a:pt x="5062867" y="4529598"/>
                </a:cubicBezTo>
                <a:cubicBezTo>
                  <a:pt x="5052774" y="4514795"/>
                  <a:pt x="5049957" y="4519494"/>
                  <a:pt x="5040567" y="4509861"/>
                </a:cubicBezTo>
                <a:cubicBezTo>
                  <a:pt x="5032962" y="4500956"/>
                  <a:pt x="5028807" y="4489607"/>
                  <a:pt x="5028830" y="4477907"/>
                </a:cubicBezTo>
                <a:cubicBezTo>
                  <a:pt x="5026718" y="4464279"/>
                  <a:pt x="5023431" y="4430915"/>
                  <a:pt x="5018971" y="4397786"/>
                </a:cubicBezTo>
                <a:cubicBezTo>
                  <a:pt x="5014511" y="4364656"/>
                  <a:pt x="5018971" y="4381808"/>
                  <a:pt x="5013103" y="4367476"/>
                </a:cubicBezTo>
                <a:cubicBezTo>
                  <a:pt x="5007234" y="4353143"/>
                  <a:pt x="5001366" y="4335521"/>
                  <a:pt x="4992211" y="4316255"/>
                </a:cubicBezTo>
                <a:cubicBezTo>
                  <a:pt x="4986530" y="4303191"/>
                  <a:pt x="4979957" y="4290550"/>
                  <a:pt x="4972493" y="4278426"/>
                </a:cubicBezTo>
                <a:cubicBezTo>
                  <a:pt x="4963925" y="4265597"/>
                  <a:pt x="4956765" y="4251899"/>
                  <a:pt x="4951131" y="4237543"/>
                </a:cubicBezTo>
                <a:cubicBezTo>
                  <a:pt x="4942211" y="4216867"/>
                  <a:pt x="4941038" y="4226030"/>
                  <a:pt x="4940334" y="4218041"/>
                </a:cubicBezTo>
                <a:cubicBezTo>
                  <a:pt x="4939629" y="4210053"/>
                  <a:pt x="4944793" y="4194545"/>
                  <a:pt x="4945497" y="4181623"/>
                </a:cubicBezTo>
                <a:cubicBezTo>
                  <a:pt x="4946202" y="4168700"/>
                  <a:pt x="4950662" y="4151548"/>
                  <a:pt x="4953948" y="4130167"/>
                </a:cubicBezTo>
                <a:cubicBezTo>
                  <a:pt x="4957234" y="4108785"/>
                  <a:pt x="4949253" y="4109020"/>
                  <a:pt x="4958174" y="4094218"/>
                </a:cubicBezTo>
                <a:cubicBezTo>
                  <a:pt x="4967657" y="4080285"/>
                  <a:pt x="4975545" y="4065294"/>
                  <a:pt x="4981648" y="4049575"/>
                </a:cubicBezTo>
                <a:cubicBezTo>
                  <a:pt x="4986530" y="4037287"/>
                  <a:pt x="4988314" y="4023965"/>
                  <a:pt x="4986812" y="4010807"/>
                </a:cubicBezTo>
                <a:cubicBezTo>
                  <a:pt x="4987328" y="3997955"/>
                  <a:pt x="4984324" y="3985197"/>
                  <a:pt x="4978127" y="3973919"/>
                </a:cubicBezTo>
                <a:cubicBezTo>
                  <a:pt x="4971789" y="3956062"/>
                  <a:pt x="4969441" y="3935385"/>
                  <a:pt x="4961695" y="3907190"/>
                </a:cubicBezTo>
                <a:cubicBezTo>
                  <a:pt x="4957376" y="3894714"/>
                  <a:pt x="4954465" y="3881791"/>
                  <a:pt x="4953009" y="3868657"/>
                </a:cubicBezTo>
                <a:cubicBezTo>
                  <a:pt x="4950756" y="3851481"/>
                  <a:pt x="4946836" y="3834541"/>
                  <a:pt x="4941272" y="3818141"/>
                </a:cubicBezTo>
                <a:cubicBezTo>
                  <a:pt x="4935873" y="3803338"/>
                  <a:pt x="4933291" y="3809212"/>
                  <a:pt x="4921554" y="3799579"/>
                </a:cubicBezTo>
                <a:cubicBezTo>
                  <a:pt x="4909817" y="3789945"/>
                  <a:pt x="4917564" y="3794175"/>
                  <a:pt x="4907470" y="3783366"/>
                </a:cubicBezTo>
                <a:cubicBezTo>
                  <a:pt x="4897376" y="3772558"/>
                  <a:pt x="4899019" y="3769269"/>
                  <a:pt x="4889160" y="3757521"/>
                </a:cubicBezTo>
                <a:cubicBezTo>
                  <a:pt x="4881906" y="3749744"/>
                  <a:pt x="4875451" y="3741238"/>
                  <a:pt x="4869912" y="3732145"/>
                </a:cubicBezTo>
                <a:cubicBezTo>
                  <a:pt x="4861930" y="3718988"/>
                  <a:pt x="4866390" y="3726976"/>
                  <a:pt x="4867329" y="3704655"/>
                </a:cubicBezTo>
                <a:cubicBezTo>
                  <a:pt x="4868268" y="3682334"/>
                  <a:pt x="4874841" y="3640276"/>
                  <a:pt x="4878831" y="3615841"/>
                </a:cubicBezTo>
                <a:cubicBezTo>
                  <a:pt x="4882822" y="3591405"/>
                  <a:pt x="4883761" y="3592345"/>
                  <a:pt x="4874371" y="3582476"/>
                </a:cubicBezTo>
                <a:cubicBezTo>
                  <a:pt x="4864982" y="3572608"/>
                  <a:pt x="4858175" y="3557570"/>
                  <a:pt x="4850897" y="3555221"/>
                </a:cubicBezTo>
                <a:cubicBezTo>
                  <a:pt x="4843620" y="3552871"/>
                  <a:pt x="4827423" y="3557570"/>
                  <a:pt x="4800898" y="3557101"/>
                </a:cubicBezTo>
                <a:cubicBezTo>
                  <a:pt x="4774372" y="3556631"/>
                  <a:pt x="4777424" y="3550992"/>
                  <a:pt x="4765687" y="3538069"/>
                </a:cubicBezTo>
                <a:cubicBezTo>
                  <a:pt x="4753950" y="3525146"/>
                  <a:pt x="4740335" y="3507759"/>
                  <a:pt x="4735171" y="3503060"/>
                </a:cubicBezTo>
                <a:cubicBezTo>
                  <a:pt x="4730006" y="3498361"/>
                  <a:pt x="4721321" y="3498596"/>
                  <a:pt x="4678129" y="3501885"/>
                </a:cubicBezTo>
                <a:cubicBezTo>
                  <a:pt x="4634937" y="3505175"/>
                  <a:pt x="4660993" y="3505879"/>
                  <a:pt x="4631181" y="3510344"/>
                </a:cubicBezTo>
                <a:cubicBezTo>
                  <a:pt x="4601369" y="3514808"/>
                  <a:pt x="4591040" y="3529845"/>
                  <a:pt x="4568975" y="3537599"/>
                </a:cubicBezTo>
                <a:cubicBezTo>
                  <a:pt x="4546909" y="3545353"/>
                  <a:pt x="4540336" y="3543473"/>
                  <a:pt x="4501369" y="3535719"/>
                </a:cubicBezTo>
                <a:cubicBezTo>
                  <a:pt x="4474046" y="3531349"/>
                  <a:pt x="4446088" y="3537575"/>
                  <a:pt x="4423201" y="3553107"/>
                </a:cubicBezTo>
                <a:cubicBezTo>
                  <a:pt x="4408929" y="3560884"/>
                  <a:pt x="4391277" y="3558722"/>
                  <a:pt x="4379305" y="3547702"/>
                </a:cubicBezTo>
                <a:cubicBezTo>
                  <a:pt x="4365314" y="3536495"/>
                  <a:pt x="4350197" y="3526721"/>
                  <a:pt x="4334235" y="3518567"/>
                </a:cubicBezTo>
                <a:cubicBezTo>
                  <a:pt x="4311934" y="3507524"/>
                  <a:pt x="4317099" y="3501650"/>
                  <a:pt x="4295268" y="3490842"/>
                </a:cubicBezTo>
                <a:cubicBezTo>
                  <a:pt x="4273437" y="3480034"/>
                  <a:pt x="4280479" y="3479564"/>
                  <a:pt x="4262404" y="3462412"/>
                </a:cubicBezTo>
                <a:cubicBezTo>
                  <a:pt x="4244329" y="3445260"/>
                  <a:pt x="4242921" y="3427873"/>
                  <a:pt x="4230245" y="3410016"/>
                </a:cubicBezTo>
                <a:cubicBezTo>
                  <a:pt x="4218226" y="3388494"/>
                  <a:pt x="4204822" y="3367771"/>
                  <a:pt x="4190104" y="3347987"/>
                </a:cubicBezTo>
                <a:cubicBezTo>
                  <a:pt x="4174893" y="3326065"/>
                  <a:pt x="4161020" y="3303227"/>
                  <a:pt x="4148555" y="3279614"/>
                </a:cubicBezTo>
                <a:cubicBezTo>
                  <a:pt x="4140339" y="3268101"/>
                  <a:pt x="4134001" y="3267161"/>
                  <a:pt x="4134236" y="3261522"/>
                </a:cubicBezTo>
                <a:cubicBezTo>
                  <a:pt x="4134471" y="3255883"/>
                  <a:pt x="4150433" y="3223928"/>
                  <a:pt x="4157710" y="3207246"/>
                </a:cubicBezTo>
                <a:cubicBezTo>
                  <a:pt x="4161982" y="3199234"/>
                  <a:pt x="4165832" y="3191010"/>
                  <a:pt x="4169212" y="3182575"/>
                </a:cubicBezTo>
                <a:cubicBezTo>
                  <a:pt x="4169870" y="3163027"/>
                  <a:pt x="4166349" y="3143549"/>
                  <a:pt x="4158884" y="3125480"/>
                </a:cubicBezTo>
                <a:cubicBezTo>
                  <a:pt x="4152546" y="3109033"/>
                  <a:pt x="4145269" y="3074494"/>
                  <a:pt x="4140104" y="3058282"/>
                </a:cubicBezTo>
                <a:cubicBezTo>
                  <a:pt x="4134940" y="3042070"/>
                  <a:pt x="4142922" y="3041835"/>
                  <a:pt x="4149025" y="3032671"/>
                </a:cubicBezTo>
                <a:cubicBezTo>
                  <a:pt x="4162147" y="3014485"/>
                  <a:pt x="4174142" y="2995477"/>
                  <a:pt x="4184940" y="2975811"/>
                </a:cubicBezTo>
                <a:cubicBezTo>
                  <a:pt x="4200198" y="2947381"/>
                  <a:pt x="4208414" y="2933518"/>
                  <a:pt x="4216865" y="2920361"/>
                </a:cubicBezTo>
                <a:cubicBezTo>
                  <a:pt x="4227639" y="2897593"/>
                  <a:pt x="4240526" y="2875883"/>
                  <a:pt x="4255362" y="2855512"/>
                </a:cubicBezTo>
                <a:cubicBezTo>
                  <a:pt x="4272780" y="2840827"/>
                  <a:pt x="4291395" y="2827622"/>
                  <a:pt x="4310995" y="2816039"/>
                </a:cubicBezTo>
                <a:cubicBezTo>
                  <a:pt x="4324141" y="2809225"/>
                  <a:pt x="4334469" y="2805466"/>
                  <a:pt x="4337051" y="2799592"/>
                </a:cubicBezTo>
                <a:cubicBezTo>
                  <a:pt x="4339634" y="2793718"/>
                  <a:pt x="4344798" y="2744376"/>
                  <a:pt x="4348554" y="2723700"/>
                </a:cubicBezTo>
                <a:cubicBezTo>
                  <a:pt x="4352310" y="2703023"/>
                  <a:pt x="4347145" y="2691510"/>
                  <a:pt x="4362169" y="2683522"/>
                </a:cubicBezTo>
                <a:cubicBezTo>
                  <a:pt x="4377192" y="2675533"/>
                  <a:pt x="4401136" y="2660026"/>
                  <a:pt x="4413577" y="2653682"/>
                </a:cubicBezTo>
                <a:cubicBezTo>
                  <a:pt x="4426018" y="2647338"/>
                  <a:pt x="4428131" y="2636295"/>
                  <a:pt x="4434469" y="2621022"/>
                </a:cubicBezTo>
                <a:cubicBezTo>
                  <a:pt x="4440806" y="2605750"/>
                  <a:pt x="4443624" y="2586718"/>
                  <a:pt x="4453248" y="2580609"/>
                </a:cubicBezTo>
                <a:cubicBezTo>
                  <a:pt x="4462872" y="2574500"/>
                  <a:pt x="4460055" y="2583194"/>
                  <a:pt x="4472731" y="2591653"/>
                </a:cubicBezTo>
                <a:cubicBezTo>
                  <a:pt x="4478647" y="2596704"/>
                  <a:pt x="4485619" y="2600322"/>
                  <a:pt x="4493154" y="2602226"/>
                </a:cubicBezTo>
                <a:cubicBezTo>
                  <a:pt x="4499022" y="2603636"/>
                  <a:pt x="4504421" y="2597527"/>
                  <a:pt x="4519210" y="2597292"/>
                </a:cubicBezTo>
                <a:cubicBezTo>
                  <a:pt x="4528083" y="2596305"/>
                  <a:pt x="4537003" y="2598537"/>
                  <a:pt x="4544327" y="2603636"/>
                </a:cubicBezTo>
                <a:cubicBezTo>
                  <a:pt x="4553012" y="2608335"/>
                  <a:pt x="4548317" y="2608335"/>
                  <a:pt x="4573435" y="2593062"/>
                </a:cubicBezTo>
                <a:cubicBezTo>
                  <a:pt x="4597989" y="2577884"/>
                  <a:pt x="4624115" y="2565431"/>
                  <a:pt x="4651368" y="2555939"/>
                </a:cubicBezTo>
                <a:cubicBezTo>
                  <a:pt x="4674021" y="2546470"/>
                  <a:pt x="4697636" y="2539538"/>
                  <a:pt x="4721790" y="2535262"/>
                </a:cubicBezTo>
                <a:cubicBezTo>
                  <a:pt x="4737049" y="2533383"/>
                  <a:pt x="4729302" y="2535262"/>
                  <a:pt x="4746438" y="2542311"/>
                </a:cubicBezTo>
                <a:cubicBezTo>
                  <a:pt x="4763574" y="2549360"/>
                  <a:pt x="4764279" y="2551944"/>
                  <a:pt x="4767799" y="2547010"/>
                </a:cubicBezTo>
                <a:cubicBezTo>
                  <a:pt x="4771320" y="2542076"/>
                  <a:pt x="4782353" y="2527979"/>
                  <a:pt x="4789630" y="2528448"/>
                </a:cubicBezTo>
                <a:cubicBezTo>
                  <a:pt x="4796907" y="2528918"/>
                  <a:pt x="4805123" y="2531973"/>
                  <a:pt x="4823668" y="2535262"/>
                </a:cubicBezTo>
                <a:cubicBezTo>
                  <a:pt x="4834794" y="2538575"/>
                  <a:pt x="4846743" y="2537659"/>
                  <a:pt x="4857235" y="2532678"/>
                </a:cubicBezTo>
                <a:cubicBezTo>
                  <a:pt x="4864747" y="2528683"/>
                  <a:pt x="4874371" y="2520695"/>
                  <a:pt x="4876249" y="2520695"/>
                </a:cubicBezTo>
                <a:cubicBezTo>
                  <a:pt x="4878127" y="2520695"/>
                  <a:pt x="4893855" y="2526334"/>
                  <a:pt x="4906766" y="2531033"/>
                </a:cubicBezTo>
                <a:cubicBezTo>
                  <a:pt x="4919676" y="2535732"/>
                  <a:pt x="4919676" y="2536437"/>
                  <a:pt x="4917094" y="2539727"/>
                </a:cubicBezTo>
                <a:cubicBezTo>
                  <a:pt x="4911742" y="2545812"/>
                  <a:pt x="4907517" y="2552814"/>
                  <a:pt x="4904653" y="2560403"/>
                </a:cubicBezTo>
                <a:cubicBezTo>
                  <a:pt x="4898315" y="2574266"/>
                  <a:pt x="4901367" y="2566747"/>
                  <a:pt x="4907235" y="2581549"/>
                </a:cubicBezTo>
                <a:cubicBezTo>
                  <a:pt x="4913104" y="2596352"/>
                  <a:pt x="4917329" y="2595412"/>
                  <a:pt x="4914747" y="2605045"/>
                </a:cubicBezTo>
                <a:cubicBezTo>
                  <a:pt x="4908925" y="2616746"/>
                  <a:pt x="4900968" y="2627272"/>
                  <a:pt x="4891273" y="2636060"/>
                </a:cubicBezTo>
                <a:cubicBezTo>
                  <a:pt x="4882353" y="2646633"/>
                  <a:pt x="4884465" y="2648278"/>
                  <a:pt x="4906061" y="2659556"/>
                </a:cubicBezTo>
                <a:cubicBezTo>
                  <a:pt x="4919183" y="2667544"/>
                  <a:pt x="4932822" y="2674617"/>
                  <a:pt x="4946906" y="2680702"/>
                </a:cubicBezTo>
                <a:cubicBezTo>
                  <a:pt x="4964277" y="2687586"/>
                  <a:pt x="4982281" y="2692779"/>
                  <a:pt x="5000662" y="2696209"/>
                </a:cubicBezTo>
                <a:cubicBezTo>
                  <a:pt x="5029065" y="2704668"/>
                  <a:pt x="5025544" y="2705608"/>
                  <a:pt x="5035403" y="2717121"/>
                </a:cubicBezTo>
                <a:cubicBezTo>
                  <a:pt x="5045262" y="2728634"/>
                  <a:pt x="5045732" y="2740617"/>
                  <a:pt x="5062867" y="2745316"/>
                </a:cubicBezTo>
                <a:cubicBezTo>
                  <a:pt x="5078126" y="2748464"/>
                  <a:pt x="5093172" y="2752529"/>
                  <a:pt x="5107938" y="2757534"/>
                </a:cubicBezTo>
                <a:cubicBezTo>
                  <a:pt x="5117750" y="2764794"/>
                  <a:pt x="5128924" y="2769987"/>
                  <a:pt x="5140801" y="2772806"/>
                </a:cubicBezTo>
                <a:cubicBezTo>
                  <a:pt x="5153947" y="2775156"/>
                  <a:pt x="5153947" y="2777035"/>
                  <a:pt x="5160519" y="2767167"/>
                </a:cubicBezTo>
                <a:cubicBezTo>
                  <a:pt x="5167092" y="2757299"/>
                  <a:pt x="5172256" y="2748840"/>
                  <a:pt x="5169909" y="2743671"/>
                </a:cubicBezTo>
                <a:cubicBezTo>
                  <a:pt x="5167562" y="2738502"/>
                  <a:pt x="5160050" y="2730983"/>
                  <a:pt x="5161693" y="2726284"/>
                </a:cubicBezTo>
                <a:cubicBezTo>
                  <a:pt x="5166599" y="2716181"/>
                  <a:pt x="5172092" y="2706383"/>
                  <a:pt x="5178125" y="2696914"/>
                </a:cubicBezTo>
                <a:cubicBezTo>
                  <a:pt x="5181646" y="2691040"/>
                  <a:pt x="5190332" y="2689631"/>
                  <a:pt x="5211458" y="2688691"/>
                </a:cubicBezTo>
                <a:cubicBezTo>
                  <a:pt x="5232585" y="2687751"/>
                  <a:pt x="5247139" y="2684696"/>
                  <a:pt x="5250660" y="2697149"/>
                </a:cubicBezTo>
                <a:cubicBezTo>
                  <a:pt x="5254181" y="2709602"/>
                  <a:pt x="5253477" y="2703728"/>
                  <a:pt x="5269674" y="2710542"/>
                </a:cubicBezTo>
                <a:cubicBezTo>
                  <a:pt x="5285871" y="2717356"/>
                  <a:pt x="5287514" y="2717121"/>
                  <a:pt x="5301129" y="2722525"/>
                </a:cubicBezTo>
                <a:cubicBezTo>
                  <a:pt x="5314744" y="2727929"/>
                  <a:pt x="5307936" y="2735213"/>
                  <a:pt x="5314744" y="2734743"/>
                </a:cubicBezTo>
                <a:cubicBezTo>
                  <a:pt x="5325119" y="2733356"/>
                  <a:pt x="5335636" y="2734085"/>
                  <a:pt x="5345729" y="2736857"/>
                </a:cubicBezTo>
                <a:cubicBezTo>
                  <a:pt x="5365307" y="2744987"/>
                  <a:pt x="5385940" y="2750368"/>
                  <a:pt x="5406996" y="2752835"/>
                </a:cubicBezTo>
                <a:cubicBezTo>
                  <a:pt x="5420283" y="2754103"/>
                  <a:pt x="5433663" y="2751237"/>
                  <a:pt x="5445259" y="2744611"/>
                </a:cubicBezTo>
                <a:cubicBezTo>
                  <a:pt x="5448780" y="2742966"/>
                  <a:pt x="5466386" y="2721115"/>
                  <a:pt x="5476949" y="2736153"/>
                </a:cubicBezTo>
                <a:cubicBezTo>
                  <a:pt x="5487512" y="2751190"/>
                  <a:pt x="5500423" y="2751425"/>
                  <a:pt x="5527184" y="2749780"/>
                </a:cubicBezTo>
                <a:cubicBezTo>
                  <a:pt x="5553944" y="2748135"/>
                  <a:pt x="5553474" y="2744376"/>
                  <a:pt x="5559343" y="2737562"/>
                </a:cubicBezTo>
                <a:cubicBezTo>
                  <a:pt x="5570869" y="2722666"/>
                  <a:pt x="5579906" y="2706007"/>
                  <a:pt x="5586103" y="2688221"/>
                </a:cubicBezTo>
                <a:cubicBezTo>
                  <a:pt x="5591268" y="2670599"/>
                  <a:pt x="5605117" y="2632535"/>
                  <a:pt x="5609577" y="2615383"/>
                </a:cubicBezTo>
                <a:cubicBezTo>
                  <a:pt x="5611807" y="2601873"/>
                  <a:pt x="5611244" y="2588034"/>
                  <a:pt x="5607934" y="2574735"/>
                </a:cubicBezTo>
                <a:cubicBezTo>
                  <a:pt x="5607089" y="2564891"/>
                  <a:pt x="5608873" y="2554999"/>
                  <a:pt x="5613098" y="2546070"/>
                </a:cubicBezTo>
                <a:cubicBezTo>
                  <a:pt x="5617089" y="2534557"/>
                  <a:pt x="5600422" y="2541371"/>
                  <a:pt x="5593850" y="2543721"/>
                </a:cubicBezTo>
                <a:cubicBezTo>
                  <a:pt x="5587277" y="2546070"/>
                  <a:pt x="5585164" y="2540196"/>
                  <a:pt x="5579061" y="2538552"/>
                </a:cubicBezTo>
                <a:cubicBezTo>
                  <a:pt x="5572958" y="2536907"/>
                  <a:pt x="5566620" y="2535262"/>
                  <a:pt x="5561925" y="2546775"/>
                </a:cubicBezTo>
                <a:cubicBezTo>
                  <a:pt x="5557230" y="2558288"/>
                  <a:pt x="5559577" y="2563927"/>
                  <a:pt x="5534930" y="2562752"/>
                </a:cubicBezTo>
                <a:cubicBezTo>
                  <a:pt x="5510282" y="2561578"/>
                  <a:pt x="5514977" y="2559933"/>
                  <a:pt x="5506996" y="2551239"/>
                </a:cubicBezTo>
                <a:cubicBezTo>
                  <a:pt x="5497536" y="2543744"/>
                  <a:pt x="5486292" y="2538810"/>
                  <a:pt x="5474367" y="2536907"/>
                </a:cubicBezTo>
                <a:cubicBezTo>
                  <a:pt x="5463569" y="2533853"/>
                  <a:pt x="5462395" y="2534322"/>
                  <a:pt x="5461691" y="2541136"/>
                </a:cubicBezTo>
                <a:cubicBezTo>
                  <a:pt x="5460987" y="2547950"/>
                  <a:pt x="5461691" y="2552884"/>
                  <a:pt x="5452536" y="2555704"/>
                </a:cubicBezTo>
                <a:cubicBezTo>
                  <a:pt x="5438287" y="2557513"/>
                  <a:pt x="5423851" y="2554811"/>
                  <a:pt x="5411222" y="2547950"/>
                </a:cubicBezTo>
                <a:cubicBezTo>
                  <a:pt x="5397912" y="2542170"/>
                  <a:pt x="5386034" y="2533500"/>
                  <a:pt x="5376480" y="2522574"/>
                </a:cubicBezTo>
                <a:cubicBezTo>
                  <a:pt x="5361457" y="2507772"/>
                  <a:pt x="5363570" y="2507772"/>
                  <a:pt x="5357466" y="2485216"/>
                </a:cubicBezTo>
                <a:cubicBezTo>
                  <a:pt x="5352302" y="2469450"/>
                  <a:pt x="5351105" y="2452674"/>
                  <a:pt x="5353945" y="2436344"/>
                </a:cubicBezTo>
                <a:cubicBezTo>
                  <a:pt x="5356527" y="2429766"/>
                  <a:pt x="5360988" y="2427651"/>
                  <a:pt x="5349485" y="2431175"/>
                </a:cubicBezTo>
                <a:cubicBezTo>
                  <a:pt x="5337983" y="2434700"/>
                  <a:pt x="5330237" y="2436579"/>
                  <a:pt x="5337983" y="2419427"/>
                </a:cubicBezTo>
                <a:cubicBezTo>
                  <a:pt x="5345729" y="2402275"/>
                  <a:pt x="5352772" y="2401570"/>
                  <a:pt x="5361457" y="2399221"/>
                </a:cubicBezTo>
                <a:cubicBezTo>
                  <a:pt x="5373171" y="2397177"/>
                  <a:pt x="5385025" y="2396096"/>
                  <a:pt x="5396903" y="2395931"/>
                </a:cubicBezTo>
                <a:cubicBezTo>
                  <a:pt x="5408311" y="2394404"/>
                  <a:pt x="5419321" y="2390645"/>
                  <a:pt x="5429297" y="2384888"/>
                </a:cubicBezTo>
                <a:cubicBezTo>
                  <a:pt x="5434461" y="2382539"/>
                  <a:pt x="5445494" y="2379014"/>
                  <a:pt x="5439860" y="2377369"/>
                </a:cubicBezTo>
                <a:cubicBezTo>
                  <a:pt x="5434226" y="2375725"/>
                  <a:pt x="5416386" y="2374080"/>
                  <a:pt x="5420377" y="2369381"/>
                </a:cubicBezTo>
                <a:cubicBezTo>
                  <a:pt x="5424367" y="2364682"/>
                  <a:pt x="5425306" y="2364917"/>
                  <a:pt x="5434226" y="2363977"/>
                </a:cubicBezTo>
                <a:cubicBezTo>
                  <a:pt x="5443147" y="2363037"/>
                  <a:pt x="5457700" y="2362567"/>
                  <a:pt x="5469672" y="2361862"/>
                </a:cubicBezTo>
                <a:cubicBezTo>
                  <a:pt x="5481644" y="2361157"/>
                  <a:pt x="5488686" y="2363272"/>
                  <a:pt x="5493146" y="2355988"/>
                </a:cubicBezTo>
                <a:cubicBezTo>
                  <a:pt x="5497066" y="2346672"/>
                  <a:pt x="5503381" y="2338564"/>
                  <a:pt x="5511456" y="2332492"/>
                </a:cubicBezTo>
                <a:cubicBezTo>
                  <a:pt x="5520846" y="2326618"/>
                  <a:pt x="5530939" y="2329673"/>
                  <a:pt x="5555587" y="2328733"/>
                </a:cubicBezTo>
                <a:cubicBezTo>
                  <a:pt x="5580235" y="2327793"/>
                  <a:pt x="5576244" y="2333667"/>
                  <a:pt x="5584460" y="2339306"/>
                </a:cubicBezTo>
                <a:cubicBezTo>
                  <a:pt x="5592676" y="2344945"/>
                  <a:pt x="5597606" y="2342361"/>
                  <a:pt x="5607934" y="2344240"/>
                </a:cubicBezTo>
                <a:cubicBezTo>
                  <a:pt x="5618262" y="2346120"/>
                  <a:pt x="5611925" y="2352464"/>
                  <a:pt x="5619906" y="2355753"/>
                </a:cubicBezTo>
                <a:cubicBezTo>
                  <a:pt x="5627887" y="2359043"/>
                  <a:pt x="5643380" y="2362332"/>
                  <a:pt x="5660516" y="2367971"/>
                </a:cubicBezTo>
                <a:cubicBezTo>
                  <a:pt x="5677652" y="2373610"/>
                  <a:pt x="5666619" y="2371261"/>
                  <a:pt x="5688450" y="2371261"/>
                </a:cubicBezTo>
                <a:cubicBezTo>
                  <a:pt x="5701361" y="2372036"/>
                  <a:pt x="5714295" y="2371073"/>
                  <a:pt x="5726947" y="2368441"/>
                </a:cubicBezTo>
                <a:cubicBezTo>
                  <a:pt x="5740632" y="2365810"/>
                  <a:pt x="5753355" y="2359560"/>
                  <a:pt x="5763801" y="2350349"/>
                </a:cubicBezTo>
                <a:cubicBezTo>
                  <a:pt x="5776243" y="2341656"/>
                  <a:pt x="5767557" y="2322624"/>
                  <a:pt x="5763801" y="2308057"/>
                </a:cubicBezTo>
                <a:cubicBezTo>
                  <a:pt x="5760046" y="2293489"/>
                  <a:pt x="5740327" y="2284561"/>
                  <a:pt x="5731172" y="2277042"/>
                </a:cubicBezTo>
                <a:cubicBezTo>
                  <a:pt x="5722018" y="2269523"/>
                  <a:pt x="5703473" y="2248847"/>
                  <a:pt x="5693379" y="2240388"/>
                </a:cubicBezTo>
                <a:cubicBezTo>
                  <a:pt x="5682933" y="2233328"/>
                  <a:pt x="5671760" y="2227418"/>
                  <a:pt x="5660046" y="2222766"/>
                </a:cubicBezTo>
                <a:cubicBezTo>
                  <a:pt x="5649013" y="2216657"/>
                  <a:pt x="5628826" y="2206319"/>
                  <a:pt x="5626948" y="2199270"/>
                </a:cubicBezTo>
                <a:cubicBezTo>
                  <a:pt x="5625070" y="2192222"/>
                  <a:pt x="5631408" y="2191047"/>
                  <a:pt x="5647840" y="2187052"/>
                </a:cubicBezTo>
                <a:cubicBezTo>
                  <a:pt x="5664272" y="2183058"/>
                  <a:pt x="5659107" y="2179534"/>
                  <a:pt x="5662159" y="2170840"/>
                </a:cubicBezTo>
                <a:cubicBezTo>
                  <a:pt x="5665210" y="2162147"/>
                  <a:pt x="5666854" y="2162382"/>
                  <a:pt x="5680469" y="2157213"/>
                </a:cubicBezTo>
                <a:cubicBezTo>
                  <a:pt x="5694084" y="2152044"/>
                  <a:pt x="5664741" y="2141940"/>
                  <a:pt x="5660750" y="2136301"/>
                </a:cubicBezTo>
                <a:cubicBezTo>
                  <a:pt x="5656760" y="2130662"/>
                  <a:pt x="5669671" y="2132072"/>
                  <a:pt x="5684224" y="2129017"/>
                </a:cubicBezTo>
                <a:cubicBezTo>
                  <a:pt x="5692628" y="2128190"/>
                  <a:pt x="5699459" y="2121844"/>
                  <a:pt x="5700891" y="2113510"/>
                </a:cubicBezTo>
                <a:cubicBezTo>
                  <a:pt x="5702769" y="2107871"/>
                  <a:pt x="5702065" y="2105052"/>
                  <a:pt x="5686102" y="2105286"/>
                </a:cubicBezTo>
                <a:cubicBezTo>
                  <a:pt x="5664647" y="2107859"/>
                  <a:pt x="5643474" y="2112582"/>
                  <a:pt x="5622957" y="2119384"/>
                </a:cubicBezTo>
                <a:cubicBezTo>
                  <a:pt x="5595962" y="2126668"/>
                  <a:pt x="5608169" y="2126903"/>
                  <a:pt x="5591972" y="2139591"/>
                </a:cubicBezTo>
                <a:cubicBezTo>
                  <a:pt x="5575775" y="2152278"/>
                  <a:pt x="5574601" y="2146874"/>
                  <a:pt x="5576714" y="2153923"/>
                </a:cubicBezTo>
                <a:cubicBezTo>
                  <a:pt x="5578826" y="2160972"/>
                  <a:pt x="5579765" y="2167551"/>
                  <a:pt x="5596432" y="2177419"/>
                </a:cubicBezTo>
                <a:cubicBezTo>
                  <a:pt x="5613098" y="2187287"/>
                  <a:pt x="5606056" y="2186348"/>
                  <a:pt x="5610516" y="2187522"/>
                </a:cubicBezTo>
                <a:cubicBezTo>
                  <a:pt x="5614976" y="2188697"/>
                  <a:pt x="5626479" y="2190577"/>
                  <a:pt x="5621314" y="2192222"/>
                </a:cubicBezTo>
                <a:cubicBezTo>
                  <a:pt x="5616150" y="2193866"/>
                  <a:pt x="5611690" y="2201620"/>
                  <a:pt x="5604178" y="2201620"/>
                </a:cubicBezTo>
                <a:cubicBezTo>
                  <a:pt x="5596666" y="2201620"/>
                  <a:pt x="5593380" y="2209139"/>
                  <a:pt x="5580704" y="2216422"/>
                </a:cubicBezTo>
                <a:cubicBezTo>
                  <a:pt x="5572277" y="2221627"/>
                  <a:pt x="5562841" y="2224989"/>
                  <a:pt x="5553005" y="2226291"/>
                </a:cubicBezTo>
                <a:cubicBezTo>
                  <a:pt x="5543615" y="2227700"/>
                  <a:pt x="5536808" y="2224646"/>
                  <a:pt x="5538216" y="2208669"/>
                </a:cubicBezTo>
                <a:cubicBezTo>
                  <a:pt x="5539625" y="2192691"/>
                  <a:pt x="5533521" y="2203500"/>
                  <a:pt x="5523428" y="2199740"/>
                </a:cubicBezTo>
                <a:cubicBezTo>
                  <a:pt x="5518357" y="2198107"/>
                  <a:pt x="5513709" y="2195379"/>
                  <a:pt x="5509813" y="2191752"/>
                </a:cubicBezTo>
                <a:cubicBezTo>
                  <a:pt x="5516784" y="2189261"/>
                  <a:pt x="5523475" y="2186030"/>
                  <a:pt x="5529766" y="2182118"/>
                </a:cubicBezTo>
                <a:cubicBezTo>
                  <a:pt x="5538826" y="2177581"/>
                  <a:pt x="5545752" y="2169644"/>
                  <a:pt x="5549014" y="2160032"/>
                </a:cubicBezTo>
                <a:cubicBezTo>
                  <a:pt x="5553709" y="2147814"/>
                  <a:pt x="5538216" y="2154393"/>
                  <a:pt x="5526949" y="2152983"/>
                </a:cubicBezTo>
                <a:cubicBezTo>
                  <a:pt x="5515681" y="2151574"/>
                  <a:pt x="5518968" y="2150399"/>
                  <a:pt x="5507935" y="2148989"/>
                </a:cubicBezTo>
                <a:cubicBezTo>
                  <a:pt x="5501620" y="2148183"/>
                  <a:pt x="5496057" y="2144438"/>
                  <a:pt x="5492911" y="2138886"/>
                </a:cubicBezTo>
                <a:cubicBezTo>
                  <a:pt x="5497630" y="2139896"/>
                  <a:pt x="5502512" y="2139896"/>
                  <a:pt x="5507231" y="2138886"/>
                </a:cubicBezTo>
                <a:cubicBezTo>
                  <a:pt x="5516620" y="2138886"/>
                  <a:pt x="5514507" y="2135361"/>
                  <a:pt x="5518029" y="2133012"/>
                </a:cubicBezTo>
                <a:cubicBezTo>
                  <a:pt x="5521550" y="2130662"/>
                  <a:pt x="5524132" y="2128078"/>
                  <a:pt x="5521315" y="2128078"/>
                </a:cubicBezTo>
                <a:cubicBezTo>
                  <a:pt x="5518498" y="2128078"/>
                  <a:pt x="5507231" y="2129487"/>
                  <a:pt x="5499484" y="2128078"/>
                </a:cubicBezTo>
                <a:cubicBezTo>
                  <a:pt x="5491714" y="2126764"/>
                  <a:pt x="5483780" y="2126764"/>
                  <a:pt x="5476010" y="2128078"/>
                </a:cubicBezTo>
                <a:cubicBezTo>
                  <a:pt x="5464743" y="2129722"/>
                  <a:pt x="5469203" y="2133952"/>
                  <a:pt x="5461221" y="2139121"/>
                </a:cubicBezTo>
                <a:cubicBezTo>
                  <a:pt x="5455470" y="2142448"/>
                  <a:pt x="5451081" y="2147685"/>
                  <a:pt x="5448780" y="2153923"/>
                </a:cubicBezTo>
                <a:cubicBezTo>
                  <a:pt x="5444555" y="2161677"/>
                  <a:pt x="5443147" y="2160267"/>
                  <a:pt x="5440095" y="2165201"/>
                </a:cubicBezTo>
                <a:cubicBezTo>
                  <a:pt x="5437677" y="2173669"/>
                  <a:pt x="5436809" y="2182504"/>
                  <a:pt x="5437513" y="2191282"/>
                </a:cubicBezTo>
                <a:cubicBezTo>
                  <a:pt x="5437653" y="2198051"/>
                  <a:pt x="5435024" y="2204583"/>
                  <a:pt x="5430236" y="2209373"/>
                </a:cubicBezTo>
                <a:cubicBezTo>
                  <a:pt x="5425306" y="2216422"/>
                  <a:pt x="5425306" y="2213368"/>
                  <a:pt x="5416621" y="2217597"/>
                </a:cubicBezTo>
                <a:cubicBezTo>
                  <a:pt x="5407936" y="2221826"/>
                  <a:pt x="5413804" y="2224881"/>
                  <a:pt x="5412630" y="2233339"/>
                </a:cubicBezTo>
                <a:cubicBezTo>
                  <a:pt x="5411457" y="2241798"/>
                  <a:pt x="5408640" y="2245087"/>
                  <a:pt x="5407936" y="2256835"/>
                </a:cubicBezTo>
                <a:cubicBezTo>
                  <a:pt x="5407231" y="2268583"/>
                  <a:pt x="5402771" y="2268348"/>
                  <a:pt x="5396199" y="2276102"/>
                </a:cubicBezTo>
                <a:cubicBezTo>
                  <a:pt x="5389626" y="2283856"/>
                  <a:pt x="5385635" y="2283621"/>
                  <a:pt x="5385166" y="2291609"/>
                </a:cubicBezTo>
                <a:cubicBezTo>
                  <a:pt x="5383945" y="2300575"/>
                  <a:pt x="5383945" y="2309664"/>
                  <a:pt x="5385166" y="2318630"/>
                </a:cubicBezTo>
                <a:cubicBezTo>
                  <a:pt x="5387044" y="2334137"/>
                  <a:pt x="5391269" y="2330143"/>
                  <a:pt x="5403475" y="2345650"/>
                </a:cubicBezTo>
                <a:cubicBezTo>
                  <a:pt x="5415682" y="2361157"/>
                  <a:pt x="5421785" y="2355518"/>
                  <a:pt x="5417560" y="2363507"/>
                </a:cubicBezTo>
                <a:cubicBezTo>
                  <a:pt x="5413335" y="2371496"/>
                  <a:pt x="5414039" y="2368441"/>
                  <a:pt x="5399250" y="2366561"/>
                </a:cubicBezTo>
                <a:cubicBezTo>
                  <a:pt x="5384462" y="2364682"/>
                  <a:pt x="5382349" y="2366561"/>
                  <a:pt x="5371551" y="2377369"/>
                </a:cubicBezTo>
                <a:cubicBezTo>
                  <a:pt x="5360753" y="2388178"/>
                  <a:pt x="5358640" y="2393347"/>
                  <a:pt x="5353241" y="2397106"/>
                </a:cubicBezTo>
                <a:cubicBezTo>
                  <a:pt x="5347842" y="2400865"/>
                  <a:pt x="5349485" y="2389587"/>
                  <a:pt x="5347373" y="2384418"/>
                </a:cubicBezTo>
                <a:cubicBezTo>
                  <a:pt x="5345260" y="2379249"/>
                  <a:pt x="5320612" y="2377369"/>
                  <a:pt x="5303711" y="2372435"/>
                </a:cubicBezTo>
                <a:cubicBezTo>
                  <a:pt x="5295354" y="2369263"/>
                  <a:pt x="5286810" y="2366585"/>
                  <a:pt x="5278124" y="2364447"/>
                </a:cubicBezTo>
                <a:cubicBezTo>
                  <a:pt x="5267983" y="2364282"/>
                  <a:pt x="5258054" y="2367337"/>
                  <a:pt x="5249721" y="2373140"/>
                </a:cubicBezTo>
                <a:cubicBezTo>
                  <a:pt x="5232115" y="2382774"/>
                  <a:pt x="5236106" y="2388413"/>
                  <a:pt x="5237280" y="2401100"/>
                </a:cubicBezTo>
                <a:cubicBezTo>
                  <a:pt x="5238453" y="2413788"/>
                  <a:pt x="5252537" y="2416373"/>
                  <a:pt x="5248547" y="2446213"/>
                </a:cubicBezTo>
                <a:cubicBezTo>
                  <a:pt x="5244556" y="2476053"/>
                  <a:pt x="5263336" y="2462425"/>
                  <a:pt x="5272021" y="2480752"/>
                </a:cubicBezTo>
                <a:cubicBezTo>
                  <a:pt x="5280707" y="2499078"/>
                  <a:pt x="5272021" y="2497434"/>
                  <a:pt x="5268030" y="2499783"/>
                </a:cubicBezTo>
                <a:cubicBezTo>
                  <a:pt x="5264040" y="2502133"/>
                  <a:pt x="5258406" y="2517640"/>
                  <a:pt x="5254650" y="2532443"/>
                </a:cubicBezTo>
                <a:cubicBezTo>
                  <a:pt x="5250894" y="2547245"/>
                  <a:pt x="5254650" y="2549360"/>
                  <a:pt x="5250660" y="2548655"/>
                </a:cubicBezTo>
                <a:cubicBezTo>
                  <a:pt x="5246669" y="2547950"/>
                  <a:pt x="5241270" y="2551239"/>
                  <a:pt x="5232819" y="2539022"/>
                </a:cubicBezTo>
                <a:cubicBezTo>
                  <a:pt x="5224369" y="2526804"/>
                  <a:pt x="5217561" y="2539022"/>
                  <a:pt x="5216388" y="2531033"/>
                </a:cubicBezTo>
                <a:cubicBezTo>
                  <a:pt x="5215214" y="2523044"/>
                  <a:pt x="5204651" y="2512001"/>
                  <a:pt x="5208641" y="2495554"/>
                </a:cubicBezTo>
                <a:cubicBezTo>
                  <a:pt x="5212632" y="2479107"/>
                  <a:pt x="5219204" y="2477697"/>
                  <a:pt x="5204651" y="2469004"/>
                </a:cubicBezTo>
                <a:cubicBezTo>
                  <a:pt x="5190097" y="2460310"/>
                  <a:pt x="5193852" y="2459370"/>
                  <a:pt x="5187045" y="2441748"/>
                </a:cubicBezTo>
                <a:cubicBezTo>
                  <a:pt x="5182609" y="2428027"/>
                  <a:pt x="5175238" y="2415456"/>
                  <a:pt x="5165449" y="2404860"/>
                </a:cubicBezTo>
                <a:cubicBezTo>
                  <a:pt x="5152304" y="2388883"/>
                  <a:pt x="5153477" y="2393347"/>
                  <a:pt x="5156998" y="2377135"/>
                </a:cubicBezTo>
                <a:cubicBezTo>
                  <a:pt x="5162139" y="2361792"/>
                  <a:pt x="5161552" y="2345093"/>
                  <a:pt x="5155355" y="2330143"/>
                </a:cubicBezTo>
                <a:cubicBezTo>
                  <a:pt x="5135825" y="2307580"/>
                  <a:pt x="5112656" y="2288440"/>
                  <a:pt x="5086811" y="2273517"/>
                </a:cubicBezTo>
                <a:cubicBezTo>
                  <a:pt x="5059581" y="2258950"/>
                  <a:pt x="5053948" y="2270228"/>
                  <a:pt x="5041976" y="2246967"/>
                </a:cubicBezTo>
                <a:cubicBezTo>
                  <a:pt x="5030004" y="2223706"/>
                  <a:pt x="5024370" y="2199975"/>
                  <a:pt x="5004417" y="2185408"/>
                </a:cubicBezTo>
                <a:cubicBezTo>
                  <a:pt x="4984464" y="2170840"/>
                  <a:pt x="4994323" y="2170135"/>
                  <a:pt x="4975075" y="2177184"/>
                </a:cubicBezTo>
                <a:cubicBezTo>
                  <a:pt x="4955826" y="2184233"/>
                  <a:pt x="4955591" y="2187287"/>
                  <a:pt x="4957234" y="2192926"/>
                </a:cubicBezTo>
                <a:cubicBezTo>
                  <a:pt x="4961014" y="2201817"/>
                  <a:pt x="4962070" y="2211627"/>
                  <a:pt x="4960286" y="2221121"/>
                </a:cubicBezTo>
                <a:cubicBezTo>
                  <a:pt x="4957469" y="2236394"/>
                  <a:pt x="4953479" y="2231695"/>
                  <a:pt x="4973432" y="2244617"/>
                </a:cubicBezTo>
                <a:cubicBezTo>
                  <a:pt x="4993385" y="2257540"/>
                  <a:pt x="4985169" y="2253781"/>
                  <a:pt x="4995263" y="2275867"/>
                </a:cubicBezTo>
                <a:cubicBezTo>
                  <a:pt x="4999582" y="2288696"/>
                  <a:pt x="5006178" y="2300636"/>
                  <a:pt x="5014746" y="2311111"/>
                </a:cubicBezTo>
                <a:cubicBezTo>
                  <a:pt x="5021694" y="2322161"/>
                  <a:pt x="5032915" y="2329823"/>
                  <a:pt x="5045732" y="2332257"/>
                </a:cubicBezTo>
                <a:cubicBezTo>
                  <a:pt x="5065685" y="2336722"/>
                  <a:pt x="5062398" y="2332257"/>
                  <a:pt x="5067563" y="2336017"/>
                </a:cubicBezTo>
                <a:cubicBezTo>
                  <a:pt x="5072727" y="2339776"/>
                  <a:pt x="5053713" y="2342830"/>
                  <a:pt x="5057234" y="2344945"/>
                </a:cubicBezTo>
                <a:cubicBezTo>
                  <a:pt x="5064887" y="2352088"/>
                  <a:pt x="5073220" y="2358479"/>
                  <a:pt x="5082116" y="2363977"/>
                </a:cubicBezTo>
                <a:cubicBezTo>
                  <a:pt x="5096647" y="2371425"/>
                  <a:pt x="5109675" y="2381458"/>
                  <a:pt x="5120614" y="2393582"/>
                </a:cubicBezTo>
                <a:cubicBezTo>
                  <a:pt x="5125074" y="2401805"/>
                  <a:pt x="5139863" y="2432820"/>
                  <a:pt x="5118266" y="2410029"/>
                </a:cubicBezTo>
                <a:cubicBezTo>
                  <a:pt x="5096670" y="2387238"/>
                  <a:pt x="5096201" y="2397576"/>
                  <a:pt x="5090097" y="2413318"/>
                </a:cubicBezTo>
                <a:cubicBezTo>
                  <a:pt x="5083994" y="2429061"/>
                  <a:pt x="5095731" y="2441043"/>
                  <a:pt x="5095027" y="2452557"/>
                </a:cubicBezTo>
                <a:cubicBezTo>
                  <a:pt x="5094323" y="2464070"/>
                  <a:pt x="5084229" y="2459605"/>
                  <a:pt x="5077187" y="2469004"/>
                </a:cubicBezTo>
                <a:cubicBezTo>
                  <a:pt x="5072281" y="2478613"/>
                  <a:pt x="5066131" y="2487542"/>
                  <a:pt x="5058877" y="2495554"/>
                </a:cubicBezTo>
                <a:cubicBezTo>
                  <a:pt x="5050896" y="2501428"/>
                  <a:pt x="5053243" y="2488740"/>
                  <a:pt x="5048783" y="2488740"/>
                </a:cubicBezTo>
                <a:cubicBezTo>
                  <a:pt x="5044323" y="2488740"/>
                  <a:pt x="5042915" y="2494379"/>
                  <a:pt x="5037281" y="2505187"/>
                </a:cubicBezTo>
                <a:cubicBezTo>
                  <a:pt x="5031647" y="2515996"/>
                  <a:pt x="5037281" y="2520460"/>
                  <a:pt x="5039628" y="2535027"/>
                </a:cubicBezTo>
                <a:cubicBezTo>
                  <a:pt x="5041976" y="2549595"/>
                  <a:pt x="5045967" y="2550770"/>
                  <a:pt x="5030474" y="2550065"/>
                </a:cubicBezTo>
                <a:cubicBezTo>
                  <a:pt x="5014981" y="2549360"/>
                  <a:pt x="5018502" y="2534557"/>
                  <a:pt x="5003948" y="2524924"/>
                </a:cubicBezTo>
                <a:cubicBezTo>
                  <a:pt x="4989394" y="2515291"/>
                  <a:pt x="4980474" y="2518580"/>
                  <a:pt x="4969206" y="2511061"/>
                </a:cubicBezTo>
                <a:cubicBezTo>
                  <a:pt x="4957939" y="2503543"/>
                  <a:pt x="4974371" y="2501898"/>
                  <a:pt x="5004417" y="2498139"/>
                </a:cubicBezTo>
                <a:cubicBezTo>
                  <a:pt x="5034464" y="2494379"/>
                  <a:pt x="5037985" y="2491325"/>
                  <a:pt x="5047375" y="2484276"/>
                </a:cubicBezTo>
                <a:cubicBezTo>
                  <a:pt x="5056764" y="2477227"/>
                  <a:pt x="5053243" y="2475348"/>
                  <a:pt x="5063337" y="2460780"/>
                </a:cubicBezTo>
                <a:cubicBezTo>
                  <a:pt x="5073431" y="2446213"/>
                  <a:pt x="5063337" y="2441043"/>
                  <a:pt x="5056530" y="2423892"/>
                </a:cubicBezTo>
                <a:cubicBezTo>
                  <a:pt x="5051671" y="2412308"/>
                  <a:pt x="5043502" y="2402416"/>
                  <a:pt x="5033056" y="2395461"/>
                </a:cubicBezTo>
                <a:cubicBezTo>
                  <a:pt x="5024722" y="2388154"/>
                  <a:pt x="5016882" y="2380306"/>
                  <a:pt x="5009582" y="2371966"/>
                </a:cubicBezTo>
                <a:cubicBezTo>
                  <a:pt x="5000591" y="2363295"/>
                  <a:pt x="4988901" y="2358009"/>
                  <a:pt x="4976483" y="2356928"/>
                </a:cubicBezTo>
                <a:cubicBezTo>
                  <a:pt x="4961225" y="2353169"/>
                  <a:pt x="4964042" y="2339541"/>
                  <a:pt x="4955591" y="2335312"/>
                </a:cubicBezTo>
                <a:cubicBezTo>
                  <a:pt x="4942516" y="2325098"/>
                  <a:pt x="4930404" y="2313693"/>
                  <a:pt x="4919442" y="2301243"/>
                </a:cubicBezTo>
                <a:cubicBezTo>
                  <a:pt x="4900427" y="2283386"/>
                  <a:pt x="4907470" y="2269993"/>
                  <a:pt x="4898784" y="2254251"/>
                </a:cubicBezTo>
                <a:cubicBezTo>
                  <a:pt x="4890099" y="2238509"/>
                  <a:pt x="4881179" y="2226761"/>
                  <a:pt x="4861930" y="2226761"/>
                </a:cubicBezTo>
                <a:cubicBezTo>
                  <a:pt x="4842682" y="2226761"/>
                  <a:pt x="4828127" y="2240153"/>
                  <a:pt x="4808879" y="2258715"/>
                </a:cubicBezTo>
                <a:cubicBezTo>
                  <a:pt x="4789630" y="2277277"/>
                  <a:pt x="4793856" y="2286440"/>
                  <a:pt x="4771320" y="2272343"/>
                </a:cubicBezTo>
                <a:cubicBezTo>
                  <a:pt x="4748786" y="2258245"/>
                  <a:pt x="4740805" y="2259655"/>
                  <a:pt x="4724372" y="2272343"/>
                </a:cubicBezTo>
                <a:cubicBezTo>
                  <a:pt x="4709091" y="2285733"/>
                  <a:pt x="4701814" y="2306088"/>
                  <a:pt x="4705124" y="2326148"/>
                </a:cubicBezTo>
                <a:cubicBezTo>
                  <a:pt x="4705124" y="2352934"/>
                  <a:pt x="4685875" y="2341656"/>
                  <a:pt x="4670617" y="2349644"/>
                </a:cubicBezTo>
                <a:cubicBezTo>
                  <a:pt x="4655359" y="2357633"/>
                  <a:pt x="4641744" y="2375725"/>
                  <a:pt x="4618739" y="2420132"/>
                </a:cubicBezTo>
                <a:cubicBezTo>
                  <a:pt x="4595735" y="2464539"/>
                  <a:pt x="4620148" y="2443628"/>
                  <a:pt x="4615453" y="2458196"/>
                </a:cubicBezTo>
                <a:cubicBezTo>
                  <a:pt x="4610758" y="2472763"/>
                  <a:pt x="4617096" y="2484981"/>
                  <a:pt x="4595500" y="2505187"/>
                </a:cubicBezTo>
                <a:cubicBezTo>
                  <a:pt x="4573904" y="2525394"/>
                  <a:pt x="4583294" y="2502838"/>
                  <a:pt x="4570618" y="2518580"/>
                </a:cubicBezTo>
                <a:cubicBezTo>
                  <a:pt x="4556299" y="2537259"/>
                  <a:pt x="4532731" y="2546329"/>
                  <a:pt x="4509585" y="2542076"/>
                </a:cubicBezTo>
                <a:cubicBezTo>
                  <a:pt x="4479304" y="2538317"/>
                  <a:pt x="4487989" y="2550300"/>
                  <a:pt x="4468741" y="2554764"/>
                </a:cubicBezTo>
                <a:cubicBezTo>
                  <a:pt x="4449492" y="2559228"/>
                  <a:pt x="4439163" y="2566042"/>
                  <a:pt x="4443858" y="2544426"/>
                </a:cubicBezTo>
                <a:cubicBezTo>
                  <a:pt x="4448553" y="2522809"/>
                  <a:pt x="4443858" y="2525629"/>
                  <a:pt x="4407943" y="2527039"/>
                </a:cubicBezTo>
                <a:cubicBezTo>
                  <a:pt x="4372028" y="2528448"/>
                  <a:pt x="4358178" y="2538317"/>
                  <a:pt x="4360995" y="2533148"/>
                </a:cubicBezTo>
                <a:cubicBezTo>
                  <a:pt x="4365573" y="2521940"/>
                  <a:pt x="4368554" y="2510169"/>
                  <a:pt x="4369915" y="2498139"/>
                </a:cubicBezTo>
                <a:cubicBezTo>
                  <a:pt x="4373906" y="2477227"/>
                  <a:pt x="4379305" y="2470413"/>
                  <a:pt x="4373906" y="2470413"/>
                </a:cubicBezTo>
                <a:cubicBezTo>
                  <a:pt x="4368507" y="2470413"/>
                  <a:pt x="4356066" y="2473468"/>
                  <a:pt x="4364985" y="2436109"/>
                </a:cubicBezTo>
                <a:cubicBezTo>
                  <a:pt x="4373906" y="2398751"/>
                  <a:pt x="4376957" y="2391937"/>
                  <a:pt x="4372967" y="2370321"/>
                </a:cubicBezTo>
                <a:cubicBezTo>
                  <a:pt x="4368976" y="2348704"/>
                  <a:pt x="4374610" y="2319570"/>
                  <a:pt x="4369915" y="2306882"/>
                </a:cubicBezTo>
                <a:cubicBezTo>
                  <a:pt x="4365220" y="2294194"/>
                  <a:pt x="4379305" y="2281506"/>
                  <a:pt x="4372967" y="2274692"/>
                </a:cubicBezTo>
                <a:cubicBezTo>
                  <a:pt x="4366629" y="2267879"/>
                  <a:pt x="4359352" y="2259185"/>
                  <a:pt x="4364281" y="2259185"/>
                </a:cubicBezTo>
                <a:cubicBezTo>
                  <a:pt x="4381206" y="2259641"/>
                  <a:pt x="4398084" y="2261368"/>
                  <a:pt x="4414751" y="2264354"/>
                </a:cubicBezTo>
                <a:cubicBezTo>
                  <a:pt x="4437145" y="2265301"/>
                  <a:pt x="4459609" y="2264516"/>
                  <a:pt x="4481886" y="2262005"/>
                </a:cubicBezTo>
                <a:cubicBezTo>
                  <a:pt x="4497144" y="2263649"/>
                  <a:pt x="4528834" y="2270228"/>
                  <a:pt x="4561228" y="2275397"/>
                </a:cubicBezTo>
                <a:cubicBezTo>
                  <a:pt x="4593622" y="2280566"/>
                  <a:pt x="4592449" y="2270933"/>
                  <a:pt x="4589397" y="2223941"/>
                </a:cubicBezTo>
                <a:cubicBezTo>
                  <a:pt x="4586346" y="2176949"/>
                  <a:pt x="4591744" y="2155333"/>
                  <a:pt x="4582120" y="2145465"/>
                </a:cubicBezTo>
                <a:cubicBezTo>
                  <a:pt x="4572496" y="2135596"/>
                  <a:pt x="4562167" y="2136536"/>
                  <a:pt x="4551604" y="2123848"/>
                </a:cubicBezTo>
                <a:cubicBezTo>
                  <a:pt x="4541041" y="2111160"/>
                  <a:pt x="4549257" y="2092599"/>
                  <a:pt x="4528130" y="2085785"/>
                </a:cubicBezTo>
                <a:cubicBezTo>
                  <a:pt x="4507003" y="2078971"/>
                  <a:pt x="4481182" y="2084375"/>
                  <a:pt x="4492684" y="2079911"/>
                </a:cubicBezTo>
                <a:cubicBezTo>
                  <a:pt x="4504187" y="2075447"/>
                  <a:pt x="4509585" y="2073802"/>
                  <a:pt x="4496675" y="2064169"/>
                </a:cubicBezTo>
                <a:cubicBezTo>
                  <a:pt x="4483764" y="2054535"/>
                  <a:pt x="4480713" y="2043962"/>
                  <a:pt x="4490337" y="2042552"/>
                </a:cubicBezTo>
                <a:cubicBezTo>
                  <a:pt x="4502590" y="2041373"/>
                  <a:pt x="4514891" y="2040825"/>
                  <a:pt x="4527191" y="2040908"/>
                </a:cubicBezTo>
                <a:cubicBezTo>
                  <a:pt x="4527191" y="2040908"/>
                  <a:pt x="4529538" y="2054535"/>
                  <a:pt x="4544092" y="2048426"/>
                </a:cubicBezTo>
                <a:cubicBezTo>
                  <a:pt x="4558646" y="2042317"/>
                  <a:pt x="4576956" y="2036443"/>
                  <a:pt x="4572965" y="2026810"/>
                </a:cubicBezTo>
                <a:cubicBezTo>
                  <a:pt x="4568975" y="2017177"/>
                  <a:pt x="4561698" y="2005194"/>
                  <a:pt x="4564045" y="2005194"/>
                </a:cubicBezTo>
                <a:cubicBezTo>
                  <a:pt x="4574280" y="2015116"/>
                  <a:pt x="4588364" y="2020017"/>
                  <a:pt x="4602543" y="2018587"/>
                </a:cubicBezTo>
                <a:cubicBezTo>
                  <a:pt x="4632824" y="2018587"/>
                  <a:pt x="4630476" y="2014122"/>
                  <a:pt x="4628129" y="2001434"/>
                </a:cubicBezTo>
                <a:cubicBezTo>
                  <a:pt x="4625782" y="1988747"/>
                  <a:pt x="4648082" y="1989452"/>
                  <a:pt x="4663340" y="1977938"/>
                </a:cubicBezTo>
                <a:cubicBezTo>
                  <a:pt x="4678598" y="1966426"/>
                  <a:pt x="4657706" y="1954443"/>
                  <a:pt x="4660993" y="1945749"/>
                </a:cubicBezTo>
                <a:cubicBezTo>
                  <a:pt x="4664279" y="1937056"/>
                  <a:pt x="4681885" y="1930007"/>
                  <a:pt x="4713105" y="1927892"/>
                </a:cubicBezTo>
                <a:cubicBezTo>
                  <a:pt x="4744325" y="1925777"/>
                  <a:pt x="4738692" y="1920373"/>
                  <a:pt x="4735405" y="1916614"/>
                </a:cubicBezTo>
                <a:cubicBezTo>
                  <a:pt x="4732119" y="1912855"/>
                  <a:pt x="4735405" y="1897113"/>
                  <a:pt x="4738692" y="1877141"/>
                </a:cubicBezTo>
                <a:cubicBezTo>
                  <a:pt x="4741978" y="1857169"/>
                  <a:pt x="4736344" y="1850121"/>
                  <a:pt x="4752307" y="1840487"/>
                </a:cubicBezTo>
                <a:cubicBezTo>
                  <a:pt x="4768269" y="1830854"/>
                  <a:pt x="4763574" y="1834378"/>
                  <a:pt x="4796438" y="1831559"/>
                </a:cubicBezTo>
                <a:cubicBezTo>
                  <a:pt x="4829301" y="1828739"/>
                  <a:pt x="4809114" y="1820986"/>
                  <a:pt x="4814747" y="1819576"/>
                </a:cubicBezTo>
                <a:cubicBezTo>
                  <a:pt x="4820381" y="1818166"/>
                  <a:pt x="4859583" y="1808298"/>
                  <a:pt x="4866860" y="1805243"/>
                </a:cubicBezTo>
                <a:cubicBezTo>
                  <a:pt x="4874137" y="1802189"/>
                  <a:pt x="4873432" y="1803129"/>
                  <a:pt x="4866860" y="1788796"/>
                </a:cubicBezTo>
                <a:cubicBezTo>
                  <a:pt x="4860287" y="1774464"/>
                  <a:pt x="4851601" y="1765300"/>
                  <a:pt x="4843386" y="1700686"/>
                </a:cubicBezTo>
                <a:cubicBezTo>
                  <a:pt x="4835170" y="1636073"/>
                  <a:pt x="4837752" y="1635133"/>
                  <a:pt x="4877658" y="1623150"/>
                </a:cubicBezTo>
                <a:cubicBezTo>
                  <a:pt x="4917564" y="1611167"/>
                  <a:pt x="4909113" y="1614926"/>
                  <a:pt x="4905827" y="1651580"/>
                </a:cubicBezTo>
                <a:cubicBezTo>
                  <a:pt x="4902540" y="1688233"/>
                  <a:pt x="4884935" y="1687999"/>
                  <a:pt x="4880944" y="1715019"/>
                </a:cubicBezTo>
                <a:cubicBezTo>
                  <a:pt x="4876672" y="1739706"/>
                  <a:pt x="4882423" y="1765079"/>
                  <a:pt x="4896906" y="1785507"/>
                </a:cubicBezTo>
                <a:cubicBezTo>
                  <a:pt x="4913808" y="1813937"/>
                  <a:pt x="4912164" y="1799604"/>
                  <a:pt x="4948315" y="1799604"/>
                </a:cubicBezTo>
                <a:cubicBezTo>
                  <a:pt x="4984464" y="1799604"/>
                  <a:pt x="4976249" y="1808533"/>
                  <a:pt x="5000192" y="1816756"/>
                </a:cubicBezTo>
                <a:cubicBezTo>
                  <a:pt x="5024136" y="1824980"/>
                  <a:pt x="5016389" y="1801954"/>
                  <a:pt x="5039628" y="1793260"/>
                </a:cubicBezTo>
                <a:cubicBezTo>
                  <a:pt x="5062867" y="1784567"/>
                  <a:pt x="5057938" y="1798429"/>
                  <a:pt x="5112398" y="1790206"/>
                </a:cubicBezTo>
                <a:lnTo>
                  <a:pt x="5141975" y="1786212"/>
                </a:lnTo>
                <a:cubicBezTo>
                  <a:pt x="5140332" y="1786212"/>
                  <a:pt x="5134229" y="1786212"/>
                  <a:pt x="5140567" y="1782687"/>
                </a:cubicBezTo>
                <a:cubicBezTo>
                  <a:pt x="5153243" y="1775404"/>
                  <a:pt x="5156529" y="1761776"/>
                  <a:pt x="5175074" y="1759191"/>
                </a:cubicBezTo>
                <a:cubicBezTo>
                  <a:pt x="5193618" y="1756607"/>
                  <a:pt x="5206294" y="1764360"/>
                  <a:pt x="5205355" y="1735695"/>
                </a:cubicBezTo>
                <a:cubicBezTo>
                  <a:pt x="5204416" y="1707030"/>
                  <a:pt x="5194322" y="1712199"/>
                  <a:pt x="5197374" y="1690113"/>
                </a:cubicBezTo>
                <a:cubicBezTo>
                  <a:pt x="5200425" y="1668027"/>
                  <a:pt x="5201364" y="1678365"/>
                  <a:pt x="5203007" y="1660978"/>
                </a:cubicBezTo>
                <a:cubicBezTo>
                  <a:pt x="5204651" y="1643591"/>
                  <a:pt x="5200660" y="1641007"/>
                  <a:pt x="5223899" y="1634898"/>
                </a:cubicBezTo>
                <a:cubicBezTo>
                  <a:pt x="5247139" y="1628789"/>
                  <a:pt x="5231176" y="1655809"/>
                  <a:pt x="5259110" y="1661918"/>
                </a:cubicBezTo>
                <a:cubicBezTo>
                  <a:pt x="5287044" y="1668027"/>
                  <a:pt x="5282584" y="1672256"/>
                  <a:pt x="5287983" y="1650640"/>
                </a:cubicBezTo>
                <a:cubicBezTo>
                  <a:pt x="5293382" y="1629024"/>
                  <a:pt x="5307936" y="1600594"/>
                  <a:pt x="5294321" y="1602003"/>
                </a:cubicBezTo>
                <a:cubicBezTo>
                  <a:pt x="5280707" y="1603413"/>
                  <a:pt x="5277655" y="1602003"/>
                  <a:pt x="5263805" y="1581092"/>
                </a:cubicBezTo>
                <a:cubicBezTo>
                  <a:pt x="5249955" y="1560181"/>
                  <a:pt x="5242209" y="1557596"/>
                  <a:pt x="5251129" y="1557596"/>
                </a:cubicBezTo>
                <a:cubicBezTo>
                  <a:pt x="5276739" y="1553313"/>
                  <a:pt x="5302631" y="1551114"/>
                  <a:pt x="5328593" y="1551017"/>
                </a:cubicBezTo>
                <a:cubicBezTo>
                  <a:pt x="5371081" y="1552427"/>
                  <a:pt x="5383288" y="1556186"/>
                  <a:pt x="5385635" y="1551017"/>
                </a:cubicBezTo>
                <a:cubicBezTo>
                  <a:pt x="5387983" y="1545848"/>
                  <a:pt x="5378358" y="1542089"/>
                  <a:pt x="5392912" y="1533160"/>
                </a:cubicBezTo>
                <a:cubicBezTo>
                  <a:pt x="5407466" y="1524232"/>
                  <a:pt x="5454414" y="1537625"/>
                  <a:pt x="5447372" y="1529401"/>
                </a:cubicBezTo>
                <a:cubicBezTo>
                  <a:pt x="5423992" y="1516208"/>
                  <a:pt x="5396997" y="1510933"/>
                  <a:pt x="5370377" y="1514364"/>
                </a:cubicBezTo>
                <a:cubicBezTo>
                  <a:pt x="5342443" y="1518828"/>
                  <a:pt x="5274368" y="1527052"/>
                  <a:pt x="5263805" y="1526346"/>
                </a:cubicBezTo>
                <a:cubicBezTo>
                  <a:pt x="5251364" y="1524815"/>
                  <a:pt x="5239510" y="1520212"/>
                  <a:pt x="5229298" y="1512954"/>
                </a:cubicBezTo>
                <a:cubicBezTo>
                  <a:pt x="5224604" y="1507785"/>
                  <a:pt x="5209345" y="1504025"/>
                  <a:pt x="5209345" y="1479355"/>
                </a:cubicBezTo>
                <a:cubicBezTo>
                  <a:pt x="5209345" y="1454684"/>
                  <a:pt x="5218266" y="1445051"/>
                  <a:pt x="5203711" y="1421085"/>
                </a:cubicBezTo>
                <a:cubicBezTo>
                  <a:pt x="5189158" y="1397119"/>
                  <a:pt x="5230237" y="1376912"/>
                  <a:pt x="5258171" y="1350597"/>
                </a:cubicBezTo>
                <a:cubicBezTo>
                  <a:pt x="5286105" y="1324281"/>
                  <a:pt x="5279063" y="1303605"/>
                  <a:pt x="5295965" y="1303605"/>
                </a:cubicBezTo>
                <a:cubicBezTo>
                  <a:pt x="5312866" y="1303605"/>
                  <a:pt x="5319439" y="1293267"/>
                  <a:pt x="5310988" y="1284808"/>
                </a:cubicBezTo>
                <a:cubicBezTo>
                  <a:pt x="5295894" y="1268657"/>
                  <a:pt x="5277983" y="1255363"/>
                  <a:pt x="5258171" y="1245570"/>
                </a:cubicBezTo>
                <a:cubicBezTo>
                  <a:pt x="5243618" y="1242516"/>
                  <a:pt x="5222022" y="1226068"/>
                  <a:pt x="5199486" y="1265072"/>
                </a:cubicBezTo>
                <a:cubicBezTo>
                  <a:pt x="5176951" y="1304075"/>
                  <a:pt x="5201130" y="1307599"/>
                  <a:pt x="5205120" y="1327806"/>
                </a:cubicBezTo>
                <a:cubicBezTo>
                  <a:pt x="5209111" y="1348012"/>
                  <a:pt x="5173900" y="1362815"/>
                  <a:pt x="5147609" y="1381612"/>
                </a:cubicBezTo>
                <a:cubicBezTo>
                  <a:pt x="5121318" y="1400408"/>
                  <a:pt x="5111459" y="1395709"/>
                  <a:pt x="5103478" y="1443406"/>
                </a:cubicBezTo>
                <a:cubicBezTo>
                  <a:pt x="5095497" y="1491103"/>
                  <a:pt x="5087515" y="1492747"/>
                  <a:pt x="5117093" y="1509195"/>
                </a:cubicBezTo>
                <a:cubicBezTo>
                  <a:pt x="5146670" y="1525642"/>
                  <a:pt x="5152304" y="1532690"/>
                  <a:pt x="5138689" y="1547963"/>
                </a:cubicBezTo>
                <a:cubicBezTo>
                  <a:pt x="5125074" y="1563235"/>
                  <a:pt x="5096201" y="1561590"/>
                  <a:pt x="5078595" y="1594955"/>
                </a:cubicBezTo>
                <a:cubicBezTo>
                  <a:pt x="5060990" y="1628319"/>
                  <a:pt x="5068267" y="1644766"/>
                  <a:pt x="5060990" y="1659803"/>
                </a:cubicBezTo>
                <a:cubicBezTo>
                  <a:pt x="5053713" y="1674841"/>
                  <a:pt x="5031412" y="1681420"/>
                  <a:pt x="5024840" y="1696457"/>
                </a:cubicBezTo>
                <a:cubicBezTo>
                  <a:pt x="5018267" y="1711495"/>
                  <a:pt x="5018502" y="1739690"/>
                  <a:pt x="4991272" y="1735225"/>
                </a:cubicBezTo>
                <a:cubicBezTo>
                  <a:pt x="4964042" y="1730761"/>
                  <a:pt x="4979300" y="1694107"/>
                  <a:pt x="4967798" y="1675546"/>
                </a:cubicBezTo>
                <a:cubicBezTo>
                  <a:pt x="4956296" y="1656984"/>
                  <a:pt x="4945967" y="1641242"/>
                  <a:pt x="4931648" y="1617981"/>
                </a:cubicBezTo>
                <a:cubicBezTo>
                  <a:pt x="4917329" y="1594720"/>
                  <a:pt x="4928597" y="1572399"/>
                  <a:pt x="4914747" y="1560416"/>
                </a:cubicBezTo>
                <a:cubicBezTo>
                  <a:pt x="4905639" y="1550521"/>
                  <a:pt x="4899817" y="1538045"/>
                  <a:pt x="4898080" y="1524702"/>
                </a:cubicBezTo>
                <a:lnTo>
                  <a:pt x="4893151" y="1535745"/>
                </a:lnTo>
                <a:cubicBezTo>
                  <a:pt x="4887752" y="1555174"/>
                  <a:pt x="4877587" y="1572941"/>
                  <a:pt x="4863573" y="1587436"/>
                </a:cubicBezTo>
                <a:cubicBezTo>
                  <a:pt x="4842775" y="1614156"/>
                  <a:pt x="4807588" y="1625119"/>
                  <a:pt x="4775311" y="1614926"/>
                </a:cubicBezTo>
                <a:cubicBezTo>
                  <a:pt x="4755358" y="1606703"/>
                  <a:pt x="4758645" y="1587436"/>
                  <a:pt x="4758645" y="1562765"/>
                </a:cubicBezTo>
                <a:cubicBezTo>
                  <a:pt x="4756555" y="1530689"/>
                  <a:pt x="4756555" y="1498509"/>
                  <a:pt x="4758645" y="1466432"/>
                </a:cubicBezTo>
                <a:cubicBezTo>
                  <a:pt x="4762870" y="1427664"/>
                  <a:pt x="4773903" y="1430483"/>
                  <a:pt x="4816390" y="1405108"/>
                </a:cubicBezTo>
                <a:cubicBezTo>
                  <a:pt x="4858879" y="1379732"/>
                  <a:pt x="4859583" y="1381612"/>
                  <a:pt x="4870146" y="1364929"/>
                </a:cubicBezTo>
                <a:cubicBezTo>
                  <a:pt x="4887517" y="1344542"/>
                  <a:pt x="4907118" y="1326178"/>
                  <a:pt x="4928597" y="1310184"/>
                </a:cubicBezTo>
                <a:cubicBezTo>
                  <a:pt x="4955568" y="1276697"/>
                  <a:pt x="4976812" y="1238991"/>
                  <a:pt x="4991507" y="1198578"/>
                </a:cubicBezTo>
                <a:cubicBezTo>
                  <a:pt x="5007469" y="1158165"/>
                  <a:pt x="5038455" y="1133494"/>
                  <a:pt x="5065919" y="1090262"/>
                </a:cubicBezTo>
                <a:cubicBezTo>
                  <a:pt x="5102961" y="1040789"/>
                  <a:pt x="5153383" y="1002960"/>
                  <a:pt x="5211223" y="981241"/>
                </a:cubicBezTo>
                <a:cubicBezTo>
                  <a:pt x="5276716" y="953516"/>
                  <a:pt x="5265683" y="950696"/>
                  <a:pt x="5281645" y="928845"/>
                </a:cubicBezTo>
                <a:cubicBezTo>
                  <a:pt x="5297608" y="906994"/>
                  <a:pt x="5303476" y="919916"/>
                  <a:pt x="5328593" y="914747"/>
                </a:cubicBezTo>
                <a:cubicBezTo>
                  <a:pt x="5353711" y="909578"/>
                  <a:pt x="5350189" y="914747"/>
                  <a:pt x="5324603" y="940123"/>
                </a:cubicBezTo>
                <a:cubicBezTo>
                  <a:pt x="5299016" y="965498"/>
                  <a:pt x="5287748" y="992519"/>
                  <a:pt x="5309345" y="972312"/>
                </a:cubicBezTo>
                <a:cubicBezTo>
                  <a:pt x="5330941" y="952106"/>
                  <a:pt x="5347842" y="928140"/>
                  <a:pt x="5381410" y="929785"/>
                </a:cubicBezTo>
                <a:cubicBezTo>
                  <a:pt x="5414978" y="931429"/>
                  <a:pt x="5401598" y="929785"/>
                  <a:pt x="5434461" y="944587"/>
                </a:cubicBezTo>
                <a:cubicBezTo>
                  <a:pt x="5467325" y="959389"/>
                  <a:pt x="5472724" y="961034"/>
                  <a:pt x="5454414" y="973017"/>
                </a:cubicBezTo>
                <a:cubicBezTo>
                  <a:pt x="5438945" y="980491"/>
                  <a:pt x="5421738" y="983579"/>
                  <a:pt x="5404649" y="981946"/>
                </a:cubicBezTo>
                <a:cubicBezTo>
                  <a:pt x="5412607" y="997958"/>
                  <a:pt x="5428193" y="1008776"/>
                  <a:pt x="5445963" y="1010611"/>
                </a:cubicBezTo>
                <a:cubicBezTo>
                  <a:pt x="5476480" y="1014370"/>
                  <a:pt x="5492911" y="987115"/>
                  <a:pt x="5513334" y="997218"/>
                </a:cubicBezTo>
                <a:cubicBezTo>
                  <a:pt x="5533756" y="1007321"/>
                  <a:pt x="5538921" y="1015075"/>
                  <a:pt x="5511691" y="1012725"/>
                </a:cubicBezTo>
                <a:cubicBezTo>
                  <a:pt x="5484461" y="1010376"/>
                  <a:pt x="5476480" y="1027763"/>
                  <a:pt x="5510047" y="1039746"/>
                </a:cubicBezTo>
                <a:cubicBezTo>
                  <a:pt x="5535916" y="1050211"/>
                  <a:pt x="5563216" y="1056707"/>
                  <a:pt x="5591033" y="1059012"/>
                </a:cubicBezTo>
                <a:cubicBezTo>
                  <a:pt x="5635164" y="1065121"/>
                  <a:pt x="5654413" y="1097076"/>
                  <a:pt x="5687980" y="1111408"/>
                </a:cubicBezTo>
                <a:cubicBezTo>
                  <a:pt x="5721548" y="1125741"/>
                  <a:pt x="5760984" y="1113523"/>
                  <a:pt x="5749717" y="1144303"/>
                </a:cubicBezTo>
                <a:cubicBezTo>
                  <a:pt x="5738450" y="1175082"/>
                  <a:pt x="5758402" y="1204687"/>
                  <a:pt x="5699952" y="1219020"/>
                </a:cubicBezTo>
                <a:cubicBezTo>
                  <a:pt x="5641502" y="1233352"/>
                  <a:pt x="5643145" y="1214555"/>
                  <a:pt x="5594319" y="1199518"/>
                </a:cubicBezTo>
                <a:cubicBezTo>
                  <a:pt x="5545493" y="1184481"/>
                  <a:pt x="5510986" y="1169678"/>
                  <a:pt x="5510986" y="1169678"/>
                </a:cubicBezTo>
                <a:cubicBezTo>
                  <a:pt x="5521644" y="1183334"/>
                  <a:pt x="5533404" y="1196066"/>
                  <a:pt x="5546197" y="1207742"/>
                </a:cubicBezTo>
                <a:cubicBezTo>
                  <a:pt x="5569671" y="1228653"/>
                  <a:pt x="5571080" y="1248155"/>
                  <a:pt x="5569671" y="1286218"/>
                </a:cubicBezTo>
                <a:cubicBezTo>
                  <a:pt x="5568263" y="1324281"/>
                  <a:pt x="5556995" y="1334620"/>
                  <a:pt x="5595493" y="1353416"/>
                </a:cubicBezTo>
                <a:cubicBezTo>
                  <a:pt x="5633990" y="1372213"/>
                  <a:pt x="5628356" y="1366809"/>
                  <a:pt x="5640328" y="1363755"/>
                </a:cubicBezTo>
                <a:cubicBezTo>
                  <a:pt x="5652300" y="1360700"/>
                  <a:pt x="5672253" y="1357176"/>
                  <a:pt x="5667558" y="1351067"/>
                </a:cubicBezTo>
                <a:cubicBezTo>
                  <a:pt x="5662863" y="1344958"/>
                  <a:pt x="5658638" y="1333915"/>
                  <a:pt x="5645962" y="1327571"/>
                </a:cubicBezTo>
                <a:cubicBezTo>
                  <a:pt x="5638497" y="1324928"/>
                  <a:pt x="5634600" y="1316737"/>
                  <a:pt x="5637253" y="1309275"/>
                </a:cubicBezTo>
                <a:cubicBezTo>
                  <a:pt x="5638685" y="1305200"/>
                  <a:pt x="5641901" y="1301993"/>
                  <a:pt x="5645962" y="1300551"/>
                </a:cubicBezTo>
                <a:cubicBezTo>
                  <a:pt x="5658873" y="1293972"/>
                  <a:pt x="5670844" y="1306659"/>
                  <a:pt x="5699013" y="1305015"/>
                </a:cubicBezTo>
                <a:cubicBezTo>
                  <a:pt x="5727182" y="1303370"/>
                  <a:pt x="5699013" y="1294677"/>
                  <a:pt x="5712628" y="1281519"/>
                </a:cubicBezTo>
                <a:cubicBezTo>
                  <a:pt x="5726243" y="1268361"/>
                  <a:pt x="5726947" y="1243221"/>
                  <a:pt x="5759576" y="1230533"/>
                </a:cubicBezTo>
                <a:cubicBezTo>
                  <a:pt x="5792205" y="1217845"/>
                  <a:pt x="5827651" y="1236642"/>
                  <a:pt x="5836571" y="1222309"/>
                </a:cubicBezTo>
                <a:cubicBezTo>
                  <a:pt x="5850233" y="1207610"/>
                  <a:pt x="5850233" y="1184847"/>
                  <a:pt x="5836571" y="1170148"/>
                </a:cubicBezTo>
                <a:cubicBezTo>
                  <a:pt x="5818026" y="1148532"/>
                  <a:pt x="5803707" y="1141013"/>
                  <a:pt x="5814740" y="1130440"/>
                </a:cubicBezTo>
                <a:cubicBezTo>
                  <a:pt x="5825773" y="1119867"/>
                  <a:pt x="5848542" y="1092377"/>
                  <a:pt x="5858871" y="1106944"/>
                </a:cubicBezTo>
                <a:cubicBezTo>
                  <a:pt x="5869200" y="1121512"/>
                  <a:pt x="5895725" y="1139838"/>
                  <a:pt x="5862157" y="1136784"/>
                </a:cubicBezTo>
                <a:cubicBezTo>
                  <a:pt x="5828590" y="1133729"/>
                  <a:pt x="5851594" y="1186830"/>
                  <a:pt x="5882110" y="1183776"/>
                </a:cubicBezTo>
                <a:cubicBezTo>
                  <a:pt x="5912627" y="1180721"/>
                  <a:pt x="5910279" y="1171088"/>
                  <a:pt x="5935161" y="1160280"/>
                </a:cubicBezTo>
                <a:cubicBezTo>
                  <a:pt x="5960044" y="1149472"/>
                  <a:pt x="6008870" y="1108589"/>
                  <a:pt x="6043142" y="1096606"/>
                </a:cubicBezTo>
                <a:cubicBezTo>
                  <a:pt x="6077414" y="1084623"/>
                  <a:pt x="6084926" y="1087677"/>
                  <a:pt x="6098540" y="1093786"/>
                </a:cubicBezTo>
                <a:cubicBezTo>
                  <a:pt x="6112531" y="1106190"/>
                  <a:pt x="6132179" y="1109890"/>
                  <a:pt x="6149714" y="1103420"/>
                </a:cubicBezTo>
                <a:cubicBezTo>
                  <a:pt x="6187507" y="1095901"/>
                  <a:pt x="6198540" y="1086972"/>
                  <a:pt x="6233986" y="1079924"/>
                </a:cubicBezTo>
                <a:cubicBezTo>
                  <a:pt x="6269431" y="1072875"/>
                  <a:pt x="6231403" y="1092612"/>
                  <a:pt x="6247600" y="1097781"/>
                </a:cubicBezTo>
                <a:cubicBezTo>
                  <a:pt x="6263798" y="1102950"/>
                  <a:pt x="6265206" y="1107414"/>
                  <a:pt x="6277178" y="1099190"/>
                </a:cubicBezTo>
                <a:cubicBezTo>
                  <a:pt x="6289150" y="1090967"/>
                  <a:pt x="6327647" y="1077574"/>
                  <a:pt x="6310041" y="1064181"/>
                </a:cubicBezTo>
                <a:cubicBezTo>
                  <a:pt x="6292436" y="1050789"/>
                  <a:pt x="6279525" y="1040685"/>
                  <a:pt x="6279525" y="1040685"/>
                </a:cubicBezTo>
                <a:cubicBezTo>
                  <a:pt x="6288469" y="1023296"/>
                  <a:pt x="6306990" y="1013005"/>
                  <a:pt x="6326473" y="1014605"/>
                </a:cubicBezTo>
                <a:cubicBezTo>
                  <a:pt x="6360041" y="1016955"/>
                  <a:pt x="6411449" y="1048204"/>
                  <a:pt x="6443843" y="1070760"/>
                </a:cubicBezTo>
                <a:cubicBezTo>
                  <a:pt x="6470627" y="1091561"/>
                  <a:pt x="6495110" y="1115196"/>
                  <a:pt x="6516847" y="1141248"/>
                </a:cubicBezTo>
                <a:cubicBezTo>
                  <a:pt x="6526096" y="1120529"/>
                  <a:pt x="6526941" y="1097022"/>
                  <a:pt x="6519195" y="1075694"/>
                </a:cubicBezTo>
                <a:cubicBezTo>
                  <a:pt x="6506989" y="1034577"/>
                  <a:pt x="6476707" y="1044210"/>
                  <a:pt x="6476707" y="1005207"/>
                </a:cubicBezTo>
                <a:cubicBezTo>
                  <a:pt x="6476707" y="966203"/>
                  <a:pt x="6448538" y="976777"/>
                  <a:pt x="6458162" y="949286"/>
                </a:cubicBezTo>
                <a:cubicBezTo>
                  <a:pt x="6467787" y="921796"/>
                  <a:pt x="6495017" y="910988"/>
                  <a:pt x="6502293" y="875979"/>
                </a:cubicBezTo>
                <a:cubicBezTo>
                  <a:pt x="6509570" y="840970"/>
                  <a:pt x="6515908" y="811835"/>
                  <a:pt x="6540791" y="811835"/>
                </a:cubicBezTo>
                <a:cubicBezTo>
                  <a:pt x="6565674" y="811835"/>
                  <a:pt x="6619194" y="819354"/>
                  <a:pt x="6619194" y="819354"/>
                </a:cubicBezTo>
                <a:cubicBezTo>
                  <a:pt x="6617410" y="846966"/>
                  <a:pt x="6610649" y="874029"/>
                  <a:pt x="6599241" y="899240"/>
                </a:cubicBezTo>
                <a:cubicBezTo>
                  <a:pt x="6579288" y="946232"/>
                  <a:pt x="6609570" y="952106"/>
                  <a:pt x="6604875" y="1010376"/>
                </a:cubicBezTo>
                <a:cubicBezTo>
                  <a:pt x="6600180" y="1068646"/>
                  <a:pt x="6599241" y="1076164"/>
                  <a:pt x="6612856" y="1089557"/>
                </a:cubicBezTo>
                <a:cubicBezTo>
                  <a:pt x="6626471" y="1102950"/>
                  <a:pt x="6652058" y="1119397"/>
                  <a:pt x="6642433" y="1144772"/>
                </a:cubicBezTo>
                <a:cubicBezTo>
                  <a:pt x="6636964" y="1171076"/>
                  <a:pt x="6617621" y="1192317"/>
                  <a:pt x="6591964" y="1200223"/>
                </a:cubicBezTo>
                <a:cubicBezTo>
                  <a:pt x="6556049" y="1214320"/>
                  <a:pt x="6510275" y="1206097"/>
                  <a:pt x="6527176" y="1217375"/>
                </a:cubicBezTo>
                <a:cubicBezTo>
                  <a:pt x="6546096" y="1229560"/>
                  <a:pt x="6567363" y="1237570"/>
                  <a:pt x="6589617" y="1240871"/>
                </a:cubicBezTo>
                <a:cubicBezTo>
                  <a:pt x="6613091" y="1244630"/>
                  <a:pt x="6601589" y="1239461"/>
                  <a:pt x="6620837" y="1223719"/>
                </a:cubicBezTo>
                <a:cubicBezTo>
                  <a:pt x="6640086" y="1207977"/>
                  <a:pt x="6683278" y="1176727"/>
                  <a:pt x="6681869" y="1161690"/>
                </a:cubicBezTo>
                <a:cubicBezTo>
                  <a:pt x="6680461" y="1146652"/>
                  <a:pt x="6656987" y="1123626"/>
                  <a:pt x="6672949" y="1112583"/>
                </a:cubicBezTo>
                <a:cubicBezTo>
                  <a:pt x="6688912" y="1101540"/>
                  <a:pt x="6695250" y="1084153"/>
                  <a:pt x="6719897" y="1098251"/>
                </a:cubicBezTo>
                <a:cubicBezTo>
                  <a:pt x="6744545" y="1112348"/>
                  <a:pt x="6768958" y="1165684"/>
                  <a:pt x="6768958" y="1163334"/>
                </a:cubicBezTo>
                <a:cubicBezTo>
                  <a:pt x="6766188" y="1133020"/>
                  <a:pt x="6754146" y="1104298"/>
                  <a:pt x="6734452" y="1081098"/>
                </a:cubicBezTo>
                <a:cubicBezTo>
                  <a:pt x="6704874" y="1051259"/>
                  <a:pt x="6655814" y="1079689"/>
                  <a:pt x="6655814" y="1053608"/>
                </a:cubicBezTo>
                <a:cubicBezTo>
                  <a:pt x="6655814" y="1027528"/>
                  <a:pt x="6669428" y="991579"/>
                  <a:pt x="6666377" y="963149"/>
                </a:cubicBezTo>
                <a:cubicBezTo>
                  <a:pt x="6663325" y="934719"/>
                  <a:pt x="6651823" y="906289"/>
                  <a:pt x="6670367" y="881853"/>
                </a:cubicBezTo>
                <a:cubicBezTo>
                  <a:pt x="6680696" y="869172"/>
                  <a:pt x="6687363" y="853893"/>
                  <a:pt x="6689616" y="837681"/>
                </a:cubicBezTo>
                <a:cubicBezTo>
                  <a:pt x="6694733" y="855789"/>
                  <a:pt x="6694897" y="874938"/>
                  <a:pt x="6690086" y="893131"/>
                </a:cubicBezTo>
                <a:cubicBezTo>
                  <a:pt x="6683748" y="922266"/>
                  <a:pt x="6693372" y="940123"/>
                  <a:pt x="6706987" y="940123"/>
                </a:cubicBezTo>
                <a:cubicBezTo>
                  <a:pt x="6720601" y="940123"/>
                  <a:pt x="6781634" y="940123"/>
                  <a:pt x="6748771" y="931194"/>
                </a:cubicBezTo>
                <a:cubicBezTo>
                  <a:pt x="6715907" y="922266"/>
                  <a:pt x="6706283" y="912398"/>
                  <a:pt x="6739146" y="894541"/>
                </a:cubicBezTo>
                <a:cubicBezTo>
                  <a:pt x="6772010" y="876684"/>
                  <a:pt x="6770367" y="888432"/>
                  <a:pt x="6818488" y="899710"/>
                </a:cubicBezTo>
                <a:cubicBezTo>
                  <a:pt x="6866610" y="910988"/>
                  <a:pt x="6877643" y="919211"/>
                  <a:pt x="6893605" y="918507"/>
                </a:cubicBezTo>
                <a:cubicBezTo>
                  <a:pt x="6909568" y="917802"/>
                  <a:pt x="6907455" y="916157"/>
                  <a:pt x="6901821" y="902059"/>
                </a:cubicBezTo>
                <a:cubicBezTo>
                  <a:pt x="6896727" y="887863"/>
                  <a:pt x="6886728" y="875951"/>
                  <a:pt x="6873652" y="868460"/>
                </a:cubicBezTo>
                <a:cubicBezTo>
                  <a:pt x="6858394" y="858592"/>
                  <a:pt x="6848066" y="870575"/>
                  <a:pt x="6843136" y="855772"/>
                </a:cubicBezTo>
                <a:cubicBezTo>
                  <a:pt x="6838206" y="840970"/>
                  <a:pt x="6829756" y="803376"/>
                  <a:pt x="6825530" y="789279"/>
                </a:cubicBezTo>
                <a:cubicBezTo>
                  <a:pt x="6821305" y="775181"/>
                  <a:pt x="6837737" y="786224"/>
                  <a:pt x="6863324" y="786224"/>
                </a:cubicBezTo>
                <a:cubicBezTo>
                  <a:pt x="6888910" y="786224"/>
                  <a:pt x="6958628" y="782465"/>
                  <a:pt x="7012384" y="781055"/>
                </a:cubicBezTo>
                <a:cubicBezTo>
                  <a:pt x="7066139" y="779646"/>
                  <a:pt x="7012384" y="723490"/>
                  <a:pt x="7009097" y="683782"/>
                </a:cubicBezTo>
                <a:cubicBezTo>
                  <a:pt x="7005811" y="644074"/>
                  <a:pt x="7108392" y="642899"/>
                  <a:pt x="7158861" y="635381"/>
                </a:cubicBezTo>
                <a:cubicBezTo>
                  <a:pt x="7227241" y="630707"/>
                  <a:pt x="7295245" y="621445"/>
                  <a:pt x="7362381" y="607655"/>
                </a:cubicBezTo>
                <a:cubicBezTo>
                  <a:pt x="7456277" y="585334"/>
                  <a:pt x="7395949" y="589093"/>
                  <a:pt x="7409329" y="562308"/>
                </a:cubicBezTo>
                <a:cubicBezTo>
                  <a:pt x="7422709" y="535523"/>
                  <a:pt x="7446183" y="530824"/>
                  <a:pt x="7474352" y="530824"/>
                </a:cubicBezTo>
                <a:cubicBezTo>
                  <a:pt x="7502520" y="530824"/>
                  <a:pt x="7528108" y="535993"/>
                  <a:pt x="7517544" y="539752"/>
                </a:cubicBezTo>
                <a:cubicBezTo>
                  <a:pt x="7506980" y="543511"/>
                  <a:pt x="7475995" y="559254"/>
                  <a:pt x="7524821" y="569592"/>
                </a:cubicBezTo>
                <a:cubicBezTo>
                  <a:pt x="7573647" y="579930"/>
                  <a:pt x="7560971" y="579225"/>
                  <a:pt x="7535150" y="588389"/>
                </a:cubicBezTo>
                <a:cubicBezTo>
                  <a:pt x="7509328" y="597552"/>
                  <a:pt x="7531159" y="613764"/>
                  <a:pt x="7580924" y="613764"/>
                </a:cubicBezTo>
                <a:cubicBezTo>
                  <a:pt x="7630689" y="613764"/>
                  <a:pt x="7600877" y="609300"/>
                  <a:pt x="7592895" y="592853"/>
                </a:cubicBezTo>
                <a:cubicBezTo>
                  <a:pt x="7584914" y="576406"/>
                  <a:pt x="7600172" y="582280"/>
                  <a:pt x="7641018" y="589093"/>
                </a:cubicBezTo>
                <a:cubicBezTo>
                  <a:pt x="7670712" y="590712"/>
                  <a:pt x="7698834" y="602874"/>
                  <a:pt x="7720360" y="623398"/>
                </a:cubicBezTo>
                <a:cubicBezTo>
                  <a:pt x="7742660" y="644309"/>
                  <a:pt x="7746651" y="639140"/>
                  <a:pt x="7754632" y="668275"/>
                </a:cubicBezTo>
                <a:cubicBezTo>
                  <a:pt x="7762613" y="697410"/>
                  <a:pt x="7754632" y="692946"/>
                  <a:pt x="7719421" y="719731"/>
                </a:cubicBezTo>
                <a:cubicBezTo>
                  <a:pt x="7684210" y="746516"/>
                  <a:pt x="7664257" y="746751"/>
                  <a:pt x="7614492" y="778001"/>
                </a:cubicBezTo>
                <a:cubicBezTo>
                  <a:pt x="7564727" y="809250"/>
                  <a:pt x="7576933" y="824993"/>
                  <a:pt x="7549703" y="846609"/>
                </a:cubicBezTo>
                <a:cubicBezTo>
                  <a:pt x="7522473" y="868225"/>
                  <a:pt x="7529750" y="861646"/>
                  <a:pt x="7587262" y="846609"/>
                </a:cubicBezTo>
                <a:cubicBezTo>
                  <a:pt x="7644773" y="831572"/>
                  <a:pt x="7676229" y="823113"/>
                  <a:pt x="7706040" y="824993"/>
                </a:cubicBezTo>
                <a:cubicBezTo>
                  <a:pt x="7735852" y="826872"/>
                  <a:pt x="7749937" y="839325"/>
                  <a:pt x="7772471" y="839325"/>
                </a:cubicBezTo>
                <a:cubicBezTo>
                  <a:pt x="7795265" y="842380"/>
                  <a:pt x="7818270" y="843637"/>
                  <a:pt x="7841251" y="843085"/>
                </a:cubicBezTo>
                <a:cubicBezTo>
                  <a:pt x="7911673" y="843085"/>
                  <a:pt x="7901344" y="843085"/>
                  <a:pt x="7875758" y="863056"/>
                </a:cubicBezTo>
                <a:cubicBezTo>
                  <a:pt x="7850171" y="883028"/>
                  <a:pt x="7880452" y="889372"/>
                  <a:pt x="7911907" y="889372"/>
                </a:cubicBezTo>
                <a:cubicBezTo>
                  <a:pt x="7944724" y="890626"/>
                  <a:pt x="7977587" y="889604"/>
                  <a:pt x="8010263" y="886317"/>
                </a:cubicBezTo>
                <a:cubicBezTo>
                  <a:pt x="8039136" y="881853"/>
                  <a:pt x="8014254" y="860237"/>
                  <a:pt x="8048761" y="858592"/>
                </a:cubicBezTo>
                <a:cubicBezTo>
                  <a:pt x="8083268" y="856947"/>
                  <a:pt x="8094535" y="854128"/>
                  <a:pt x="8131389" y="854128"/>
                </a:cubicBezTo>
                <a:cubicBezTo>
                  <a:pt x="8168243" y="854128"/>
                  <a:pt x="8156976" y="869165"/>
                  <a:pt x="8169887" y="882558"/>
                </a:cubicBezTo>
                <a:cubicBezTo>
                  <a:pt x="8182797" y="895950"/>
                  <a:pt x="8200168" y="904879"/>
                  <a:pt x="8188197" y="931899"/>
                </a:cubicBezTo>
                <a:cubicBezTo>
                  <a:pt x="8176225" y="958920"/>
                  <a:pt x="8169887" y="959389"/>
                  <a:pt x="8176929" y="996043"/>
                </a:cubicBezTo>
                <a:cubicBezTo>
                  <a:pt x="8183971" y="1032697"/>
                  <a:pt x="8202750" y="1037866"/>
                  <a:pt x="8225051" y="1044680"/>
                </a:cubicBezTo>
                <a:cubicBezTo>
                  <a:pt x="8247351" y="1051494"/>
                  <a:pt x="8248525" y="1011785"/>
                  <a:pt x="8269181" y="997688"/>
                </a:cubicBezTo>
                <a:cubicBezTo>
                  <a:pt x="8289839" y="983590"/>
                  <a:pt x="8295473" y="1024473"/>
                  <a:pt x="8320355" y="1018599"/>
                </a:cubicBezTo>
                <a:cubicBezTo>
                  <a:pt x="8345120" y="1013348"/>
                  <a:pt x="8370824" y="1014560"/>
                  <a:pt x="8395002" y="1022124"/>
                </a:cubicBezTo>
                <a:cubicBezTo>
                  <a:pt x="8417561" y="1030425"/>
                  <a:pt x="8442114" y="1031736"/>
                  <a:pt x="8465424" y="1025883"/>
                </a:cubicBezTo>
                <a:cubicBezTo>
                  <a:pt x="8495940" y="1019304"/>
                  <a:pt x="8486316" y="1007321"/>
                  <a:pt x="8475753" y="988759"/>
                </a:cubicBezTo>
                <a:cubicBezTo>
                  <a:pt x="8465189" y="970198"/>
                  <a:pt x="8464720" y="971372"/>
                  <a:pt x="8483969" y="952106"/>
                </a:cubicBezTo>
                <a:cubicBezTo>
                  <a:pt x="8503217" y="932839"/>
                  <a:pt x="8515893" y="942237"/>
                  <a:pt x="8577865" y="958685"/>
                </a:cubicBezTo>
                <a:cubicBezTo>
                  <a:pt x="8604179" y="966142"/>
                  <a:pt x="8630118" y="974925"/>
                  <a:pt x="8655564" y="985000"/>
                </a:cubicBezTo>
                <a:cubicBezTo>
                  <a:pt x="8682394" y="992072"/>
                  <a:pt x="8708192" y="1002575"/>
                  <a:pt x="8732323" y="1016250"/>
                </a:cubicBezTo>
                <a:cubicBezTo>
                  <a:pt x="8786079" y="1039746"/>
                  <a:pt x="8775751" y="1070055"/>
                  <a:pt x="8800398" y="1086738"/>
                </a:cubicBezTo>
                <a:cubicBezTo>
                  <a:pt x="8825046" y="1103420"/>
                  <a:pt x="8826924" y="1086738"/>
                  <a:pt x="8876688" y="1082273"/>
                </a:cubicBezTo>
                <a:cubicBezTo>
                  <a:pt x="8926453" y="1077809"/>
                  <a:pt x="8925515" y="1088147"/>
                  <a:pt x="8979974" y="1102480"/>
                </a:cubicBezTo>
                <a:cubicBezTo>
                  <a:pt x="9034434" y="1116812"/>
                  <a:pt x="9020115" y="1134434"/>
                  <a:pt x="9020115" y="1149472"/>
                </a:cubicBezTo>
                <a:cubicBezTo>
                  <a:pt x="9020115" y="1164509"/>
                  <a:pt x="9004856" y="1177197"/>
                  <a:pt x="9038425" y="1184481"/>
                </a:cubicBezTo>
                <a:cubicBezTo>
                  <a:pt x="9071992" y="1191764"/>
                  <a:pt x="9085373" y="1198813"/>
                  <a:pt x="9114480" y="1191294"/>
                </a:cubicBezTo>
                <a:cubicBezTo>
                  <a:pt x="9143588" y="1183776"/>
                  <a:pt x="9117767" y="1198813"/>
                  <a:pt x="9181850" y="1199518"/>
                </a:cubicBezTo>
                <a:cubicBezTo>
                  <a:pt x="9245935" y="1200223"/>
                  <a:pt x="9224338" y="1191999"/>
                  <a:pt x="9243587" y="1205392"/>
                </a:cubicBezTo>
                <a:cubicBezTo>
                  <a:pt x="9262836" y="1218785"/>
                  <a:pt x="9267061" y="1245805"/>
                  <a:pt x="9298986" y="1242751"/>
                </a:cubicBezTo>
                <a:cubicBezTo>
                  <a:pt x="9330911" y="1239696"/>
                  <a:pt x="9327624" y="1240636"/>
                  <a:pt x="9314948" y="1212911"/>
                </a:cubicBezTo>
                <a:cubicBezTo>
                  <a:pt x="9302272" y="1185186"/>
                  <a:pt x="9294056" y="1180721"/>
                  <a:pt x="9312601" y="1181661"/>
                </a:cubicBezTo>
                <a:cubicBezTo>
                  <a:pt x="9331145" y="1182601"/>
                  <a:pt x="9368469" y="1190590"/>
                  <a:pt x="9438187" y="1201868"/>
                </a:cubicBezTo>
                <a:cubicBezTo>
                  <a:pt x="9507905" y="1213146"/>
                  <a:pt x="9510252" y="1225364"/>
                  <a:pt x="9567294" y="1261547"/>
                </a:cubicBezTo>
                <a:cubicBezTo>
                  <a:pt x="9606730" y="1282926"/>
                  <a:pt x="9644993" y="1306457"/>
                  <a:pt x="9681847" y="1332035"/>
                </a:cubicBezTo>
                <a:cubicBezTo>
                  <a:pt x="9689030" y="1336739"/>
                  <a:pt x="9695579" y="1342348"/>
                  <a:pt x="9701330" y="1348717"/>
                </a:cubicBezTo>
                <a:cubicBezTo>
                  <a:pt x="9708771" y="1350747"/>
                  <a:pt x="9715955" y="1353666"/>
                  <a:pt x="9722692" y="1357411"/>
                </a:cubicBezTo>
                <a:cubicBezTo>
                  <a:pt x="9767527" y="1378322"/>
                  <a:pt x="9759546" y="1371508"/>
                  <a:pt x="9798043" y="1390305"/>
                </a:cubicBezTo>
                <a:cubicBezTo>
                  <a:pt x="9822925" y="1402842"/>
                  <a:pt x="9846517" y="1417795"/>
                  <a:pt x="9868465" y="1434947"/>
                </a:cubicBezTo>
                <a:cubicBezTo>
                  <a:pt x="9868465" y="1434947"/>
                  <a:pt x="9872456" y="1438942"/>
                  <a:pt x="9843583" y="1441996"/>
                </a:cubicBezTo>
                <a:close/>
                <a:moveTo>
                  <a:pt x="6105583" y="2200915"/>
                </a:moveTo>
                <a:cubicBezTo>
                  <a:pt x="6105583" y="2200915"/>
                  <a:pt x="6101123" y="2206789"/>
                  <a:pt x="6123658" y="2188697"/>
                </a:cubicBezTo>
                <a:cubicBezTo>
                  <a:pt x="6146193" y="2170605"/>
                  <a:pt x="6113095" y="2188697"/>
                  <a:pt x="6100184" y="2184233"/>
                </a:cubicBezTo>
                <a:cubicBezTo>
                  <a:pt x="6087273" y="2179769"/>
                  <a:pt x="6083282" y="2174600"/>
                  <a:pt x="6087273" y="2158152"/>
                </a:cubicBezTo>
                <a:cubicBezTo>
                  <a:pt x="6091263" y="2141705"/>
                  <a:pt x="6085630" y="2141705"/>
                  <a:pt x="6072015" y="2120089"/>
                </a:cubicBezTo>
                <a:cubicBezTo>
                  <a:pt x="6072015" y="2120089"/>
                  <a:pt x="6064973" y="2115625"/>
                  <a:pt x="6049715" y="2124553"/>
                </a:cubicBezTo>
                <a:cubicBezTo>
                  <a:pt x="6034457" y="2133482"/>
                  <a:pt x="6026241" y="2115625"/>
                  <a:pt x="6007227" y="2122439"/>
                </a:cubicBezTo>
                <a:cubicBezTo>
                  <a:pt x="5988213" y="2129252"/>
                  <a:pt x="5968730" y="2125963"/>
                  <a:pt x="5957462" y="2153688"/>
                </a:cubicBezTo>
                <a:cubicBezTo>
                  <a:pt x="5946194" y="2181413"/>
                  <a:pt x="5933988" y="2163321"/>
                  <a:pt x="5929528" y="2185878"/>
                </a:cubicBezTo>
                <a:cubicBezTo>
                  <a:pt x="5925068" y="2208434"/>
                  <a:pt x="5891969" y="2220182"/>
                  <a:pt x="5891969" y="2220182"/>
                </a:cubicBezTo>
                <a:cubicBezTo>
                  <a:pt x="5891969" y="2220182"/>
                  <a:pt x="5905584" y="2233574"/>
                  <a:pt x="5915443" y="2246262"/>
                </a:cubicBezTo>
                <a:cubicBezTo>
                  <a:pt x="5925302" y="2258950"/>
                  <a:pt x="5918730" y="2250726"/>
                  <a:pt x="5929058" y="2293254"/>
                </a:cubicBezTo>
                <a:cubicBezTo>
                  <a:pt x="5939387" y="2335782"/>
                  <a:pt x="5946899" y="2331317"/>
                  <a:pt x="5961218" y="2337426"/>
                </a:cubicBezTo>
                <a:cubicBezTo>
                  <a:pt x="5973964" y="2343277"/>
                  <a:pt x="5986288" y="2350020"/>
                  <a:pt x="5998072" y="2357633"/>
                </a:cubicBezTo>
                <a:cubicBezTo>
                  <a:pt x="5998072" y="2357633"/>
                  <a:pt x="5984457" y="2349409"/>
                  <a:pt x="5984457" y="2371731"/>
                </a:cubicBezTo>
                <a:cubicBezTo>
                  <a:pt x="5984457" y="2394052"/>
                  <a:pt x="5962861" y="2409794"/>
                  <a:pt x="5965208" y="2442218"/>
                </a:cubicBezTo>
                <a:cubicBezTo>
                  <a:pt x="5967556" y="2474643"/>
                  <a:pt x="5935631" y="2505657"/>
                  <a:pt x="5961218" y="2508712"/>
                </a:cubicBezTo>
                <a:cubicBezTo>
                  <a:pt x="5986804" y="2511766"/>
                  <a:pt x="5978823" y="2522809"/>
                  <a:pt x="6006992" y="2530328"/>
                </a:cubicBezTo>
                <a:cubicBezTo>
                  <a:pt x="6034339" y="2539210"/>
                  <a:pt x="6062978" y="2543486"/>
                  <a:pt x="6091733" y="2543016"/>
                </a:cubicBezTo>
                <a:cubicBezTo>
                  <a:pt x="6132578" y="2543016"/>
                  <a:pt x="6110277" y="2527274"/>
                  <a:pt x="6104644" y="2504248"/>
                </a:cubicBezTo>
                <a:cubicBezTo>
                  <a:pt x="6098987" y="2483524"/>
                  <a:pt x="6095512" y="2462260"/>
                  <a:pt x="6094315" y="2440809"/>
                </a:cubicBezTo>
                <a:cubicBezTo>
                  <a:pt x="6092672" y="2415433"/>
                  <a:pt x="6083048" y="2422012"/>
                  <a:pt x="6076475" y="2406270"/>
                </a:cubicBezTo>
                <a:cubicBezTo>
                  <a:pt x="6069902" y="2390527"/>
                  <a:pt x="6079761" y="2382774"/>
                  <a:pt x="6099949" y="2382774"/>
                </a:cubicBezTo>
                <a:cubicBezTo>
                  <a:pt x="6120137" y="2382774"/>
                  <a:pt x="6121545" y="2382774"/>
                  <a:pt x="6111217" y="2364917"/>
                </a:cubicBezTo>
                <a:cubicBezTo>
                  <a:pt x="6100888" y="2347060"/>
                  <a:pt x="6107226" y="2341421"/>
                  <a:pt x="6094315" y="2333667"/>
                </a:cubicBezTo>
                <a:cubicBezTo>
                  <a:pt x="6081405" y="2325914"/>
                  <a:pt x="6076006" y="2357163"/>
                  <a:pt x="6076006" y="2357163"/>
                </a:cubicBezTo>
                <a:cubicBezTo>
                  <a:pt x="6076006" y="2357163"/>
                  <a:pt x="6067789" y="2349644"/>
                  <a:pt x="6071076" y="2318160"/>
                </a:cubicBezTo>
                <a:cubicBezTo>
                  <a:pt x="6074362" y="2286675"/>
                  <a:pt x="6076710" y="2301713"/>
                  <a:pt x="6067085" y="2294664"/>
                </a:cubicBezTo>
                <a:cubicBezTo>
                  <a:pt x="6057461" y="2287615"/>
                  <a:pt x="6051827" y="2296074"/>
                  <a:pt x="6039151" y="2275162"/>
                </a:cubicBezTo>
                <a:cubicBezTo>
                  <a:pt x="6026476" y="2254251"/>
                  <a:pt x="6037509" y="2258715"/>
                  <a:pt x="6022250" y="2233339"/>
                </a:cubicBezTo>
                <a:cubicBezTo>
                  <a:pt x="6006992" y="2207964"/>
                  <a:pt x="6014973" y="2221356"/>
                  <a:pt x="6031874" y="2221356"/>
                </a:cubicBezTo>
                <a:cubicBezTo>
                  <a:pt x="6048776" y="2221356"/>
                  <a:pt x="6039855" y="2217597"/>
                  <a:pt x="6031874" y="2209609"/>
                </a:cubicBezTo>
                <a:cubicBezTo>
                  <a:pt x="6023893" y="2201620"/>
                  <a:pt x="6018260" y="2188697"/>
                  <a:pt x="6039855" y="2190107"/>
                </a:cubicBezTo>
                <a:cubicBezTo>
                  <a:pt x="6061452" y="2191517"/>
                  <a:pt x="6089621" y="2195981"/>
                  <a:pt x="6099949" y="2196921"/>
                </a:cubicBezTo>
                <a:cubicBezTo>
                  <a:pt x="6110277" y="2197861"/>
                  <a:pt x="6105583" y="2200915"/>
                  <a:pt x="6105583" y="2200915"/>
                </a:cubicBezTo>
                <a:close/>
                <a:moveTo>
                  <a:pt x="3116403" y="1049614"/>
                </a:moveTo>
                <a:cubicBezTo>
                  <a:pt x="3108892" y="1062302"/>
                  <a:pt x="3128844" y="1078749"/>
                  <a:pt x="3143398" y="1073110"/>
                </a:cubicBezTo>
                <a:cubicBezTo>
                  <a:pt x="3157952" y="1067471"/>
                  <a:pt x="3162412" y="1073110"/>
                  <a:pt x="3170628" y="1067236"/>
                </a:cubicBezTo>
                <a:cubicBezTo>
                  <a:pt x="3178844" y="1061362"/>
                  <a:pt x="3179783" y="1051024"/>
                  <a:pt x="3170628" y="1041625"/>
                </a:cubicBezTo>
                <a:cubicBezTo>
                  <a:pt x="3161473" y="1032227"/>
                  <a:pt x="3164760" y="1026588"/>
                  <a:pt x="3163117" y="1025413"/>
                </a:cubicBezTo>
                <a:cubicBezTo>
                  <a:pt x="3144103" y="1015310"/>
                  <a:pt x="3123915" y="1037631"/>
                  <a:pt x="3116403" y="1050319"/>
                </a:cubicBezTo>
                <a:close/>
                <a:moveTo>
                  <a:pt x="7077172" y="227256"/>
                </a:moveTo>
                <a:cubicBezTo>
                  <a:pt x="7055341" y="227256"/>
                  <a:pt x="7031398" y="228666"/>
                  <a:pt x="7051351" y="235480"/>
                </a:cubicBezTo>
                <a:cubicBezTo>
                  <a:pt x="7071303" y="242293"/>
                  <a:pt x="7063322" y="275658"/>
                  <a:pt x="7101820" y="257096"/>
                </a:cubicBezTo>
                <a:cubicBezTo>
                  <a:pt x="7140317" y="238534"/>
                  <a:pt x="7132336" y="236889"/>
                  <a:pt x="7158861" y="225611"/>
                </a:cubicBezTo>
                <a:cubicBezTo>
                  <a:pt x="7185387" y="214333"/>
                  <a:pt x="7169894" y="219737"/>
                  <a:pt x="7137969" y="211514"/>
                </a:cubicBezTo>
                <a:cubicBezTo>
                  <a:pt x="7118017" y="206110"/>
                  <a:pt x="7098768" y="226316"/>
                  <a:pt x="7077172" y="227021"/>
                </a:cubicBezTo>
                <a:close/>
              </a:path>
            </a:pathLst>
          </a:custGeom>
          <a:solidFill>
            <a:srgbClr val="E8E8E8">
              <a:alpha val="60000"/>
            </a:srgbClr>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xmlns="" id="{F68748BE-EAAE-9443-BB6E-54DD601FEB9A}"/>
              </a:ext>
            </a:extLst>
          </p:cNvPr>
          <p:cNvSpPr/>
          <p:nvPr/>
        </p:nvSpPr>
        <p:spPr>
          <a:xfrm>
            <a:off x="4472023" y="3614857"/>
            <a:ext cx="1704916" cy="1119593"/>
          </a:xfrm>
          <a:custGeom>
            <a:avLst/>
            <a:gdLst>
              <a:gd name="connsiteX0" fmla="*/ 412908 w 1704916"/>
              <a:gd name="connsiteY0" fmla="*/ 1119593 h 1119593"/>
              <a:gd name="connsiteX1" fmla="*/ 0 w 1704916"/>
              <a:gd name="connsiteY1" fmla="*/ 706300 h 1119593"/>
              <a:gd name="connsiteX2" fmla="*/ 1704917 w 1704916"/>
              <a:gd name="connsiteY2" fmla="*/ 12 h 1119593"/>
              <a:gd name="connsiteX3" fmla="*/ 1704917 w 1704916"/>
              <a:gd name="connsiteY3" fmla="*/ 584356 h 1119593"/>
              <a:gd name="connsiteX4" fmla="*/ 412908 w 1704916"/>
              <a:gd name="connsiteY4" fmla="*/ 1119593 h 1119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16" h="1119593">
                <a:moveTo>
                  <a:pt x="412908" y="1119593"/>
                </a:moveTo>
                <a:lnTo>
                  <a:pt x="0" y="706300"/>
                </a:lnTo>
                <a:cubicBezTo>
                  <a:pt x="451217" y="252335"/>
                  <a:pt x="1065156" y="-2009"/>
                  <a:pt x="1704917" y="12"/>
                </a:cubicBezTo>
                <a:lnTo>
                  <a:pt x="1704917" y="584356"/>
                </a:lnTo>
                <a:cubicBezTo>
                  <a:pt x="1220108" y="582805"/>
                  <a:pt x="754830" y="775566"/>
                  <a:pt x="412908" y="1119593"/>
                </a:cubicBezTo>
                <a:close/>
              </a:path>
            </a:pathLst>
          </a:custGeom>
          <a:solidFill>
            <a:schemeClr val="accent2"/>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xmlns="" id="{EA9B606E-2A98-F04A-910A-B6CD649456C9}"/>
              </a:ext>
            </a:extLst>
          </p:cNvPr>
          <p:cNvSpPr/>
          <p:nvPr/>
        </p:nvSpPr>
        <p:spPr>
          <a:xfrm>
            <a:off x="6177879" y="3614859"/>
            <a:ext cx="1704916" cy="1119591"/>
          </a:xfrm>
          <a:custGeom>
            <a:avLst/>
            <a:gdLst>
              <a:gd name="connsiteX0" fmla="*/ 1291070 w 1704916"/>
              <a:gd name="connsiteY0" fmla="*/ 1119592 h 1119591"/>
              <a:gd name="connsiteX1" fmla="*/ 0 w 1704916"/>
              <a:gd name="connsiteY1" fmla="*/ 584354 h 1119591"/>
              <a:gd name="connsiteX2" fmla="*/ 0 w 1704916"/>
              <a:gd name="connsiteY2" fmla="*/ 10 h 1119591"/>
              <a:gd name="connsiteX3" fmla="*/ 1704917 w 1704916"/>
              <a:gd name="connsiteY3" fmla="*/ 706298 h 1119591"/>
            </a:gdLst>
            <a:ahLst/>
            <a:cxnLst>
              <a:cxn ang="0">
                <a:pos x="connsiteX0" y="connsiteY0"/>
              </a:cxn>
              <a:cxn ang="0">
                <a:pos x="connsiteX1" y="connsiteY1"/>
              </a:cxn>
              <a:cxn ang="0">
                <a:pos x="connsiteX2" y="connsiteY2"/>
              </a:cxn>
              <a:cxn ang="0">
                <a:pos x="connsiteX3" y="connsiteY3"/>
              </a:cxn>
            </a:cxnLst>
            <a:rect l="l" t="t" r="r" b="b"/>
            <a:pathLst>
              <a:path w="1704916" h="1119591">
                <a:moveTo>
                  <a:pt x="1291070" y="1119592"/>
                </a:moveTo>
                <a:cubicBezTo>
                  <a:pt x="949335" y="775846"/>
                  <a:pt x="484480" y="583132"/>
                  <a:pt x="0" y="584354"/>
                </a:cubicBezTo>
                <a:lnTo>
                  <a:pt x="0" y="10"/>
                </a:lnTo>
                <a:cubicBezTo>
                  <a:pt x="639714" y="-1846"/>
                  <a:pt x="1253605" y="252474"/>
                  <a:pt x="1704917" y="706298"/>
                </a:cubicBezTo>
                <a:close/>
              </a:path>
            </a:pathLst>
          </a:custGeom>
          <a:solidFill>
            <a:schemeClr val="accent3"/>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xmlns="" id="{A88F4B27-3EE7-7848-B431-8719C20DD1BA}"/>
              </a:ext>
            </a:extLst>
          </p:cNvPr>
          <p:cNvSpPr/>
          <p:nvPr/>
        </p:nvSpPr>
        <p:spPr>
          <a:xfrm>
            <a:off x="3766382" y="4321157"/>
            <a:ext cx="1118548" cy="1706510"/>
          </a:xfrm>
          <a:custGeom>
            <a:avLst/>
            <a:gdLst>
              <a:gd name="connsiteX0" fmla="*/ 583810 w 1118548"/>
              <a:gd name="connsiteY0" fmla="*/ 1706510 h 1706510"/>
              <a:gd name="connsiteX1" fmla="*/ 12 w 1118548"/>
              <a:gd name="connsiteY1" fmla="*/ 1706510 h 1706510"/>
              <a:gd name="connsiteX2" fmla="*/ 705641 w 1118548"/>
              <a:gd name="connsiteY2" fmla="*/ 0 h 1706510"/>
              <a:gd name="connsiteX3" fmla="*/ 1118548 w 1118548"/>
              <a:gd name="connsiteY3" fmla="*/ 413294 h 1706510"/>
              <a:gd name="connsiteX4" fmla="*/ 583810 w 1118548"/>
              <a:gd name="connsiteY4" fmla="*/ 1706510 h 1706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548" h="1706510">
                <a:moveTo>
                  <a:pt x="583810" y="1706510"/>
                </a:moveTo>
                <a:lnTo>
                  <a:pt x="12" y="1706510"/>
                </a:lnTo>
                <a:cubicBezTo>
                  <a:pt x="-2007" y="1066152"/>
                  <a:pt x="252099" y="451639"/>
                  <a:pt x="705641" y="0"/>
                </a:cubicBezTo>
                <a:lnTo>
                  <a:pt x="1118548" y="413294"/>
                </a:lnTo>
                <a:cubicBezTo>
                  <a:pt x="774889" y="755559"/>
                  <a:pt x="582332" y="1221249"/>
                  <a:pt x="583810" y="1706510"/>
                </a:cubicBezTo>
                <a:close/>
              </a:path>
            </a:pathLst>
          </a:custGeom>
          <a:solidFill>
            <a:schemeClr val="accent1"/>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xmlns="" id="{88C8EDEF-F6CA-3C4E-9463-1494C4195FA6}"/>
              </a:ext>
            </a:extLst>
          </p:cNvPr>
          <p:cNvSpPr/>
          <p:nvPr/>
        </p:nvSpPr>
        <p:spPr>
          <a:xfrm>
            <a:off x="7468949" y="4322097"/>
            <a:ext cx="1118543" cy="1705570"/>
          </a:xfrm>
          <a:custGeom>
            <a:avLst/>
            <a:gdLst>
              <a:gd name="connsiteX0" fmla="*/ 1118536 w 1118543"/>
              <a:gd name="connsiteY0" fmla="*/ 1705570 h 1705570"/>
              <a:gd name="connsiteX1" fmla="*/ 534503 w 1118543"/>
              <a:gd name="connsiteY1" fmla="*/ 1705570 h 1705570"/>
              <a:gd name="connsiteX2" fmla="*/ 0 w 1118543"/>
              <a:gd name="connsiteY2" fmla="*/ 413294 h 1705570"/>
              <a:gd name="connsiteX3" fmla="*/ 412908 w 1118543"/>
              <a:gd name="connsiteY3" fmla="*/ 0 h 1705570"/>
              <a:gd name="connsiteX4" fmla="*/ 1118536 w 1118543"/>
              <a:gd name="connsiteY4" fmla="*/ 1705570 h 170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543" h="1705570">
                <a:moveTo>
                  <a:pt x="1118536" y="1705570"/>
                </a:moveTo>
                <a:lnTo>
                  <a:pt x="534503" y="1705570"/>
                </a:lnTo>
                <a:cubicBezTo>
                  <a:pt x="535724" y="1220684"/>
                  <a:pt x="343284" y="755418"/>
                  <a:pt x="0" y="413294"/>
                </a:cubicBezTo>
                <a:lnTo>
                  <a:pt x="412908" y="0"/>
                </a:lnTo>
                <a:cubicBezTo>
                  <a:pt x="866073" y="451498"/>
                  <a:pt x="1120132" y="1065564"/>
                  <a:pt x="1118536" y="1705570"/>
                </a:cubicBezTo>
                <a:close/>
              </a:path>
            </a:pathLst>
          </a:custGeom>
          <a:solidFill>
            <a:schemeClr val="accent5"/>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 name="Group 48">
            <a:extLst>
              <a:ext uri="{FF2B5EF4-FFF2-40B4-BE49-F238E27FC236}">
                <a16:creationId xmlns:a16="http://schemas.microsoft.com/office/drawing/2014/main" xmlns="" id="{AB68216B-0CB4-0B4A-85B9-51EB8EC790BA}"/>
              </a:ext>
            </a:extLst>
          </p:cNvPr>
          <p:cNvGrpSpPr/>
          <p:nvPr/>
        </p:nvGrpSpPr>
        <p:grpSpPr>
          <a:xfrm>
            <a:off x="5602729" y="2266471"/>
            <a:ext cx="1219612" cy="157281"/>
            <a:chOff x="5602729" y="2266471"/>
            <a:chExt cx="1219612" cy="157281"/>
          </a:xfrm>
          <a:solidFill>
            <a:schemeClr val="tx1"/>
          </a:solidFill>
        </p:grpSpPr>
        <p:sp>
          <p:nvSpPr>
            <p:cNvPr id="22" name="Freeform 21">
              <a:extLst>
                <a:ext uri="{FF2B5EF4-FFF2-40B4-BE49-F238E27FC236}">
                  <a16:creationId xmlns:a16="http://schemas.microsoft.com/office/drawing/2014/main" xmlns="" id="{ECC0C43B-6158-0142-BDC3-0421C0709800}"/>
                </a:ext>
              </a:extLst>
            </p:cNvPr>
            <p:cNvSpPr/>
            <p:nvPr/>
          </p:nvSpPr>
          <p:spPr>
            <a:xfrm>
              <a:off x="5652808" y="2286467"/>
              <a:ext cx="1120785" cy="83178"/>
            </a:xfrm>
            <a:custGeom>
              <a:avLst/>
              <a:gdLst>
                <a:gd name="connsiteX0" fmla="*/ 1099949 w 1120785"/>
                <a:gd name="connsiteY0" fmla="*/ 82883 h 83178"/>
                <a:gd name="connsiteX1" fmla="*/ 1096898 w 1120785"/>
                <a:gd name="connsiteY1" fmla="*/ 82883 h 83178"/>
                <a:gd name="connsiteX2" fmla="*/ 22258 w 1120785"/>
                <a:gd name="connsiteY2" fmla="*/ 72779 h 83178"/>
                <a:gd name="connsiteX3" fmla="*/ 192 w 1120785"/>
                <a:gd name="connsiteY3" fmla="*/ 56097 h 83178"/>
                <a:gd name="connsiteX4" fmla="*/ 16859 w 1120785"/>
                <a:gd name="connsiteY4" fmla="*/ 34011 h 83178"/>
                <a:gd name="connsiteX5" fmla="*/ 1103001 w 1120785"/>
                <a:gd name="connsiteY5" fmla="*/ 44584 h 83178"/>
                <a:gd name="connsiteX6" fmla="*/ 1120724 w 1120785"/>
                <a:gd name="connsiteY6" fmla="*/ 65378 h 83178"/>
                <a:gd name="connsiteX7" fmla="*/ 1099949 w 1120785"/>
                <a:gd name="connsiteY7" fmla="*/ 83118 h 8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0785" h="83178">
                  <a:moveTo>
                    <a:pt x="1099949" y="82883"/>
                  </a:moveTo>
                  <a:lnTo>
                    <a:pt x="1096898" y="82883"/>
                  </a:lnTo>
                  <a:cubicBezTo>
                    <a:pt x="741008" y="28078"/>
                    <a:pt x="379110" y="24674"/>
                    <a:pt x="22258" y="72779"/>
                  </a:cubicBezTo>
                  <a:cubicBezTo>
                    <a:pt x="11554" y="74271"/>
                    <a:pt x="1694" y="66802"/>
                    <a:pt x="192" y="56097"/>
                  </a:cubicBezTo>
                  <a:cubicBezTo>
                    <a:pt x="-1310" y="45392"/>
                    <a:pt x="6155" y="35503"/>
                    <a:pt x="16859" y="34011"/>
                  </a:cubicBezTo>
                  <a:cubicBezTo>
                    <a:pt x="377537" y="-14640"/>
                    <a:pt x="743332" y="-11080"/>
                    <a:pt x="1103001" y="44584"/>
                  </a:cubicBezTo>
                  <a:cubicBezTo>
                    <a:pt x="1113635" y="45428"/>
                    <a:pt x="1121569" y="54737"/>
                    <a:pt x="1120724" y="65378"/>
                  </a:cubicBezTo>
                  <a:cubicBezTo>
                    <a:pt x="1119879" y="76019"/>
                    <a:pt x="1110583" y="83961"/>
                    <a:pt x="1099949" y="83118"/>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612965DF-3D2F-7F4C-A115-891A4CD4CC06}"/>
                </a:ext>
              </a:extLst>
            </p:cNvPr>
            <p:cNvSpPr/>
            <p:nvPr/>
          </p:nvSpPr>
          <p:spPr>
            <a:xfrm>
              <a:off x="6675842" y="2277117"/>
              <a:ext cx="146499" cy="146635"/>
            </a:xfrm>
            <a:custGeom>
              <a:avLst/>
              <a:gdLst>
                <a:gd name="connsiteX0" fmla="*/ 84192 w 146499"/>
                <a:gd name="connsiteY0" fmla="*/ 834 h 146635"/>
                <a:gd name="connsiteX1" fmla="*/ 145670 w 146499"/>
                <a:gd name="connsiteY1" fmla="*/ 84275 h 146635"/>
                <a:gd name="connsiteX2" fmla="*/ 62290 w 146499"/>
                <a:gd name="connsiteY2" fmla="*/ 145801 h 146635"/>
                <a:gd name="connsiteX3" fmla="*/ 835 w 146499"/>
                <a:gd name="connsiteY3" fmla="*/ 62360 h 146635"/>
                <a:gd name="connsiteX4" fmla="*/ 859 w 146499"/>
                <a:gd name="connsiteY4" fmla="*/ 62158 h 146635"/>
                <a:gd name="connsiteX5" fmla="*/ 84192 w 146499"/>
                <a:gd name="connsiteY5" fmla="*/ 834 h 14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99" h="146635">
                  <a:moveTo>
                    <a:pt x="84192" y="834"/>
                  </a:moveTo>
                  <a:cubicBezTo>
                    <a:pt x="124191" y="6886"/>
                    <a:pt x="151703" y="44243"/>
                    <a:pt x="145670" y="84275"/>
                  </a:cubicBezTo>
                  <a:cubicBezTo>
                    <a:pt x="139613" y="124307"/>
                    <a:pt x="102290" y="151854"/>
                    <a:pt x="62290" y="145801"/>
                  </a:cubicBezTo>
                  <a:cubicBezTo>
                    <a:pt x="22314" y="139749"/>
                    <a:pt x="-5221" y="102393"/>
                    <a:pt x="835" y="62360"/>
                  </a:cubicBezTo>
                  <a:cubicBezTo>
                    <a:pt x="835" y="62292"/>
                    <a:pt x="859" y="62226"/>
                    <a:pt x="859" y="62158"/>
                  </a:cubicBezTo>
                  <a:cubicBezTo>
                    <a:pt x="7009" y="22222"/>
                    <a:pt x="44285" y="-5207"/>
                    <a:pt x="84192" y="834"/>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DC155687-B915-7743-93D0-482162CE439D}"/>
                </a:ext>
              </a:extLst>
            </p:cNvPr>
            <p:cNvSpPr/>
            <p:nvPr/>
          </p:nvSpPr>
          <p:spPr>
            <a:xfrm>
              <a:off x="5602729" y="2266471"/>
              <a:ext cx="146485" cy="146632"/>
            </a:xfrm>
            <a:custGeom>
              <a:avLst/>
              <a:gdLst>
                <a:gd name="connsiteX0" fmla="*/ 63416 w 146485"/>
                <a:gd name="connsiteY0" fmla="*/ 671 h 146632"/>
                <a:gd name="connsiteX1" fmla="*/ 670 w 146485"/>
                <a:gd name="connsiteY1" fmla="*/ 83151 h 146632"/>
                <a:gd name="connsiteX2" fmla="*/ 83064 w 146485"/>
                <a:gd name="connsiteY2" fmla="*/ 145961 h 146632"/>
                <a:gd name="connsiteX3" fmla="*/ 145810 w 146485"/>
                <a:gd name="connsiteY3" fmla="*/ 63478 h 146632"/>
                <a:gd name="connsiteX4" fmla="*/ 145810 w 146485"/>
                <a:gd name="connsiteY4" fmla="*/ 63406 h 146632"/>
                <a:gd name="connsiteX5" fmla="*/ 63416 w 146485"/>
                <a:gd name="connsiteY5" fmla="*/ 671 h 146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85" h="146632">
                  <a:moveTo>
                    <a:pt x="63416" y="671"/>
                  </a:moveTo>
                  <a:cubicBezTo>
                    <a:pt x="23323" y="6104"/>
                    <a:pt x="-4752" y="43032"/>
                    <a:pt x="670" y="83151"/>
                  </a:cubicBezTo>
                  <a:cubicBezTo>
                    <a:pt x="6093" y="123273"/>
                    <a:pt x="42994" y="151393"/>
                    <a:pt x="83064" y="145961"/>
                  </a:cubicBezTo>
                  <a:cubicBezTo>
                    <a:pt x="123158" y="140529"/>
                    <a:pt x="151256" y="103600"/>
                    <a:pt x="145810" y="63478"/>
                  </a:cubicBezTo>
                  <a:cubicBezTo>
                    <a:pt x="145810" y="63455"/>
                    <a:pt x="145810" y="63429"/>
                    <a:pt x="145810" y="63406"/>
                  </a:cubicBezTo>
                  <a:cubicBezTo>
                    <a:pt x="140341" y="23319"/>
                    <a:pt x="103463" y="-4756"/>
                    <a:pt x="63416" y="671"/>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7" name="Group 46">
            <a:extLst>
              <a:ext uri="{FF2B5EF4-FFF2-40B4-BE49-F238E27FC236}">
                <a16:creationId xmlns:a16="http://schemas.microsoft.com/office/drawing/2014/main" xmlns="" id="{2ED310D3-0723-854E-B01C-77836D723532}"/>
              </a:ext>
            </a:extLst>
          </p:cNvPr>
          <p:cNvGrpSpPr/>
          <p:nvPr/>
        </p:nvGrpSpPr>
        <p:grpSpPr>
          <a:xfrm>
            <a:off x="2386579" y="5411889"/>
            <a:ext cx="184961" cy="615768"/>
            <a:chOff x="2386579" y="5411889"/>
            <a:chExt cx="184961" cy="615768"/>
          </a:xfrm>
          <a:solidFill>
            <a:schemeClr val="tx1"/>
          </a:solidFill>
        </p:grpSpPr>
        <p:sp>
          <p:nvSpPr>
            <p:cNvPr id="25" name="Freeform 24">
              <a:extLst>
                <a:ext uri="{FF2B5EF4-FFF2-40B4-BE49-F238E27FC236}">
                  <a16:creationId xmlns:a16="http://schemas.microsoft.com/office/drawing/2014/main" xmlns="" id="{EDDA5632-6576-CA46-855F-2F18094B6847}"/>
                </a:ext>
              </a:extLst>
            </p:cNvPr>
            <p:cNvSpPr/>
            <p:nvPr/>
          </p:nvSpPr>
          <p:spPr>
            <a:xfrm>
              <a:off x="2439877" y="5461946"/>
              <a:ext cx="77935" cy="515445"/>
            </a:xfrm>
            <a:custGeom>
              <a:avLst/>
              <a:gdLst>
                <a:gd name="connsiteX0" fmla="*/ 19015 w 77935"/>
                <a:gd name="connsiteY0" fmla="*/ 515440 h 515445"/>
                <a:gd name="connsiteX1" fmla="*/ 19015 w 77935"/>
                <a:gd name="connsiteY1" fmla="*/ 515440 h 515445"/>
                <a:gd name="connsiteX2" fmla="*/ 2 w 77935"/>
                <a:gd name="connsiteY2" fmla="*/ 495704 h 515445"/>
                <a:gd name="connsiteX3" fmla="*/ 39203 w 77935"/>
                <a:gd name="connsiteY3" fmla="*/ 16621 h 515445"/>
                <a:gd name="connsiteX4" fmla="*/ 61269 w 77935"/>
                <a:gd name="connsiteY4" fmla="*/ 174 h 515445"/>
                <a:gd name="connsiteX5" fmla="*/ 77759 w 77935"/>
                <a:gd name="connsiteY5" fmla="*/ 21861 h 515445"/>
                <a:gd name="connsiteX6" fmla="*/ 77700 w 77935"/>
                <a:gd name="connsiteY6" fmla="*/ 22260 h 515445"/>
                <a:gd name="connsiteX7" fmla="*/ 38968 w 77935"/>
                <a:gd name="connsiteY7" fmla="*/ 496408 h 515445"/>
                <a:gd name="connsiteX8" fmla="*/ 19027 w 77935"/>
                <a:gd name="connsiteY8" fmla="*/ 515440 h 515445"/>
                <a:gd name="connsiteX9" fmla="*/ 19015 w 77935"/>
                <a:gd name="connsiteY9" fmla="*/ 515440 h 51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935" h="515445">
                  <a:moveTo>
                    <a:pt x="19015" y="515440"/>
                  </a:moveTo>
                  <a:lnTo>
                    <a:pt x="19015" y="515440"/>
                  </a:lnTo>
                  <a:cubicBezTo>
                    <a:pt x="8346" y="515182"/>
                    <a:pt x="-130" y="506394"/>
                    <a:pt x="2" y="495704"/>
                  </a:cubicBezTo>
                  <a:cubicBezTo>
                    <a:pt x="2943" y="335344"/>
                    <a:pt x="16037" y="175336"/>
                    <a:pt x="39203" y="16621"/>
                  </a:cubicBezTo>
                  <a:cubicBezTo>
                    <a:pt x="40891" y="6072"/>
                    <a:pt x="50677" y="-1236"/>
                    <a:pt x="61269" y="174"/>
                  </a:cubicBezTo>
                  <a:cubicBezTo>
                    <a:pt x="71804" y="1607"/>
                    <a:pt x="79186" y="11311"/>
                    <a:pt x="77759" y="21861"/>
                  </a:cubicBezTo>
                  <a:cubicBezTo>
                    <a:pt x="77743" y="21978"/>
                    <a:pt x="77722" y="22119"/>
                    <a:pt x="77700" y="22260"/>
                  </a:cubicBezTo>
                  <a:cubicBezTo>
                    <a:pt x="54806" y="179331"/>
                    <a:pt x="41870" y="337693"/>
                    <a:pt x="38968" y="496408"/>
                  </a:cubicBezTo>
                  <a:cubicBezTo>
                    <a:pt x="38712" y="507169"/>
                    <a:pt x="29785" y="515699"/>
                    <a:pt x="19027" y="515440"/>
                  </a:cubicBezTo>
                  <a:cubicBezTo>
                    <a:pt x="19022" y="515440"/>
                    <a:pt x="19020" y="515440"/>
                    <a:pt x="19015" y="515440"/>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813C99AA-EB9F-2E4A-8ABF-CB960C9BAC19}"/>
                </a:ext>
              </a:extLst>
            </p:cNvPr>
            <p:cNvSpPr/>
            <p:nvPr/>
          </p:nvSpPr>
          <p:spPr>
            <a:xfrm>
              <a:off x="2425013" y="5411889"/>
              <a:ext cx="146527" cy="146631"/>
            </a:xfrm>
            <a:custGeom>
              <a:avLst/>
              <a:gdLst>
                <a:gd name="connsiteX0" fmla="*/ 781 w 146527"/>
                <a:gd name="connsiteY0" fmla="*/ 62919 h 146631"/>
                <a:gd name="connsiteX1" fmla="*/ 83665 w 146527"/>
                <a:gd name="connsiteY1" fmla="*/ 749 h 146631"/>
                <a:gd name="connsiteX2" fmla="*/ 145777 w 146527"/>
                <a:gd name="connsiteY2" fmla="*/ 83713 h 146631"/>
                <a:gd name="connsiteX3" fmla="*/ 62895 w 146527"/>
                <a:gd name="connsiteY3" fmla="*/ 145883 h 146631"/>
                <a:gd name="connsiteX4" fmla="*/ 62752 w 146527"/>
                <a:gd name="connsiteY4" fmla="*/ 145859 h 146631"/>
                <a:gd name="connsiteX5" fmla="*/ 734 w 146527"/>
                <a:gd name="connsiteY5" fmla="*/ 63247 h 146631"/>
                <a:gd name="connsiteX6" fmla="*/ 781 w 146527"/>
                <a:gd name="connsiteY6" fmla="*/ 62919 h 14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527" h="146631">
                  <a:moveTo>
                    <a:pt x="781" y="62919"/>
                  </a:moveTo>
                  <a:cubicBezTo>
                    <a:pt x="6516" y="22834"/>
                    <a:pt x="43626" y="-4985"/>
                    <a:pt x="83665" y="749"/>
                  </a:cubicBezTo>
                  <a:cubicBezTo>
                    <a:pt x="123705" y="6481"/>
                    <a:pt x="151514" y="43629"/>
                    <a:pt x="145777" y="83713"/>
                  </a:cubicBezTo>
                  <a:cubicBezTo>
                    <a:pt x="140043" y="123797"/>
                    <a:pt x="102935" y="151616"/>
                    <a:pt x="62895" y="145883"/>
                  </a:cubicBezTo>
                  <a:cubicBezTo>
                    <a:pt x="62846" y="145883"/>
                    <a:pt x="62799" y="145859"/>
                    <a:pt x="62752" y="145859"/>
                  </a:cubicBezTo>
                  <a:cubicBezTo>
                    <a:pt x="22832" y="140197"/>
                    <a:pt x="-4933" y="103191"/>
                    <a:pt x="734" y="63247"/>
                  </a:cubicBezTo>
                  <a:cubicBezTo>
                    <a:pt x="750" y="63130"/>
                    <a:pt x="764" y="63036"/>
                    <a:pt x="781" y="62919"/>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975AEBA0-1298-F143-BD18-C44CD210E68E}"/>
                </a:ext>
              </a:extLst>
            </p:cNvPr>
            <p:cNvSpPr/>
            <p:nvPr/>
          </p:nvSpPr>
          <p:spPr>
            <a:xfrm>
              <a:off x="2386579" y="5881039"/>
              <a:ext cx="146479" cy="146618"/>
            </a:xfrm>
            <a:custGeom>
              <a:avLst/>
              <a:gdLst>
                <a:gd name="connsiteX0" fmla="*/ 14 w 146479"/>
                <a:gd name="connsiteY0" fmla="*/ 71911 h 146618"/>
                <a:gd name="connsiteX1" fmla="*/ 71844 w 146479"/>
                <a:gd name="connsiteY1" fmla="*/ 146605 h 146618"/>
                <a:gd name="connsiteX2" fmla="*/ 146465 w 146479"/>
                <a:gd name="connsiteY2" fmla="*/ 74707 h 146618"/>
                <a:gd name="connsiteX3" fmla="*/ 74661 w 146479"/>
                <a:gd name="connsiteY3" fmla="*/ 14 h 146618"/>
                <a:gd name="connsiteX4" fmla="*/ 14 w 146479"/>
                <a:gd name="connsiteY4" fmla="*/ 71888 h 146618"/>
                <a:gd name="connsiteX5" fmla="*/ 14 w 146479"/>
                <a:gd name="connsiteY5" fmla="*/ 71911 h 14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79" h="146618">
                  <a:moveTo>
                    <a:pt x="14" y="71911"/>
                  </a:moveTo>
                  <a:cubicBezTo>
                    <a:pt x="-756" y="112395"/>
                    <a:pt x="31403" y="145830"/>
                    <a:pt x="71844" y="146605"/>
                  </a:cubicBezTo>
                  <a:cubicBezTo>
                    <a:pt x="112285" y="147380"/>
                    <a:pt x="145696" y="115191"/>
                    <a:pt x="146465" y="74707"/>
                  </a:cubicBezTo>
                  <a:cubicBezTo>
                    <a:pt x="147235" y="34224"/>
                    <a:pt x="115092" y="789"/>
                    <a:pt x="74661" y="14"/>
                  </a:cubicBezTo>
                  <a:cubicBezTo>
                    <a:pt x="34220" y="-761"/>
                    <a:pt x="800" y="31404"/>
                    <a:pt x="14" y="71888"/>
                  </a:cubicBezTo>
                  <a:cubicBezTo>
                    <a:pt x="14" y="71888"/>
                    <a:pt x="14" y="71911"/>
                    <a:pt x="14" y="71911"/>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xmlns="" id="{7F83F79B-3CD1-9D4B-AA1E-5FC5DF183101}"/>
              </a:ext>
            </a:extLst>
          </p:cNvPr>
          <p:cNvGrpSpPr/>
          <p:nvPr/>
        </p:nvGrpSpPr>
        <p:grpSpPr>
          <a:xfrm>
            <a:off x="3254715" y="3059348"/>
            <a:ext cx="658866" cy="649967"/>
            <a:chOff x="3254715" y="3059348"/>
            <a:chExt cx="658866" cy="649967"/>
          </a:xfrm>
          <a:solidFill>
            <a:schemeClr val="tx1"/>
          </a:solidFill>
        </p:grpSpPr>
        <p:sp>
          <p:nvSpPr>
            <p:cNvPr id="28" name="Freeform 27">
              <a:extLst>
                <a:ext uri="{FF2B5EF4-FFF2-40B4-BE49-F238E27FC236}">
                  <a16:creationId xmlns:a16="http://schemas.microsoft.com/office/drawing/2014/main" xmlns="" id="{05274EC0-0B0B-474F-9092-4F340CD88333}"/>
                </a:ext>
              </a:extLst>
            </p:cNvPr>
            <p:cNvSpPr/>
            <p:nvPr/>
          </p:nvSpPr>
          <p:spPr>
            <a:xfrm>
              <a:off x="3305330" y="3109769"/>
              <a:ext cx="556445" cy="547629"/>
            </a:xfrm>
            <a:custGeom>
              <a:avLst/>
              <a:gdLst>
                <a:gd name="connsiteX0" fmla="*/ 19519 w 556445"/>
                <a:gd name="connsiteY0" fmla="*/ 547628 h 547629"/>
                <a:gd name="connsiteX1" fmla="*/ 6843 w 556445"/>
                <a:gd name="connsiteY1" fmla="*/ 543164 h 547629"/>
                <a:gd name="connsiteX2" fmla="*/ 4495 w 556445"/>
                <a:gd name="connsiteY2" fmla="*/ 515674 h 547629"/>
                <a:gd name="connsiteX3" fmla="*/ 227733 w 556445"/>
                <a:gd name="connsiteY3" fmla="*/ 271551 h 547629"/>
                <a:gd name="connsiteX4" fmla="*/ 524679 w 556445"/>
                <a:gd name="connsiteY4" fmla="*/ 4402 h 547629"/>
                <a:gd name="connsiteX5" fmla="*/ 552097 w 556445"/>
                <a:gd name="connsiteY5" fmla="*/ 7161 h 547629"/>
                <a:gd name="connsiteX6" fmla="*/ 552144 w 556445"/>
                <a:gd name="connsiteY6" fmla="*/ 7222 h 547629"/>
                <a:gd name="connsiteX7" fmla="*/ 549327 w 556445"/>
                <a:gd name="connsiteY7" fmla="*/ 34712 h 547629"/>
                <a:gd name="connsiteX8" fmla="*/ 255198 w 556445"/>
                <a:gd name="connsiteY8" fmla="*/ 299511 h 547629"/>
                <a:gd name="connsiteX9" fmla="*/ 34307 w 556445"/>
                <a:gd name="connsiteY9" fmla="*/ 540815 h 547629"/>
                <a:gd name="connsiteX10" fmla="*/ 19519 w 556445"/>
                <a:gd name="connsiteY10" fmla="*/ 547628 h 54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445" h="547629">
                  <a:moveTo>
                    <a:pt x="19519" y="547628"/>
                  </a:moveTo>
                  <a:cubicBezTo>
                    <a:pt x="14903" y="547652"/>
                    <a:pt x="10425" y="546078"/>
                    <a:pt x="6843" y="543164"/>
                  </a:cubicBezTo>
                  <a:cubicBezTo>
                    <a:pt x="-1273" y="536162"/>
                    <a:pt x="-2315" y="523945"/>
                    <a:pt x="4495" y="515674"/>
                  </a:cubicBezTo>
                  <a:cubicBezTo>
                    <a:pt x="74917" y="430853"/>
                    <a:pt x="150503" y="348853"/>
                    <a:pt x="227733" y="271551"/>
                  </a:cubicBezTo>
                  <a:cubicBezTo>
                    <a:pt x="321911" y="177297"/>
                    <a:pt x="421041" y="88121"/>
                    <a:pt x="524679" y="4402"/>
                  </a:cubicBezTo>
                  <a:cubicBezTo>
                    <a:pt x="533012" y="-2414"/>
                    <a:pt x="545289" y="-1178"/>
                    <a:pt x="552097" y="7161"/>
                  </a:cubicBezTo>
                  <a:cubicBezTo>
                    <a:pt x="552120" y="7182"/>
                    <a:pt x="552120" y="7201"/>
                    <a:pt x="552144" y="7222"/>
                  </a:cubicBezTo>
                  <a:cubicBezTo>
                    <a:pt x="558834" y="15624"/>
                    <a:pt x="557590" y="27844"/>
                    <a:pt x="549327" y="34712"/>
                  </a:cubicBezTo>
                  <a:cubicBezTo>
                    <a:pt x="446675" y="117711"/>
                    <a:pt x="348483" y="206103"/>
                    <a:pt x="255198" y="299511"/>
                  </a:cubicBezTo>
                  <a:cubicBezTo>
                    <a:pt x="178672" y="375873"/>
                    <a:pt x="104494" y="457169"/>
                    <a:pt x="34307" y="540815"/>
                  </a:cubicBezTo>
                  <a:cubicBezTo>
                    <a:pt x="30647" y="545185"/>
                    <a:pt x="25220" y="547699"/>
                    <a:pt x="19519" y="547628"/>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DC990326-F34F-4E40-911B-307D90C9745F}"/>
                </a:ext>
              </a:extLst>
            </p:cNvPr>
            <p:cNvSpPr/>
            <p:nvPr/>
          </p:nvSpPr>
          <p:spPr>
            <a:xfrm>
              <a:off x="3254715" y="3562702"/>
              <a:ext cx="146472" cy="146613"/>
            </a:xfrm>
            <a:custGeom>
              <a:avLst/>
              <a:gdLst>
                <a:gd name="connsiteX0" fmla="*/ 129053 w 146472"/>
                <a:gd name="connsiteY0" fmla="*/ 120775 h 146613"/>
                <a:gd name="connsiteX1" fmla="*/ 25819 w 146472"/>
                <a:gd name="connsiteY1" fmla="*/ 129163 h 146613"/>
                <a:gd name="connsiteX2" fmla="*/ 17427 w 146472"/>
                <a:gd name="connsiteY2" fmla="*/ 25842 h 146613"/>
                <a:gd name="connsiteX3" fmla="*/ 120603 w 146472"/>
                <a:gd name="connsiteY3" fmla="*/ 17393 h 146613"/>
                <a:gd name="connsiteX4" fmla="*/ 129100 w 146472"/>
                <a:gd name="connsiteY4" fmla="*/ 120705 h 146613"/>
                <a:gd name="connsiteX5" fmla="*/ 129053 w 146472"/>
                <a:gd name="connsiteY5" fmla="*/ 120775 h 14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72" h="146613">
                  <a:moveTo>
                    <a:pt x="129053" y="120775"/>
                  </a:moveTo>
                  <a:cubicBezTo>
                    <a:pt x="102856" y="151625"/>
                    <a:pt x="56643" y="155385"/>
                    <a:pt x="25819" y="129163"/>
                  </a:cubicBezTo>
                  <a:cubicBezTo>
                    <a:pt x="-5007" y="102965"/>
                    <a:pt x="-8763" y="56702"/>
                    <a:pt x="17427" y="25842"/>
                  </a:cubicBezTo>
                  <a:cubicBezTo>
                    <a:pt x="43598" y="-4987"/>
                    <a:pt x="89781" y="-8770"/>
                    <a:pt x="120603" y="17393"/>
                  </a:cubicBezTo>
                  <a:cubicBezTo>
                    <a:pt x="151447" y="43568"/>
                    <a:pt x="155250" y="89831"/>
                    <a:pt x="129100" y="120705"/>
                  </a:cubicBezTo>
                  <a:cubicBezTo>
                    <a:pt x="129077" y="120728"/>
                    <a:pt x="129077" y="120752"/>
                    <a:pt x="129053" y="120775"/>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A68B7076-C1A8-F243-821D-637855C6CC21}"/>
                </a:ext>
              </a:extLst>
            </p:cNvPr>
            <p:cNvSpPr/>
            <p:nvPr/>
          </p:nvSpPr>
          <p:spPr>
            <a:xfrm>
              <a:off x="3767100" y="3059348"/>
              <a:ext cx="146481" cy="146714"/>
            </a:xfrm>
            <a:custGeom>
              <a:avLst/>
              <a:gdLst>
                <a:gd name="connsiteX0" fmla="*/ 119951 w 146481"/>
                <a:gd name="connsiteY0" fmla="*/ 129775 h 146714"/>
                <a:gd name="connsiteX1" fmla="*/ 129669 w 146481"/>
                <a:gd name="connsiteY1" fmla="*/ 26560 h 146714"/>
                <a:gd name="connsiteX2" fmla="*/ 26548 w 146481"/>
                <a:gd name="connsiteY2" fmla="*/ 16842 h 146714"/>
                <a:gd name="connsiteX3" fmla="*/ 16830 w 146481"/>
                <a:gd name="connsiteY3" fmla="*/ 120060 h 146714"/>
                <a:gd name="connsiteX4" fmla="*/ 16900 w 146481"/>
                <a:gd name="connsiteY4" fmla="*/ 120142 h 146714"/>
                <a:gd name="connsiteX5" fmla="*/ 119669 w 146481"/>
                <a:gd name="connsiteY5" fmla="*/ 130006 h 146714"/>
                <a:gd name="connsiteX6" fmla="*/ 119951 w 146481"/>
                <a:gd name="connsiteY6" fmla="*/ 129775 h 14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481" h="146714">
                  <a:moveTo>
                    <a:pt x="119951" y="129775"/>
                  </a:moveTo>
                  <a:cubicBezTo>
                    <a:pt x="151101" y="103956"/>
                    <a:pt x="155444" y="57744"/>
                    <a:pt x="129669" y="26560"/>
                  </a:cubicBezTo>
                  <a:cubicBezTo>
                    <a:pt x="103871" y="-4626"/>
                    <a:pt x="57698" y="-8975"/>
                    <a:pt x="26548" y="16842"/>
                  </a:cubicBezTo>
                  <a:cubicBezTo>
                    <a:pt x="-4626" y="42662"/>
                    <a:pt x="-8968" y="88873"/>
                    <a:pt x="16830" y="120060"/>
                  </a:cubicBezTo>
                  <a:cubicBezTo>
                    <a:pt x="16853" y="120085"/>
                    <a:pt x="16877" y="120114"/>
                    <a:pt x="16900" y="120142"/>
                  </a:cubicBezTo>
                  <a:cubicBezTo>
                    <a:pt x="42557" y="151272"/>
                    <a:pt x="88566" y="155689"/>
                    <a:pt x="119669" y="130006"/>
                  </a:cubicBezTo>
                  <a:cubicBezTo>
                    <a:pt x="119763" y="129930"/>
                    <a:pt x="119857" y="129853"/>
                    <a:pt x="119951" y="129775"/>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0" name="Group 49">
            <a:extLst>
              <a:ext uri="{FF2B5EF4-FFF2-40B4-BE49-F238E27FC236}">
                <a16:creationId xmlns:a16="http://schemas.microsoft.com/office/drawing/2014/main" xmlns="" id="{DC2694DC-4349-6D4C-A65E-B770AF979840}"/>
              </a:ext>
            </a:extLst>
          </p:cNvPr>
          <p:cNvGrpSpPr/>
          <p:nvPr/>
        </p:nvGrpSpPr>
        <p:grpSpPr>
          <a:xfrm>
            <a:off x="8484142" y="3095505"/>
            <a:ext cx="641826" cy="647064"/>
            <a:chOff x="8484142" y="3095505"/>
            <a:chExt cx="641826" cy="647064"/>
          </a:xfrm>
          <a:solidFill>
            <a:schemeClr val="tx1"/>
          </a:solidFill>
        </p:grpSpPr>
        <p:sp>
          <p:nvSpPr>
            <p:cNvPr id="31" name="Freeform 30">
              <a:extLst>
                <a:ext uri="{FF2B5EF4-FFF2-40B4-BE49-F238E27FC236}">
                  <a16:creationId xmlns:a16="http://schemas.microsoft.com/office/drawing/2014/main" xmlns="" id="{E7A4BFE5-242F-9E4C-A790-A0BA86E572C6}"/>
                </a:ext>
              </a:extLst>
            </p:cNvPr>
            <p:cNvSpPr/>
            <p:nvPr/>
          </p:nvSpPr>
          <p:spPr>
            <a:xfrm>
              <a:off x="8535962" y="3146364"/>
              <a:ext cx="539723" cy="544866"/>
            </a:xfrm>
            <a:custGeom>
              <a:avLst/>
              <a:gdLst>
                <a:gd name="connsiteX0" fmla="*/ 520299 w 539723"/>
                <a:gd name="connsiteY0" fmla="*/ 544867 h 544866"/>
                <a:gd name="connsiteX1" fmla="*/ 505276 w 539723"/>
                <a:gd name="connsiteY1" fmla="*/ 537583 h 544866"/>
                <a:gd name="connsiteX2" fmla="*/ 257155 w 539723"/>
                <a:gd name="connsiteY2" fmla="*/ 263386 h 544866"/>
                <a:gd name="connsiteX3" fmla="*/ 7157 w 539723"/>
                <a:gd name="connsiteY3" fmla="*/ 34770 h 544866"/>
                <a:gd name="connsiteX4" fmla="*/ 4457 w 539723"/>
                <a:gd name="connsiteY4" fmla="*/ 7162 h 544866"/>
                <a:gd name="connsiteX5" fmla="*/ 32040 w 539723"/>
                <a:gd name="connsiteY5" fmla="*/ 4460 h 544866"/>
                <a:gd name="connsiteX6" fmla="*/ 284620 w 539723"/>
                <a:gd name="connsiteY6" fmla="*/ 235425 h 544866"/>
                <a:gd name="connsiteX7" fmla="*/ 535323 w 539723"/>
                <a:gd name="connsiteY7" fmla="*/ 512443 h 544866"/>
                <a:gd name="connsiteX8" fmla="*/ 532576 w 539723"/>
                <a:gd name="connsiteY8" fmla="*/ 539886 h 544866"/>
                <a:gd name="connsiteX9" fmla="*/ 532505 w 539723"/>
                <a:gd name="connsiteY9" fmla="*/ 539933 h 544866"/>
                <a:gd name="connsiteX10" fmla="*/ 520299 w 539723"/>
                <a:gd name="connsiteY10" fmla="*/ 544867 h 54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9723" h="544866">
                  <a:moveTo>
                    <a:pt x="520299" y="544867"/>
                  </a:moveTo>
                  <a:cubicBezTo>
                    <a:pt x="514454" y="544843"/>
                    <a:pt x="508914" y="542165"/>
                    <a:pt x="505276" y="537583"/>
                  </a:cubicBezTo>
                  <a:cubicBezTo>
                    <a:pt x="427342" y="443600"/>
                    <a:pt x="344009" y="349616"/>
                    <a:pt x="257155" y="263386"/>
                  </a:cubicBezTo>
                  <a:cubicBezTo>
                    <a:pt x="177344" y="183499"/>
                    <a:pt x="92837" y="106668"/>
                    <a:pt x="7157" y="34770"/>
                  </a:cubicBezTo>
                  <a:cubicBezTo>
                    <a:pt x="-1200" y="27893"/>
                    <a:pt x="-2420" y="15532"/>
                    <a:pt x="4457" y="7162"/>
                  </a:cubicBezTo>
                  <a:cubicBezTo>
                    <a:pt x="11335" y="-1207"/>
                    <a:pt x="23683" y="-2417"/>
                    <a:pt x="32040" y="4460"/>
                  </a:cubicBezTo>
                  <a:cubicBezTo>
                    <a:pt x="118893" y="76828"/>
                    <a:pt x="204104" y="154599"/>
                    <a:pt x="284620" y="235425"/>
                  </a:cubicBezTo>
                  <a:cubicBezTo>
                    <a:pt x="372741" y="323519"/>
                    <a:pt x="456426" y="415975"/>
                    <a:pt x="535323" y="512443"/>
                  </a:cubicBezTo>
                  <a:cubicBezTo>
                    <a:pt x="542130" y="520784"/>
                    <a:pt x="540909" y="533072"/>
                    <a:pt x="532576" y="539886"/>
                  </a:cubicBezTo>
                  <a:cubicBezTo>
                    <a:pt x="532552" y="539909"/>
                    <a:pt x="532529" y="539909"/>
                    <a:pt x="532505" y="539933"/>
                  </a:cubicBezTo>
                  <a:cubicBezTo>
                    <a:pt x="529102" y="542917"/>
                    <a:pt x="524806" y="544655"/>
                    <a:pt x="520299" y="544867"/>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E15F6DD2-092A-804D-BA31-B588ECEB4859}"/>
                </a:ext>
              </a:extLst>
            </p:cNvPr>
            <p:cNvSpPr/>
            <p:nvPr/>
          </p:nvSpPr>
          <p:spPr>
            <a:xfrm>
              <a:off x="8979489" y="3595858"/>
              <a:ext cx="146479" cy="146711"/>
            </a:xfrm>
            <a:custGeom>
              <a:avLst/>
              <a:gdLst>
                <a:gd name="connsiteX0" fmla="*/ 129353 w 146479"/>
                <a:gd name="connsiteY0" fmla="*/ 26295 h 146711"/>
                <a:gd name="connsiteX1" fmla="*/ 120316 w 146479"/>
                <a:gd name="connsiteY1" fmla="*/ 129560 h 146711"/>
                <a:gd name="connsiteX2" fmla="*/ 17124 w 146479"/>
                <a:gd name="connsiteY2" fmla="*/ 120514 h 146711"/>
                <a:gd name="connsiteX3" fmla="*/ 26185 w 146479"/>
                <a:gd name="connsiteY3" fmla="*/ 17249 h 146711"/>
                <a:gd name="connsiteX4" fmla="*/ 26303 w 146479"/>
                <a:gd name="connsiteY4" fmla="*/ 17132 h 146711"/>
                <a:gd name="connsiteX5" fmla="*/ 129165 w 146479"/>
                <a:gd name="connsiteY5" fmla="*/ 26060 h 146711"/>
                <a:gd name="connsiteX6" fmla="*/ 129353 w 146479"/>
                <a:gd name="connsiteY6" fmla="*/ 26295 h 14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479" h="146711">
                  <a:moveTo>
                    <a:pt x="129353" y="26295"/>
                  </a:moveTo>
                  <a:cubicBezTo>
                    <a:pt x="155339" y="57310"/>
                    <a:pt x="151301" y="103550"/>
                    <a:pt x="120316" y="129560"/>
                  </a:cubicBezTo>
                  <a:cubicBezTo>
                    <a:pt x="89307" y="155593"/>
                    <a:pt x="43110" y="151528"/>
                    <a:pt x="17124" y="120514"/>
                  </a:cubicBezTo>
                  <a:cubicBezTo>
                    <a:pt x="-8862" y="89499"/>
                    <a:pt x="-4824" y="43259"/>
                    <a:pt x="26185" y="17249"/>
                  </a:cubicBezTo>
                  <a:cubicBezTo>
                    <a:pt x="26209" y="17202"/>
                    <a:pt x="26255" y="17178"/>
                    <a:pt x="26303" y="17132"/>
                  </a:cubicBezTo>
                  <a:cubicBezTo>
                    <a:pt x="57171" y="-8831"/>
                    <a:pt x="103227" y="-4832"/>
                    <a:pt x="129165" y="26060"/>
                  </a:cubicBezTo>
                  <a:cubicBezTo>
                    <a:pt x="129213" y="26131"/>
                    <a:pt x="129283" y="26224"/>
                    <a:pt x="129353" y="26295"/>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33049B56-0FE7-3F4C-80E3-89E87BE12FBB}"/>
                </a:ext>
              </a:extLst>
            </p:cNvPr>
            <p:cNvSpPr/>
            <p:nvPr/>
          </p:nvSpPr>
          <p:spPr>
            <a:xfrm>
              <a:off x="8484142" y="3095505"/>
              <a:ext cx="146382" cy="146617"/>
            </a:xfrm>
            <a:custGeom>
              <a:avLst/>
              <a:gdLst>
                <a:gd name="connsiteX0" fmla="*/ 120713 w 146382"/>
                <a:gd name="connsiteY0" fmla="*/ 17491 h 146617"/>
                <a:gd name="connsiteX1" fmla="*/ 17475 w 146382"/>
                <a:gd name="connsiteY1" fmla="*/ 25785 h 146617"/>
                <a:gd name="connsiteX2" fmla="*/ 25761 w 146382"/>
                <a:gd name="connsiteY2" fmla="*/ 129125 h 146617"/>
                <a:gd name="connsiteX3" fmla="*/ 129000 w 146382"/>
                <a:gd name="connsiteY3" fmla="*/ 120831 h 146617"/>
                <a:gd name="connsiteX4" fmla="*/ 129164 w 146382"/>
                <a:gd name="connsiteY4" fmla="*/ 120638 h 146617"/>
                <a:gd name="connsiteX5" fmla="*/ 120713 w 146382"/>
                <a:gd name="connsiteY5" fmla="*/ 17491 h 14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382" h="146617">
                  <a:moveTo>
                    <a:pt x="120713" y="17491"/>
                  </a:moveTo>
                  <a:cubicBezTo>
                    <a:pt x="89916" y="-8754"/>
                    <a:pt x="43696" y="-5041"/>
                    <a:pt x="17475" y="25785"/>
                  </a:cubicBezTo>
                  <a:cubicBezTo>
                    <a:pt x="-8746" y="56614"/>
                    <a:pt x="-5037" y="102880"/>
                    <a:pt x="25761" y="129125"/>
                  </a:cubicBezTo>
                  <a:cubicBezTo>
                    <a:pt x="56559" y="155372"/>
                    <a:pt x="102780" y="151658"/>
                    <a:pt x="129000" y="120831"/>
                  </a:cubicBezTo>
                  <a:cubicBezTo>
                    <a:pt x="129047" y="120768"/>
                    <a:pt x="129117" y="120702"/>
                    <a:pt x="129164" y="120638"/>
                  </a:cubicBezTo>
                  <a:cubicBezTo>
                    <a:pt x="155080" y="89753"/>
                    <a:pt x="151324" y="43736"/>
                    <a:pt x="120713" y="17491"/>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1" name="Group 50">
            <a:extLst>
              <a:ext uri="{FF2B5EF4-FFF2-40B4-BE49-F238E27FC236}">
                <a16:creationId xmlns:a16="http://schemas.microsoft.com/office/drawing/2014/main" xmlns="" id="{20421830-5DA0-F745-9B83-29C1E1A16286}"/>
              </a:ext>
            </a:extLst>
          </p:cNvPr>
          <p:cNvGrpSpPr/>
          <p:nvPr/>
        </p:nvGrpSpPr>
        <p:grpSpPr>
          <a:xfrm>
            <a:off x="9784452" y="5427121"/>
            <a:ext cx="182613" cy="600536"/>
            <a:chOff x="9784452" y="5427121"/>
            <a:chExt cx="182613" cy="600536"/>
          </a:xfrm>
          <a:solidFill>
            <a:schemeClr val="tx1"/>
          </a:solidFill>
        </p:grpSpPr>
        <p:sp>
          <p:nvSpPr>
            <p:cNvPr id="34" name="Freeform 33">
              <a:extLst>
                <a:ext uri="{FF2B5EF4-FFF2-40B4-BE49-F238E27FC236}">
                  <a16:creationId xmlns:a16="http://schemas.microsoft.com/office/drawing/2014/main" xmlns="" id="{6B68C24D-90B8-1249-B2BA-A9F05C648432}"/>
                </a:ext>
              </a:extLst>
            </p:cNvPr>
            <p:cNvSpPr/>
            <p:nvPr/>
          </p:nvSpPr>
          <p:spPr>
            <a:xfrm>
              <a:off x="9838570" y="5479169"/>
              <a:ext cx="75679" cy="499156"/>
            </a:xfrm>
            <a:custGeom>
              <a:avLst/>
              <a:gdLst>
                <a:gd name="connsiteX0" fmla="*/ 56182 w 75679"/>
                <a:gd name="connsiteY0" fmla="*/ 498217 h 499156"/>
                <a:gd name="connsiteX1" fmla="*/ 36699 w 75679"/>
                <a:gd name="connsiteY1" fmla="*/ 479186 h 499156"/>
                <a:gd name="connsiteX2" fmla="*/ 80 w 75679"/>
                <a:gd name="connsiteY2" fmla="*/ 21250 h 499156"/>
                <a:gd name="connsiteX3" fmla="*/ 17732 w 75679"/>
                <a:gd name="connsiteY3" fmla="*/ 80 h 499156"/>
                <a:gd name="connsiteX4" fmla="*/ 38577 w 75679"/>
                <a:gd name="connsiteY4" fmla="*/ 15610 h 499156"/>
                <a:gd name="connsiteX5" fmla="*/ 75665 w 75679"/>
                <a:gd name="connsiteY5" fmla="*/ 479420 h 499156"/>
                <a:gd name="connsiteX6" fmla="*/ 57379 w 75679"/>
                <a:gd name="connsiteY6" fmla="*/ 499134 h 499156"/>
                <a:gd name="connsiteX7" fmla="*/ 56651 w 75679"/>
                <a:gd name="connsiteY7" fmla="*/ 499157 h 49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679" h="499156">
                  <a:moveTo>
                    <a:pt x="56182" y="498217"/>
                  </a:moveTo>
                  <a:cubicBezTo>
                    <a:pt x="45596" y="498217"/>
                    <a:pt x="36957" y="489782"/>
                    <a:pt x="36699" y="479186"/>
                  </a:cubicBezTo>
                  <a:cubicBezTo>
                    <a:pt x="33929" y="325921"/>
                    <a:pt x="21699" y="172986"/>
                    <a:pt x="80" y="21250"/>
                  </a:cubicBezTo>
                  <a:cubicBezTo>
                    <a:pt x="-883" y="10512"/>
                    <a:pt x="7004" y="1043"/>
                    <a:pt x="17732" y="80"/>
                  </a:cubicBezTo>
                  <a:cubicBezTo>
                    <a:pt x="27614" y="-813"/>
                    <a:pt x="36605" y="5883"/>
                    <a:pt x="38577" y="15610"/>
                  </a:cubicBezTo>
                  <a:cubicBezTo>
                    <a:pt x="60478" y="169297"/>
                    <a:pt x="72872" y="324206"/>
                    <a:pt x="75665" y="479420"/>
                  </a:cubicBezTo>
                  <a:cubicBezTo>
                    <a:pt x="76065" y="489923"/>
                    <a:pt x="67872" y="498758"/>
                    <a:pt x="57379" y="499134"/>
                  </a:cubicBezTo>
                  <a:cubicBezTo>
                    <a:pt x="57121" y="499157"/>
                    <a:pt x="56886" y="499157"/>
                    <a:pt x="56651" y="499157"/>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F1E7CEB6-EC62-164D-89FA-40CFE6B791B5}"/>
                </a:ext>
              </a:extLst>
            </p:cNvPr>
            <p:cNvSpPr/>
            <p:nvPr/>
          </p:nvSpPr>
          <p:spPr>
            <a:xfrm>
              <a:off x="9820584" y="5881039"/>
              <a:ext cx="146481" cy="146618"/>
            </a:xfrm>
            <a:custGeom>
              <a:avLst/>
              <a:gdLst>
                <a:gd name="connsiteX0" fmla="*/ 146468 w 146481"/>
                <a:gd name="connsiteY0" fmla="*/ 71911 h 146618"/>
                <a:gd name="connsiteX1" fmla="*/ 74637 w 146481"/>
                <a:gd name="connsiteY1" fmla="*/ 146605 h 146618"/>
                <a:gd name="connsiteX2" fmla="*/ 14 w 146481"/>
                <a:gd name="connsiteY2" fmla="*/ 74707 h 146618"/>
                <a:gd name="connsiteX3" fmla="*/ 71820 w 146481"/>
                <a:gd name="connsiteY3" fmla="*/ 14 h 146618"/>
                <a:gd name="connsiteX4" fmla="*/ 146468 w 146481"/>
                <a:gd name="connsiteY4" fmla="*/ 71888 h 146618"/>
                <a:gd name="connsiteX5" fmla="*/ 146468 w 146481"/>
                <a:gd name="connsiteY5" fmla="*/ 71911 h 14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81" h="146618">
                  <a:moveTo>
                    <a:pt x="146468" y="71911"/>
                  </a:moveTo>
                  <a:cubicBezTo>
                    <a:pt x="147243" y="112395"/>
                    <a:pt x="115083" y="145830"/>
                    <a:pt x="74637" y="146605"/>
                  </a:cubicBezTo>
                  <a:cubicBezTo>
                    <a:pt x="34192" y="147380"/>
                    <a:pt x="788" y="115191"/>
                    <a:pt x="14" y="74707"/>
                  </a:cubicBezTo>
                  <a:cubicBezTo>
                    <a:pt x="-761" y="34224"/>
                    <a:pt x="31399" y="789"/>
                    <a:pt x="71820" y="14"/>
                  </a:cubicBezTo>
                  <a:cubicBezTo>
                    <a:pt x="112267" y="-761"/>
                    <a:pt x="145693" y="31404"/>
                    <a:pt x="146468" y="71888"/>
                  </a:cubicBezTo>
                  <a:cubicBezTo>
                    <a:pt x="146468" y="71888"/>
                    <a:pt x="146468" y="71911"/>
                    <a:pt x="146468" y="71911"/>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4CBA7B6A-1CE3-3A42-833D-92B4B4264069}"/>
                </a:ext>
              </a:extLst>
            </p:cNvPr>
            <p:cNvSpPr/>
            <p:nvPr/>
          </p:nvSpPr>
          <p:spPr>
            <a:xfrm>
              <a:off x="9784452" y="5427121"/>
              <a:ext cx="146486" cy="146636"/>
            </a:xfrm>
            <a:custGeom>
              <a:avLst/>
              <a:gdLst>
                <a:gd name="connsiteX0" fmla="*/ 145746 w 146486"/>
                <a:gd name="connsiteY0" fmla="*/ 62959 h 146636"/>
                <a:gd name="connsiteX1" fmla="*/ 62883 w 146486"/>
                <a:gd name="connsiteY1" fmla="*/ 742 h 146636"/>
                <a:gd name="connsiteX2" fmla="*/ 747 w 146486"/>
                <a:gd name="connsiteY2" fmla="*/ 83683 h 146636"/>
                <a:gd name="connsiteX3" fmla="*/ 83540 w 146486"/>
                <a:gd name="connsiteY3" fmla="*/ 145900 h 146636"/>
                <a:gd name="connsiteX4" fmla="*/ 145746 w 146486"/>
                <a:gd name="connsiteY4" fmla="*/ 63006 h 146636"/>
                <a:gd name="connsiteX5" fmla="*/ 145746 w 146486"/>
                <a:gd name="connsiteY5" fmla="*/ 62959 h 146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486" h="146636">
                  <a:moveTo>
                    <a:pt x="145746" y="62959"/>
                  </a:moveTo>
                  <a:cubicBezTo>
                    <a:pt x="140018" y="22876"/>
                    <a:pt x="102929" y="-4967"/>
                    <a:pt x="62883" y="742"/>
                  </a:cubicBezTo>
                  <a:cubicBezTo>
                    <a:pt x="22859" y="6475"/>
                    <a:pt x="-4981" y="43599"/>
                    <a:pt x="747" y="83683"/>
                  </a:cubicBezTo>
                  <a:cubicBezTo>
                    <a:pt x="6451" y="123744"/>
                    <a:pt x="43516" y="151586"/>
                    <a:pt x="83540" y="145900"/>
                  </a:cubicBezTo>
                  <a:cubicBezTo>
                    <a:pt x="123586" y="140214"/>
                    <a:pt x="151450" y="103091"/>
                    <a:pt x="145746" y="63006"/>
                  </a:cubicBezTo>
                  <a:cubicBezTo>
                    <a:pt x="145746" y="63006"/>
                    <a:pt x="145746" y="62983"/>
                    <a:pt x="145746" y="62959"/>
                  </a:cubicBezTo>
                  <a:close/>
                </a:path>
              </a:pathLst>
            </a:custGeom>
            <a:grp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3" name="Freeform 42">
            <a:extLst>
              <a:ext uri="{FF2B5EF4-FFF2-40B4-BE49-F238E27FC236}">
                <a16:creationId xmlns:a16="http://schemas.microsoft.com/office/drawing/2014/main" xmlns="" id="{53B74AF6-8EAD-EE47-8113-4FC4609850A5}"/>
              </a:ext>
            </a:extLst>
          </p:cNvPr>
          <p:cNvSpPr/>
          <p:nvPr/>
        </p:nvSpPr>
        <p:spPr>
          <a:xfrm>
            <a:off x="1786208" y="3524834"/>
            <a:ext cx="1985116" cy="1917596"/>
          </a:xfrm>
          <a:custGeom>
            <a:avLst/>
            <a:gdLst>
              <a:gd name="connsiteX0" fmla="*/ 1985116 w 1985116"/>
              <a:gd name="connsiteY0" fmla="*/ 1494152 h 1917596"/>
              <a:gd name="connsiteX1" fmla="*/ 1870798 w 1985116"/>
              <a:gd name="connsiteY1" fmla="*/ 1249090 h 1917596"/>
              <a:gd name="connsiteX2" fmla="*/ 1247922 w 1985116"/>
              <a:gd name="connsiteY2" fmla="*/ 45238 h 1917596"/>
              <a:gd name="connsiteX3" fmla="*/ 45194 w 1985116"/>
              <a:gd name="connsiteY3" fmla="*/ 668693 h 1917596"/>
              <a:gd name="connsiteX4" fmla="*/ 668070 w 1985116"/>
              <a:gd name="connsiteY4" fmla="*/ 1872555 h 1917596"/>
              <a:gd name="connsiteX5" fmla="*/ 1733006 w 1985116"/>
              <a:gd name="connsiteY5" fmla="*/ 1522112 h 191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116" h="1917596">
                <a:moveTo>
                  <a:pt x="1985116" y="1494152"/>
                </a:moveTo>
                <a:lnTo>
                  <a:pt x="1870798" y="1249090"/>
                </a:lnTo>
                <a:cubicBezTo>
                  <a:pt x="2030914" y="744491"/>
                  <a:pt x="1752043" y="205518"/>
                  <a:pt x="1247922" y="45238"/>
                </a:cubicBezTo>
                <a:cubicBezTo>
                  <a:pt x="743797" y="-115035"/>
                  <a:pt x="205315" y="164094"/>
                  <a:pt x="45194" y="668693"/>
                </a:cubicBezTo>
                <a:cubicBezTo>
                  <a:pt x="-114927" y="1173292"/>
                  <a:pt x="163942" y="1712265"/>
                  <a:pt x="668070" y="1872555"/>
                </a:cubicBezTo>
                <a:cubicBezTo>
                  <a:pt x="1061405" y="1997600"/>
                  <a:pt x="1490536" y="1856389"/>
                  <a:pt x="1733006" y="1522112"/>
                </a:cubicBezTo>
                <a:close/>
              </a:path>
            </a:pathLst>
          </a:custGeom>
          <a:solidFill>
            <a:schemeClr val="accent1"/>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95B264A6-4805-D249-B96A-4ECD320CF1D4}"/>
              </a:ext>
            </a:extLst>
          </p:cNvPr>
          <p:cNvSpPr/>
          <p:nvPr/>
        </p:nvSpPr>
        <p:spPr>
          <a:xfrm>
            <a:off x="3704016" y="1552347"/>
            <a:ext cx="1912581" cy="1990155"/>
          </a:xfrm>
          <a:custGeom>
            <a:avLst/>
            <a:gdLst>
              <a:gd name="connsiteX0" fmla="*/ 1514245 w 1912581"/>
              <a:gd name="connsiteY0" fmla="*/ 179793 h 1990155"/>
              <a:gd name="connsiteX1" fmla="*/ 179631 w 1912581"/>
              <a:gd name="connsiteY1" fmla="*/ 398937 h 1990155"/>
              <a:gd name="connsiteX2" fmla="*/ 398573 w 1912581"/>
              <a:gd name="connsiteY2" fmla="*/ 1734801 h 1990155"/>
              <a:gd name="connsiteX3" fmla="*/ 1258144 w 1912581"/>
              <a:gd name="connsiteY3" fmla="*/ 1865627 h 1990155"/>
              <a:gd name="connsiteX4" fmla="*/ 1479269 w 1912581"/>
              <a:gd name="connsiteY4" fmla="*/ 1990155 h 1990155"/>
              <a:gd name="connsiteX5" fmla="*/ 1529268 w 1912581"/>
              <a:gd name="connsiteY5" fmla="*/ 1724416 h 1990155"/>
              <a:gd name="connsiteX6" fmla="*/ 1721333 w 1912581"/>
              <a:gd name="connsiteY6" fmla="*/ 383073 h 1990155"/>
              <a:gd name="connsiteX7" fmla="*/ 1514245 w 1912581"/>
              <a:gd name="connsiteY7" fmla="*/ 179793 h 199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581" h="1990155">
                <a:moveTo>
                  <a:pt x="1514245" y="179793"/>
                </a:moveTo>
                <a:cubicBezTo>
                  <a:pt x="1085234" y="-128581"/>
                  <a:pt x="487703" y="-30467"/>
                  <a:pt x="179631" y="398937"/>
                </a:cubicBezTo>
                <a:cubicBezTo>
                  <a:pt x="-128466" y="828340"/>
                  <a:pt x="-30438" y="1426426"/>
                  <a:pt x="398573" y="1734801"/>
                </a:cubicBezTo>
                <a:cubicBezTo>
                  <a:pt x="647585" y="1913796"/>
                  <a:pt x="967231" y="1962446"/>
                  <a:pt x="1258144" y="1865627"/>
                </a:cubicBezTo>
                <a:lnTo>
                  <a:pt x="1479269" y="1990155"/>
                </a:lnTo>
                <a:lnTo>
                  <a:pt x="1529268" y="1724416"/>
                </a:lnTo>
                <a:cubicBezTo>
                  <a:pt x="1952364" y="1407099"/>
                  <a:pt x="2038349" y="806559"/>
                  <a:pt x="1721333" y="383073"/>
                </a:cubicBezTo>
                <a:cubicBezTo>
                  <a:pt x="1663023" y="305179"/>
                  <a:pt x="1593188" y="236632"/>
                  <a:pt x="1514245" y="179793"/>
                </a:cubicBezTo>
                <a:close/>
              </a:path>
            </a:pathLst>
          </a:custGeom>
          <a:solidFill>
            <a:schemeClr val="accent2"/>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xmlns="" id="{241CC1E4-9B29-2F42-BABA-78541BDA15DF}"/>
              </a:ext>
            </a:extLst>
          </p:cNvPr>
          <p:cNvSpPr/>
          <p:nvPr/>
        </p:nvSpPr>
        <p:spPr>
          <a:xfrm>
            <a:off x="8655090" y="3527229"/>
            <a:ext cx="1982357" cy="1914051"/>
          </a:xfrm>
          <a:custGeom>
            <a:avLst/>
            <a:gdLst>
              <a:gd name="connsiteX0" fmla="*/ 1026283 w 1982357"/>
              <a:gd name="connsiteY0" fmla="*/ 705 h 1914051"/>
              <a:gd name="connsiteX1" fmla="*/ 70164 w 1982357"/>
              <a:gd name="connsiteY1" fmla="*/ 959081 h 1914051"/>
              <a:gd name="connsiteX2" fmla="*/ 114318 w 1982357"/>
              <a:gd name="connsiteY2" fmla="*/ 1245990 h 1914051"/>
              <a:gd name="connsiteX3" fmla="*/ 0 w 1982357"/>
              <a:gd name="connsiteY3" fmla="*/ 1491052 h 1914051"/>
              <a:gd name="connsiteX4" fmla="*/ 252346 w 1982357"/>
              <a:gd name="connsiteY4" fmla="*/ 1519013 h 1914051"/>
              <a:gd name="connsiteX5" fmla="*/ 1587687 w 1982357"/>
              <a:gd name="connsiteY5" fmla="*/ 1731557 h 1914051"/>
              <a:gd name="connsiteX6" fmla="*/ 1800034 w 1982357"/>
              <a:gd name="connsiteY6" fmla="*/ 394967 h 1914051"/>
              <a:gd name="connsiteX7" fmla="*/ 1026988 w 1982357"/>
              <a:gd name="connsiteY7" fmla="*/ 0 h 1914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357" h="1914051">
                <a:moveTo>
                  <a:pt x="1026283" y="705"/>
                </a:moveTo>
                <a:cubicBezTo>
                  <a:pt x="497860" y="1079"/>
                  <a:pt x="69788" y="430164"/>
                  <a:pt x="70164" y="959081"/>
                </a:cubicBezTo>
                <a:cubicBezTo>
                  <a:pt x="70234" y="1056401"/>
                  <a:pt x="85117" y="1153157"/>
                  <a:pt x="114318" y="1245990"/>
                </a:cubicBezTo>
                <a:lnTo>
                  <a:pt x="0" y="1491052"/>
                </a:lnTo>
                <a:lnTo>
                  <a:pt x="252346" y="1519013"/>
                </a:lnTo>
                <a:cubicBezTo>
                  <a:pt x="562461" y="1946803"/>
                  <a:pt x="1160296" y="2041962"/>
                  <a:pt x="1587687" y="1731557"/>
                </a:cubicBezTo>
                <a:cubicBezTo>
                  <a:pt x="2015079" y="1421152"/>
                  <a:pt x="2110149" y="822757"/>
                  <a:pt x="1800034" y="394967"/>
                </a:cubicBezTo>
                <a:cubicBezTo>
                  <a:pt x="1620340" y="147085"/>
                  <a:pt x="1332971" y="254"/>
                  <a:pt x="1026988" y="0"/>
                </a:cubicBezTo>
                <a:close/>
              </a:path>
            </a:pathLst>
          </a:custGeom>
          <a:solidFill>
            <a:schemeClr val="accent5"/>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xmlns="" id="{B087B947-5CDB-D944-B3A3-0EB2D5C1DF68}"/>
              </a:ext>
            </a:extLst>
          </p:cNvPr>
          <p:cNvSpPr/>
          <p:nvPr/>
        </p:nvSpPr>
        <p:spPr>
          <a:xfrm>
            <a:off x="6810080" y="1554113"/>
            <a:ext cx="1912106" cy="1989328"/>
          </a:xfrm>
          <a:custGeom>
            <a:avLst/>
            <a:gdLst>
              <a:gd name="connsiteX0" fmla="*/ 1732805 w 1912106"/>
              <a:gd name="connsiteY0" fmla="*/ 398418 h 1989328"/>
              <a:gd name="connsiteX1" fmla="*/ 398050 w 1912106"/>
              <a:gd name="connsiteY1" fmla="*/ 180165 h 1989328"/>
              <a:gd name="connsiteX2" fmla="*/ 179999 w 1912106"/>
              <a:gd name="connsiteY2" fmla="*/ 1516174 h 1989328"/>
              <a:gd name="connsiteX3" fmla="*/ 383285 w 1912106"/>
              <a:gd name="connsiteY3" fmla="*/ 1723589 h 1989328"/>
              <a:gd name="connsiteX4" fmla="*/ 433049 w 1912106"/>
              <a:gd name="connsiteY4" fmla="*/ 1989328 h 1989328"/>
              <a:gd name="connsiteX5" fmla="*/ 654174 w 1912106"/>
              <a:gd name="connsiteY5" fmla="*/ 1864800 h 1989328"/>
              <a:gd name="connsiteX6" fmla="*/ 1863297 w 1912106"/>
              <a:gd name="connsiteY6" fmla="*/ 1258304 h 1989328"/>
              <a:gd name="connsiteX7" fmla="*/ 1732805 w 1912106"/>
              <a:gd name="connsiteY7" fmla="*/ 398418 h 198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106" h="1989328">
                <a:moveTo>
                  <a:pt x="1732805" y="398418"/>
                </a:moveTo>
                <a:cubicBezTo>
                  <a:pt x="1424427" y="-30780"/>
                  <a:pt x="826849" y="-128496"/>
                  <a:pt x="398050" y="180165"/>
                </a:cubicBezTo>
                <a:cubicBezTo>
                  <a:pt x="-30750" y="488824"/>
                  <a:pt x="-128378" y="1086976"/>
                  <a:pt x="179999" y="1516174"/>
                </a:cubicBezTo>
                <a:cubicBezTo>
                  <a:pt x="236806" y="1595264"/>
                  <a:pt x="305374" y="1665209"/>
                  <a:pt x="383285" y="1723589"/>
                </a:cubicBezTo>
                <a:lnTo>
                  <a:pt x="433049" y="1989328"/>
                </a:lnTo>
                <a:lnTo>
                  <a:pt x="654174" y="1864800"/>
                </a:lnTo>
                <a:cubicBezTo>
                  <a:pt x="1155392" y="2031522"/>
                  <a:pt x="1696726" y="1759985"/>
                  <a:pt x="1863297" y="1258304"/>
                </a:cubicBezTo>
                <a:cubicBezTo>
                  <a:pt x="1959916" y="967300"/>
                  <a:pt x="1911395" y="647579"/>
                  <a:pt x="1732805" y="398418"/>
                </a:cubicBezTo>
                <a:close/>
              </a:path>
            </a:pathLst>
          </a:custGeom>
          <a:solidFill>
            <a:schemeClr val="accent3"/>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CuadroTexto 4">
            <a:extLst>
              <a:ext uri="{FF2B5EF4-FFF2-40B4-BE49-F238E27FC236}">
                <a16:creationId xmlns:a16="http://schemas.microsoft.com/office/drawing/2014/main" xmlns="" id="{4D1961CC-E5C7-7844-98A4-78D62D1E4840}"/>
              </a:ext>
            </a:extLst>
          </p:cNvPr>
          <p:cNvSpPr txBox="1"/>
          <p:nvPr/>
        </p:nvSpPr>
        <p:spPr>
          <a:xfrm>
            <a:off x="2017266" y="3973319"/>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91" name="CuadroTexto 4">
            <a:extLst>
              <a:ext uri="{FF2B5EF4-FFF2-40B4-BE49-F238E27FC236}">
                <a16:creationId xmlns:a16="http://schemas.microsoft.com/office/drawing/2014/main" xmlns="" id="{00B77343-844D-D243-8582-2789A17F5165}"/>
              </a:ext>
            </a:extLst>
          </p:cNvPr>
          <p:cNvSpPr txBox="1"/>
          <p:nvPr/>
        </p:nvSpPr>
        <p:spPr>
          <a:xfrm>
            <a:off x="3950973" y="1984196"/>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92" name="CuadroTexto 4">
            <a:extLst>
              <a:ext uri="{FF2B5EF4-FFF2-40B4-BE49-F238E27FC236}">
                <a16:creationId xmlns:a16="http://schemas.microsoft.com/office/drawing/2014/main" xmlns="" id="{38BE6D98-F9FE-004D-ADD4-00749D08C99C}"/>
              </a:ext>
            </a:extLst>
          </p:cNvPr>
          <p:cNvSpPr txBox="1"/>
          <p:nvPr/>
        </p:nvSpPr>
        <p:spPr>
          <a:xfrm>
            <a:off x="7052731" y="1972607"/>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93" name="CuadroTexto 4">
            <a:extLst>
              <a:ext uri="{FF2B5EF4-FFF2-40B4-BE49-F238E27FC236}">
                <a16:creationId xmlns:a16="http://schemas.microsoft.com/office/drawing/2014/main" xmlns="" id="{927498F2-A6C8-B54B-90DD-999BC1E81CDF}"/>
              </a:ext>
            </a:extLst>
          </p:cNvPr>
          <p:cNvSpPr txBox="1"/>
          <p:nvPr/>
        </p:nvSpPr>
        <p:spPr>
          <a:xfrm>
            <a:off x="9012250" y="3932696"/>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grpSp>
        <p:nvGrpSpPr>
          <p:cNvPr id="121" name="Group 120">
            <a:extLst>
              <a:ext uri="{FF2B5EF4-FFF2-40B4-BE49-F238E27FC236}">
                <a16:creationId xmlns:a16="http://schemas.microsoft.com/office/drawing/2014/main" xmlns="" id="{6C4A29B7-6F2B-D14C-9BAC-501618D8CEAE}"/>
              </a:ext>
            </a:extLst>
          </p:cNvPr>
          <p:cNvGrpSpPr/>
          <p:nvPr/>
        </p:nvGrpSpPr>
        <p:grpSpPr>
          <a:xfrm>
            <a:off x="6915736" y="3971053"/>
            <a:ext cx="316179" cy="240689"/>
            <a:chOff x="17083598" y="2386671"/>
            <a:chExt cx="1081851" cy="823555"/>
          </a:xfrm>
          <a:solidFill>
            <a:schemeClr val="tx1"/>
          </a:solidFill>
        </p:grpSpPr>
        <p:sp>
          <p:nvSpPr>
            <p:cNvPr id="133" name="Freeform 16">
              <a:extLst>
                <a:ext uri="{FF2B5EF4-FFF2-40B4-BE49-F238E27FC236}">
                  <a16:creationId xmlns:a16="http://schemas.microsoft.com/office/drawing/2014/main" xmlns="" id="{7133B1D8-21C5-1743-9A03-6D98375A4B07}"/>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7">
              <a:extLst>
                <a:ext uri="{FF2B5EF4-FFF2-40B4-BE49-F238E27FC236}">
                  <a16:creationId xmlns:a16="http://schemas.microsoft.com/office/drawing/2014/main" xmlns="" id="{7AC8F107-FC5A-D44B-BC0A-E60864E1AA99}"/>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8">
              <a:extLst>
                <a:ext uri="{FF2B5EF4-FFF2-40B4-BE49-F238E27FC236}">
                  <a16:creationId xmlns:a16="http://schemas.microsoft.com/office/drawing/2014/main" xmlns="" id="{14E82FFD-7F65-F244-BB02-3F59CD26ECFA}"/>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9">
              <a:extLst>
                <a:ext uri="{FF2B5EF4-FFF2-40B4-BE49-F238E27FC236}">
                  <a16:creationId xmlns:a16="http://schemas.microsoft.com/office/drawing/2014/main" xmlns="" id="{7868A443-14B4-4445-A588-BEF09B17D5B4}"/>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20">
              <a:extLst>
                <a:ext uri="{FF2B5EF4-FFF2-40B4-BE49-F238E27FC236}">
                  <a16:creationId xmlns:a16="http://schemas.microsoft.com/office/drawing/2014/main" xmlns="" id="{D0089D17-8A22-6140-A200-D2475E0D1BA0}"/>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21">
              <a:extLst>
                <a:ext uri="{FF2B5EF4-FFF2-40B4-BE49-F238E27FC236}">
                  <a16:creationId xmlns:a16="http://schemas.microsoft.com/office/drawing/2014/main" xmlns="" id="{49D1A864-833F-B842-872F-86C5022D7DCC}"/>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22">
              <a:extLst>
                <a:ext uri="{FF2B5EF4-FFF2-40B4-BE49-F238E27FC236}">
                  <a16:creationId xmlns:a16="http://schemas.microsoft.com/office/drawing/2014/main" xmlns="" id="{42D98F7C-F36D-9F4E-9EC1-97466AB0A084}"/>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0" name="Group 139">
            <a:extLst>
              <a:ext uri="{FF2B5EF4-FFF2-40B4-BE49-F238E27FC236}">
                <a16:creationId xmlns:a16="http://schemas.microsoft.com/office/drawing/2014/main" xmlns="" id="{4D18FE87-6166-B643-AF13-3AD59E2945C9}"/>
              </a:ext>
            </a:extLst>
          </p:cNvPr>
          <p:cNvGrpSpPr/>
          <p:nvPr/>
        </p:nvGrpSpPr>
        <p:grpSpPr>
          <a:xfrm>
            <a:off x="5209625" y="3932696"/>
            <a:ext cx="315087" cy="294298"/>
            <a:chOff x="8657130" y="2323034"/>
            <a:chExt cx="1078109" cy="1006982"/>
          </a:xfrm>
          <a:solidFill>
            <a:schemeClr val="tx1"/>
          </a:solidFill>
        </p:grpSpPr>
        <p:sp>
          <p:nvSpPr>
            <p:cNvPr id="141" name="Freeform 140">
              <a:extLst>
                <a:ext uri="{FF2B5EF4-FFF2-40B4-BE49-F238E27FC236}">
                  <a16:creationId xmlns:a16="http://schemas.microsoft.com/office/drawing/2014/main" xmlns="" id="{773188B1-62D1-DA49-A0BA-A3027395E8A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xmlns="" id="{AE3BB04A-C40A-0741-B01F-A2D34B57B4EE}"/>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3" name="Group 142">
            <a:extLst>
              <a:ext uri="{FF2B5EF4-FFF2-40B4-BE49-F238E27FC236}">
                <a16:creationId xmlns:a16="http://schemas.microsoft.com/office/drawing/2014/main" xmlns="" id="{1B5817A6-DBE4-544A-A375-90AC9F643C4E}"/>
              </a:ext>
            </a:extLst>
          </p:cNvPr>
          <p:cNvGrpSpPr/>
          <p:nvPr/>
        </p:nvGrpSpPr>
        <p:grpSpPr>
          <a:xfrm>
            <a:off x="4093636" y="4986904"/>
            <a:ext cx="315087" cy="315086"/>
            <a:chOff x="1946912" y="3046958"/>
            <a:chExt cx="702984" cy="702983"/>
          </a:xfrm>
          <a:solidFill>
            <a:schemeClr val="tx1"/>
          </a:solidFill>
        </p:grpSpPr>
        <p:sp>
          <p:nvSpPr>
            <p:cNvPr id="144" name="Freeform 143">
              <a:extLst>
                <a:ext uri="{FF2B5EF4-FFF2-40B4-BE49-F238E27FC236}">
                  <a16:creationId xmlns:a16="http://schemas.microsoft.com/office/drawing/2014/main" xmlns="" id="{38FA415B-1C80-584C-8810-417B6A19381C}"/>
                </a:ext>
              </a:extLst>
            </p:cNvPr>
            <p:cNvSpPr>
              <a:spLocks noChangeArrowheads="1"/>
            </p:cNvSpPr>
            <p:nvPr/>
          </p:nvSpPr>
          <p:spPr bwMode="auto">
            <a:xfrm>
              <a:off x="2073840" y="3171444"/>
              <a:ext cx="449129" cy="449129"/>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xmlns="" id="{C933567E-28E8-FE4E-982E-158C3FF0437B}"/>
                </a:ext>
              </a:extLst>
            </p:cNvPr>
            <p:cNvSpPr>
              <a:spLocks noChangeArrowheads="1"/>
            </p:cNvSpPr>
            <p:nvPr/>
          </p:nvSpPr>
          <p:spPr bwMode="auto">
            <a:xfrm>
              <a:off x="2198327" y="3117744"/>
              <a:ext cx="451569" cy="632197"/>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Freeform 145">
              <a:extLst>
                <a:ext uri="{FF2B5EF4-FFF2-40B4-BE49-F238E27FC236}">
                  <a16:creationId xmlns:a16="http://schemas.microsoft.com/office/drawing/2014/main" xmlns="" id="{869E2D9A-4DB9-A14F-902B-A7A9D892D306}"/>
                </a:ext>
              </a:extLst>
            </p:cNvPr>
            <p:cNvSpPr>
              <a:spLocks noChangeArrowheads="1"/>
            </p:cNvSpPr>
            <p:nvPr/>
          </p:nvSpPr>
          <p:spPr bwMode="auto">
            <a:xfrm>
              <a:off x="1946912" y="3046958"/>
              <a:ext cx="471098" cy="656605"/>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47" name="Group 146">
            <a:extLst>
              <a:ext uri="{FF2B5EF4-FFF2-40B4-BE49-F238E27FC236}">
                <a16:creationId xmlns:a16="http://schemas.microsoft.com/office/drawing/2014/main" xmlns="" id="{95A18B5E-679C-3247-892F-A99FDC3D7AB4}"/>
              </a:ext>
            </a:extLst>
          </p:cNvPr>
          <p:cNvGrpSpPr/>
          <p:nvPr/>
        </p:nvGrpSpPr>
        <p:grpSpPr>
          <a:xfrm>
            <a:off x="7990247" y="5050631"/>
            <a:ext cx="278695" cy="280630"/>
            <a:chOff x="5231890" y="4370690"/>
            <a:chExt cx="1078109" cy="1085596"/>
          </a:xfrm>
          <a:solidFill>
            <a:schemeClr val="tx1"/>
          </a:solidFill>
        </p:grpSpPr>
        <p:sp>
          <p:nvSpPr>
            <p:cNvPr id="148" name="Freeform 23">
              <a:extLst>
                <a:ext uri="{FF2B5EF4-FFF2-40B4-BE49-F238E27FC236}">
                  <a16:creationId xmlns:a16="http://schemas.microsoft.com/office/drawing/2014/main" xmlns="" id="{4FCD2209-1424-5645-BBD4-5A202E310EEC}"/>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Freeform 24">
              <a:extLst>
                <a:ext uri="{FF2B5EF4-FFF2-40B4-BE49-F238E27FC236}">
                  <a16:creationId xmlns:a16="http://schemas.microsoft.com/office/drawing/2014/main" xmlns="" id="{1921F03A-0002-B04D-A918-48ED5ACD5923}"/>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Freeform 25">
              <a:extLst>
                <a:ext uri="{FF2B5EF4-FFF2-40B4-BE49-F238E27FC236}">
                  <a16:creationId xmlns:a16="http://schemas.microsoft.com/office/drawing/2014/main" xmlns="" id="{C41A1DC2-910B-8E4C-AE69-112D4FC03277}"/>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26">
              <a:extLst>
                <a:ext uri="{FF2B5EF4-FFF2-40B4-BE49-F238E27FC236}">
                  <a16:creationId xmlns:a16="http://schemas.microsoft.com/office/drawing/2014/main" xmlns="" id="{7D936BCE-E693-5C43-B215-9D684F63FBD5}"/>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2" name="Freeform 27">
              <a:extLst>
                <a:ext uri="{FF2B5EF4-FFF2-40B4-BE49-F238E27FC236}">
                  <a16:creationId xmlns:a16="http://schemas.microsoft.com/office/drawing/2014/main" xmlns="" id="{4D5FC733-D311-294D-A392-F447A1F2533E}"/>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28">
              <a:extLst>
                <a:ext uri="{FF2B5EF4-FFF2-40B4-BE49-F238E27FC236}">
                  <a16:creationId xmlns:a16="http://schemas.microsoft.com/office/drawing/2014/main" xmlns="" id="{E944186E-1093-6540-BF71-D1E3F19D30E0}"/>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29">
              <a:extLst>
                <a:ext uri="{FF2B5EF4-FFF2-40B4-BE49-F238E27FC236}">
                  <a16:creationId xmlns:a16="http://schemas.microsoft.com/office/drawing/2014/main" xmlns="" id="{9CCF971E-ABA1-1348-BAEB-87AF94FB2FBA}"/>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30">
              <a:extLst>
                <a:ext uri="{FF2B5EF4-FFF2-40B4-BE49-F238E27FC236}">
                  <a16:creationId xmlns:a16="http://schemas.microsoft.com/office/drawing/2014/main" xmlns="" id="{28E00DA7-E5AC-DA46-91D2-2138E9E79F89}"/>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31">
              <a:extLst>
                <a:ext uri="{FF2B5EF4-FFF2-40B4-BE49-F238E27FC236}">
                  <a16:creationId xmlns:a16="http://schemas.microsoft.com/office/drawing/2014/main" xmlns="" id="{0D303211-156B-394D-9C86-C235DBA91E66}"/>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Freeform 32">
              <a:extLst>
                <a:ext uri="{FF2B5EF4-FFF2-40B4-BE49-F238E27FC236}">
                  <a16:creationId xmlns:a16="http://schemas.microsoft.com/office/drawing/2014/main" xmlns="" id="{19084ED7-1DEB-6241-8B8D-C83E0B765E7E}"/>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58" name="CuadroTexto 238">
            <a:extLst>
              <a:ext uri="{FF2B5EF4-FFF2-40B4-BE49-F238E27FC236}">
                <a16:creationId xmlns:a16="http://schemas.microsoft.com/office/drawing/2014/main" xmlns="" id="{01ADD32F-5246-594E-B66A-A614C0437C2E}"/>
              </a:ext>
            </a:extLst>
          </p:cNvPr>
          <p:cNvSpPr txBox="1"/>
          <p:nvPr/>
        </p:nvSpPr>
        <p:spPr>
          <a:xfrm>
            <a:off x="4591838" y="5458150"/>
            <a:ext cx="30083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GLOBAL QUOTE HERE</a:t>
            </a:r>
          </a:p>
        </p:txBody>
      </p:sp>
      <p:sp>
        <p:nvSpPr>
          <p:cNvPr id="64" name="CuadroTexto 238">
            <a:extLst>
              <a:ext uri="{FF2B5EF4-FFF2-40B4-BE49-F238E27FC236}">
                <a16:creationId xmlns:a16="http://schemas.microsoft.com/office/drawing/2014/main" xmlns="" id="{00472319-8B8F-4F19-A51F-605E4A5A3461}"/>
              </a:ext>
            </a:extLst>
          </p:cNvPr>
          <p:cNvSpPr txBox="1"/>
          <p:nvPr/>
        </p:nvSpPr>
        <p:spPr>
          <a:xfrm>
            <a:off x="622719" y="343215"/>
            <a:ext cx="524932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global Infographic</a:t>
            </a:r>
          </a:p>
        </p:txBody>
      </p:sp>
    </p:spTree>
    <p:extLst>
      <p:ext uri="{BB962C8B-B14F-4D97-AF65-F5344CB8AC3E}">
        <p14:creationId xmlns:p14="http://schemas.microsoft.com/office/powerpoint/2010/main" xmlns="" val="4027137630"/>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14:bounceEnd="8000">
                                          <p:cBhvr additive="base">
                                            <p:cTn id="7" dur="500" fill="hold"/>
                                            <p:tgtEl>
                                              <p:spTgt spid="64"/>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6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50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500"/>
                                            <p:tgtEl>
                                              <p:spTgt spid="121"/>
                                            </p:tgtEl>
                                          </p:cBhvr>
                                        </p:animEffect>
                                      </p:childTnLst>
                                    </p:cTn>
                                  </p:par>
                                  <p:par>
                                    <p:cTn id="27" presetID="10" presetClass="entr" presetSubtype="0" fill="hold" nodeType="withEffect">
                                      <p:stCondLst>
                                        <p:cond delay="500"/>
                                      </p:stCondLst>
                                      <p:childTnLst>
                                        <p:set>
                                          <p:cBhvr>
                                            <p:cTn id="28" dur="1" fill="hold">
                                              <p:stCondLst>
                                                <p:cond delay="0"/>
                                              </p:stCondLst>
                                            </p:cTn>
                                            <p:tgtEl>
                                              <p:spTgt spid="140"/>
                                            </p:tgtEl>
                                            <p:attrNameLst>
                                              <p:attrName>style.visibility</p:attrName>
                                            </p:attrNameLst>
                                          </p:cBhvr>
                                          <p:to>
                                            <p:strVal val="visible"/>
                                          </p:to>
                                        </p:set>
                                        <p:animEffect transition="in" filter="fade">
                                          <p:cBhvr>
                                            <p:cTn id="29" dur="500"/>
                                            <p:tgtEl>
                                              <p:spTgt spid="140"/>
                                            </p:tgtEl>
                                          </p:cBhvr>
                                        </p:animEffect>
                                      </p:childTnLst>
                                    </p:cTn>
                                  </p:par>
                                  <p:par>
                                    <p:cTn id="30" presetID="10" presetClass="entr" presetSubtype="0" fill="hold" nodeType="withEffect">
                                      <p:stCondLst>
                                        <p:cond delay="500"/>
                                      </p:stCondLst>
                                      <p:childTnLst>
                                        <p:set>
                                          <p:cBhvr>
                                            <p:cTn id="31" dur="1" fill="hold">
                                              <p:stCondLst>
                                                <p:cond delay="0"/>
                                              </p:stCondLst>
                                            </p:cTn>
                                            <p:tgtEl>
                                              <p:spTgt spid="143"/>
                                            </p:tgtEl>
                                            <p:attrNameLst>
                                              <p:attrName>style.visibility</p:attrName>
                                            </p:attrNameLst>
                                          </p:cBhvr>
                                          <p:to>
                                            <p:strVal val="visible"/>
                                          </p:to>
                                        </p:set>
                                        <p:animEffect transition="in" filter="fade">
                                          <p:cBhvr>
                                            <p:cTn id="32" dur="500"/>
                                            <p:tgtEl>
                                              <p:spTgt spid="143"/>
                                            </p:tgtEl>
                                          </p:cBhvr>
                                        </p:animEffect>
                                      </p:childTnLst>
                                    </p:cTn>
                                  </p:par>
                                  <p:par>
                                    <p:cTn id="33" presetID="10" presetClass="entr" presetSubtype="0" fill="hold" nodeType="withEffect">
                                      <p:stCondLst>
                                        <p:cond delay="500"/>
                                      </p:stCondLst>
                                      <p:childTnLst>
                                        <p:set>
                                          <p:cBhvr>
                                            <p:cTn id="34" dur="1" fill="hold">
                                              <p:stCondLst>
                                                <p:cond delay="0"/>
                                              </p:stCondLst>
                                            </p:cTn>
                                            <p:tgtEl>
                                              <p:spTgt spid="147"/>
                                            </p:tgtEl>
                                            <p:attrNameLst>
                                              <p:attrName>style.visibility</p:attrName>
                                            </p:attrNameLst>
                                          </p:cBhvr>
                                          <p:to>
                                            <p:strVal val="visible"/>
                                          </p:to>
                                        </p:set>
                                        <p:animEffect transition="in" filter="fade">
                                          <p:cBhvr>
                                            <p:cTn id="35" dur="500"/>
                                            <p:tgtEl>
                                              <p:spTgt spid="147"/>
                                            </p:tgtEl>
                                          </p:cBhvr>
                                        </p:animEffect>
                                      </p:childTnLst>
                                    </p:cTn>
                                  </p:par>
                                  <p:par>
                                    <p:cTn id="36" presetID="2" presetClass="entr" presetSubtype="4" fill="hold" grpId="0" nodeType="withEffect">
                                      <p:stCondLst>
                                        <p:cond delay="500"/>
                                      </p:stCondLst>
                                      <p:childTnLst>
                                        <p:set>
                                          <p:cBhvr>
                                            <p:cTn id="37" dur="1" fill="hold">
                                              <p:stCondLst>
                                                <p:cond delay="0"/>
                                              </p:stCondLst>
                                            </p:cTn>
                                            <p:tgtEl>
                                              <p:spTgt spid="158"/>
                                            </p:tgtEl>
                                            <p:attrNameLst>
                                              <p:attrName>style.visibility</p:attrName>
                                            </p:attrNameLst>
                                          </p:cBhvr>
                                          <p:to>
                                            <p:strVal val="visible"/>
                                          </p:to>
                                        </p:set>
                                        <p:anim calcmode="lin" valueType="num">
                                          <p:cBhvr additive="base">
                                            <p:cTn id="38" dur="500" fill="hold"/>
                                            <p:tgtEl>
                                              <p:spTgt spid="158"/>
                                            </p:tgtEl>
                                            <p:attrNameLst>
                                              <p:attrName>ppt_x</p:attrName>
                                            </p:attrNameLst>
                                          </p:cBhvr>
                                          <p:tavLst>
                                            <p:tav tm="0">
                                              <p:val>
                                                <p:strVal val="#ppt_x"/>
                                              </p:val>
                                            </p:tav>
                                            <p:tav tm="100000">
                                              <p:val>
                                                <p:strVal val="#ppt_x"/>
                                              </p:val>
                                            </p:tav>
                                          </p:tavLst>
                                        </p:anim>
                                        <p:anim calcmode="lin" valueType="num">
                                          <p:cBhvr additive="base">
                                            <p:cTn id="39" dur="500" fill="hold"/>
                                            <p:tgtEl>
                                              <p:spTgt spid="158"/>
                                            </p:tgtEl>
                                            <p:attrNameLst>
                                              <p:attrName>ppt_y</p:attrName>
                                            </p:attrNameLst>
                                          </p:cBhvr>
                                          <p:tavLst>
                                            <p:tav tm="0">
                                              <p:val>
                                                <p:strVal val="1+#ppt_h/2"/>
                                              </p:val>
                                            </p:tav>
                                            <p:tav tm="100000">
                                              <p:val>
                                                <p:strVal val="#ppt_y"/>
                                              </p:val>
                                            </p:tav>
                                          </p:tavLst>
                                        </p:anim>
                                      </p:childTnLst>
                                    </p:cTn>
                                  </p:par>
                                  <p:par>
                                    <p:cTn id="40" presetID="42" presetClass="entr" presetSubtype="0" fill="hold" nodeType="withEffect">
                                      <p:stCondLst>
                                        <p:cond delay="100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1000"/>
                                            <p:tgtEl>
                                              <p:spTgt spid="93"/>
                                            </p:tgtEl>
                                          </p:cBhvr>
                                        </p:animEffect>
                                        <p:anim calcmode="lin" valueType="num">
                                          <p:cBhvr>
                                            <p:cTn id="53" dur="1000" fill="hold"/>
                                            <p:tgtEl>
                                              <p:spTgt spid="93"/>
                                            </p:tgtEl>
                                            <p:attrNameLst>
                                              <p:attrName>ppt_x</p:attrName>
                                            </p:attrNameLst>
                                          </p:cBhvr>
                                          <p:tavLst>
                                            <p:tav tm="0">
                                              <p:val>
                                                <p:strVal val="#ppt_x"/>
                                              </p:val>
                                            </p:tav>
                                            <p:tav tm="100000">
                                              <p:val>
                                                <p:strVal val="#ppt_x"/>
                                              </p:val>
                                            </p:tav>
                                          </p:tavLst>
                                        </p:anim>
                                        <p:anim calcmode="lin" valueType="num">
                                          <p:cBhvr>
                                            <p:cTn id="54" dur="1000" fill="hold"/>
                                            <p:tgtEl>
                                              <p:spTgt spid="9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00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anim calcmode="lin" valueType="num">
                                          <p:cBhvr>
                                            <p:cTn id="63" dur="1000" fill="hold"/>
                                            <p:tgtEl>
                                              <p:spTgt spid="92"/>
                                            </p:tgtEl>
                                            <p:attrNameLst>
                                              <p:attrName>ppt_x</p:attrName>
                                            </p:attrNameLst>
                                          </p:cBhvr>
                                          <p:tavLst>
                                            <p:tav tm="0">
                                              <p:val>
                                                <p:strVal val="#ppt_x"/>
                                              </p:val>
                                            </p:tav>
                                            <p:tav tm="100000">
                                              <p:val>
                                                <p:strVal val="#ppt_x"/>
                                              </p:val>
                                            </p:tav>
                                          </p:tavLst>
                                        </p:anim>
                                        <p:anim calcmode="lin" valueType="num">
                                          <p:cBhvr>
                                            <p:cTn id="64" dur="1000" fill="hold"/>
                                            <p:tgtEl>
                                              <p:spTgt spid="9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1000"/>
                                            <p:tgtEl>
                                              <p:spTgt spid="46"/>
                                            </p:tgtEl>
                                          </p:cBhvr>
                                        </p:animEffect>
                                        <p:anim calcmode="lin" valueType="num">
                                          <p:cBhvr>
                                            <p:cTn id="68" dur="1000" fill="hold"/>
                                            <p:tgtEl>
                                              <p:spTgt spid="46"/>
                                            </p:tgtEl>
                                            <p:attrNameLst>
                                              <p:attrName>ppt_x</p:attrName>
                                            </p:attrNameLst>
                                          </p:cBhvr>
                                          <p:tavLst>
                                            <p:tav tm="0">
                                              <p:val>
                                                <p:strVal val="#ppt_x"/>
                                              </p:val>
                                            </p:tav>
                                            <p:tav tm="100000">
                                              <p:val>
                                                <p:strVal val="#ppt_x"/>
                                              </p:val>
                                            </p:tav>
                                          </p:tavLst>
                                        </p:anim>
                                        <p:anim calcmode="lin" valueType="num">
                                          <p:cBhvr>
                                            <p:cTn id="69" dur="1000" fill="hold"/>
                                            <p:tgtEl>
                                              <p:spTgt spid="4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100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anim calcmode="lin" valueType="num">
                                          <p:cBhvr>
                                            <p:cTn id="73" dur="1000" fill="hold"/>
                                            <p:tgtEl>
                                              <p:spTgt spid="49"/>
                                            </p:tgtEl>
                                            <p:attrNameLst>
                                              <p:attrName>ppt_x</p:attrName>
                                            </p:attrNameLst>
                                          </p:cBhvr>
                                          <p:tavLst>
                                            <p:tav tm="0">
                                              <p:val>
                                                <p:strVal val="#ppt_x"/>
                                              </p:val>
                                            </p:tav>
                                            <p:tav tm="100000">
                                              <p:val>
                                                <p:strVal val="#ppt_x"/>
                                              </p:val>
                                            </p:tav>
                                          </p:tavLst>
                                        </p:anim>
                                        <p:anim calcmode="lin" valueType="num">
                                          <p:cBhvr>
                                            <p:cTn id="74" dur="1000" fill="hold"/>
                                            <p:tgtEl>
                                              <p:spTgt spid="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1000"/>
                                            <p:tgtEl>
                                              <p:spTgt spid="91"/>
                                            </p:tgtEl>
                                          </p:cBhvr>
                                        </p:animEffect>
                                        <p:anim calcmode="lin" valueType="num">
                                          <p:cBhvr>
                                            <p:cTn id="78" dur="1000" fill="hold"/>
                                            <p:tgtEl>
                                              <p:spTgt spid="91"/>
                                            </p:tgtEl>
                                            <p:attrNameLst>
                                              <p:attrName>ppt_x</p:attrName>
                                            </p:attrNameLst>
                                          </p:cBhvr>
                                          <p:tavLst>
                                            <p:tav tm="0">
                                              <p:val>
                                                <p:strVal val="#ppt_x"/>
                                              </p:val>
                                            </p:tav>
                                            <p:tav tm="100000">
                                              <p:val>
                                                <p:strVal val="#ppt_x"/>
                                              </p:val>
                                            </p:tav>
                                          </p:tavLst>
                                        </p:anim>
                                        <p:anim calcmode="lin" valueType="num">
                                          <p:cBhvr>
                                            <p:cTn id="79" dur="1000" fill="hold"/>
                                            <p:tgtEl>
                                              <p:spTgt spid="9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100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100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1000"/>
                                      </p:stCondLst>
                                      <p:childTnLst>
                                        <p:set>
                                          <p:cBhvr>
                                            <p:cTn id="91" dur="1" fill="hold">
                                              <p:stCondLst>
                                                <p:cond delay="0"/>
                                              </p:stCondLst>
                                            </p:cTn>
                                            <p:tgtEl>
                                              <p:spTgt spid="90"/>
                                            </p:tgtEl>
                                            <p:attrNameLst>
                                              <p:attrName>style.visibility</p:attrName>
                                            </p:attrNameLst>
                                          </p:cBhvr>
                                          <p:to>
                                            <p:strVal val="visible"/>
                                          </p:to>
                                        </p:set>
                                        <p:animEffect transition="in" filter="fade">
                                          <p:cBhvr>
                                            <p:cTn id="92" dur="1000"/>
                                            <p:tgtEl>
                                              <p:spTgt spid="90"/>
                                            </p:tgtEl>
                                          </p:cBhvr>
                                        </p:animEffect>
                                        <p:anim calcmode="lin" valueType="num">
                                          <p:cBhvr>
                                            <p:cTn id="93" dur="1000" fill="hold"/>
                                            <p:tgtEl>
                                              <p:spTgt spid="90"/>
                                            </p:tgtEl>
                                            <p:attrNameLst>
                                              <p:attrName>ppt_x</p:attrName>
                                            </p:attrNameLst>
                                          </p:cBhvr>
                                          <p:tavLst>
                                            <p:tav tm="0">
                                              <p:val>
                                                <p:strVal val="#ppt_x"/>
                                              </p:val>
                                            </p:tav>
                                            <p:tav tm="100000">
                                              <p:val>
                                                <p:strVal val="#ppt_x"/>
                                              </p:val>
                                            </p:tav>
                                          </p:tavLst>
                                        </p:anim>
                                        <p:anim calcmode="lin" valueType="num">
                                          <p:cBhvr>
                                            <p:cTn id="94" dur="1000" fill="hold"/>
                                            <p:tgtEl>
                                              <p:spTgt spid="9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100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1000"/>
                                            <p:tgtEl>
                                              <p:spTgt spid="43"/>
                                            </p:tgtEl>
                                          </p:cBhvr>
                                        </p:animEffect>
                                        <p:anim calcmode="lin" valueType="num">
                                          <p:cBhvr>
                                            <p:cTn id="98" dur="1000" fill="hold"/>
                                            <p:tgtEl>
                                              <p:spTgt spid="43"/>
                                            </p:tgtEl>
                                            <p:attrNameLst>
                                              <p:attrName>ppt_x</p:attrName>
                                            </p:attrNameLst>
                                          </p:cBhvr>
                                          <p:tavLst>
                                            <p:tav tm="0">
                                              <p:val>
                                                <p:strVal val="#ppt_x"/>
                                              </p:val>
                                            </p:tav>
                                            <p:tav tm="100000">
                                              <p:val>
                                                <p:strVal val="#ppt_x"/>
                                              </p:val>
                                            </p:tav>
                                          </p:tavLst>
                                        </p:anim>
                                        <p:anim calcmode="lin" valueType="num">
                                          <p:cBhvr>
                                            <p:cTn id="99" dur="1000" fill="hold"/>
                                            <p:tgtEl>
                                              <p:spTgt spid="4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100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1000"/>
                                            <p:tgtEl>
                                              <p:spTgt spid="47"/>
                                            </p:tgtEl>
                                          </p:cBhvr>
                                        </p:animEffect>
                                        <p:anim calcmode="lin" valueType="num">
                                          <p:cBhvr>
                                            <p:cTn id="103" dur="1000" fill="hold"/>
                                            <p:tgtEl>
                                              <p:spTgt spid="47"/>
                                            </p:tgtEl>
                                            <p:attrNameLst>
                                              <p:attrName>ppt_x</p:attrName>
                                            </p:attrNameLst>
                                          </p:cBhvr>
                                          <p:tavLst>
                                            <p:tav tm="0">
                                              <p:val>
                                                <p:strVal val="#ppt_x"/>
                                              </p:val>
                                            </p:tav>
                                            <p:tav tm="100000">
                                              <p:val>
                                                <p:strVal val="#ppt_x"/>
                                              </p:val>
                                            </p:tav>
                                          </p:tavLst>
                                        </p:anim>
                                        <p:anim calcmode="lin" valueType="num">
                                          <p:cBhvr>
                                            <p:cTn id="10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43" grpId="0" animBg="1"/>
          <p:bldP spid="44" grpId="0" animBg="1"/>
          <p:bldP spid="45" grpId="0" animBg="1"/>
          <p:bldP spid="46" grpId="0" animBg="1"/>
          <p:bldP spid="90" grpId="0"/>
          <p:bldP spid="91" grpId="0"/>
          <p:bldP spid="92" grpId="0"/>
          <p:bldP spid="93" grpId="0"/>
          <p:bldP spid="158" grpId="0"/>
          <p:bldP spid="6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0-#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50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500"/>
                                            <p:tgtEl>
                                              <p:spTgt spid="121"/>
                                            </p:tgtEl>
                                          </p:cBhvr>
                                        </p:animEffect>
                                      </p:childTnLst>
                                    </p:cTn>
                                  </p:par>
                                  <p:par>
                                    <p:cTn id="27" presetID="10" presetClass="entr" presetSubtype="0" fill="hold" nodeType="withEffect">
                                      <p:stCondLst>
                                        <p:cond delay="500"/>
                                      </p:stCondLst>
                                      <p:childTnLst>
                                        <p:set>
                                          <p:cBhvr>
                                            <p:cTn id="28" dur="1" fill="hold">
                                              <p:stCondLst>
                                                <p:cond delay="0"/>
                                              </p:stCondLst>
                                            </p:cTn>
                                            <p:tgtEl>
                                              <p:spTgt spid="140"/>
                                            </p:tgtEl>
                                            <p:attrNameLst>
                                              <p:attrName>style.visibility</p:attrName>
                                            </p:attrNameLst>
                                          </p:cBhvr>
                                          <p:to>
                                            <p:strVal val="visible"/>
                                          </p:to>
                                        </p:set>
                                        <p:animEffect transition="in" filter="fade">
                                          <p:cBhvr>
                                            <p:cTn id="29" dur="500"/>
                                            <p:tgtEl>
                                              <p:spTgt spid="140"/>
                                            </p:tgtEl>
                                          </p:cBhvr>
                                        </p:animEffect>
                                      </p:childTnLst>
                                    </p:cTn>
                                  </p:par>
                                  <p:par>
                                    <p:cTn id="30" presetID="10" presetClass="entr" presetSubtype="0" fill="hold" nodeType="withEffect">
                                      <p:stCondLst>
                                        <p:cond delay="500"/>
                                      </p:stCondLst>
                                      <p:childTnLst>
                                        <p:set>
                                          <p:cBhvr>
                                            <p:cTn id="31" dur="1" fill="hold">
                                              <p:stCondLst>
                                                <p:cond delay="0"/>
                                              </p:stCondLst>
                                            </p:cTn>
                                            <p:tgtEl>
                                              <p:spTgt spid="143"/>
                                            </p:tgtEl>
                                            <p:attrNameLst>
                                              <p:attrName>style.visibility</p:attrName>
                                            </p:attrNameLst>
                                          </p:cBhvr>
                                          <p:to>
                                            <p:strVal val="visible"/>
                                          </p:to>
                                        </p:set>
                                        <p:animEffect transition="in" filter="fade">
                                          <p:cBhvr>
                                            <p:cTn id="32" dur="500"/>
                                            <p:tgtEl>
                                              <p:spTgt spid="143"/>
                                            </p:tgtEl>
                                          </p:cBhvr>
                                        </p:animEffect>
                                      </p:childTnLst>
                                    </p:cTn>
                                  </p:par>
                                  <p:par>
                                    <p:cTn id="33" presetID="10" presetClass="entr" presetSubtype="0" fill="hold" nodeType="withEffect">
                                      <p:stCondLst>
                                        <p:cond delay="500"/>
                                      </p:stCondLst>
                                      <p:childTnLst>
                                        <p:set>
                                          <p:cBhvr>
                                            <p:cTn id="34" dur="1" fill="hold">
                                              <p:stCondLst>
                                                <p:cond delay="0"/>
                                              </p:stCondLst>
                                            </p:cTn>
                                            <p:tgtEl>
                                              <p:spTgt spid="147"/>
                                            </p:tgtEl>
                                            <p:attrNameLst>
                                              <p:attrName>style.visibility</p:attrName>
                                            </p:attrNameLst>
                                          </p:cBhvr>
                                          <p:to>
                                            <p:strVal val="visible"/>
                                          </p:to>
                                        </p:set>
                                        <p:animEffect transition="in" filter="fade">
                                          <p:cBhvr>
                                            <p:cTn id="35" dur="500"/>
                                            <p:tgtEl>
                                              <p:spTgt spid="147"/>
                                            </p:tgtEl>
                                          </p:cBhvr>
                                        </p:animEffect>
                                      </p:childTnLst>
                                    </p:cTn>
                                  </p:par>
                                  <p:par>
                                    <p:cTn id="36" presetID="2" presetClass="entr" presetSubtype="4" fill="hold" grpId="0" nodeType="withEffect">
                                      <p:stCondLst>
                                        <p:cond delay="500"/>
                                      </p:stCondLst>
                                      <p:childTnLst>
                                        <p:set>
                                          <p:cBhvr>
                                            <p:cTn id="37" dur="1" fill="hold">
                                              <p:stCondLst>
                                                <p:cond delay="0"/>
                                              </p:stCondLst>
                                            </p:cTn>
                                            <p:tgtEl>
                                              <p:spTgt spid="158"/>
                                            </p:tgtEl>
                                            <p:attrNameLst>
                                              <p:attrName>style.visibility</p:attrName>
                                            </p:attrNameLst>
                                          </p:cBhvr>
                                          <p:to>
                                            <p:strVal val="visible"/>
                                          </p:to>
                                        </p:set>
                                        <p:anim calcmode="lin" valueType="num">
                                          <p:cBhvr additive="base">
                                            <p:cTn id="38" dur="500" fill="hold"/>
                                            <p:tgtEl>
                                              <p:spTgt spid="158"/>
                                            </p:tgtEl>
                                            <p:attrNameLst>
                                              <p:attrName>ppt_x</p:attrName>
                                            </p:attrNameLst>
                                          </p:cBhvr>
                                          <p:tavLst>
                                            <p:tav tm="0">
                                              <p:val>
                                                <p:strVal val="#ppt_x"/>
                                              </p:val>
                                            </p:tav>
                                            <p:tav tm="100000">
                                              <p:val>
                                                <p:strVal val="#ppt_x"/>
                                              </p:val>
                                            </p:tav>
                                          </p:tavLst>
                                        </p:anim>
                                        <p:anim calcmode="lin" valueType="num">
                                          <p:cBhvr additive="base">
                                            <p:cTn id="39" dur="500" fill="hold"/>
                                            <p:tgtEl>
                                              <p:spTgt spid="158"/>
                                            </p:tgtEl>
                                            <p:attrNameLst>
                                              <p:attrName>ppt_y</p:attrName>
                                            </p:attrNameLst>
                                          </p:cBhvr>
                                          <p:tavLst>
                                            <p:tav tm="0">
                                              <p:val>
                                                <p:strVal val="1+#ppt_h/2"/>
                                              </p:val>
                                            </p:tav>
                                            <p:tav tm="100000">
                                              <p:val>
                                                <p:strVal val="#ppt_y"/>
                                              </p:val>
                                            </p:tav>
                                          </p:tavLst>
                                        </p:anim>
                                      </p:childTnLst>
                                    </p:cTn>
                                  </p:par>
                                  <p:par>
                                    <p:cTn id="40" presetID="42" presetClass="entr" presetSubtype="0" fill="hold" nodeType="withEffect">
                                      <p:stCondLst>
                                        <p:cond delay="100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1000"/>
                                            <p:tgtEl>
                                              <p:spTgt spid="45"/>
                                            </p:tgtEl>
                                          </p:cBhvr>
                                        </p:animEffect>
                                        <p:anim calcmode="lin" valueType="num">
                                          <p:cBhvr>
                                            <p:cTn id="48" dur="1000" fill="hold"/>
                                            <p:tgtEl>
                                              <p:spTgt spid="45"/>
                                            </p:tgtEl>
                                            <p:attrNameLst>
                                              <p:attrName>ppt_x</p:attrName>
                                            </p:attrNameLst>
                                          </p:cBhvr>
                                          <p:tavLst>
                                            <p:tav tm="0">
                                              <p:val>
                                                <p:strVal val="#ppt_x"/>
                                              </p:val>
                                            </p:tav>
                                            <p:tav tm="100000">
                                              <p:val>
                                                <p:strVal val="#ppt_x"/>
                                              </p:val>
                                            </p:tav>
                                          </p:tavLst>
                                        </p:anim>
                                        <p:anim calcmode="lin" valueType="num">
                                          <p:cBhvr>
                                            <p:cTn id="49" dur="1000" fill="hold"/>
                                            <p:tgtEl>
                                              <p:spTgt spid="4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0"/>
                                      </p:stCondLst>
                                      <p:childTnLst>
                                        <p:set>
                                          <p:cBhvr>
                                            <p:cTn id="51" dur="1" fill="hold">
                                              <p:stCondLst>
                                                <p:cond delay="0"/>
                                              </p:stCondLst>
                                            </p:cTn>
                                            <p:tgtEl>
                                              <p:spTgt spid="93"/>
                                            </p:tgtEl>
                                            <p:attrNameLst>
                                              <p:attrName>style.visibility</p:attrName>
                                            </p:attrNameLst>
                                          </p:cBhvr>
                                          <p:to>
                                            <p:strVal val="visible"/>
                                          </p:to>
                                        </p:set>
                                        <p:animEffect transition="in" filter="fade">
                                          <p:cBhvr>
                                            <p:cTn id="52" dur="1000"/>
                                            <p:tgtEl>
                                              <p:spTgt spid="93"/>
                                            </p:tgtEl>
                                          </p:cBhvr>
                                        </p:animEffect>
                                        <p:anim calcmode="lin" valueType="num">
                                          <p:cBhvr>
                                            <p:cTn id="53" dur="1000" fill="hold"/>
                                            <p:tgtEl>
                                              <p:spTgt spid="93"/>
                                            </p:tgtEl>
                                            <p:attrNameLst>
                                              <p:attrName>ppt_x</p:attrName>
                                            </p:attrNameLst>
                                          </p:cBhvr>
                                          <p:tavLst>
                                            <p:tav tm="0">
                                              <p:val>
                                                <p:strVal val="#ppt_x"/>
                                              </p:val>
                                            </p:tav>
                                            <p:tav tm="100000">
                                              <p:val>
                                                <p:strVal val="#ppt_x"/>
                                              </p:val>
                                            </p:tav>
                                          </p:tavLst>
                                        </p:anim>
                                        <p:anim calcmode="lin" valueType="num">
                                          <p:cBhvr>
                                            <p:cTn id="54" dur="1000" fill="hold"/>
                                            <p:tgtEl>
                                              <p:spTgt spid="9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000"/>
                                      </p:stCondLst>
                                      <p:childTnLst>
                                        <p:set>
                                          <p:cBhvr>
                                            <p:cTn id="56" dur="1" fill="hold">
                                              <p:stCondLst>
                                                <p:cond delay="0"/>
                                              </p:stCondLst>
                                            </p:cTn>
                                            <p:tgtEl>
                                              <p:spTgt spid="50"/>
                                            </p:tgtEl>
                                            <p:attrNameLst>
                                              <p:attrName>style.visibility</p:attrName>
                                            </p:attrNameLst>
                                          </p:cBhvr>
                                          <p:to>
                                            <p:strVal val="visible"/>
                                          </p:to>
                                        </p:set>
                                        <p:animEffect transition="in" filter="fade">
                                          <p:cBhvr>
                                            <p:cTn id="57" dur="1000"/>
                                            <p:tgtEl>
                                              <p:spTgt spid="50"/>
                                            </p:tgtEl>
                                          </p:cBhvr>
                                        </p:animEffect>
                                        <p:anim calcmode="lin" valueType="num">
                                          <p:cBhvr>
                                            <p:cTn id="58" dur="1000" fill="hold"/>
                                            <p:tgtEl>
                                              <p:spTgt spid="50"/>
                                            </p:tgtEl>
                                            <p:attrNameLst>
                                              <p:attrName>ppt_x</p:attrName>
                                            </p:attrNameLst>
                                          </p:cBhvr>
                                          <p:tavLst>
                                            <p:tav tm="0">
                                              <p:val>
                                                <p:strVal val="#ppt_x"/>
                                              </p:val>
                                            </p:tav>
                                            <p:tav tm="100000">
                                              <p:val>
                                                <p:strVal val="#ppt_x"/>
                                              </p:val>
                                            </p:tav>
                                          </p:tavLst>
                                        </p:anim>
                                        <p:anim calcmode="lin" valueType="num">
                                          <p:cBhvr>
                                            <p:cTn id="59" dur="1000" fill="hold"/>
                                            <p:tgtEl>
                                              <p:spTgt spid="5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anim calcmode="lin" valueType="num">
                                          <p:cBhvr>
                                            <p:cTn id="63" dur="1000" fill="hold"/>
                                            <p:tgtEl>
                                              <p:spTgt spid="92"/>
                                            </p:tgtEl>
                                            <p:attrNameLst>
                                              <p:attrName>ppt_x</p:attrName>
                                            </p:attrNameLst>
                                          </p:cBhvr>
                                          <p:tavLst>
                                            <p:tav tm="0">
                                              <p:val>
                                                <p:strVal val="#ppt_x"/>
                                              </p:val>
                                            </p:tav>
                                            <p:tav tm="100000">
                                              <p:val>
                                                <p:strVal val="#ppt_x"/>
                                              </p:val>
                                            </p:tav>
                                          </p:tavLst>
                                        </p:anim>
                                        <p:anim calcmode="lin" valueType="num">
                                          <p:cBhvr>
                                            <p:cTn id="64" dur="1000" fill="hold"/>
                                            <p:tgtEl>
                                              <p:spTgt spid="9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100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1000"/>
                                            <p:tgtEl>
                                              <p:spTgt spid="46"/>
                                            </p:tgtEl>
                                          </p:cBhvr>
                                        </p:animEffect>
                                        <p:anim calcmode="lin" valueType="num">
                                          <p:cBhvr>
                                            <p:cTn id="68" dur="1000" fill="hold"/>
                                            <p:tgtEl>
                                              <p:spTgt spid="46"/>
                                            </p:tgtEl>
                                            <p:attrNameLst>
                                              <p:attrName>ppt_x</p:attrName>
                                            </p:attrNameLst>
                                          </p:cBhvr>
                                          <p:tavLst>
                                            <p:tav tm="0">
                                              <p:val>
                                                <p:strVal val="#ppt_x"/>
                                              </p:val>
                                            </p:tav>
                                            <p:tav tm="100000">
                                              <p:val>
                                                <p:strVal val="#ppt_x"/>
                                              </p:val>
                                            </p:tav>
                                          </p:tavLst>
                                        </p:anim>
                                        <p:anim calcmode="lin" valueType="num">
                                          <p:cBhvr>
                                            <p:cTn id="69" dur="1000" fill="hold"/>
                                            <p:tgtEl>
                                              <p:spTgt spid="4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100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anim calcmode="lin" valueType="num">
                                          <p:cBhvr>
                                            <p:cTn id="73" dur="1000" fill="hold"/>
                                            <p:tgtEl>
                                              <p:spTgt spid="49"/>
                                            </p:tgtEl>
                                            <p:attrNameLst>
                                              <p:attrName>ppt_x</p:attrName>
                                            </p:attrNameLst>
                                          </p:cBhvr>
                                          <p:tavLst>
                                            <p:tav tm="0">
                                              <p:val>
                                                <p:strVal val="#ppt_x"/>
                                              </p:val>
                                            </p:tav>
                                            <p:tav tm="100000">
                                              <p:val>
                                                <p:strVal val="#ppt_x"/>
                                              </p:val>
                                            </p:tav>
                                          </p:tavLst>
                                        </p:anim>
                                        <p:anim calcmode="lin" valueType="num">
                                          <p:cBhvr>
                                            <p:cTn id="74" dur="1000" fill="hold"/>
                                            <p:tgtEl>
                                              <p:spTgt spid="4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1000"/>
                                            <p:tgtEl>
                                              <p:spTgt spid="91"/>
                                            </p:tgtEl>
                                          </p:cBhvr>
                                        </p:animEffect>
                                        <p:anim calcmode="lin" valueType="num">
                                          <p:cBhvr>
                                            <p:cTn id="78" dur="1000" fill="hold"/>
                                            <p:tgtEl>
                                              <p:spTgt spid="91"/>
                                            </p:tgtEl>
                                            <p:attrNameLst>
                                              <p:attrName>ppt_x</p:attrName>
                                            </p:attrNameLst>
                                          </p:cBhvr>
                                          <p:tavLst>
                                            <p:tav tm="0">
                                              <p:val>
                                                <p:strVal val="#ppt_x"/>
                                              </p:val>
                                            </p:tav>
                                            <p:tav tm="100000">
                                              <p:val>
                                                <p:strVal val="#ppt_x"/>
                                              </p:val>
                                            </p:tav>
                                          </p:tavLst>
                                        </p:anim>
                                        <p:anim calcmode="lin" valueType="num">
                                          <p:cBhvr>
                                            <p:cTn id="79" dur="1000" fill="hold"/>
                                            <p:tgtEl>
                                              <p:spTgt spid="9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100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100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1000"/>
                                      </p:stCondLst>
                                      <p:childTnLst>
                                        <p:set>
                                          <p:cBhvr>
                                            <p:cTn id="91" dur="1" fill="hold">
                                              <p:stCondLst>
                                                <p:cond delay="0"/>
                                              </p:stCondLst>
                                            </p:cTn>
                                            <p:tgtEl>
                                              <p:spTgt spid="90"/>
                                            </p:tgtEl>
                                            <p:attrNameLst>
                                              <p:attrName>style.visibility</p:attrName>
                                            </p:attrNameLst>
                                          </p:cBhvr>
                                          <p:to>
                                            <p:strVal val="visible"/>
                                          </p:to>
                                        </p:set>
                                        <p:animEffect transition="in" filter="fade">
                                          <p:cBhvr>
                                            <p:cTn id="92" dur="1000"/>
                                            <p:tgtEl>
                                              <p:spTgt spid="90"/>
                                            </p:tgtEl>
                                          </p:cBhvr>
                                        </p:animEffect>
                                        <p:anim calcmode="lin" valueType="num">
                                          <p:cBhvr>
                                            <p:cTn id="93" dur="1000" fill="hold"/>
                                            <p:tgtEl>
                                              <p:spTgt spid="90"/>
                                            </p:tgtEl>
                                            <p:attrNameLst>
                                              <p:attrName>ppt_x</p:attrName>
                                            </p:attrNameLst>
                                          </p:cBhvr>
                                          <p:tavLst>
                                            <p:tav tm="0">
                                              <p:val>
                                                <p:strVal val="#ppt_x"/>
                                              </p:val>
                                            </p:tav>
                                            <p:tav tm="100000">
                                              <p:val>
                                                <p:strVal val="#ppt_x"/>
                                              </p:val>
                                            </p:tav>
                                          </p:tavLst>
                                        </p:anim>
                                        <p:anim calcmode="lin" valueType="num">
                                          <p:cBhvr>
                                            <p:cTn id="94" dur="1000" fill="hold"/>
                                            <p:tgtEl>
                                              <p:spTgt spid="9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100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1000"/>
                                            <p:tgtEl>
                                              <p:spTgt spid="43"/>
                                            </p:tgtEl>
                                          </p:cBhvr>
                                        </p:animEffect>
                                        <p:anim calcmode="lin" valueType="num">
                                          <p:cBhvr>
                                            <p:cTn id="98" dur="1000" fill="hold"/>
                                            <p:tgtEl>
                                              <p:spTgt spid="43"/>
                                            </p:tgtEl>
                                            <p:attrNameLst>
                                              <p:attrName>ppt_x</p:attrName>
                                            </p:attrNameLst>
                                          </p:cBhvr>
                                          <p:tavLst>
                                            <p:tav tm="0">
                                              <p:val>
                                                <p:strVal val="#ppt_x"/>
                                              </p:val>
                                            </p:tav>
                                            <p:tav tm="100000">
                                              <p:val>
                                                <p:strVal val="#ppt_x"/>
                                              </p:val>
                                            </p:tav>
                                          </p:tavLst>
                                        </p:anim>
                                        <p:anim calcmode="lin" valueType="num">
                                          <p:cBhvr>
                                            <p:cTn id="99" dur="1000" fill="hold"/>
                                            <p:tgtEl>
                                              <p:spTgt spid="4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100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1000"/>
                                            <p:tgtEl>
                                              <p:spTgt spid="47"/>
                                            </p:tgtEl>
                                          </p:cBhvr>
                                        </p:animEffect>
                                        <p:anim calcmode="lin" valueType="num">
                                          <p:cBhvr>
                                            <p:cTn id="103" dur="1000" fill="hold"/>
                                            <p:tgtEl>
                                              <p:spTgt spid="47"/>
                                            </p:tgtEl>
                                            <p:attrNameLst>
                                              <p:attrName>ppt_x</p:attrName>
                                            </p:attrNameLst>
                                          </p:cBhvr>
                                          <p:tavLst>
                                            <p:tav tm="0">
                                              <p:val>
                                                <p:strVal val="#ppt_x"/>
                                              </p:val>
                                            </p:tav>
                                            <p:tav tm="100000">
                                              <p:val>
                                                <p:strVal val="#ppt_x"/>
                                              </p:val>
                                            </p:tav>
                                          </p:tavLst>
                                        </p:anim>
                                        <p:anim calcmode="lin" valueType="num">
                                          <p:cBhvr>
                                            <p:cTn id="10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43" grpId="0" animBg="1"/>
          <p:bldP spid="44" grpId="0" animBg="1"/>
          <p:bldP spid="45" grpId="0" animBg="1"/>
          <p:bldP spid="46" grpId="0" animBg="1"/>
          <p:bldP spid="90" grpId="0"/>
          <p:bldP spid="91" grpId="0"/>
          <p:bldP spid="92" grpId="0"/>
          <p:bldP spid="93" grpId="0"/>
          <p:bldP spid="158" grpId="0"/>
          <p:bldP spid="64"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2"/>
          <p:cNvSpPr txBox="1"/>
          <p:nvPr/>
        </p:nvSpPr>
        <p:spPr>
          <a:xfrm>
            <a:off x="8516937" y="1257300"/>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22"/>
          <p:cNvSpPr txBox="1"/>
          <p:nvPr/>
        </p:nvSpPr>
        <p:spPr>
          <a:xfrm>
            <a:off x="8604250" y="852487"/>
            <a:ext cx="835025"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4D1DA"/>
              </a:buClr>
              <a:buSzPts val="2300"/>
              <a:buFont typeface="Open Sans SemiBold"/>
              <a:buNone/>
              <a:tabLst/>
              <a:defRPr/>
            </a:pPr>
            <a:r>
              <a:rPr kumimoji="0" lang="en-US" sz="2300" b="1" i="0" u="none" strike="noStrike" kern="0" cap="none" spc="0" normalizeH="0" baseline="0" noProof="0">
                <a:ln>
                  <a:noFill/>
                </a:ln>
                <a:solidFill>
                  <a:srgbClr val="64D1DA"/>
                </a:solidFill>
                <a:effectLst/>
                <a:uLnTx/>
                <a:uFillTx/>
                <a:latin typeface="Open Sans SemiBold"/>
                <a:ea typeface="Open Sans SemiBold"/>
                <a:cs typeface="Open Sans SemiBold"/>
                <a:sym typeface="Open Sans SemiBold"/>
              </a:rPr>
              <a:t>IDEA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22"/>
          <p:cNvSpPr txBox="1"/>
          <p:nvPr/>
        </p:nvSpPr>
        <p:spPr>
          <a:xfrm>
            <a:off x="8632825" y="2771775"/>
            <a:ext cx="1839912"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4B2E3"/>
              </a:buClr>
              <a:buSzPts val="2300"/>
              <a:buFont typeface="Open Sans SemiBold"/>
              <a:buNone/>
              <a:tabLst/>
              <a:defRPr/>
            </a:pPr>
            <a:r>
              <a:rPr kumimoji="0" lang="en-US" sz="2300" b="1" i="0" u="none" strike="noStrike" kern="0" cap="none" spc="0" normalizeH="0" baseline="0" noProof="0">
                <a:ln>
                  <a:noFill/>
                </a:ln>
                <a:solidFill>
                  <a:srgbClr val="34B2E3"/>
                </a:solidFill>
                <a:effectLst/>
                <a:uLnTx/>
                <a:uFillTx/>
                <a:latin typeface="Open Sans SemiBold"/>
                <a:ea typeface="Open Sans SemiBold"/>
                <a:cs typeface="Open Sans SemiBold"/>
                <a:sym typeface="Open Sans SemiBold"/>
              </a:rPr>
              <a:t>TEAMWORK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22"/>
          <p:cNvSpPr txBox="1"/>
          <p:nvPr/>
        </p:nvSpPr>
        <p:spPr>
          <a:xfrm>
            <a:off x="8632825" y="4687887"/>
            <a:ext cx="1589087"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65280"/>
              </a:buClr>
              <a:buSzPts val="2300"/>
              <a:buFont typeface="Open Sans SemiBold"/>
              <a:buNone/>
              <a:tabLst/>
              <a:defRPr/>
            </a:pPr>
            <a:r>
              <a:rPr kumimoji="0" lang="en-US" sz="2300" b="1" i="0" u="none" strike="noStrike" kern="0" cap="none" spc="0" normalizeH="0" baseline="0" noProof="0">
                <a:ln>
                  <a:noFill/>
                </a:ln>
                <a:solidFill>
                  <a:srgbClr val="065280"/>
                </a:solidFill>
                <a:effectLst/>
                <a:uLnTx/>
                <a:uFillTx/>
                <a:latin typeface="Open Sans SemiBold"/>
                <a:ea typeface="Open Sans SemiBold"/>
                <a:cs typeface="Open Sans SemiBold"/>
                <a:sym typeface="Open Sans SemiBold"/>
              </a:rPr>
              <a:t>STRATEGY</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22"/>
          <p:cNvSpPr txBox="1"/>
          <p:nvPr/>
        </p:nvSpPr>
        <p:spPr>
          <a:xfrm>
            <a:off x="7854950" y="620712"/>
            <a:ext cx="560387"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4D1DA"/>
              </a:buClr>
              <a:buSzPts val="10500"/>
              <a:buFont typeface="Montserrat"/>
              <a:buNone/>
              <a:tabLst/>
              <a:defRPr/>
            </a:pPr>
            <a:r>
              <a:rPr kumimoji="0" lang="en-US" sz="10500" b="0" i="0" u="none" strike="noStrike" kern="0" cap="none" spc="0" normalizeH="0" baseline="0" noProof="0">
                <a:ln>
                  <a:noFill/>
                </a:ln>
                <a:solidFill>
                  <a:srgbClr val="64D1DA"/>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22"/>
          <p:cNvSpPr txBox="1"/>
          <p:nvPr/>
        </p:nvSpPr>
        <p:spPr>
          <a:xfrm>
            <a:off x="7723187" y="2541587"/>
            <a:ext cx="838200"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4B2E3"/>
              </a:buClr>
              <a:buSzPts val="10500"/>
              <a:buFont typeface="Montserrat"/>
              <a:buNone/>
              <a:tabLst/>
              <a:defRPr/>
            </a:pPr>
            <a:r>
              <a:rPr kumimoji="0" lang="en-US" sz="10500" b="0" i="0" u="none" strike="noStrike" kern="0" cap="none" spc="0" normalizeH="0" baseline="0" noProof="0">
                <a:ln>
                  <a:noFill/>
                </a:ln>
                <a:solidFill>
                  <a:srgbClr val="34B2E3"/>
                </a:solidFill>
                <a:effectLst/>
                <a:uLnTx/>
                <a:uFillTx/>
                <a:latin typeface="Montserrat"/>
                <a:ea typeface="Montserrat"/>
                <a:cs typeface="Montserrat"/>
                <a:sym typeface="Montserrat"/>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378;p22"/>
          <p:cNvSpPr txBox="1"/>
          <p:nvPr/>
        </p:nvSpPr>
        <p:spPr>
          <a:xfrm>
            <a:off x="7723187" y="4456112"/>
            <a:ext cx="793750"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65280"/>
              </a:buClr>
              <a:buSzPts val="10500"/>
              <a:buFont typeface="Montserrat"/>
              <a:buNone/>
              <a:tabLst/>
              <a:defRPr/>
            </a:pPr>
            <a:r>
              <a:rPr kumimoji="0" lang="en-US" sz="10500" b="0" i="0" u="none" strike="noStrike" kern="0" cap="none" spc="0" normalizeH="0" baseline="0" noProof="0">
                <a:ln>
                  <a:noFill/>
                </a:ln>
                <a:solidFill>
                  <a:srgbClr val="065280"/>
                </a:solidFill>
                <a:effectLst/>
                <a:uLnTx/>
                <a:uFillTx/>
                <a:latin typeface="Montserrat"/>
                <a:ea typeface="Montserrat"/>
                <a:cs typeface="Montserrat"/>
                <a:sym typeface="Montserrat"/>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 name="Группа 2">
            <a:extLst>
              <a:ext uri="{FF2B5EF4-FFF2-40B4-BE49-F238E27FC236}">
                <a16:creationId xmlns:a16="http://schemas.microsoft.com/office/drawing/2014/main" xmlns="" id="{DEF597E1-202E-1449-B2DC-ADDDFBE74FB2}"/>
              </a:ext>
            </a:extLst>
          </p:cNvPr>
          <p:cNvGrpSpPr/>
          <p:nvPr/>
        </p:nvGrpSpPr>
        <p:grpSpPr>
          <a:xfrm>
            <a:off x="2640012" y="3419475"/>
            <a:ext cx="3803650" cy="2317750"/>
            <a:chOff x="2640012" y="3419475"/>
            <a:chExt cx="3803650" cy="2317750"/>
          </a:xfrm>
        </p:grpSpPr>
        <p:sp>
          <p:nvSpPr>
            <p:cNvPr id="380" name="Google Shape;380;p22"/>
            <p:cNvSpPr/>
            <p:nvPr/>
          </p:nvSpPr>
          <p:spPr>
            <a:xfrm>
              <a:off x="2640012" y="3419475"/>
              <a:ext cx="3803650" cy="2317750"/>
            </a:xfrm>
            <a:custGeom>
              <a:avLst/>
              <a:gdLst/>
              <a:ahLst/>
              <a:cxnLst/>
              <a:rect l="l" t="t" r="r" b="b"/>
              <a:pathLst>
                <a:path w="958" h="583" extrusionOk="0">
                  <a:moveTo>
                    <a:pt x="885" y="181"/>
                  </a:moveTo>
                  <a:cubicBezTo>
                    <a:pt x="781" y="0"/>
                    <a:pt x="781" y="0"/>
                    <a:pt x="781" y="0"/>
                  </a:cubicBezTo>
                  <a:cubicBezTo>
                    <a:pt x="785" y="47"/>
                    <a:pt x="781" y="102"/>
                    <a:pt x="752" y="152"/>
                  </a:cubicBezTo>
                  <a:cubicBezTo>
                    <a:pt x="693" y="255"/>
                    <a:pt x="567" y="258"/>
                    <a:pt x="553" y="258"/>
                  </a:cubicBezTo>
                  <a:cubicBezTo>
                    <a:pt x="553" y="258"/>
                    <a:pt x="553" y="258"/>
                    <a:pt x="553" y="258"/>
                  </a:cubicBezTo>
                  <a:cubicBezTo>
                    <a:pt x="517" y="258"/>
                    <a:pt x="517" y="258"/>
                    <a:pt x="517" y="258"/>
                  </a:cubicBezTo>
                  <a:cubicBezTo>
                    <a:pt x="65" y="258"/>
                    <a:pt x="65" y="258"/>
                    <a:pt x="65" y="258"/>
                  </a:cubicBezTo>
                  <a:cubicBezTo>
                    <a:pt x="51" y="281"/>
                    <a:pt x="51" y="281"/>
                    <a:pt x="51" y="281"/>
                  </a:cubicBezTo>
                  <a:cubicBezTo>
                    <a:pt x="49" y="285"/>
                    <a:pt x="0" y="369"/>
                    <a:pt x="48" y="462"/>
                  </a:cubicBezTo>
                  <a:cubicBezTo>
                    <a:pt x="105" y="572"/>
                    <a:pt x="241" y="582"/>
                    <a:pt x="248" y="583"/>
                  </a:cubicBezTo>
                  <a:cubicBezTo>
                    <a:pt x="653" y="583"/>
                    <a:pt x="653" y="583"/>
                    <a:pt x="653" y="583"/>
                  </a:cubicBezTo>
                  <a:cubicBezTo>
                    <a:pt x="778" y="583"/>
                    <a:pt x="871" y="541"/>
                    <a:pt x="914" y="466"/>
                  </a:cubicBezTo>
                  <a:cubicBezTo>
                    <a:pt x="958" y="390"/>
                    <a:pt x="947" y="289"/>
                    <a:pt x="885" y="181"/>
                  </a:cubicBezTo>
                  <a:close/>
                </a:path>
              </a:pathLst>
            </a:custGeom>
            <a:solidFill>
              <a:srgbClr val="34B2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2" name="Google Shape;382;p22"/>
            <p:cNvSpPr/>
            <p:nvPr/>
          </p:nvSpPr>
          <p:spPr>
            <a:xfrm>
              <a:off x="3917950" y="4748212"/>
              <a:ext cx="1393825" cy="706437"/>
            </a:xfrm>
            <a:custGeom>
              <a:avLst/>
              <a:gdLst/>
              <a:ahLst/>
              <a:cxnLst/>
              <a:rect l="l" t="t" r="r" b="b"/>
              <a:pathLst>
                <a:path w="351" h="178" extrusionOk="0">
                  <a:moveTo>
                    <a:pt x="179" y="178"/>
                  </a:moveTo>
                  <a:cubicBezTo>
                    <a:pt x="159" y="178"/>
                    <a:pt x="142" y="177"/>
                    <a:pt x="125" y="173"/>
                  </a:cubicBezTo>
                  <a:cubicBezTo>
                    <a:pt x="119" y="172"/>
                    <a:pt x="114" y="170"/>
                    <a:pt x="110" y="168"/>
                  </a:cubicBezTo>
                  <a:cubicBezTo>
                    <a:pt x="100" y="163"/>
                    <a:pt x="96" y="156"/>
                    <a:pt x="96" y="152"/>
                  </a:cubicBezTo>
                  <a:cubicBezTo>
                    <a:pt x="95" y="146"/>
                    <a:pt x="97" y="139"/>
                    <a:pt x="102" y="134"/>
                  </a:cubicBezTo>
                  <a:cubicBezTo>
                    <a:pt x="110" y="126"/>
                    <a:pt x="120" y="120"/>
                    <a:pt x="133" y="114"/>
                  </a:cubicBezTo>
                  <a:cubicBezTo>
                    <a:pt x="137" y="112"/>
                    <a:pt x="142" y="110"/>
                    <a:pt x="146" y="109"/>
                  </a:cubicBezTo>
                  <a:cubicBezTo>
                    <a:pt x="149" y="107"/>
                    <a:pt x="149" y="107"/>
                    <a:pt x="149" y="107"/>
                  </a:cubicBezTo>
                  <a:cubicBezTo>
                    <a:pt x="152" y="106"/>
                    <a:pt x="154" y="104"/>
                    <a:pt x="154" y="102"/>
                  </a:cubicBezTo>
                  <a:cubicBezTo>
                    <a:pt x="155" y="100"/>
                    <a:pt x="154" y="97"/>
                    <a:pt x="152" y="95"/>
                  </a:cubicBezTo>
                  <a:cubicBezTo>
                    <a:pt x="138" y="81"/>
                    <a:pt x="131" y="63"/>
                    <a:pt x="132" y="42"/>
                  </a:cubicBezTo>
                  <a:cubicBezTo>
                    <a:pt x="133" y="21"/>
                    <a:pt x="144" y="7"/>
                    <a:pt x="166" y="2"/>
                  </a:cubicBezTo>
                  <a:cubicBezTo>
                    <a:pt x="171" y="1"/>
                    <a:pt x="175" y="0"/>
                    <a:pt x="179" y="0"/>
                  </a:cubicBezTo>
                  <a:cubicBezTo>
                    <a:pt x="184" y="0"/>
                    <a:pt x="188" y="1"/>
                    <a:pt x="192" y="2"/>
                  </a:cubicBezTo>
                  <a:cubicBezTo>
                    <a:pt x="214" y="7"/>
                    <a:pt x="226" y="21"/>
                    <a:pt x="227" y="42"/>
                  </a:cubicBezTo>
                  <a:cubicBezTo>
                    <a:pt x="227" y="63"/>
                    <a:pt x="221" y="81"/>
                    <a:pt x="207" y="95"/>
                  </a:cubicBezTo>
                  <a:cubicBezTo>
                    <a:pt x="205" y="97"/>
                    <a:pt x="204" y="99"/>
                    <a:pt x="204" y="102"/>
                  </a:cubicBezTo>
                  <a:cubicBezTo>
                    <a:pt x="205" y="104"/>
                    <a:pt x="207" y="106"/>
                    <a:pt x="210" y="107"/>
                  </a:cubicBezTo>
                  <a:cubicBezTo>
                    <a:pt x="213" y="109"/>
                    <a:pt x="213" y="109"/>
                    <a:pt x="213" y="109"/>
                  </a:cubicBezTo>
                  <a:cubicBezTo>
                    <a:pt x="217" y="110"/>
                    <a:pt x="221" y="112"/>
                    <a:pt x="225" y="114"/>
                  </a:cubicBezTo>
                  <a:cubicBezTo>
                    <a:pt x="239" y="120"/>
                    <a:pt x="249" y="126"/>
                    <a:pt x="257" y="134"/>
                  </a:cubicBezTo>
                  <a:cubicBezTo>
                    <a:pt x="261" y="139"/>
                    <a:pt x="263" y="146"/>
                    <a:pt x="262" y="152"/>
                  </a:cubicBezTo>
                  <a:cubicBezTo>
                    <a:pt x="261" y="159"/>
                    <a:pt x="256" y="164"/>
                    <a:pt x="249" y="168"/>
                  </a:cubicBezTo>
                  <a:cubicBezTo>
                    <a:pt x="249" y="168"/>
                    <a:pt x="249" y="168"/>
                    <a:pt x="249" y="168"/>
                  </a:cubicBezTo>
                  <a:cubicBezTo>
                    <a:pt x="244" y="170"/>
                    <a:pt x="239" y="172"/>
                    <a:pt x="233" y="173"/>
                  </a:cubicBezTo>
                  <a:cubicBezTo>
                    <a:pt x="217" y="177"/>
                    <a:pt x="200" y="178"/>
                    <a:pt x="179" y="178"/>
                  </a:cubicBezTo>
                  <a:close/>
                  <a:moveTo>
                    <a:pt x="179" y="10"/>
                  </a:moveTo>
                  <a:cubicBezTo>
                    <a:pt x="176" y="10"/>
                    <a:pt x="172" y="10"/>
                    <a:pt x="169" y="11"/>
                  </a:cubicBezTo>
                  <a:cubicBezTo>
                    <a:pt x="151" y="16"/>
                    <a:pt x="142" y="25"/>
                    <a:pt x="142" y="42"/>
                  </a:cubicBezTo>
                  <a:cubicBezTo>
                    <a:pt x="141" y="61"/>
                    <a:pt x="146" y="76"/>
                    <a:pt x="159" y="88"/>
                  </a:cubicBezTo>
                  <a:cubicBezTo>
                    <a:pt x="163" y="93"/>
                    <a:pt x="165" y="98"/>
                    <a:pt x="164" y="104"/>
                  </a:cubicBezTo>
                  <a:cubicBezTo>
                    <a:pt x="163" y="109"/>
                    <a:pt x="158" y="114"/>
                    <a:pt x="152" y="116"/>
                  </a:cubicBezTo>
                  <a:cubicBezTo>
                    <a:pt x="149" y="118"/>
                    <a:pt x="149" y="118"/>
                    <a:pt x="149" y="118"/>
                  </a:cubicBezTo>
                  <a:cubicBezTo>
                    <a:pt x="145" y="119"/>
                    <a:pt x="141" y="121"/>
                    <a:pt x="137" y="122"/>
                  </a:cubicBezTo>
                  <a:cubicBezTo>
                    <a:pt x="125" y="128"/>
                    <a:pt x="116" y="134"/>
                    <a:pt x="109" y="141"/>
                  </a:cubicBezTo>
                  <a:cubicBezTo>
                    <a:pt x="106" y="144"/>
                    <a:pt x="105" y="147"/>
                    <a:pt x="105" y="150"/>
                  </a:cubicBezTo>
                  <a:cubicBezTo>
                    <a:pt x="106" y="154"/>
                    <a:pt x="109" y="157"/>
                    <a:pt x="114" y="159"/>
                  </a:cubicBezTo>
                  <a:cubicBezTo>
                    <a:pt x="118" y="161"/>
                    <a:pt x="122" y="162"/>
                    <a:pt x="127" y="164"/>
                  </a:cubicBezTo>
                  <a:cubicBezTo>
                    <a:pt x="143" y="167"/>
                    <a:pt x="160" y="168"/>
                    <a:pt x="179" y="168"/>
                  </a:cubicBezTo>
                  <a:cubicBezTo>
                    <a:pt x="199" y="168"/>
                    <a:pt x="215" y="167"/>
                    <a:pt x="231" y="164"/>
                  </a:cubicBezTo>
                  <a:cubicBezTo>
                    <a:pt x="236" y="162"/>
                    <a:pt x="241" y="161"/>
                    <a:pt x="245" y="159"/>
                  </a:cubicBezTo>
                  <a:cubicBezTo>
                    <a:pt x="249" y="157"/>
                    <a:pt x="252" y="154"/>
                    <a:pt x="252" y="150"/>
                  </a:cubicBezTo>
                  <a:cubicBezTo>
                    <a:pt x="253" y="147"/>
                    <a:pt x="251" y="143"/>
                    <a:pt x="250" y="141"/>
                  </a:cubicBezTo>
                  <a:cubicBezTo>
                    <a:pt x="243" y="134"/>
                    <a:pt x="234" y="128"/>
                    <a:pt x="221" y="122"/>
                  </a:cubicBezTo>
                  <a:cubicBezTo>
                    <a:pt x="217" y="121"/>
                    <a:pt x="213" y="119"/>
                    <a:pt x="210" y="118"/>
                  </a:cubicBezTo>
                  <a:cubicBezTo>
                    <a:pt x="206" y="116"/>
                    <a:pt x="206" y="116"/>
                    <a:pt x="206" y="116"/>
                  </a:cubicBezTo>
                  <a:cubicBezTo>
                    <a:pt x="200" y="114"/>
                    <a:pt x="196" y="109"/>
                    <a:pt x="195" y="104"/>
                  </a:cubicBezTo>
                  <a:cubicBezTo>
                    <a:pt x="194" y="98"/>
                    <a:pt x="195" y="93"/>
                    <a:pt x="200" y="88"/>
                  </a:cubicBezTo>
                  <a:cubicBezTo>
                    <a:pt x="212" y="76"/>
                    <a:pt x="218" y="61"/>
                    <a:pt x="217" y="42"/>
                  </a:cubicBezTo>
                  <a:cubicBezTo>
                    <a:pt x="216" y="25"/>
                    <a:pt x="208" y="16"/>
                    <a:pt x="190" y="11"/>
                  </a:cubicBezTo>
                  <a:cubicBezTo>
                    <a:pt x="186" y="10"/>
                    <a:pt x="183" y="10"/>
                    <a:pt x="179" y="10"/>
                  </a:cubicBezTo>
                  <a:close/>
                  <a:moveTo>
                    <a:pt x="247" y="163"/>
                  </a:moveTo>
                  <a:cubicBezTo>
                    <a:pt x="247" y="163"/>
                    <a:pt x="247" y="163"/>
                    <a:pt x="247" y="163"/>
                  </a:cubicBezTo>
                  <a:close/>
                  <a:moveTo>
                    <a:pt x="292" y="178"/>
                  </a:moveTo>
                  <a:cubicBezTo>
                    <a:pt x="289" y="178"/>
                    <a:pt x="289" y="178"/>
                    <a:pt x="289" y="178"/>
                  </a:cubicBezTo>
                  <a:cubicBezTo>
                    <a:pt x="279" y="178"/>
                    <a:pt x="276" y="178"/>
                    <a:pt x="266" y="177"/>
                  </a:cubicBezTo>
                  <a:cubicBezTo>
                    <a:pt x="263" y="176"/>
                    <a:pt x="261" y="174"/>
                    <a:pt x="262" y="171"/>
                  </a:cubicBezTo>
                  <a:cubicBezTo>
                    <a:pt x="262" y="169"/>
                    <a:pt x="264" y="167"/>
                    <a:pt x="267" y="167"/>
                  </a:cubicBezTo>
                  <a:cubicBezTo>
                    <a:pt x="277" y="168"/>
                    <a:pt x="279" y="168"/>
                    <a:pt x="289" y="168"/>
                  </a:cubicBezTo>
                  <a:cubicBezTo>
                    <a:pt x="292" y="168"/>
                    <a:pt x="292" y="168"/>
                    <a:pt x="292" y="168"/>
                  </a:cubicBezTo>
                  <a:cubicBezTo>
                    <a:pt x="305" y="168"/>
                    <a:pt x="317" y="168"/>
                    <a:pt x="328" y="165"/>
                  </a:cubicBezTo>
                  <a:cubicBezTo>
                    <a:pt x="331" y="164"/>
                    <a:pt x="334" y="163"/>
                    <a:pt x="337" y="162"/>
                  </a:cubicBezTo>
                  <a:cubicBezTo>
                    <a:pt x="339" y="161"/>
                    <a:pt x="341" y="159"/>
                    <a:pt x="341" y="157"/>
                  </a:cubicBezTo>
                  <a:cubicBezTo>
                    <a:pt x="341" y="155"/>
                    <a:pt x="341" y="153"/>
                    <a:pt x="340" y="152"/>
                  </a:cubicBezTo>
                  <a:cubicBezTo>
                    <a:pt x="335" y="147"/>
                    <a:pt x="329" y="143"/>
                    <a:pt x="320" y="139"/>
                  </a:cubicBezTo>
                  <a:cubicBezTo>
                    <a:pt x="318" y="138"/>
                    <a:pt x="315" y="137"/>
                    <a:pt x="312" y="136"/>
                  </a:cubicBezTo>
                  <a:cubicBezTo>
                    <a:pt x="310" y="135"/>
                    <a:pt x="310" y="135"/>
                    <a:pt x="310" y="135"/>
                  </a:cubicBezTo>
                  <a:cubicBezTo>
                    <a:pt x="305" y="133"/>
                    <a:pt x="302" y="129"/>
                    <a:pt x="301" y="125"/>
                  </a:cubicBezTo>
                  <a:cubicBezTo>
                    <a:pt x="300" y="121"/>
                    <a:pt x="302" y="116"/>
                    <a:pt x="305" y="113"/>
                  </a:cubicBezTo>
                  <a:cubicBezTo>
                    <a:pt x="313" y="105"/>
                    <a:pt x="317" y="95"/>
                    <a:pt x="317" y="82"/>
                  </a:cubicBezTo>
                  <a:cubicBezTo>
                    <a:pt x="316" y="71"/>
                    <a:pt x="310" y="65"/>
                    <a:pt x="299" y="62"/>
                  </a:cubicBezTo>
                  <a:cubicBezTo>
                    <a:pt x="296" y="61"/>
                    <a:pt x="294" y="61"/>
                    <a:pt x="292" y="61"/>
                  </a:cubicBezTo>
                  <a:cubicBezTo>
                    <a:pt x="290" y="61"/>
                    <a:pt x="287" y="61"/>
                    <a:pt x="285" y="62"/>
                  </a:cubicBezTo>
                  <a:cubicBezTo>
                    <a:pt x="273" y="65"/>
                    <a:pt x="267" y="71"/>
                    <a:pt x="267" y="82"/>
                  </a:cubicBezTo>
                  <a:cubicBezTo>
                    <a:pt x="267" y="95"/>
                    <a:pt x="270" y="105"/>
                    <a:pt x="279" y="113"/>
                  </a:cubicBezTo>
                  <a:cubicBezTo>
                    <a:pt x="282" y="117"/>
                    <a:pt x="284" y="121"/>
                    <a:pt x="283" y="126"/>
                  </a:cubicBezTo>
                  <a:cubicBezTo>
                    <a:pt x="282" y="129"/>
                    <a:pt x="279" y="133"/>
                    <a:pt x="275" y="134"/>
                  </a:cubicBezTo>
                  <a:cubicBezTo>
                    <a:pt x="274" y="135"/>
                    <a:pt x="274" y="135"/>
                    <a:pt x="274" y="135"/>
                  </a:cubicBezTo>
                  <a:cubicBezTo>
                    <a:pt x="272" y="135"/>
                    <a:pt x="269" y="134"/>
                    <a:pt x="268" y="132"/>
                  </a:cubicBezTo>
                  <a:cubicBezTo>
                    <a:pt x="267" y="129"/>
                    <a:pt x="268" y="126"/>
                    <a:pt x="271" y="125"/>
                  </a:cubicBezTo>
                  <a:cubicBezTo>
                    <a:pt x="272" y="125"/>
                    <a:pt x="272" y="125"/>
                    <a:pt x="272" y="125"/>
                  </a:cubicBezTo>
                  <a:cubicBezTo>
                    <a:pt x="273" y="125"/>
                    <a:pt x="274" y="124"/>
                    <a:pt x="274" y="124"/>
                  </a:cubicBezTo>
                  <a:cubicBezTo>
                    <a:pt x="274" y="123"/>
                    <a:pt x="273" y="122"/>
                    <a:pt x="272" y="120"/>
                  </a:cubicBezTo>
                  <a:cubicBezTo>
                    <a:pt x="262" y="110"/>
                    <a:pt x="257" y="97"/>
                    <a:pt x="257" y="82"/>
                  </a:cubicBezTo>
                  <a:cubicBezTo>
                    <a:pt x="258" y="71"/>
                    <a:pt x="262" y="58"/>
                    <a:pt x="283" y="53"/>
                  </a:cubicBezTo>
                  <a:cubicBezTo>
                    <a:pt x="286" y="52"/>
                    <a:pt x="289" y="51"/>
                    <a:pt x="292" y="51"/>
                  </a:cubicBezTo>
                  <a:cubicBezTo>
                    <a:pt x="295" y="51"/>
                    <a:pt x="298" y="52"/>
                    <a:pt x="301" y="53"/>
                  </a:cubicBezTo>
                  <a:cubicBezTo>
                    <a:pt x="321" y="58"/>
                    <a:pt x="326" y="71"/>
                    <a:pt x="326" y="82"/>
                  </a:cubicBezTo>
                  <a:cubicBezTo>
                    <a:pt x="327" y="97"/>
                    <a:pt x="322" y="110"/>
                    <a:pt x="312" y="120"/>
                  </a:cubicBezTo>
                  <a:cubicBezTo>
                    <a:pt x="311" y="121"/>
                    <a:pt x="310" y="122"/>
                    <a:pt x="311" y="123"/>
                  </a:cubicBezTo>
                  <a:cubicBezTo>
                    <a:pt x="311" y="124"/>
                    <a:pt x="312" y="125"/>
                    <a:pt x="314" y="126"/>
                  </a:cubicBezTo>
                  <a:cubicBezTo>
                    <a:pt x="316" y="127"/>
                    <a:pt x="316" y="127"/>
                    <a:pt x="316" y="127"/>
                  </a:cubicBezTo>
                  <a:cubicBezTo>
                    <a:pt x="319" y="128"/>
                    <a:pt x="321" y="129"/>
                    <a:pt x="324" y="130"/>
                  </a:cubicBezTo>
                  <a:cubicBezTo>
                    <a:pt x="334" y="135"/>
                    <a:pt x="341" y="139"/>
                    <a:pt x="347" y="145"/>
                  </a:cubicBezTo>
                  <a:cubicBezTo>
                    <a:pt x="350" y="148"/>
                    <a:pt x="351" y="154"/>
                    <a:pt x="351" y="159"/>
                  </a:cubicBezTo>
                  <a:cubicBezTo>
                    <a:pt x="350" y="164"/>
                    <a:pt x="346" y="168"/>
                    <a:pt x="341" y="171"/>
                  </a:cubicBezTo>
                  <a:cubicBezTo>
                    <a:pt x="338" y="172"/>
                    <a:pt x="334" y="174"/>
                    <a:pt x="330" y="174"/>
                  </a:cubicBezTo>
                  <a:cubicBezTo>
                    <a:pt x="318" y="177"/>
                    <a:pt x="306" y="178"/>
                    <a:pt x="292" y="178"/>
                  </a:cubicBezTo>
                  <a:close/>
                  <a:moveTo>
                    <a:pt x="66" y="178"/>
                  </a:moveTo>
                  <a:cubicBezTo>
                    <a:pt x="50" y="178"/>
                    <a:pt x="37" y="177"/>
                    <a:pt x="24" y="174"/>
                  </a:cubicBezTo>
                  <a:cubicBezTo>
                    <a:pt x="20" y="173"/>
                    <a:pt x="16" y="172"/>
                    <a:pt x="12" y="170"/>
                  </a:cubicBezTo>
                  <a:cubicBezTo>
                    <a:pt x="6" y="167"/>
                    <a:pt x="2" y="162"/>
                    <a:pt x="1" y="157"/>
                  </a:cubicBezTo>
                  <a:cubicBezTo>
                    <a:pt x="0" y="152"/>
                    <a:pt x="2" y="147"/>
                    <a:pt x="6" y="142"/>
                  </a:cubicBezTo>
                  <a:cubicBezTo>
                    <a:pt x="12" y="136"/>
                    <a:pt x="20" y="131"/>
                    <a:pt x="30" y="126"/>
                  </a:cubicBezTo>
                  <a:cubicBezTo>
                    <a:pt x="33" y="125"/>
                    <a:pt x="36" y="124"/>
                    <a:pt x="40" y="122"/>
                  </a:cubicBezTo>
                  <a:cubicBezTo>
                    <a:pt x="42" y="121"/>
                    <a:pt x="42" y="121"/>
                    <a:pt x="42" y="121"/>
                  </a:cubicBezTo>
                  <a:cubicBezTo>
                    <a:pt x="44" y="121"/>
                    <a:pt x="45" y="119"/>
                    <a:pt x="46" y="118"/>
                  </a:cubicBezTo>
                  <a:cubicBezTo>
                    <a:pt x="46" y="116"/>
                    <a:pt x="45" y="115"/>
                    <a:pt x="44" y="114"/>
                  </a:cubicBezTo>
                  <a:cubicBezTo>
                    <a:pt x="33" y="103"/>
                    <a:pt x="28" y="89"/>
                    <a:pt x="28" y="72"/>
                  </a:cubicBezTo>
                  <a:cubicBezTo>
                    <a:pt x="29" y="60"/>
                    <a:pt x="34" y="46"/>
                    <a:pt x="56" y="40"/>
                  </a:cubicBezTo>
                  <a:cubicBezTo>
                    <a:pt x="59" y="39"/>
                    <a:pt x="63" y="39"/>
                    <a:pt x="66" y="39"/>
                  </a:cubicBezTo>
                  <a:cubicBezTo>
                    <a:pt x="69" y="39"/>
                    <a:pt x="73" y="39"/>
                    <a:pt x="76" y="40"/>
                  </a:cubicBezTo>
                  <a:cubicBezTo>
                    <a:pt x="98" y="46"/>
                    <a:pt x="103" y="60"/>
                    <a:pt x="104" y="72"/>
                  </a:cubicBezTo>
                  <a:cubicBezTo>
                    <a:pt x="104" y="89"/>
                    <a:pt x="99" y="103"/>
                    <a:pt x="88" y="114"/>
                  </a:cubicBezTo>
                  <a:cubicBezTo>
                    <a:pt x="87" y="115"/>
                    <a:pt x="86" y="116"/>
                    <a:pt x="86" y="118"/>
                  </a:cubicBezTo>
                  <a:cubicBezTo>
                    <a:pt x="87" y="119"/>
                    <a:pt x="88" y="121"/>
                    <a:pt x="90" y="121"/>
                  </a:cubicBezTo>
                  <a:cubicBezTo>
                    <a:pt x="92" y="122"/>
                    <a:pt x="92" y="122"/>
                    <a:pt x="92" y="122"/>
                  </a:cubicBezTo>
                  <a:cubicBezTo>
                    <a:pt x="95" y="123"/>
                    <a:pt x="96" y="126"/>
                    <a:pt x="95" y="129"/>
                  </a:cubicBezTo>
                  <a:cubicBezTo>
                    <a:pt x="94" y="131"/>
                    <a:pt x="91" y="132"/>
                    <a:pt x="89" y="131"/>
                  </a:cubicBezTo>
                  <a:cubicBezTo>
                    <a:pt x="87" y="131"/>
                    <a:pt x="87" y="131"/>
                    <a:pt x="87" y="131"/>
                  </a:cubicBezTo>
                  <a:cubicBezTo>
                    <a:pt x="81" y="128"/>
                    <a:pt x="78" y="125"/>
                    <a:pt x="77" y="120"/>
                  </a:cubicBezTo>
                  <a:cubicBezTo>
                    <a:pt x="76" y="115"/>
                    <a:pt x="77" y="111"/>
                    <a:pt x="81" y="107"/>
                  </a:cubicBezTo>
                  <a:cubicBezTo>
                    <a:pt x="90" y="98"/>
                    <a:pt x="95" y="87"/>
                    <a:pt x="94" y="72"/>
                  </a:cubicBezTo>
                  <a:cubicBezTo>
                    <a:pt x="94" y="60"/>
                    <a:pt x="87" y="53"/>
                    <a:pt x="74" y="50"/>
                  </a:cubicBezTo>
                  <a:cubicBezTo>
                    <a:pt x="71" y="49"/>
                    <a:pt x="69" y="49"/>
                    <a:pt x="66" y="49"/>
                  </a:cubicBezTo>
                  <a:cubicBezTo>
                    <a:pt x="64" y="49"/>
                    <a:pt x="61" y="49"/>
                    <a:pt x="58" y="50"/>
                  </a:cubicBezTo>
                  <a:cubicBezTo>
                    <a:pt x="45" y="53"/>
                    <a:pt x="39" y="60"/>
                    <a:pt x="38" y="72"/>
                  </a:cubicBezTo>
                  <a:cubicBezTo>
                    <a:pt x="38" y="86"/>
                    <a:pt x="42" y="98"/>
                    <a:pt x="51" y="107"/>
                  </a:cubicBezTo>
                  <a:cubicBezTo>
                    <a:pt x="55" y="111"/>
                    <a:pt x="56" y="115"/>
                    <a:pt x="55" y="120"/>
                  </a:cubicBezTo>
                  <a:cubicBezTo>
                    <a:pt x="54" y="125"/>
                    <a:pt x="51" y="128"/>
                    <a:pt x="46" y="131"/>
                  </a:cubicBezTo>
                  <a:cubicBezTo>
                    <a:pt x="43" y="131"/>
                    <a:pt x="43" y="131"/>
                    <a:pt x="43" y="131"/>
                  </a:cubicBezTo>
                  <a:cubicBezTo>
                    <a:pt x="40" y="133"/>
                    <a:pt x="37" y="134"/>
                    <a:pt x="34" y="135"/>
                  </a:cubicBezTo>
                  <a:cubicBezTo>
                    <a:pt x="25" y="140"/>
                    <a:pt x="18" y="144"/>
                    <a:pt x="13" y="149"/>
                  </a:cubicBezTo>
                  <a:cubicBezTo>
                    <a:pt x="11" y="151"/>
                    <a:pt x="10" y="153"/>
                    <a:pt x="10" y="155"/>
                  </a:cubicBezTo>
                  <a:cubicBezTo>
                    <a:pt x="11" y="157"/>
                    <a:pt x="13" y="160"/>
                    <a:pt x="16" y="161"/>
                  </a:cubicBezTo>
                  <a:cubicBezTo>
                    <a:pt x="19" y="163"/>
                    <a:pt x="23" y="164"/>
                    <a:pt x="26" y="165"/>
                  </a:cubicBezTo>
                  <a:cubicBezTo>
                    <a:pt x="38" y="168"/>
                    <a:pt x="51" y="168"/>
                    <a:pt x="66" y="168"/>
                  </a:cubicBezTo>
                  <a:cubicBezTo>
                    <a:pt x="75" y="168"/>
                    <a:pt x="83" y="168"/>
                    <a:pt x="90" y="167"/>
                  </a:cubicBezTo>
                  <a:cubicBezTo>
                    <a:pt x="92" y="167"/>
                    <a:pt x="95" y="169"/>
                    <a:pt x="95" y="172"/>
                  </a:cubicBezTo>
                  <a:cubicBezTo>
                    <a:pt x="95" y="174"/>
                    <a:pt x="93" y="177"/>
                    <a:pt x="91" y="177"/>
                  </a:cubicBezTo>
                  <a:cubicBezTo>
                    <a:pt x="83" y="178"/>
                    <a:pt x="76" y="178"/>
                    <a:pt x="66" y="1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xmlns="" id="{A4B32727-5BD3-B34C-AA8D-AF7FDB71A812}"/>
              </a:ext>
            </a:extLst>
          </p:cNvPr>
          <p:cNvGrpSpPr/>
          <p:nvPr/>
        </p:nvGrpSpPr>
        <p:grpSpPr>
          <a:xfrm>
            <a:off x="1111250" y="2290762"/>
            <a:ext cx="2597150" cy="3446462"/>
            <a:chOff x="1111250" y="2290762"/>
            <a:chExt cx="2597150" cy="3446462"/>
          </a:xfrm>
        </p:grpSpPr>
        <p:sp>
          <p:nvSpPr>
            <p:cNvPr id="379" name="Google Shape;379;p22"/>
            <p:cNvSpPr/>
            <p:nvPr/>
          </p:nvSpPr>
          <p:spPr>
            <a:xfrm>
              <a:off x="1111250" y="2290762"/>
              <a:ext cx="2597150" cy="3446462"/>
            </a:xfrm>
            <a:custGeom>
              <a:avLst/>
              <a:gdLst/>
              <a:ahLst/>
              <a:cxnLst/>
              <a:rect l="l" t="t" r="r" b="b"/>
              <a:pathLst>
                <a:path w="654" h="867" extrusionOk="0">
                  <a:moveTo>
                    <a:pt x="73" y="465"/>
                  </a:moveTo>
                  <a:cubicBezTo>
                    <a:pt x="10" y="573"/>
                    <a:pt x="0" y="674"/>
                    <a:pt x="44" y="750"/>
                  </a:cubicBezTo>
                  <a:cubicBezTo>
                    <a:pt x="87" y="825"/>
                    <a:pt x="180" y="867"/>
                    <a:pt x="305" y="867"/>
                  </a:cubicBezTo>
                  <a:cubicBezTo>
                    <a:pt x="520" y="867"/>
                    <a:pt x="520" y="867"/>
                    <a:pt x="520" y="867"/>
                  </a:cubicBezTo>
                  <a:cubicBezTo>
                    <a:pt x="478" y="847"/>
                    <a:pt x="434" y="814"/>
                    <a:pt x="406" y="760"/>
                  </a:cubicBezTo>
                  <a:cubicBezTo>
                    <a:pt x="351" y="651"/>
                    <a:pt x="408" y="554"/>
                    <a:pt x="410" y="550"/>
                  </a:cubicBezTo>
                  <a:cubicBezTo>
                    <a:pt x="428" y="519"/>
                    <a:pt x="428" y="519"/>
                    <a:pt x="428" y="519"/>
                  </a:cubicBezTo>
                  <a:cubicBezTo>
                    <a:pt x="654" y="128"/>
                    <a:pt x="654" y="128"/>
                    <a:pt x="654" y="128"/>
                  </a:cubicBezTo>
                  <a:cubicBezTo>
                    <a:pt x="642" y="106"/>
                    <a:pt x="642" y="106"/>
                    <a:pt x="642" y="106"/>
                  </a:cubicBezTo>
                  <a:cubicBezTo>
                    <a:pt x="636" y="98"/>
                    <a:pt x="563" y="0"/>
                    <a:pt x="461" y="0"/>
                  </a:cubicBezTo>
                  <a:cubicBezTo>
                    <a:pt x="359" y="0"/>
                    <a:pt x="307" y="63"/>
                    <a:pt x="289" y="91"/>
                  </a:cubicBezTo>
                  <a:lnTo>
                    <a:pt x="73" y="465"/>
                  </a:lnTo>
                  <a:close/>
                </a:path>
              </a:pathLst>
            </a:custGeom>
            <a:solidFill>
              <a:srgbClr val="0652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3" name="Google Shape;383;p22"/>
            <p:cNvSpPr/>
            <p:nvPr/>
          </p:nvSpPr>
          <p:spPr>
            <a:xfrm>
              <a:off x="1897062" y="3490912"/>
              <a:ext cx="833437" cy="723900"/>
            </a:xfrm>
            <a:custGeom>
              <a:avLst/>
              <a:gdLst/>
              <a:ahLst/>
              <a:cxnLst/>
              <a:rect l="l" t="t" r="r" b="b"/>
              <a:pathLst>
                <a:path w="210" h="182" extrusionOk="0">
                  <a:moveTo>
                    <a:pt x="186" y="182"/>
                  </a:moveTo>
                  <a:cubicBezTo>
                    <a:pt x="24" y="182"/>
                    <a:pt x="24" y="182"/>
                    <a:pt x="24" y="182"/>
                  </a:cubicBezTo>
                  <a:cubicBezTo>
                    <a:pt x="11" y="182"/>
                    <a:pt x="0" y="172"/>
                    <a:pt x="0" y="158"/>
                  </a:cubicBezTo>
                  <a:cubicBezTo>
                    <a:pt x="0" y="118"/>
                    <a:pt x="0" y="118"/>
                    <a:pt x="0" y="118"/>
                  </a:cubicBezTo>
                  <a:cubicBezTo>
                    <a:pt x="0" y="115"/>
                    <a:pt x="2" y="113"/>
                    <a:pt x="5" y="113"/>
                  </a:cubicBezTo>
                  <a:cubicBezTo>
                    <a:pt x="7" y="113"/>
                    <a:pt x="9" y="115"/>
                    <a:pt x="9" y="118"/>
                  </a:cubicBezTo>
                  <a:cubicBezTo>
                    <a:pt x="9" y="158"/>
                    <a:pt x="9" y="158"/>
                    <a:pt x="9" y="158"/>
                  </a:cubicBezTo>
                  <a:cubicBezTo>
                    <a:pt x="9" y="166"/>
                    <a:pt x="16" y="173"/>
                    <a:pt x="24" y="173"/>
                  </a:cubicBezTo>
                  <a:cubicBezTo>
                    <a:pt x="186" y="173"/>
                    <a:pt x="186" y="173"/>
                    <a:pt x="186" y="173"/>
                  </a:cubicBezTo>
                  <a:cubicBezTo>
                    <a:pt x="194" y="173"/>
                    <a:pt x="201" y="166"/>
                    <a:pt x="201" y="158"/>
                  </a:cubicBezTo>
                  <a:cubicBezTo>
                    <a:pt x="201" y="119"/>
                    <a:pt x="201" y="119"/>
                    <a:pt x="201" y="119"/>
                  </a:cubicBezTo>
                  <a:cubicBezTo>
                    <a:pt x="201" y="116"/>
                    <a:pt x="203" y="114"/>
                    <a:pt x="206" y="114"/>
                  </a:cubicBezTo>
                  <a:cubicBezTo>
                    <a:pt x="208" y="114"/>
                    <a:pt x="210" y="116"/>
                    <a:pt x="210" y="119"/>
                  </a:cubicBezTo>
                  <a:cubicBezTo>
                    <a:pt x="210" y="158"/>
                    <a:pt x="210" y="158"/>
                    <a:pt x="210" y="158"/>
                  </a:cubicBezTo>
                  <a:cubicBezTo>
                    <a:pt x="210" y="172"/>
                    <a:pt x="199" y="182"/>
                    <a:pt x="186" y="182"/>
                  </a:cubicBezTo>
                  <a:close/>
                  <a:moveTo>
                    <a:pt x="114" y="130"/>
                  </a:moveTo>
                  <a:cubicBezTo>
                    <a:pt x="97" y="130"/>
                    <a:pt x="97" y="130"/>
                    <a:pt x="97" y="130"/>
                  </a:cubicBezTo>
                  <a:cubicBezTo>
                    <a:pt x="90" y="130"/>
                    <a:pt x="85" y="125"/>
                    <a:pt x="85" y="117"/>
                  </a:cubicBezTo>
                  <a:cubicBezTo>
                    <a:pt x="85" y="97"/>
                    <a:pt x="85" y="97"/>
                    <a:pt x="85" y="97"/>
                  </a:cubicBezTo>
                  <a:cubicBezTo>
                    <a:pt x="85" y="90"/>
                    <a:pt x="90" y="84"/>
                    <a:pt x="97" y="84"/>
                  </a:cubicBezTo>
                  <a:cubicBezTo>
                    <a:pt x="114" y="84"/>
                    <a:pt x="114" y="84"/>
                    <a:pt x="114" y="84"/>
                  </a:cubicBezTo>
                  <a:cubicBezTo>
                    <a:pt x="120" y="84"/>
                    <a:pt x="126" y="90"/>
                    <a:pt x="126" y="97"/>
                  </a:cubicBezTo>
                  <a:cubicBezTo>
                    <a:pt x="126" y="117"/>
                    <a:pt x="126" y="117"/>
                    <a:pt x="126" y="117"/>
                  </a:cubicBezTo>
                  <a:cubicBezTo>
                    <a:pt x="126" y="125"/>
                    <a:pt x="120" y="130"/>
                    <a:pt x="114" y="130"/>
                  </a:cubicBezTo>
                  <a:close/>
                  <a:moveTo>
                    <a:pt x="97" y="93"/>
                  </a:moveTo>
                  <a:cubicBezTo>
                    <a:pt x="96" y="93"/>
                    <a:pt x="94" y="95"/>
                    <a:pt x="94" y="97"/>
                  </a:cubicBezTo>
                  <a:cubicBezTo>
                    <a:pt x="94" y="117"/>
                    <a:pt x="94" y="117"/>
                    <a:pt x="94" y="117"/>
                  </a:cubicBezTo>
                  <a:cubicBezTo>
                    <a:pt x="94" y="120"/>
                    <a:pt x="96" y="121"/>
                    <a:pt x="97" y="121"/>
                  </a:cubicBezTo>
                  <a:cubicBezTo>
                    <a:pt x="114" y="121"/>
                    <a:pt x="114" y="121"/>
                    <a:pt x="114" y="121"/>
                  </a:cubicBezTo>
                  <a:cubicBezTo>
                    <a:pt x="115" y="121"/>
                    <a:pt x="117" y="120"/>
                    <a:pt x="117" y="117"/>
                  </a:cubicBezTo>
                  <a:cubicBezTo>
                    <a:pt x="117" y="97"/>
                    <a:pt x="117" y="97"/>
                    <a:pt x="117" y="97"/>
                  </a:cubicBezTo>
                  <a:cubicBezTo>
                    <a:pt x="117" y="95"/>
                    <a:pt x="115" y="93"/>
                    <a:pt x="114" y="93"/>
                  </a:cubicBezTo>
                  <a:lnTo>
                    <a:pt x="97" y="93"/>
                  </a:lnTo>
                  <a:close/>
                  <a:moveTo>
                    <a:pt x="186" y="112"/>
                  </a:moveTo>
                  <a:cubicBezTo>
                    <a:pt x="139" y="112"/>
                    <a:pt x="139" y="112"/>
                    <a:pt x="139" y="112"/>
                  </a:cubicBezTo>
                  <a:cubicBezTo>
                    <a:pt x="136" y="112"/>
                    <a:pt x="134" y="110"/>
                    <a:pt x="134" y="107"/>
                  </a:cubicBezTo>
                  <a:cubicBezTo>
                    <a:pt x="134" y="105"/>
                    <a:pt x="136" y="103"/>
                    <a:pt x="139" y="103"/>
                  </a:cubicBezTo>
                  <a:cubicBezTo>
                    <a:pt x="186" y="103"/>
                    <a:pt x="186" y="103"/>
                    <a:pt x="186" y="103"/>
                  </a:cubicBezTo>
                  <a:cubicBezTo>
                    <a:pt x="194" y="103"/>
                    <a:pt x="201" y="96"/>
                    <a:pt x="201" y="88"/>
                  </a:cubicBezTo>
                  <a:cubicBezTo>
                    <a:pt x="201" y="56"/>
                    <a:pt x="201" y="56"/>
                    <a:pt x="201" y="56"/>
                  </a:cubicBezTo>
                  <a:cubicBezTo>
                    <a:pt x="201" y="48"/>
                    <a:pt x="194" y="41"/>
                    <a:pt x="186" y="41"/>
                  </a:cubicBezTo>
                  <a:cubicBezTo>
                    <a:pt x="24" y="41"/>
                    <a:pt x="24" y="41"/>
                    <a:pt x="24" y="41"/>
                  </a:cubicBezTo>
                  <a:cubicBezTo>
                    <a:pt x="16" y="41"/>
                    <a:pt x="9" y="48"/>
                    <a:pt x="9" y="56"/>
                  </a:cubicBezTo>
                  <a:cubicBezTo>
                    <a:pt x="9" y="88"/>
                    <a:pt x="9" y="88"/>
                    <a:pt x="9" y="88"/>
                  </a:cubicBezTo>
                  <a:cubicBezTo>
                    <a:pt x="9" y="96"/>
                    <a:pt x="16" y="103"/>
                    <a:pt x="24" y="103"/>
                  </a:cubicBezTo>
                  <a:cubicBezTo>
                    <a:pt x="72" y="103"/>
                    <a:pt x="72" y="103"/>
                    <a:pt x="72" y="103"/>
                  </a:cubicBezTo>
                  <a:cubicBezTo>
                    <a:pt x="75" y="103"/>
                    <a:pt x="77" y="105"/>
                    <a:pt x="77" y="107"/>
                  </a:cubicBezTo>
                  <a:cubicBezTo>
                    <a:pt x="77" y="110"/>
                    <a:pt x="75" y="112"/>
                    <a:pt x="72" y="112"/>
                  </a:cubicBezTo>
                  <a:cubicBezTo>
                    <a:pt x="24" y="112"/>
                    <a:pt x="24" y="112"/>
                    <a:pt x="24" y="112"/>
                  </a:cubicBezTo>
                  <a:cubicBezTo>
                    <a:pt x="11" y="112"/>
                    <a:pt x="0" y="101"/>
                    <a:pt x="0" y="88"/>
                  </a:cubicBezTo>
                  <a:cubicBezTo>
                    <a:pt x="0" y="56"/>
                    <a:pt x="0" y="56"/>
                    <a:pt x="0" y="56"/>
                  </a:cubicBezTo>
                  <a:cubicBezTo>
                    <a:pt x="0" y="43"/>
                    <a:pt x="11" y="32"/>
                    <a:pt x="24" y="32"/>
                  </a:cubicBezTo>
                  <a:cubicBezTo>
                    <a:pt x="186" y="32"/>
                    <a:pt x="186" y="32"/>
                    <a:pt x="186" y="32"/>
                  </a:cubicBezTo>
                  <a:cubicBezTo>
                    <a:pt x="199" y="32"/>
                    <a:pt x="210" y="43"/>
                    <a:pt x="210" y="56"/>
                  </a:cubicBezTo>
                  <a:cubicBezTo>
                    <a:pt x="210" y="91"/>
                    <a:pt x="210" y="91"/>
                    <a:pt x="210" y="91"/>
                  </a:cubicBezTo>
                  <a:cubicBezTo>
                    <a:pt x="210" y="92"/>
                    <a:pt x="210" y="93"/>
                    <a:pt x="210" y="93"/>
                  </a:cubicBezTo>
                  <a:cubicBezTo>
                    <a:pt x="207" y="104"/>
                    <a:pt x="197" y="112"/>
                    <a:pt x="186" y="112"/>
                  </a:cubicBezTo>
                  <a:close/>
                  <a:moveTo>
                    <a:pt x="140" y="24"/>
                  </a:moveTo>
                  <a:cubicBezTo>
                    <a:pt x="138" y="24"/>
                    <a:pt x="136" y="22"/>
                    <a:pt x="136" y="20"/>
                  </a:cubicBezTo>
                  <a:cubicBezTo>
                    <a:pt x="136" y="14"/>
                    <a:pt x="130" y="9"/>
                    <a:pt x="123" y="9"/>
                  </a:cubicBezTo>
                  <a:cubicBezTo>
                    <a:pt x="88" y="9"/>
                    <a:pt x="88" y="9"/>
                    <a:pt x="88" y="9"/>
                  </a:cubicBezTo>
                  <a:cubicBezTo>
                    <a:pt x="81" y="9"/>
                    <a:pt x="75" y="14"/>
                    <a:pt x="75" y="20"/>
                  </a:cubicBezTo>
                  <a:cubicBezTo>
                    <a:pt x="75" y="22"/>
                    <a:pt x="73" y="24"/>
                    <a:pt x="70" y="24"/>
                  </a:cubicBezTo>
                  <a:cubicBezTo>
                    <a:pt x="68" y="24"/>
                    <a:pt x="66" y="22"/>
                    <a:pt x="66" y="20"/>
                  </a:cubicBezTo>
                  <a:cubicBezTo>
                    <a:pt x="66" y="9"/>
                    <a:pt x="76" y="0"/>
                    <a:pt x="88" y="0"/>
                  </a:cubicBezTo>
                  <a:cubicBezTo>
                    <a:pt x="123" y="0"/>
                    <a:pt x="123" y="0"/>
                    <a:pt x="123" y="0"/>
                  </a:cubicBezTo>
                  <a:cubicBezTo>
                    <a:pt x="135" y="0"/>
                    <a:pt x="145" y="9"/>
                    <a:pt x="145" y="20"/>
                  </a:cubicBezTo>
                  <a:cubicBezTo>
                    <a:pt x="145" y="22"/>
                    <a:pt x="143" y="24"/>
                    <a:pt x="140" y="2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xmlns="" id="{186CE0B7-2E05-D848-AE19-A826D17B64D9}"/>
              </a:ext>
            </a:extLst>
          </p:cNvPr>
          <p:cNvGrpSpPr/>
          <p:nvPr/>
        </p:nvGrpSpPr>
        <p:grpSpPr>
          <a:xfrm>
            <a:off x="2460625" y="947737"/>
            <a:ext cx="3284537" cy="3378200"/>
            <a:chOff x="2460625" y="947737"/>
            <a:chExt cx="3284537" cy="3378200"/>
          </a:xfrm>
        </p:grpSpPr>
        <p:sp>
          <p:nvSpPr>
            <p:cNvPr id="381" name="Google Shape;381;p22"/>
            <p:cNvSpPr/>
            <p:nvPr/>
          </p:nvSpPr>
          <p:spPr>
            <a:xfrm>
              <a:off x="2460625" y="947737"/>
              <a:ext cx="3284537" cy="3378200"/>
            </a:xfrm>
            <a:custGeom>
              <a:avLst/>
              <a:gdLst/>
              <a:ahLst/>
              <a:cxnLst/>
              <a:rect l="l" t="t" r="r" b="b"/>
              <a:pathLst>
                <a:path w="827" h="850" extrusionOk="0">
                  <a:moveTo>
                    <a:pt x="563" y="168"/>
                  </a:moveTo>
                  <a:cubicBezTo>
                    <a:pt x="501" y="60"/>
                    <a:pt x="419" y="0"/>
                    <a:pt x="331" y="0"/>
                  </a:cubicBezTo>
                  <a:cubicBezTo>
                    <a:pt x="244" y="0"/>
                    <a:pt x="162" y="60"/>
                    <a:pt x="100" y="168"/>
                  </a:cubicBezTo>
                  <a:cubicBezTo>
                    <a:pt x="0" y="339"/>
                    <a:pt x="0" y="339"/>
                    <a:pt x="0" y="339"/>
                  </a:cubicBezTo>
                  <a:cubicBezTo>
                    <a:pt x="31" y="321"/>
                    <a:pt x="71" y="308"/>
                    <a:pt x="121" y="308"/>
                  </a:cubicBezTo>
                  <a:cubicBezTo>
                    <a:pt x="243" y="308"/>
                    <a:pt x="323" y="422"/>
                    <a:pt x="326" y="427"/>
                  </a:cubicBezTo>
                  <a:cubicBezTo>
                    <a:pt x="327" y="428"/>
                    <a:pt x="327" y="428"/>
                    <a:pt x="327" y="428"/>
                  </a:cubicBezTo>
                  <a:cubicBezTo>
                    <a:pt x="340" y="450"/>
                    <a:pt x="340" y="450"/>
                    <a:pt x="340" y="450"/>
                  </a:cubicBezTo>
                  <a:cubicBezTo>
                    <a:pt x="344" y="458"/>
                    <a:pt x="344" y="458"/>
                    <a:pt x="344" y="458"/>
                  </a:cubicBezTo>
                  <a:cubicBezTo>
                    <a:pt x="570" y="850"/>
                    <a:pt x="570" y="850"/>
                    <a:pt x="570" y="850"/>
                  </a:cubicBezTo>
                  <a:cubicBezTo>
                    <a:pt x="598" y="850"/>
                    <a:pt x="598" y="850"/>
                    <a:pt x="598" y="850"/>
                  </a:cubicBezTo>
                  <a:cubicBezTo>
                    <a:pt x="598" y="850"/>
                    <a:pt x="598" y="850"/>
                    <a:pt x="598" y="850"/>
                  </a:cubicBezTo>
                  <a:cubicBezTo>
                    <a:pt x="603" y="850"/>
                    <a:pt x="720" y="849"/>
                    <a:pt x="771" y="759"/>
                  </a:cubicBezTo>
                  <a:cubicBezTo>
                    <a:pt x="827" y="662"/>
                    <a:pt x="777" y="540"/>
                    <a:pt x="773" y="530"/>
                  </a:cubicBezTo>
                  <a:lnTo>
                    <a:pt x="563" y="168"/>
                  </a:lnTo>
                  <a:close/>
                </a:path>
              </a:pathLst>
            </a:custGeom>
            <a:solidFill>
              <a:srgbClr val="64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4" name="Google Shape;384;p22"/>
            <p:cNvSpPr/>
            <p:nvPr/>
          </p:nvSpPr>
          <p:spPr>
            <a:xfrm>
              <a:off x="4049712" y="2100262"/>
              <a:ext cx="846137" cy="989012"/>
            </a:xfrm>
            <a:custGeom>
              <a:avLst/>
              <a:gdLst/>
              <a:ahLst/>
              <a:cxnLst/>
              <a:rect l="l" t="t" r="r" b="b"/>
              <a:pathLst>
                <a:path w="213" h="249" extrusionOk="0">
                  <a:moveTo>
                    <a:pt x="122" y="249"/>
                  </a:moveTo>
                  <a:cubicBezTo>
                    <a:pt x="88" y="249"/>
                    <a:pt x="88" y="249"/>
                    <a:pt x="88" y="249"/>
                  </a:cubicBezTo>
                  <a:cubicBezTo>
                    <a:pt x="85" y="249"/>
                    <a:pt x="83" y="247"/>
                    <a:pt x="83" y="244"/>
                  </a:cubicBezTo>
                  <a:cubicBezTo>
                    <a:pt x="83" y="241"/>
                    <a:pt x="85" y="239"/>
                    <a:pt x="88" y="239"/>
                  </a:cubicBezTo>
                  <a:cubicBezTo>
                    <a:pt x="122" y="239"/>
                    <a:pt x="122" y="239"/>
                    <a:pt x="122" y="239"/>
                  </a:cubicBezTo>
                  <a:cubicBezTo>
                    <a:pt x="125" y="239"/>
                    <a:pt x="127" y="241"/>
                    <a:pt x="127" y="244"/>
                  </a:cubicBezTo>
                  <a:cubicBezTo>
                    <a:pt x="127" y="247"/>
                    <a:pt x="125" y="249"/>
                    <a:pt x="122" y="249"/>
                  </a:cubicBezTo>
                  <a:close/>
                  <a:moveTo>
                    <a:pt x="132" y="233"/>
                  </a:moveTo>
                  <a:cubicBezTo>
                    <a:pt x="78" y="233"/>
                    <a:pt x="78" y="233"/>
                    <a:pt x="78" y="233"/>
                  </a:cubicBezTo>
                  <a:cubicBezTo>
                    <a:pt x="75" y="233"/>
                    <a:pt x="73" y="231"/>
                    <a:pt x="73" y="228"/>
                  </a:cubicBezTo>
                  <a:cubicBezTo>
                    <a:pt x="73" y="225"/>
                    <a:pt x="75" y="223"/>
                    <a:pt x="78" y="223"/>
                  </a:cubicBezTo>
                  <a:cubicBezTo>
                    <a:pt x="132" y="223"/>
                    <a:pt x="132" y="223"/>
                    <a:pt x="132" y="223"/>
                  </a:cubicBezTo>
                  <a:cubicBezTo>
                    <a:pt x="134" y="223"/>
                    <a:pt x="137" y="225"/>
                    <a:pt x="137" y="228"/>
                  </a:cubicBezTo>
                  <a:cubicBezTo>
                    <a:pt x="137" y="231"/>
                    <a:pt x="134" y="233"/>
                    <a:pt x="132" y="233"/>
                  </a:cubicBezTo>
                  <a:close/>
                  <a:moveTo>
                    <a:pt x="105" y="215"/>
                  </a:moveTo>
                  <a:cubicBezTo>
                    <a:pt x="95" y="215"/>
                    <a:pt x="85" y="215"/>
                    <a:pt x="84" y="215"/>
                  </a:cubicBezTo>
                  <a:cubicBezTo>
                    <a:pt x="84" y="215"/>
                    <a:pt x="84" y="215"/>
                    <a:pt x="84" y="215"/>
                  </a:cubicBezTo>
                  <a:cubicBezTo>
                    <a:pt x="74" y="215"/>
                    <a:pt x="70" y="212"/>
                    <a:pt x="68" y="203"/>
                  </a:cubicBezTo>
                  <a:cubicBezTo>
                    <a:pt x="67" y="200"/>
                    <a:pt x="67" y="196"/>
                    <a:pt x="67" y="193"/>
                  </a:cubicBezTo>
                  <a:cubicBezTo>
                    <a:pt x="67" y="188"/>
                    <a:pt x="67" y="183"/>
                    <a:pt x="65" y="180"/>
                  </a:cubicBezTo>
                  <a:cubicBezTo>
                    <a:pt x="57" y="167"/>
                    <a:pt x="53" y="158"/>
                    <a:pt x="46" y="144"/>
                  </a:cubicBezTo>
                  <a:cubicBezTo>
                    <a:pt x="39" y="131"/>
                    <a:pt x="31" y="111"/>
                    <a:pt x="36" y="92"/>
                  </a:cubicBezTo>
                  <a:cubicBezTo>
                    <a:pt x="42" y="68"/>
                    <a:pt x="68" y="44"/>
                    <a:pt x="104" y="44"/>
                  </a:cubicBezTo>
                  <a:cubicBezTo>
                    <a:pt x="141" y="44"/>
                    <a:pt x="166" y="68"/>
                    <a:pt x="172" y="92"/>
                  </a:cubicBezTo>
                  <a:cubicBezTo>
                    <a:pt x="177" y="111"/>
                    <a:pt x="170" y="131"/>
                    <a:pt x="163" y="144"/>
                  </a:cubicBezTo>
                  <a:cubicBezTo>
                    <a:pt x="156" y="157"/>
                    <a:pt x="151" y="167"/>
                    <a:pt x="144" y="180"/>
                  </a:cubicBezTo>
                  <a:cubicBezTo>
                    <a:pt x="142" y="183"/>
                    <a:pt x="142" y="188"/>
                    <a:pt x="142" y="193"/>
                  </a:cubicBezTo>
                  <a:cubicBezTo>
                    <a:pt x="142" y="196"/>
                    <a:pt x="141" y="200"/>
                    <a:pt x="141" y="203"/>
                  </a:cubicBezTo>
                  <a:cubicBezTo>
                    <a:pt x="139" y="212"/>
                    <a:pt x="134" y="215"/>
                    <a:pt x="125" y="215"/>
                  </a:cubicBezTo>
                  <a:cubicBezTo>
                    <a:pt x="124" y="215"/>
                    <a:pt x="115" y="215"/>
                    <a:pt x="105" y="215"/>
                  </a:cubicBezTo>
                  <a:close/>
                  <a:moveTo>
                    <a:pt x="84" y="206"/>
                  </a:moveTo>
                  <a:cubicBezTo>
                    <a:pt x="85" y="206"/>
                    <a:pt x="123" y="206"/>
                    <a:pt x="125" y="206"/>
                  </a:cubicBezTo>
                  <a:cubicBezTo>
                    <a:pt x="130" y="206"/>
                    <a:pt x="131" y="205"/>
                    <a:pt x="132" y="201"/>
                  </a:cubicBezTo>
                  <a:cubicBezTo>
                    <a:pt x="132" y="199"/>
                    <a:pt x="132" y="196"/>
                    <a:pt x="132" y="192"/>
                  </a:cubicBezTo>
                  <a:cubicBezTo>
                    <a:pt x="133" y="187"/>
                    <a:pt x="133" y="181"/>
                    <a:pt x="136" y="175"/>
                  </a:cubicBezTo>
                  <a:cubicBezTo>
                    <a:pt x="143" y="162"/>
                    <a:pt x="148" y="153"/>
                    <a:pt x="155" y="140"/>
                  </a:cubicBezTo>
                  <a:cubicBezTo>
                    <a:pt x="160" y="130"/>
                    <a:pt x="168" y="111"/>
                    <a:pt x="163" y="94"/>
                  </a:cubicBezTo>
                  <a:cubicBezTo>
                    <a:pt x="158" y="74"/>
                    <a:pt x="136" y="54"/>
                    <a:pt x="104" y="53"/>
                  </a:cubicBezTo>
                  <a:cubicBezTo>
                    <a:pt x="73" y="54"/>
                    <a:pt x="50" y="74"/>
                    <a:pt x="45" y="94"/>
                  </a:cubicBezTo>
                  <a:cubicBezTo>
                    <a:pt x="41" y="111"/>
                    <a:pt x="49" y="130"/>
                    <a:pt x="54" y="140"/>
                  </a:cubicBezTo>
                  <a:cubicBezTo>
                    <a:pt x="61" y="153"/>
                    <a:pt x="66" y="162"/>
                    <a:pt x="73" y="175"/>
                  </a:cubicBezTo>
                  <a:cubicBezTo>
                    <a:pt x="76" y="181"/>
                    <a:pt x="76" y="187"/>
                    <a:pt x="76" y="192"/>
                  </a:cubicBezTo>
                  <a:cubicBezTo>
                    <a:pt x="76" y="196"/>
                    <a:pt x="77" y="199"/>
                    <a:pt x="77" y="201"/>
                  </a:cubicBezTo>
                  <a:cubicBezTo>
                    <a:pt x="78" y="205"/>
                    <a:pt x="78" y="206"/>
                    <a:pt x="84" y="206"/>
                  </a:cubicBezTo>
                  <a:cubicBezTo>
                    <a:pt x="84" y="206"/>
                    <a:pt x="84" y="206"/>
                    <a:pt x="84" y="206"/>
                  </a:cubicBezTo>
                  <a:close/>
                  <a:moveTo>
                    <a:pt x="23" y="114"/>
                  </a:moveTo>
                  <a:cubicBezTo>
                    <a:pt x="5" y="114"/>
                    <a:pt x="5" y="114"/>
                    <a:pt x="5" y="114"/>
                  </a:cubicBezTo>
                  <a:cubicBezTo>
                    <a:pt x="2" y="114"/>
                    <a:pt x="0" y="112"/>
                    <a:pt x="0" y="109"/>
                  </a:cubicBezTo>
                  <a:cubicBezTo>
                    <a:pt x="0" y="107"/>
                    <a:pt x="2" y="105"/>
                    <a:pt x="5" y="105"/>
                  </a:cubicBezTo>
                  <a:cubicBezTo>
                    <a:pt x="23" y="105"/>
                    <a:pt x="23" y="105"/>
                    <a:pt x="23" y="105"/>
                  </a:cubicBezTo>
                  <a:cubicBezTo>
                    <a:pt x="25" y="105"/>
                    <a:pt x="27" y="107"/>
                    <a:pt x="27" y="109"/>
                  </a:cubicBezTo>
                  <a:cubicBezTo>
                    <a:pt x="27" y="112"/>
                    <a:pt x="25" y="114"/>
                    <a:pt x="23" y="114"/>
                  </a:cubicBezTo>
                  <a:close/>
                  <a:moveTo>
                    <a:pt x="208" y="111"/>
                  </a:moveTo>
                  <a:cubicBezTo>
                    <a:pt x="186" y="111"/>
                    <a:pt x="186" y="111"/>
                    <a:pt x="186" y="111"/>
                  </a:cubicBezTo>
                  <a:cubicBezTo>
                    <a:pt x="183" y="111"/>
                    <a:pt x="181" y="109"/>
                    <a:pt x="181" y="106"/>
                  </a:cubicBezTo>
                  <a:cubicBezTo>
                    <a:pt x="181" y="104"/>
                    <a:pt x="183" y="101"/>
                    <a:pt x="186" y="101"/>
                  </a:cubicBezTo>
                  <a:cubicBezTo>
                    <a:pt x="208" y="101"/>
                    <a:pt x="208" y="101"/>
                    <a:pt x="208" y="101"/>
                  </a:cubicBezTo>
                  <a:cubicBezTo>
                    <a:pt x="211" y="101"/>
                    <a:pt x="213" y="104"/>
                    <a:pt x="213" y="106"/>
                  </a:cubicBezTo>
                  <a:cubicBezTo>
                    <a:pt x="213" y="109"/>
                    <a:pt x="211" y="111"/>
                    <a:pt x="208" y="111"/>
                  </a:cubicBezTo>
                  <a:close/>
                  <a:moveTo>
                    <a:pt x="63" y="107"/>
                  </a:moveTo>
                  <a:cubicBezTo>
                    <a:pt x="62" y="107"/>
                    <a:pt x="62" y="107"/>
                    <a:pt x="61" y="107"/>
                  </a:cubicBezTo>
                  <a:cubicBezTo>
                    <a:pt x="59" y="106"/>
                    <a:pt x="57" y="104"/>
                    <a:pt x="58" y="101"/>
                  </a:cubicBezTo>
                  <a:cubicBezTo>
                    <a:pt x="62" y="84"/>
                    <a:pt x="81" y="67"/>
                    <a:pt x="107" y="67"/>
                  </a:cubicBezTo>
                  <a:cubicBezTo>
                    <a:pt x="107" y="67"/>
                    <a:pt x="107" y="67"/>
                    <a:pt x="107" y="67"/>
                  </a:cubicBezTo>
                  <a:cubicBezTo>
                    <a:pt x="109" y="67"/>
                    <a:pt x="112" y="69"/>
                    <a:pt x="112" y="71"/>
                  </a:cubicBezTo>
                  <a:cubicBezTo>
                    <a:pt x="112" y="74"/>
                    <a:pt x="109" y="76"/>
                    <a:pt x="107" y="76"/>
                  </a:cubicBezTo>
                  <a:cubicBezTo>
                    <a:pt x="86" y="76"/>
                    <a:pt x="70" y="90"/>
                    <a:pt x="67" y="103"/>
                  </a:cubicBezTo>
                  <a:cubicBezTo>
                    <a:pt x="67" y="106"/>
                    <a:pt x="65" y="107"/>
                    <a:pt x="63" y="107"/>
                  </a:cubicBezTo>
                  <a:close/>
                  <a:moveTo>
                    <a:pt x="164" y="56"/>
                  </a:moveTo>
                  <a:cubicBezTo>
                    <a:pt x="163" y="56"/>
                    <a:pt x="161" y="56"/>
                    <a:pt x="160" y="55"/>
                  </a:cubicBezTo>
                  <a:cubicBezTo>
                    <a:pt x="159" y="53"/>
                    <a:pt x="159" y="50"/>
                    <a:pt x="160" y="48"/>
                  </a:cubicBezTo>
                  <a:cubicBezTo>
                    <a:pt x="176" y="32"/>
                    <a:pt x="176" y="32"/>
                    <a:pt x="176" y="32"/>
                  </a:cubicBezTo>
                  <a:cubicBezTo>
                    <a:pt x="178" y="31"/>
                    <a:pt x="181" y="31"/>
                    <a:pt x="183" y="32"/>
                  </a:cubicBezTo>
                  <a:cubicBezTo>
                    <a:pt x="185" y="34"/>
                    <a:pt x="185" y="37"/>
                    <a:pt x="183" y="39"/>
                  </a:cubicBezTo>
                  <a:cubicBezTo>
                    <a:pt x="167" y="55"/>
                    <a:pt x="167" y="55"/>
                    <a:pt x="167" y="55"/>
                  </a:cubicBezTo>
                  <a:cubicBezTo>
                    <a:pt x="166" y="56"/>
                    <a:pt x="165" y="56"/>
                    <a:pt x="164" y="56"/>
                  </a:cubicBezTo>
                  <a:close/>
                  <a:moveTo>
                    <a:pt x="46" y="56"/>
                  </a:moveTo>
                  <a:cubicBezTo>
                    <a:pt x="45" y="56"/>
                    <a:pt x="44" y="56"/>
                    <a:pt x="43" y="55"/>
                  </a:cubicBezTo>
                  <a:cubicBezTo>
                    <a:pt x="27" y="39"/>
                    <a:pt x="27" y="39"/>
                    <a:pt x="27" y="39"/>
                  </a:cubicBezTo>
                  <a:cubicBezTo>
                    <a:pt x="25" y="37"/>
                    <a:pt x="25" y="34"/>
                    <a:pt x="27" y="32"/>
                  </a:cubicBezTo>
                  <a:cubicBezTo>
                    <a:pt x="29" y="31"/>
                    <a:pt x="32" y="31"/>
                    <a:pt x="34" y="32"/>
                  </a:cubicBezTo>
                  <a:cubicBezTo>
                    <a:pt x="49" y="48"/>
                    <a:pt x="49" y="48"/>
                    <a:pt x="49" y="48"/>
                  </a:cubicBezTo>
                  <a:cubicBezTo>
                    <a:pt x="51" y="50"/>
                    <a:pt x="51" y="53"/>
                    <a:pt x="49" y="55"/>
                  </a:cubicBezTo>
                  <a:cubicBezTo>
                    <a:pt x="49" y="56"/>
                    <a:pt x="47" y="56"/>
                    <a:pt x="46" y="56"/>
                  </a:cubicBezTo>
                  <a:close/>
                  <a:moveTo>
                    <a:pt x="104" y="35"/>
                  </a:moveTo>
                  <a:cubicBezTo>
                    <a:pt x="102" y="35"/>
                    <a:pt x="100" y="33"/>
                    <a:pt x="100" y="31"/>
                  </a:cubicBezTo>
                  <a:cubicBezTo>
                    <a:pt x="100" y="4"/>
                    <a:pt x="100" y="4"/>
                    <a:pt x="100" y="4"/>
                  </a:cubicBezTo>
                  <a:cubicBezTo>
                    <a:pt x="100" y="2"/>
                    <a:pt x="102" y="0"/>
                    <a:pt x="104" y="0"/>
                  </a:cubicBezTo>
                  <a:cubicBezTo>
                    <a:pt x="107" y="0"/>
                    <a:pt x="109" y="2"/>
                    <a:pt x="109" y="4"/>
                  </a:cubicBezTo>
                  <a:cubicBezTo>
                    <a:pt x="109" y="31"/>
                    <a:pt x="109" y="31"/>
                    <a:pt x="109" y="31"/>
                  </a:cubicBezTo>
                  <a:cubicBezTo>
                    <a:pt x="109" y="33"/>
                    <a:pt x="107" y="35"/>
                    <a:pt x="104" y="3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85" name="Google Shape;385;p22"/>
          <p:cNvSpPr txBox="1"/>
          <p:nvPr/>
        </p:nvSpPr>
        <p:spPr>
          <a:xfrm>
            <a:off x="8561387" y="3192462"/>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386;p22"/>
          <p:cNvSpPr txBox="1"/>
          <p:nvPr/>
        </p:nvSpPr>
        <p:spPr>
          <a:xfrm>
            <a:off x="8520112" y="5092700"/>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2" decel="50000" fill="hold" grpId="0" nodeType="withEffect">
                                      <p:stCondLst>
                                        <p:cond delay="0"/>
                                      </p:stCondLst>
                                      <p:childTnLst>
                                        <p:set>
                                          <p:cBhvr>
                                            <p:cTn id="11" dur="1" fill="hold">
                                              <p:stCondLst>
                                                <p:cond delay="0"/>
                                              </p:stCondLst>
                                            </p:cTn>
                                            <p:tgtEl>
                                              <p:spTgt spid="376"/>
                                            </p:tgtEl>
                                            <p:attrNameLst>
                                              <p:attrName>style.visibility</p:attrName>
                                            </p:attrNameLst>
                                          </p:cBhvr>
                                          <p:to>
                                            <p:strVal val="visible"/>
                                          </p:to>
                                        </p:set>
                                        <p:anim calcmode="lin" valueType="num">
                                          <p:cBhvr additive="base">
                                            <p:cTn id="12" dur="750" fill="hold"/>
                                            <p:tgtEl>
                                              <p:spTgt spid="376"/>
                                            </p:tgtEl>
                                            <p:attrNameLst>
                                              <p:attrName>ppt_x</p:attrName>
                                            </p:attrNameLst>
                                          </p:cBhvr>
                                          <p:tavLst>
                                            <p:tav tm="0">
                                              <p:val>
                                                <p:strVal val="1+#ppt_w/2"/>
                                              </p:val>
                                            </p:tav>
                                            <p:tav tm="100000">
                                              <p:val>
                                                <p:strVal val="#ppt_x"/>
                                              </p:val>
                                            </p:tav>
                                          </p:tavLst>
                                        </p:anim>
                                        <p:anim calcmode="lin" valueType="num">
                                          <p:cBhvr additive="base">
                                            <p:cTn id="13" dur="750" fill="hold"/>
                                            <p:tgtEl>
                                              <p:spTgt spid="376"/>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100"/>
                                      </p:stCondLst>
                                      <p:childTnLst>
                                        <p:set>
                                          <p:cBhvr>
                                            <p:cTn id="15" dur="1" fill="hold">
                                              <p:stCondLst>
                                                <p:cond delay="0"/>
                                              </p:stCondLst>
                                            </p:cTn>
                                            <p:tgtEl>
                                              <p:spTgt spid="373"/>
                                            </p:tgtEl>
                                            <p:attrNameLst>
                                              <p:attrName>style.visibility</p:attrName>
                                            </p:attrNameLst>
                                          </p:cBhvr>
                                          <p:to>
                                            <p:strVal val="visible"/>
                                          </p:to>
                                        </p:set>
                                        <p:anim calcmode="lin" valueType="num">
                                          <p:cBhvr additive="base">
                                            <p:cTn id="16" dur="750" fill="hold"/>
                                            <p:tgtEl>
                                              <p:spTgt spid="373"/>
                                            </p:tgtEl>
                                            <p:attrNameLst>
                                              <p:attrName>ppt_x</p:attrName>
                                            </p:attrNameLst>
                                          </p:cBhvr>
                                          <p:tavLst>
                                            <p:tav tm="0">
                                              <p:val>
                                                <p:strVal val="1+#ppt_w/2"/>
                                              </p:val>
                                            </p:tav>
                                            <p:tav tm="100000">
                                              <p:val>
                                                <p:strVal val="#ppt_x"/>
                                              </p:val>
                                            </p:tav>
                                          </p:tavLst>
                                        </p:anim>
                                        <p:anim calcmode="lin" valueType="num">
                                          <p:cBhvr additive="base">
                                            <p:cTn id="17" dur="750" fill="hold"/>
                                            <p:tgtEl>
                                              <p:spTgt spid="373"/>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00"/>
                                      </p:stCondLst>
                                      <p:childTnLst>
                                        <p:set>
                                          <p:cBhvr>
                                            <p:cTn id="19" dur="1" fill="hold">
                                              <p:stCondLst>
                                                <p:cond delay="0"/>
                                              </p:stCondLst>
                                            </p:cTn>
                                            <p:tgtEl>
                                              <p:spTgt spid="372"/>
                                            </p:tgtEl>
                                            <p:attrNameLst>
                                              <p:attrName>style.visibility</p:attrName>
                                            </p:attrNameLst>
                                          </p:cBhvr>
                                          <p:to>
                                            <p:strVal val="visible"/>
                                          </p:to>
                                        </p:set>
                                        <p:anim calcmode="lin" valueType="num">
                                          <p:cBhvr additive="base">
                                            <p:cTn id="20" dur="750" fill="hold"/>
                                            <p:tgtEl>
                                              <p:spTgt spid="372"/>
                                            </p:tgtEl>
                                            <p:attrNameLst>
                                              <p:attrName>ppt_x</p:attrName>
                                            </p:attrNameLst>
                                          </p:cBhvr>
                                          <p:tavLst>
                                            <p:tav tm="0">
                                              <p:val>
                                                <p:strVal val="1+#ppt_w/2"/>
                                              </p:val>
                                            </p:tav>
                                            <p:tav tm="100000">
                                              <p:val>
                                                <p:strVal val="#ppt_x"/>
                                              </p:val>
                                            </p:tav>
                                          </p:tavLst>
                                        </p:anim>
                                        <p:anim calcmode="lin" valueType="num">
                                          <p:cBhvr additive="base">
                                            <p:cTn id="21" dur="750" fill="hold"/>
                                            <p:tgtEl>
                                              <p:spTgt spid="372"/>
                                            </p:tgtEl>
                                            <p:attrNameLst>
                                              <p:attrName>ppt_y</p:attrName>
                                            </p:attrNameLst>
                                          </p:cBhvr>
                                          <p:tavLst>
                                            <p:tav tm="0">
                                              <p:val>
                                                <p:strVal val="#ppt_y"/>
                                              </p:val>
                                            </p:tav>
                                            <p:tav tm="100000">
                                              <p:val>
                                                <p:strVal val="#ppt_y"/>
                                              </p:val>
                                            </p:tav>
                                          </p:tavLst>
                                        </p:anim>
                                      </p:childTnLst>
                                    </p:cTn>
                                  </p:par>
                                </p:childTnLst>
                              </p:cTn>
                            </p:par>
                            <p:par>
                              <p:cTn id="22" fill="hold">
                                <p:stCondLst>
                                  <p:cond delay="950"/>
                                </p:stCondLst>
                                <p:childTnLst>
                                  <p:par>
                                    <p:cTn id="23" presetID="53" presetClass="entr" presetSubtype="16" decel="5000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750" fill="hold"/>
                                            <p:tgtEl>
                                              <p:spTgt spid="3"/>
                                            </p:tgtEl>
                                            <p:attrNameLst>
                                              <p:attrName>ppt_w</p:attrName>
                                            </p:attrNameLst>
                                          </p:cBhvr>
                                          <p:tavLst>
                                            <p:tav tm="0">
                                              <p:val>
                                                <p:fltVal val="0"/>
                                              </p:val>
                                            </p:tav>
                                            <p:tav tm="100000">
                                              <p:val>
                                                <p:strVal val="#ppt_w"/>
                                              </p:val>
                                            </p:tav>
                                          </p:tavLst>
                                        </p:anim>
                                        <p:anim calcmode="lin" valueType="num">
                                          <p:cBhvr>
                                            <p:cTn id="26" dur="750" fill="hold"/>
                                            <p:tgtEl>
                                              <p:spTgt spid="3"/>
                                            </p:tgtEl>
                                            <p:attrNameLst>
                                              <p:attrName>ppt_h</p:attrName>
                                            </p:attrNameLst>
                                          </p:cBhvr>
                                          <p:tavLst>
                                            <p:tav tm="0">
                                              <p:val>
                                                <p:fltVal val="0"/>
                                              </p:val>
                                            </p:tav>
                                            <p:tav tm="100000">
                                              <p:val>
                                                <p:strVal val="#ppt_h"/>
                                              </p:val>
                                            </p:tav>
                                          </p:tavLst>
                                        </p:anim>
                                        <p:animEffect transition="in" filter="fade">
                                          <p:cBhvr>
                                            <p:cTn id="27" dur="750"/>
                                            <p:tgtEl>
                                              <p:spTgt spid="3"/>
                                            </p:tgtEl>
                                          </p:cBhvr>
                                        </p:animEffect>
                                      </p:childTnLst>
                                    </p:cTn>
                                  </p:par>
                                  <p:par>
                                    <p:cTn id="28" presetID="2" presetClass="entr" presetSubtype="2" decel="50000" fill="hold" grpId="0" nodeType="withEffect">
                                      <p:stCondLst>
                                        <p:cond delay="0"/>
                                      </p:stCondLst>
                                      <p:childTnLst>
                                        <p:set>
                                          <p:cBhvr>
                                            <p:cTn id="29" dur="1" fill="hold">
                                              <p:stCondLst>
                                                <p:cond delay="0"/>
                                              </p:stCondLst>
                                            </p:cTn>
                                            <p:tgtEl>
                                              <p:spTgt spid="377"/>
                                            </p:tgtEl>
                                            <p:attrNameLst>
                                              <p:attrName>style.visibility</p:attrName>
                                            </p:attrNameLst>
                                          </p:cBhvr>
                                          <p:to>
                                            <p:strVal val="visible"/>
                                          </p:to>
                                        </p:set>
                                        <p:anim calcmode="lin" valueType="num">
                                          <p:cBhvr additive="base">
                                            <p:cTn id="30" dur="750" fill="hold"/>
                                            <p:tgtEl>
                                              <p:spTgt spid="377"/>
                                            </p:tgtEl>
                                            <p:attrNameLst>
                                              <p:attrName>ppt_x</p:attrName>
                                            </p:attrNameLst>
                                          </p:cBhvr>
                                          <p:tavLst>
                                            <p:tav tm="0">
                                              <p:val>
                                                <p:strVal val="1+#ppt_w/2"/>
                                              </p:val>
                                            </p:tav>
                                            <p:tav tm="100000">
                                              <p:val>
                                                <p:strVal val="#ppt_x"/>
                                              </p:val>
                                            </p:tav>
                                          </p:tavLst>
                                        </p:anim>
                                        <p:anim calcmode="lin" valueType="num">
                                          <p:cBhvr additive="base">
                                            <p:cTn id="31" dur="750" fill="hold"/>
                                            <p:tgtEl>
                                              <p:spTgt spid="377"/>
                                            </p:tgtEl>
                                            <p:attrNameLst>
                                              <p:attrName>ppt_y</p:attrName>
                                            </p:attrNameLst>
                                          </p:cBhvr>
                                          <p:tavLst>
                                            <p:tav tm="0">
                                              <p:val>
                                                <p:strVal val="#ppt_y"/>
                                              </p:val>
                                            </p:tav>
                                            <p:tav tm="100000">
                                              <p:val>
                                                <p:strVal val="#ppt_y"/>
                                              </p:val>
                                            </p:tav>
                                          </p:tavLst>
                                        </p:anim>
                                      </p:childTnLst>
                                    </p:cTn>
                                  </p:par>
                                  <p:par>
                                    <p:cTn id="32" presetID="2" presetClass="entr" presetSubtype="2" decel="50000" fill="hold" grpId="0" nodeType="withEffect">
                                      <p:stCondLst>
                                        <p:cond delay="100"/>
                                      </p:stCondLst>
                                      <p:childTnLst>
                                        <p:set>
                                          <p:cBhvr>
                                            <p:cTn id="33" dur="1" fill="hold">
                                              <p:stCondLst>
                                                <p:cond delay="0"/>
                                              </p:stCondLst>
                                            </p:cTn>
                                            <p:tgtEl>
                                              <p:spTgt spid="374"/>
                                            </p:tgtEl>
                                            <p:attrNameLst>
                                              <p:attrName>style.visibility</p:attrName>
                                            </p:attrNameLst>
                                          </p:cBhvr>
                                          <p:to>
                                            <p:strVal val="visible"/>
                                          </p:to>
                                        </p:set>
                                        <p:anim calcmode="lin" valueType="num">
                                          <p:cBhvr additive="base">
                                            <p:cTn id="34" dur="750" fill="hold"/>
                                            <p:tgtEl>
                                              <p:spTgt spid="374"/>
                                            </p:tgtEl>
                                            <p:attrNameLst>
                                              <p:attrName>ppt_x</p:attrName>
                                            </p:attrNameLst>
                                          </p:cBhvr>
                                          <p:tavLst>
                                            <p:tav tm="0">
                                              <p:val>
                                                <p:strVal val="1+#ppt_w/2"/>
                                              </p:val>
                                            </p:tav>
                                            <p:tav tm="100000">
                                              <p:val>
                                                <p:strVal val="#ppt_x"/>
                                              </p:val>
                                            </p:tav>
                                          </p:tavLst>
                                        </p:anim>
                                        <p:anim calcmode="lin" valueType="num">
                                          <p:cBhvr additive="base">
                                            <p:cTn id="35" dur="750" fill="hold"/>
                                            <p:tgtEl>
                                              <p:spTgt spid="374"/>
                                            </p:tgtEl>
                                            <p:attrNameLst>
                                              <p:attrName>ppt_y</p:attrName>
                                            </p:attrNameLst>
                                          </p:cBhvr>
                                          <p:tavLst>
                                            <p:tav tm="0">
                                              <p:val>
                                                <p:strVal val="#ppt_y"/>
                                              </p:val>
                                            </p:tav>
                                            <p:tav tm="100000">
                                              <p:val>
                                                <p:strVal val="#ppt_y"/>
                                              </p:val>
                                            </p:tav>
                                          </p:tavLst>
                                        </p:anim>
                                      </p:childTnLst>
                                    </p:cTn>
                                  </p:par>
                                  <p:par>
                                    <p:cTn id="36" presetID="2" presetClass="entr" presetSubtype="2" decel="50000" fill="hold" grpId="0" nodeType="withEffect">
                                      <p:stCondLst>
                                        <p:cond delay="200"/>
                                      </p:stCondLst>
                                      <p:childTnLst>
                                        <p:set>
                                          <p:cBhvr>
                                            <p:cTn id="37" dur="1" fill="hold">
                                              <p:stCondLst>
                                                <p:cond delay="0"/>
                                              </p:stCondLst>
                                            </p:cTn>
                                            <p:tgtEl>
                                              <p:spTgt spid="385"/>
                                            </p:tgtEl>
                                            <p:attrNameLst>
                                              <p:attrName>style.visibility</p:attrName>
                                            </p:attrNameLst>
                                          </p:cBhvr>
                                          <p:to>
                                            <p:strVal val="visible"/>
                                          </p:to>
                                        </p:set>
                                        <p:anim calcmode="lin" valueType="num">
                                          <p:cBhvr additive="base">
                                            <p:cTn id="38" dur="750" fill="hold"/>
                                            <p:tgtEl>
                                              <p:spTgt spid="385"/>
                                            </p:tgtEl>
                                            <p:attrNameLst>
                                              <p:attrName>ppt_x</p:attrName>
                                            </p:attrNameLst>
                                          </p:cBhvr>
                                          <p:tavLst>
                                            <p:tav tm="0">
                                              <p:val>
                                                <p:strVal val="1+#ppt_w/2"/>
                                              </p:val>
                                            </p:tav>
                                            <p:tav tm="100000">
                                              <p:val>
                                                <p:strVal val="#ppt_x"/>
                                              </p:val>
                                            </p:tav>
                                          </p:tavLst>
                                        </p:anim>
                                        <p:anim calcmode="lin" valueType="num">
                                          <p:cBhvr additive="base">
                                            <p:cTn id="39" dur="750" fill="hold"/>
                                            <p:tgtEl>
                                              <p:spTgt spid="385"/>
                                            </p:tgtEl>
                                            <p:attrNameLst>
                                              <p:attrName>ppt_y</p:attrName>
                                            </p:attrNameLst>
                                          </p:cBhvr>
                                          <p:tavLst>
                                            <p:tav tm="0">
                                              <p:val>
                                                <p:strVal val="#ppt_y"/>
                                              </p:val>
                                            </p:tav>
                                            <p:tav tm="100000">
                                              <p:val>
                                                <p:strVal val="#ppt_y"/>
                                              </p:val>
                                            </p:tav>
                                          </p:tavLst>
                                        </p:anim>
                                      </p:childTnLst>
                                    </p:cTn>
                                  </p:par>
                                </p:childTnLst>
                              </p:cTn>
                            </p:par>
                            <p:par>
                              <p:cTn id="40" fill="hold">
                                <p:stCondLst>
                                  <p:cond delay="1900"/>
                                </p:stCondLst>
                                <p:childTnLst>
                                  <p:par>
                                    <p:cTn id="41" presetID="53" presetClass="entr" presetSubtype="16" decel="5000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2" presetClass="entr" presetSubtype="2" decel="50000" fill="hold" grpId="0" nodeType="withEffect">
                                      <p:stCondLst>
                                        <p:cond delay="0"/>
                                      </p:stCondLst>
                                      <p:childTnLst>
                                        <p:set>
                                          <p:cBhvr>
                                            <p:cTn id="47" dur="1" fill="hold">
                                              <p:stCondLst>
                                                <p:cond delay="0"/>
                                              </p:stCondLst>
                                            </p:cTn>
                                            <p:tgtEl>
                                              <p:spTgt spid="378"/>
                                            </p:tgtEl>
                                            <p:attrNameLst>
                                              <p:attrName>style.visibility</p:attrName>
                                            </p:attrNameLst>
                                          </p:cBhvr>
                                          <p:to>
                                            <p:strVal val="visible"/>
                                          </p:to>
                                        </p:set>
                                        <p:anim calcmode="lin" valueType="num">
                                          <p:cBhvr additive="base">
                                            <p:cTn id="48" dur="750" fill="hold"/>
                                            <p:tgtEl>
                                              <p:spTgt spid="378"/>
                                            </p:tgtEl>
                                            <p:attrNameLst>
                                              <p:attrName>ppt_x</p:attrName>
                                            </p:attrNameLst>
                                          </p:cBhvr>
                                          <p:tavLst>
                                            <p:tav tm="0">
                                              <p:val>
                                                <p:strVal val="1+#ppt_w/2"/>
                                              </p:val>
                                            </p:tav>
                                            <p:tav tm="100000">
                                              <p:val>
                                                <p:strVal val="#ppt_x"/>
                                              </p:val>
                                            </p:tav>
                                          </p:tavLst>
                                        </p:anim>
                                        <p:anim calcmode="lin" valueType="num">
                                          <p:cBhvr additive="base">
                                            <p:cTn id="49" dur="750" fill="hold"/>
                                            <p:tgtEl>
                                              <p:spTgt spid="378"/>
                                            </p:tgtEl>
                                            <p:attrNameLst>
                                              <p:attrName>ppt_y</p:attrName>
                                            </p:attrNameLst>
                                          </p:cBhvr>
                                          <p:tavLst>
                                            <p:tav tm="0">
                                              <p:val>
                                                <p:strVal val="#ppt_y"/>
                                              </p:val>
                                            </p:tav>
                                            <p:tav tm="100000">
                                              <p:val>
                                                <p:strVal val="#ppt_y"/>
                                              </p:val>
                                            </p:tav>
                                          </p:tavLst>
                                        </p:anim>
                                      </p:childTnLst>
                                    </p:cTn>
                                  </p:par>
                                  <p:par>
                                    <p:cTn id="50" presetID="2" presetClass="entr" presetSubtype="2" decel="50000" fill="hold" grpId="0" nodeType="withEffect">
                                      <p:stCondLst>
                                        <p:cond delay="100"/>
                                      </p:stCondLst>
                                      <p:childTnLst>
                                        <p:set>
                                          <p:cBhvr>
                                            <p:cTn id="51" dur="1" fill="hold">
                                              <p:stCondLst>
                                                <p:cond delay="0"/>
                                              </p:stCondLst>
                                            </p:cTn>
                                            <p:tgtEl>
                                              <p:spTgt spid="375"/>
                                            </p:tgtEl>
                                            <p:attrNameLst>
                                              <p:attrName>style.visibility</p:attrName>
                                            </p:attrNameLst>
                                          </p:cBhvr>
                                          <p:to>
                                            <p:strVal val="visible"/>
                                          </p:to>
                                        </p:set>
                                        <p:anim calcmode="lin" valueType="num">
                                          <p:cBhvr additive="base">
                                            <p:cTn id="52" dur="750" fill="hold"/>
                                            <p:tgtEl>
                                              <p:spTgt spid="375"/>
                                            </p:tgtEl>
                                            <p:attrNameLst>
                                              <p:attrName>ppt_x</p:attrName>
                                            </p:attrNameLst>
                                          </p:cBhvr>
                                          <p:tavLst>
                                            <p:tav tm="0">
                                              <p:val>
                                                <p:strVal val="1+#ppt_w/2"/>
                                              </p:val>
                                            </p:tav>
                                            <p:tav tm="100000">
                                              <p:val>
                                                <p:strVal val="#ppt_x"/>
                                              </p:val>
                                            </p:tav>
                                          </p:tavLst>
                                        </p:anim>
                                        <p:anim calcmode="lin" valueType="num">
                                          <p:cBhvr additive="base">
                                            <p:cTn id="53" dur="750" fill="hold"/>
                                            <p:tgtEl>
                                              <p:spTgt spid="37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200"/>
                                      </p:stCondLst>
                                      <p:childTnLst>
                                        <p:set>
                                          <p:cBhvr>
                                            <p:cTn id="55" dur="1" fill="hold">
                                              <p:stCondLst>
                                                <p:cond delay="0"/>
                                              </p:stCondLst>
                                            </p:cTn>
                                            <p:tgtEl>
                                              <p:spTgt spid="386"/>
                                            </p:tgtEl>
                                            <p:attrNameLst>
                                              <p:attrName>style.visibility</p:attrName>
                                            </p:attrNameLst>
                                          </p:cBhvr>
                                          <p:to>
                                            <p:strVal val="visible"/>
                                          </p:to>
                                        </p:set>
                                        <p:anim calcmode="lin" valueType="num" p14:bounceEnd="50000">
                                          <p:cBhvr additive="base">
                                            <p:cTn id="56" dur="500" fill="hold"/>
                                            <p:tgtEl>
                                              <p:spTgt spid="38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373" grpId="0"/>
          <p:bldP spid="374" grpId="0"/>
          <p:bldP spid="375" grpId="0"/>
          <p:bldP spid="376" grpId="0"/>
          <p:bldP spid="377" grpId="0"/>
          <p:bldP spid="378" grpId="0"/>
          <p:bldP spid="385" grpId="0"/>
          <p:bldP spid="38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2" decel="50000" fill="hold" grpId="0" nodeType="withEffect">
                                      <p:stCondLst>
                                        <p:cond delay="0"/>
                                      </p:stCondLst>
                                      <p:childTnLst>
                                        <p:set>
                                          <p:cBhvr>
                                            <p:cTn id="11" dur="1" fill="hold">
                                              <p:stCondLst>
                                                <p:cond delay="0"/>
                                              </p:stCondLst>
                                            </p:cTn>
                                            <p:tgtEl>
                                              <p:spTgt spid="376"/>
                                            </p:tgtEl>
                                            <p:attrNameLst>
                                              <p:attrName>style.visibility</p:attrName>
                                            </p:attrNameLst>
                                          </p:cBhvr>
                                          <p:to>
                                            <p:strVal val="visible"/>
                                          </p:to>
                                        </p:set>
                                        <p:anim calcmode="lin" valueType="num">
                                          <p:cBhvr additive="base">
                                            <p:cTn id="12" dur="750" fill="hold"/>
                                            <p:tgtEl>
                                              <p:spTgt spid="376"/>
                                            </p:tgtEl>
                                            <p:attrNameLst>
                                              <p:attrName>ppt_x</p:attrName>
                                            </p:attrNameLst>
                                          </p:cBhvr>
                                          <p:tavLst>
                                            <p:tav tm="0">
                                              <p:val>
                                                <p:strVal val="1+#ppt_w/2"/>
                                              </p:val>
                                            </p:tav>
                                            <p:tav tm="100000">
                                              <p:val>
                                                <p:strVal val="#ppt_x"/>
                                              </p:val>
                                            </p:tav>
                                          </p:tavLst>
                                        </p:anim>
                                        <p:anim calcmode="lin" valueType="num">
                                          <p:cBhvr additive="base">
                                            <p:cTn id="13" dur="750" fill="hold"/>
                                            <p:tgtEl>
                                              <p:spTgt spid="376"/>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100"/>
                                      </p:stCondLst>
                                      <p:childTnLst>
                                        <p:set>
                                          <p:cBhvr>
                                            <p:cTn id="15" dur="1" fill="hold">
                                              <p:stCondLst>
                                                <p:cond delay="0"/>
                                              </p:stCondLst>
                                            </p:cTn>
                                            <p:tgtEl>
                                              <p:spTgt spid="373"/>
                                            </p:tgtEl>
                                            <p:attrNameLst>
                                              <p:attrName>style.visibility</p:attrName>
                                            </p:attrNameLst>
                                          </p:cBhvr>
                                          <p:to>
                                            <p:strVal val="visible"/>
                                          </p:to>
                                        </p:set>
                                        <p:anim calcmode="lin" valueType="num">
                                          <p:cBhvr additive="base">
                                            <p:cTn id="16" dur="750" fill="hold"/>
                                            <p:tgtEl>
                                              <p:spTgt spid="373"/>
                                            </p:tgtEl>
                                            <p:attrNameLst>
                                              <p:attrName>ppt_x</p:attrName>
                                            </p:attrNameLst>
                                          </p:cBhvr>
                                          <p:tavLst>
                                            <p:tav tm="0">
                                              <p:val>
                                                <p:strVal val="1+#ppt_w/2"/>
                                              </p:val>
                                            </p:tav>
                                            <p:tav tm="100000">
                                              <p:val>
                                                <p:strVal val="#ppt_x"/>
                                              </p:val>
                                            </p:tav>
                                          </p:tavLst>
                                        </p:anim>
                                        <p:anim calcmode="lin" valueType="num">
                                          <p:cBhvr additive="base">
                                            <p:cTn id="17" dur="750" fill="hold"/>
                                            <p:tgtEl>
                                              <p:spTgt spid="373"/>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00"/>
                                      </p:stCondLst>
                                      <p:childTnLst>
                                        <p:set>
                                          <p:cBhvr>
                                            <p:cTn id="19" dur="1" fill="hold">
                                              <p:stCondLst>
                                                <p:cond delay="0"/>
                                              </p:stCondLst>
                                            </p:cTn>
                                            <p:tgtEl>
                                              <p:spTgt spid="372"/>
                                            </p:tgtEl>
                                            <p:attrNameLst>
                                              <p:attrName>style.visibility</p:attrName>
                                            </p:attrNameLst>
                                          </p:cBhvr>
                                          <p:to>
                                            <p:strVal val="visible"/>
                                          </p:to>
                                        </p:set>
                                        <p:anim calcmode="lin" valueType="num">
                                          <p:cBhvr additive="base">
                                            <p:cTn id="20" dur="750" fill="hold"/>
                                            <p:tgtEl>
                                              <p:spTgt spid="372"/>
                                            </p:tgtEl>
                                            <p:attrNameLst>
                                              <p:attrName>ppt_x</p:attrName>
                                            </p:attrNameLst>
                                          </p:cBhvr>
                                          <p:tavLst>
                                            <p:tav tm="0">
                                              <p:val>
                                                <p:strVal val="1+#ppt_w/2"/>
                                              </p:val>
                                            </p:tav>
                                            <p:tav tm="100000">
                                              <p:val>
                                                <p:strVal val="#ppt_x"/>
                                              </p:val>
                                            </p:tav>
                                          </p:tavLst>
                                        </p:anim>
                                        <p:anim calcmode="lin" valueType="num">
                                          <p:cBhvr additive="base">
                                            <p:cTn id="21" dur="750" fill="hold"/>
                                            <p:tgtEl>
                                              <p:spTgt spid="372"/>
                                            </p:tgtEl>
                                            <p:attrNameLst>
                                              <p:attrName>ppt_y</p:attrName>
                                            </p:attrNameLst>
                                          </p:cBhvr>
                                          <p:tavLst>
                                            <p:tav tm="0">
                                              <p:val>
                                                <p:strVal val="#ppt_y"/>
                                              </p:val>
                                            </p:tav>
                                            <p:tav tm="100000">
                                              <p:val>
                                                <p:strVal val="#ppt_y"/>
                                              </p:val>
                                            </p:tav>
                                          </p:tavLst>
                                        </p:anim>
                                      </p:childTnLst>
                                    </p:cTn>
                                  </p:par>
                                </p:childTnLst>
                              </p:cTn>
                            </p:par>
                            <p:par>
                              <p:cTn id="22" fill="hold">
                                <p:stCondLst>
                                  <p:cond delay="950"/>
                                </p:stCondLst>
                                <p:childTnLst>
                                  <p:par>
                                    <p:cTn id="23" presetID="53" presetClass="entr" presetSubtype="16" decel="5000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750" fill="hold"/>
                                            <p:tgtEl>
                                              <p:spTgt spid="3"/>
                                            </p:tgtEl>
                                            <p:attrNameLst>
                                              <p:attrName>ppt_w</p:attrName>
                                            </p:attrNameLst>
                                          </p:cBhvr>
                                          <p:tavLst>
                                            <p:tav tm="0">
                                              <p:val>
                                                <p:fltVal val="0"/>
                                              </p:val>
                                            </p:tav>
                                            <p:tav tm="100000">
                                              <p:val>
                                                <p:strVal val="#ppt_w"/>
                                              </p:val>
                                            </p:tav>
                                          </p:tavLst>
                                        </p:anim>
                                        <p:anim calcmode="lin" valueType="num">
                                          <p:cBhvr>
                                            <p:cTn id="26" dur="750" fill="hold"/>
                                            <p:tgtEl>
                                              <p:spTgt spid="3"/>
                                            </p:tgtEl>
                                            <p:attrNameLst>
                                              <p:attrName>ppt_h</p:attrName>
                                            </p:attrNameLst>
                                          </p:cBhvr>
                                          <p:tavLst>
                                            <p:tav tm="0">
                                              <p:val>
                                                <p:fltVal val="0"/>
                                              </p:val>
                                            </p:tav>
                                            <p:tav tm="100000">
                                              <p:val>
                                                <p:strVal val="#ppt_h"/>
                                              </p:val>
                                            </p:tav>
                                          </p:tavLst>
                                        </p:anim>
                                        <p:animEffect transition="in" filter="fade">
                                          <p:cBhvr>
                                            <p:cTn id="27" dur="750"/>
                                            <p:tgtEl>
                                              <p:spTgt spid="3"/>
                                            </p:tgtEl>
                                          </p:cBhvr>
                                        </p:animEffect>
                                      </p:childTnLst>
                                    </p:cTn>
                                  </p:par>
                                  <p:par>
                                    <p:cTn id="28" presetID="2" presetClass="entr" presetSubtype="2" decel="50000" fill="hold" grpId="0" nodeType="withEffect">
                                      <p:stCondLst>
                                        <p:cond delay="0"/>
                                      </p:stCondLst>
                                      <p:childTnLst>
                                        <p:set>
                                          <p:cBhvr>
                                            <p:cTn id="29" dur="1" fill="hold">
                                              <p:stCondLst>
                                                <p:cond delay="0"/>
                                              </p:stCondLst>
                                            </p:cTn>
                                            <p:tgtEl>
                                              <p:spTgt spid="377"/>
                                            </p:tgtEl>
                                            <p:attrNameLst>
                                              <p:attrName>style.visibility</p:attrName>
                                            </p:attrNameLst>
                                          </p:cBhvr>
                                          <p:to>
                                            <p:strVal val="visible"/>
                                          </p:to>
                                        </p:set>
                                        <p:anim calcmode="lin" valueType="num">
                                          <p:cBhvr additive="base">
                                            <p:cTn id="30" dur="750" fill="hold"/>
                                            <p:tgtEl>
                                              <p:spTgt spid="377"/>
                                            </p:tgtEl>
                                            <p:attrNameLst>
                                              <p:attrName>ppt_x</p:attrName>
                                            </p:attrNameLst>
                                          </p:cBhvr>
                                          <p:tavLst>
                                            <p:tav tm="0">
                                              <p:val>
                                                <p:strVal val="1+#ppt_w/2"/>
                                              </p:val>
                                            </p:tav>
                                            <p:tav tm="100000">
                                              <p:val>
                                                <p:strVal val="#ppt_x"/>
                                              </p:val>
                                            </p:tav>
                                          </p:tavLst>
                                        </p:anim>
                                        <p:anim calcmode="lin" valueType="num">
                                          <p:cBhvr additive="base">
                                            <p:cTn id="31" dur="750" fill="hold"/>
                                            <p:tgtEl>
                                              <p:spTgt spid="377"/>
                                            </p:tgtEl>
                                            <p:attrNameLst>
                                              <p:attrName>ppt_y</p:attrName>
                                            </p:attrNameLst>
                                          </p:cBhvr>
                                          <p:tavLst>
                                            <p:tav tm="0">
                                              <p:val>
                                                <p:strVal val="#ppt_y"/>
                                              </p:val>
                                            </p:tav>
                                            <p:tav tm="100000">
                                              <p:val>
                                                <p:strVal val="#ppt_y"/>
                                              </p:val>
                                            </p:tav>
                                          </p:tavLst>
                                        </p:anim>
                                      </p:childTnLst>
                                    </p:cTn>
                                  </p:par>
                                  <p:par>
                                    <p:cTn id="32" presetID="2" presetClass="entr" presetSubtype="2" decel="50000" fill="hold" grpId="0" nodeType="withEffect">
                                      <p:stCondLst>
                                        <p:cond delay="100"/>
                                      </p:stCondLst>
                                      <p:childTnLst>
                                        <p:set>
                                          <p:cBhvr>
                                            <p:cTn id="33" dur="1" fill="hold">
                                              <p:stCondLst>
                                                <p:cond delay="0"/>
                                              </p:stCondLst>
                                            </p:cTn>
                                            <p:tgtEl>
                                              <p:spTgt spid="374"/>
                                            </p:tgtEl>
                                            <p:attrNameLst>
                                              <p:attrName>style.visibility</p:attrName>
                                            </p:attrNameLst>
                                          </p:cBhvr>
                                          <p:to>
                                            <p:strVal val="visible"/>
                                          </p:to>
                                        </p:set>
                                        <p:anim calcmode="lin" valueType="num">
                                          <p:cBhvr additive="base">
                                            <p:cTn id="34" dur="750" fill="hold"/>
                                            <p:tgtEl>
                                              <p:spTgt spid="374"/>
                                            </p:tgtEl>
                                            <p:attrNameLst>
                                              <p:attrName>ppt_x</p:attrName>
                                            </p:attrNameLst>
                                          </p:cBhvr>
                                          <p:tavLst>
                                            <p:tav tm="0">
                                              <p:val>
                                                <p:strVal val="1+#ppt_w/2"/>
                                              </p:val>
                                            </p:tav>
                                            <p:tav tm="100000">
                                              <p:val>
                                                <p:strVal val="#ppt_x"/>
                                              </p:val>
                                            </p:tav>
                                          </p:tavLst>
                                        </p:anim>
                                        <p:anim calcmode="lin" valueType="num">
                                          <p:cBhvr additive="base">
                                            <p:cTn id="35" dur="750" fill="hold"/>
                                            <p:tgtEl>
                                              <p:spTgt spid="374"/>
                                            </p:tgtEl>
                                            <p:attrNameLst>
                                              <p:attrName>ppt_y</p:attrName>
                                            </p:attrNameLst>
                                          </p:cBhvr>
                                          <p:tavLst>
                                            <p:tav tm="0">
                                              <p:val>
                                                <p:strVal val="#ppt_y"/>
                                              </p:val>
                                            </p:tav>
                                            <p:tav tm="100000">
                                              <p:val>
                                                <p:strVal val="#ppt_y"/>
                                              </p:val>
                                            </p:tav>
                                          </p:tavLst>
                                        </p:anim>
                                      </p:childTnLst>
                                    </p:cTn>
                                  </p:par>
                                  <p:par>
                                    <p:cTn id="36" presetID="2" presetClass="entr" presetSubtype="2" decel="50000" fill="hold" grpId="0" nodeType="withEffect">
                                      <p:stCondLst>
                                        <p:cond delay="200"/>
                                      </p:stCondLst>
                                      <p:childTnLst>
                                        <p:set>
                                          <p:cBhvr>
                                            <p:cTn id="37" dur="1" fill="hold">
                                              <p:stCondLst>
                                                <p:cond delay="0"/>
                                              </p:stCondLst>
                                            </p:cTn>
                                            <p:tgtEl>
                                              <p:spTgt spid="385"/>
                                            </p:tgtEl>
                                            <p:attrNameLst>
                                              <p:attrName>style.visibility</p:attrName>
                                            </p:attrNameLst>
                                          </p:cBhvr>
                                          <p:to>
                                            <p:strVal val="visible"/>
                                          </p:to>
                                        </p:set>
                                        <p:anim calcmode="lin" valueType="num">
                                          <p:cBhvr additive="base">
                                            <p:cTn id="38" dur="750" fill="hold"/>
                                            <p:tgtEl>
                                              <p:spTgt spid="385"/>
                                            </p:tgtEl>
                                            <p:attrNameLst>
                                              <p:attrName>ppt_x</p:attrName>
                                            </p:attrNameLst>
                                          </p:cBhvr>
                                          <p:tavLst>
                                            <p:tav tm="0">
                                              <p:val>
                                                <p:strVal val="1+#ppt_w/2"/>
                                              </p:val>
                                            </p:tav>
                                            <p:tav tm="100000">
                                              <p:val>
                                                <p:strVal val="#ppt_x"/>
                                              </p:val>
                                            </p:tav>
                                          </p:tavLst>
                                        </p:anim>
                                        <p:anim calcmode="lin" valueType="num">
                                          <p:cBhvr additive="base">
                                            <p:cTn id="39" dur="750" fill="hold"/>
                                            <p:tgtEl>
                                              <p:spTgt spid="385"/>
                                            </p:tgtEl>
                                            <p:attrNameLst>
                                              <p:attrName>ppt_y</p:attrName>
                                            </p:attrNameLst>
                                          </p:cBhvr>
                                          <p:tavLst>
                                            <p:tav tm="0">
                                              <p:val>
                                                <p:strVal val="#ppt_y"/>
                                              </p:val>
                                            </p:tav>
                                            <p:tav tm="100000">
                                              <p:val>
                                                <p:strVal val="#ppt_y"/>
                                              </p:val>
                                            </p:tav>
                                          </p:tavLst>
                                        </p:anim>
                                      </p:childTnLst>
                                    </p:cTn>
                                  </p:par>
                                </p:childTnLst>
                              </p:cTn>
                            </p:par>
                            <p:par>
                              <p:cTn id="40" fill="hold">
                                <p:stCondLst>
                                  <p:cond delay="1900"/>
                                </p:stCondLst>
                                <p:childTnLst>
                                  <p:par>
                                    <p:cTn id="41" presetID="53" presetClass="entr" presetSubtype="16" decel="5000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2" presetClass="entr" presetSubtype="2" decel="50000" fill="hold" grpId="0" nodeType="withEffect">
                                      <p:stCondLst>
                                        <p:cond delay="0"/>
                                      </p:stCondLst>
                                      <p:childTnLst>
                                        <p:set>
                                          <p:cBhvr>
                                            <p:cTn id="47" dur="1" fill="hold">
                                              <p:stCondLst>
                                                <p:cond delay="0"/>
                                              </p:stCondLst>
                                            </p:cTn>
                                            <p:tgtEl>
                                              <p:spTgt spid="378"/>
                                            </p:tgtEl>
                                            <p:attrNameLst>
                                              <p:attrName>style.visibility</p:attrName>
                                            </p:attrNameLst>
                                          </p:cBhvr>
                                          <p:to>
                                            <p:strVal val="visible"/>
                                          </p:to>
                                        </p:set>
                                        <p:anim calcmode="lin" valueType="num">
                                          <p:cBhvr additive="base">
                                            <p:cTn id="48" dur="750" fill="hold"/>
                                            <p:tgtEl>
                                              <p:spTgt spid="378"/>
                                            </p:tgtEl>
                                            <p:attrNameLst>
                                              <p:attrName>ppt_x</p:attrName>
                                            </p:attrNameLst>
                                          </p:cBhvr>
                                          <p:tavLst>
                                            <p:tav tm="0">
                                              <p:val>
                                                <p:strVal val="1+#ppt_w/2"/>
                                              </p:val>
                                            </p:tav>
                                            <p:tav tm="100000">
                                              <p:val>
                                                <p:strVal val="#ppt_x"/>
                                              </p:val>
                                            </p:tav>
                                          </p:tavLst>
                                        </p:anim>
                                        <p:anim calcmode="lin" valueType="num">
                                          <p:cBhvr additive="base">
                                            <p:cTn id="49" dur="750" fill="hold"/>
                                            <p:tgtEl>
                                              <p:spTgt spid="378"/>
                                            </p:tgtEl>
                                            <p:attrNameLst>
                                              <p:attrName>ppt_y</p:attrName>
                                            </p:attrNameLst>
                                          </p:cBhvr>
                                          <p:tavLst>
                                            <p:tav tm="0">
                                              <p:val>
                                                <p:strVal val="#ppt_y"/>
                                              </p:val>
                                            </p:tav>
                                            <p:tav tm="100000">
                                              <p:val>
                                                <p:strVal val="#ppt_y"/>
                                              </p:val>
                                            </p:tav>
                                          </p:tavLst>
                                        </p:anim>
                                      </p:childTnLst>
                                    </p:cTn>
                                  </p:par>
                                  <p:par>
                                    <p:cTn id="50" presetID="2" presetClass="entr" presetSubtype="2" decel="50000" fill="hold" grpId="0" nodeType="withEffect">
                                      <p:stCondLst>
                                        <p:cond delay="100"/>
                                      </p:stCondLst>
                                      <p:childTnLst>
                                        <p:set>
                                          <p:cBhvr>
                                            <p:cTn id="51" dur="1" fill="hold">
                                              <p:stCondLst>
                                                <p:cond delay="0"/>
                                              </p:stCondLst>
                                            </p:cTn>
                                            <p:tgtEl>
                                              <p:spTgt spid="375"/>
                                            </p:tgtEl>
                                            <p:attrNameLst>
                                              <p:attrName>style.visibility</p:attrName>
                                            </p:attrNameLst>
                                          </p:cBhvr>
                                          <p:to>
                                            <p:strVal val="visible"/>
                                          </p:to>
                                        </p:set>
                                        <p:anim calcmode="lin" valueType="num">
                                          <p:cBhvr additive="base">
                                            <p:cTn id="52" dur="750" fill="hold"/>
                                            <p:tgtEl>
                                              <p:spTgt spid="375"/>
                                            </p:tgtEl>
                                            <p:attrNameLst>
                                              <p:attrName>ppt_x</p:attrName>
                                            </p:attrNameLst>
                                          </p:cBhvr>
                                          <p:tavLst>
                                            <p:tav tm="0">
                                              <p:val>
                                                <p:strVal val="1+#ppt_w/2"/>
                                              </p:val>
                                            </p:tav>
                                            <p:tav tm="100000">
                                              <p:val>
                                                <p:strVal val="#ppt_x"/>
                                              </p:val>
                                            </p:tav>
                                          </p:tavLst>
                                        </p:anim>
                                        <p:anim calcmode="lin" valueType="num">
                                          <p:cBhvr additive="base">
                                            <p:cTn id="53" dur="750" fill="hold"/>
                                            <p:tgtEl>
                                              <p:spTgt spid="37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200"/>
                                      </p:stCondLst>
                                      <p:childTnLst>
                                        <p:set>
                                          <p:cBhvr>
                                            <p:cTn id="55" dur="1" fill="hold">
                                              <p:stCondLst>
                                                <p:cond delay="0"/>
                                              </p:stCondLst>
                                            </p:cTn>
                                            <p:tgtEl>
                                              <p:spTgt spid="386"/>
                                            </p:tgtEl>
                                            <p:attrNameLst>
                                              <p:attrName>style.visibility</p:attrName>
                                            </p:attrNameLst>
                                          </p:cBhvr>
                                          <p:to>
                                            <p:strVal val="visible"/>
                                          </p:to>
                                        </p:set>
                                        <p:anim calcmode="lin" valueType="num">
                                          <p:cBhvr additive="base">
                                            <p:cTn id="56" dur="500" fill="hold"/>
                                            <p:tgtEl>
                                              <p:spTgt spid="386"/>
                                            </p:tgtEl>
                                            <p:attrNameLst>
                                              <p:attrName>ppt_x</p:attrName>
                                            </p:attrNameLst>
                                          </p:cBhvr>
                                          <p:tavLst>
                                            <p:tav tm="0">
                                              <p:val>
                                                <p:strVal val="1+#ppt_w/2"/>
                                              </p:val>
                                            </p:tav>
                                            <p:tav tm="100000">
                                              <p:val>
                                                <p:strVal val="#ppt_x"/>
                                              </p:val>
                                            </p:tav>
                                          </p:tavLst>
                                        </p:anim>
                                        <p:anim calcmode="lin" valueType="num">
                                          <p:cBhvr additive="base">
                                            <p:cTn id="57" dur="500" fill="hold"/>
                                            <p:tgtEl>
                                              <p:spTgt spid="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373" grpId="0"/>
          <p:bldP spid="374" grpId="0"/>
          <p:bldP spid="375" grpId="0"/>
          <p:bldP spid="376" grpId="0"/>
          <p:bldP spid="377" grpId="0"/>
          <p:bldP spid="378" grpId="0"/>
          <p:bldP spid="385" grpId="0"/>
          <p:bldP spid="38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63">
            <a:extLst>
              <a:ext uri="{FF2B5EF4-FFF2-40B4-BE49-F238E27FC236}">
                <a16:creationId xmlns:a16="http://schemas.microsoft.com/office/drawing/2014/main" xmlns="" id="{CF46D608-3821-BA43-A1D0-69EEA7443D4A}"/>
              </a:ext>
            </a:extLst>
          </p:cNvPr>
          <p:cNvSpPr/>
          <p:nvPr/>
        </p:nvSpPr>
        <p:spPr>
          <a:xfrm>
            <a:off x="502934" y="402189"/>
            <a:ext cx="11010807" cy="6033215"/>
          </a:xfrm>
          <a:custGeom>
            <a:avLst/>
            <a:gdLst>
              <a:gd name="connsiteX0" fmla="*/ 897875 w 9895459"/>
              <a:gd name="connsiteY0" fmla="*/ 1179077 h 5422076"/>
              <a:gd name="connsiteX1" fmla="*/ 936607 w 9895459"/>
              <a:gd name="connsiteY1" fmla="*/ 1179077 h 5422076"/>
              <a:gd name="connsiteX2" fmla="*/ 1019940 w 9895459"/>
              <a:gd name="connsiteY2" fmla="*/ 1134669 h 5422076"/>
              <a:gd name="connsiteX3" fmla="*/ 1022757 w 9895459"/>
              <a:gd name="connsiteY3" fmla="*/ 1149942 h 5422076"/>
              <a:gd name="connsiteX4" fmla="*/ 957030 w 9895459"/>
              <a:gd name="connsiteY4" fmla="*/ 1191529 h 5422076"/>
              <a:gd name="connsiteX5" fmla="*/ 1027452 w 9895459"/>
              <a:gd name="connsiteY5" fmla="*/ 1161690 h 5422076"/>
              <a:gd name="connsiteX6" fmla="*/ 1069235 w 9895459"/>
              <a:gd name="connsiteY6" fmla="*/ 1134434 h 5422076"/>
              <a:gd name="connsiteX7" fmla="*/ 1083085 w 9895459"/>
              <a:gd name="connsiteY7" fmla="*/ 1106944 h 5422076"/>
              <a:gd name="connsiteX8" fmla="*/ 1144822 w 9895459"/>
              <a:gd name="connsiteY8" fmla="*/ 1167094 h 5422076"/>
              <a:gd name="connsiteX9" fmla="*/ 1154916 w 9895459"/>
              <a:gd name="connsiteY9" fmla="*/ 1159810 h 5422076"/>
              <a:gd name="connsiteX10" fmla="*/ 1171817 w 9895459"/>
              <a:gd name="connsiteY10" fmla="*/ 1145947 h 5422076"/>
              <a:gd name="connsiteX11" fmla="*/ 1177685 w 9895459"/>
              <a:gd name="connsiteY11" fmla="*/ 1164979 h 5422076"/>
              <a:gd name="connsiteX12" fmla="*/ 1205385 w 9895459"/>
              <a:gd name="connsiteY12" fmla="*/ 1159810 h 5422076"/>
              <a:gd name="connsiteX13" fmla="*/ 1212662 w 9895459"/>
              <a:gd name="connsiteY13" fmla="*/ 1144068 h 5422076"/>
              <a:gd name="connsiteX14" fmla="*/ 1228154 w 9895459"/>
              <a:gd name="connsiteY14" fmla="*/ 1142188 h 5422076"/>
              <a:gd name="connsiteX15" fmla="*/ 1315478 w 9895459"/>
              <a:gd name="connsiteY15" fmla="*/ 1165684 h 5422076"/>
              <a:gd name="connsiteX16" fmla="*/ 1393646 w 9895459"/>
              <a:gd name="connsiteY16" fmla="*/ 1181661 h 5422076"/>
              <a:gd name="connsiteX17" fmla="*/ 1431205 w 9895459"/>
              <a:gd name="connsiteY17" fmla="*/ 1184011 h 5422076"/>
              <a:gd name="connsiteX18" fmla="*/ 1450218 w 9895459"/>
              <a:gd name="connsiteY18" fmla="*/ 1214555 h 5422076"/>
              <a:gd name="connsiteX19" fmla="*/ 1418998 w 9895459"/>
              <a:gd name="connsiteY19" fmla="*/ 1231238 h 5422076"/>
              <a:gd name="connsiteX20" fmla="*/ 1489420 w 9895459"/>
              <a:gd name="connsiteY20" fmla="*/ 1240636 h 5422076"/>
              <a:gd name="connsiteX21" fmla="*/ 1576743 w 9895459"/>
              <a:gd name="connsiteY21" fmla="*/ 1230298 h 5422076"/>
              <a:gd name="connsiteX22" fmla="*/ 1613598 w 9895459"/>
              <a:gd name="connsiteY22" fmla="*/ 1262017 h 5422076"/>
              <a:gd name="connsiteX23" fmla="*/ 1643175 w 9895459"/>
              <a:gd name="connsiteY23" fmla="*/ 1296791 h 5422076"/>
              <a:gd name="connsiteX24" fmla="*/ 1640827 w 9895459"/>
              <a:gd name="connsiteY24" fmla="*/ 1274705 h 5422076"/>
              <a:gd name="connsiteX25" fmla="*/ 1634959 w 9895459"/>
              <a:gd name="connsiteY25" fmla="*/ 1234057 h 5422076"/>
              <a:gd name="connsiteX26" fmla="*/ 1628386 w 9895459"/>
              <a:gd name="connsiteY26" fmla="*/ 1211971 h 5422076"/>
              <a:gd name="connsiteX27" fmla="*/ 1630968 w 9895459"/>
              <a:gd name="connsiteY27" fmla="*/ 1193644 h 5422076"/>
              <a:gd name="connsiteX28" fmla="*/ 1686602 w 9895459"/>
              <a:gd name="connsiteY28" fmla="*/ 1173438 h 5422076"/>
              <a:gd name="connsiteX29" fmla="*/ 1736132 w 9895459"/>
              <a:gd name="connsiteY29" fmla="*/ 1208212 h 5422076"/>
              <a:gd name="connsiteX30" fmla="*/ 1794347 w 9895459"/>
              <a:gd name="connsiteY30" fmla="*/ 1220899 h 5422076"/>
              <a:gd name="connsiteX31" fmla="*/ 1852798 w 9895459"/>
              <a:gd name="connsiteY31" fmla="*/ 1223954 h 5422076"/>
              <a:gd name="connsiteX32" fmla="*/ 1885192 w 9895459"/>
              <a:gd name="connsiteY32" fmla="*/ 1200458 h 5422076"/>
              <a:gd name="connsiteX33" fmla="*/ 1911248 w 9895459"/>
              <a:gd name="connsiteY33" fmla="*/ 1176962 h 5422076"/>
              <a:gd name="connsiteX34" fmla="*/ 1953032 w 9895459"/>
              <a:gd name="connsiteY34" fmla="*/ 1186360 h 5422076"/>
              <a:gd name="connsiteX35" fmla="*/ 1946224 w 9895459"/>
              <a:gd name="connsiteY35" fmla="*/ 1222074 h 5422076"/>
              <a:gd name="connsiteX36" fmla="*/ 1980731 w 9895459"/>
              <a:gd name="connsiteY36" fmla="*/ 1249799 h 5422076"/>
              <a:gd name="connsiteX37" fmla="*/ 1974628 w 9895459"/>
              <a:gd name="connsiteY37" fmla="*/ 1223249 h 5422076"/>
              <a:gd name="connsiteX38" fmla="*/ 1976740 w 9895459"/>
              <a:gd name="connsiteY38" fmla="*/ 1198578 h 5422076"/>
              <a:gd name="connsiteX39" fmla="*/ 2017820 w 9895459"/>
              <a:gd name="connsiteY39" fmla="*/ 1172498 h 5422076"/>
              <a:gd name="connsiteX40" fmla="*/ 2008196 w 9895459"/>
              <a:gd name="connsiteY40" fmla="*/ 1145947 h 5422076"/>
              <a:gd name="connsiteX41" fmla="*/ 2003735 w 9895459"/>
              <a:gd name="connsiteY41" fmla="*/ 1134904 h 5422076"/>
              <a:gd name="connsiteX42" fmla="*/ 2033782 w 9895459"/>
              <a:gd name="connsiteY42" fmla="*/ 1116107 h 5422076"/>
              <a:gd name="connsiteX43" fmla="*/ 2032139 w 9895459"/>
              <a:gd name="connsiteY43" fmla="*/ 1112113 h 5422076"/>
              <a:gd name="connsiteX44" fmla="*/ 1995285 w 9895459"/>
              <a:gd name="connsiteY44" fmla="*/ 1104594 h 5422076"/>
              <a:gd name="connsiteX45" fmla="*/ 1961717 w 9895459"/>
              <a:gd name="connsiteY45" fmla="*/ 1085563 h 5422076"/>
              <a:gd name="connsiteX46" fmla="*/ 1957257 w 9895459"/>
              <a:gd name="connsiteY46" fmla="*/ 1015075 h 5422076"/>
              <a:gd name="connsiteX47" fmla="*/ 1978149 w 9895459"/>
              <a:gd name="connsiteY47" fmla="*/ 988759 h 5422076"/>
              <a:gd name="connsiteX48" fmla="*/ 1971811 w 9895459"/>
              <a:gd name="connsiteY48" fmla="*/ 903939 h 5422076"/>
              <a:gd name="connsiteX49" fmla="*/ 1980731 w 9895459"/>
              <a:gd name="connsiteY49" fmla="*/ 847549 h 5422076"/>
              <a:gd name="connsiteX50" fmla="*/ 2001153 w 9895459"/>
              <a:gd name="connsiteY50" fmla="*/ 837916 h 5422076"/>
              <a:gd name="connsiteX51" fmla="*/ 2030261 w 9895459"/>
              <a:gd name="connsiteY51" fmla="*/ 808076 h 5422076"/>
              <a:gd name="connsiteX52" fmla="*/ 2100683 w 9895459"/>
              <a:gd name="connsiteY52" fmla="*/ 808076 h 5422076"/>
              <a:gd name="connsiteX53" fmla="*/ 2085425 w 9895459"/>
              <a:gd name="connsiteY53" fmla="*/ 823113 h 5422076"/>
              <a:gd name="connsiteX54" fmla="*/ 2064533 w 9895459"/>
              <a:gd name="connsiteY54" fmla="*/ 881618 h 5422076"/>
              <a:gd name="connsiteX55" fmla="*/ 2004909 w 9895459"/>
              <a:gd name="connsiteY55" fmla="*/ 894071 h 5422076"/>
              <a:gd name="connsiteX56" fmla="*/ 2012656 w 9895459"/>
              <a:gd name="connsiteY56" fmla="*/ 934014 h 5422076"/>
              <a:gd name="connsiteX57" fmla="*/ 2003266 w 9895459"/>
              <a:gd name="connsiteY57" fmla="*/ 963384 h 5422076"/>
              <a:gd name="connsiteX58" fmla="*/ 2042937 w 9895459"/>
              <a:gd name="connsiteY58" fmla="*/ 997688 h 5422076"/>
              <a:gd name="connsiteX59" fmla="*/ 2068289 w 9895459"/>
              <a:gd name="connsiteY59" fmla="*/ 1047734 h 5422076"/>
              <a:gd name="connsiteX60" fmla="*/ 2054674 w 9895459"/>
              <a:gd name="connsiteY60" fmla="*/ 1091437 h 5422076"/>
              <a:gd name="connsiteX61" fmla="*/ 2074627 w 9895459"/>
              <a:gd name="connsiteY61" fmla="*/ 1097076 h 5422076"/>
              <a:gd name="connsiteX62" fmla="*/ 2106786 w 9895459"/>
              <a:gd name="connsiteY62" fmla="*/ 1100365 h 5422076"/>
              <a:gd name="connsiteX63" fmla="*/ 2106786 w 9895459"/>
              <a:gd name="connsiteY63" fmla="*/ 1123861 h 5422076"/>
              <a:gd name="connsiteX64" fmla="*/ 2109134 w 9895459"/>
              <a:gd name="connsiteY64" fmla="*/ 1156051 h 5422076"/>
              <a:gd name="connsiteX65" fmla="*/ 2120871 w 9895459"/>
              <a:gd name="connsiteY65" fmla="*/ 1177197 h 5422076"/>
              <a:gd name="connsiteX66" fmla="*/ 2141997 w 9895459"/>
              <a:gd name="connsiteY66" fmla="*/ 1128090 h 5422076"/>
              <a:gd name="connsiteX67" fmla="*/ 2153969 w 9895459"/>
              <a:gd name="connsiteY67" fmla="*/ 1104594 h 5422076"/>
              <a:gd name="connsiteX68" fmla="*/ 2183077 w 9895459"/>
              <a:gd name="connsiteY68" fmla="*/ 1132555 h 5422076"/>
              <a:gd name="connsiteX69" fmla="*/ 2175096 w 9895459"/>
              <a:gd name="connsiteY69" fmla="*/ 1168738 h 5422076"/>
              <a:gd name="connsiteX70" fmla="*/ 2175096 w 9895459"/>
              <a:gd name="connsiteY70" fmla="*/ 1204452 h 5422076"/>
              <a:gd name="connsiteX71" fmla="*/ 2204673 w 9895459"/>
              <a:gd name="connsiteY71" fmla="*/ 1218785 h 5422076"/>
              <a:gd name="connsiteX72" fmla="*/ 2231433 w 9895459"/>
              <a:gd name="connsiteY72" fmla="*/ 1223484 h 5422076"/>
              <a:gd name="connsiteX73" fmla="*/ 2227912 w 9895459"/>
              <a:gd name="connsiteY73" fmla="*/ 1189885 h 5422076"/>
              <a:gd name="connsiteX74" fmla="*/ 2249508 w 9895459"/>
              <a:gd name="connsiteY74" fmla="*/ 1171323 h 5422076"/>
              <a:gd name="connsiteX75" fmla="*/ 2249508 w 9895459"/>
              <a:gd name="connsiteY75" fmla="*/ 1141483 h 5422076"/>
              <a:gd name="connsiteX76" fmla="*/ 2270635 w 9895459"/>
              <a:gd name="connsiteY76" fmla="*/ 1128090 h 5422076"/>
              <a:gd name="connsiteX77" fmla="*/ 2255142 w 9895459"/>
              <a:gd name="connsiteY77" fmla="*/ 1092846 h 5422076"/>
              <a:gd name="connsiteX78" fmla="*/ 2297161 w 9895459"/>
              <a:gd name="connsiteY78" fmla="*/ 1077104 h 5422076"/>
              <a:gd name="connsiteX79" fmla="*/ 2351620 w 9895459"/>
              <a:gd name="connsiteY79" fmla="*/ 1100600 h 5422076"/>
              <a:gd name="connsiteX80" fmla="*/ 2364296 w 9895459"/>
              <a:gd name="connsiteY80" fmla="*/ 1128325 h 5422076"/>
              <a:gd name="connsiteX81" fmla="*/ 2349038 w 9895459"/>
              <a:gd name="connsiteY81" fmla="*/ 1145477 h 5422076"/>
              <a:gd name="connsiteX82" fmla="*/ 2338240 w 9895459"/>
              <a:gd name="connsiteY82" fmla="*/ 1159575 h 5422076"/>
              <a:gd name="connsiteX83" fmla="*/ 2357958 w 9895459"/>
              <a:gd name="connsiteY83" fmla="*/ 1202807 h 5422076"/>
              <a:gd name="connsiteX84" fmla="*/ 2339648 w 9895459"/>
              <a:gd name="connsiteY84" fmla="*/ 1247685 h 5422076"/>
              <a:gd name="connsiteX85" fmla="*/ 2287067 w 9895459"/>
              <a:gd name="connsiteY85" fmla="*/ 1266716 h 5422076"/>
              <a:gd name="connsiteX86" fmla="*/ 2259367 w 9895459"/>
              <a:gd name="connsiteY86" fmla="*/ 1269301 h 5422076"/>
              <a:gd name="connsiteX87" fmla="*/ 2239415 w 9895459"/>
              <a:gd name="connsiteY87" fmla="*/ 1261547 h 5422076"/>
              <a:gd name="connsiteX88" fmla="*/ 2214532 w 9895459"/>
              <a:gd name="connsiteY88" fmla="*/ 1275645 h 5422076"/>
              <a:gd name="connsiteX89" fmla="*/ 2234954 w 9895459"/>
              <a:gd name="connsiteY89" fmla="*/ 1294442 h 5422076"/>
              <a:gd name="connsiteX90" fmla="*/ 2200917 w 9895459"/>
              <a:gd name="connsiteY90" fmla="*/ 1309009 h 5422076"/>
              <a:gd name="connsiteX91" fmla="*/ 2155612 w 9895459"/>
              <a:gd name="connsiteY91" fmla="*/ 1306425 h 5422076"/>
              <a:gd name="connsiteX92" fmla="*/ 2089181 w 9895459"/>
              <a:gd name="connsiteY92" fmla="*/ 1302665 h 5422076"/>
              <a:gd name="connsiteX93" fmla="*/ 2156082 w 9895459"/>
              <a:gd name="connsiteY93" fmla="*/ 1334855 h 5422076"/>
              <a:gd name="connsiteX94" fmla="*/ 2216880 w 9895459"/>
              <a:gd name="connsiteY94" fmla="*/ 1338614 h 5422076"/>
              <a:gd name="connsiteX95" fmla="*/ 2190589 w 9895459"/>
              <a:gd name="connsiteY95" fmla="*/ 1385606 h 5422076"/>
              <a:gd name="connsiteX96" fmla="*/ 2150448 w 9895459"/>
              <a:gd name="connsiteY96" fmla="*/ 1400408 h 5422076"/>
              <a:gd name="connsiteX97" fmla="*/ 2108899 w 9895459"/>
              <a:gd name="connsiteY97" fmla="*/ 1414741 h 5422076"/>
              <a:gd name="connsiteX98" fmla="*/ 2046693 w 9895459"/>
              <a:gd name="connsiteY98" fmla="*/ 1411686 h 5422076"/>
              <a:gd name="connsiteX99" fmla="*/ 2070167 w 9895459"/>
              <a:gd name="connsiteY99" fmla="*/ 1422964 h 5422076"/>
              <a:gd name="connsiteX100" fmla="*/ 2102326 w 9895459"/>
              <a:gd name="connsiteY100" fmla="*/ 1436357 h 5422076"/>
              <a:gd name="connsiteX101" fmla="*/ 2080261 w 9895459"/>
              <a:gd name="connsiteY101" fmla="*/ 1450455 h 5422076"/>
              <a:gd name="connsiteX102" fmla="*/ 2054674 w 9895459"/>
              <a:gd name="connsiteY102" fmla="*/ 1465022 h 5422076"/>
              <a:gd name="connsiteX103" fmla="*/ 2014534 w 9895459"/>
              <a:gd name="connsiteY103" fmla="*/ 1521882 h 5422076"/>
              <a:gd name="connsiteX104" fmla="*/ 1995285 w 9895459"/>
              <a:gd name="connsiteY104" fmla="*/ 1573104 h 5422076"/>
              <a:gd name="connsiteX105" fmla="*/ 1981670 w 9895459"/>
              <a:gd name="connsiteY105" fmla="*/ 1627144 h 5422076"/>
              <a:gd name="connsiteX106" fmla="*/ 2034956 w 9895459"/>
              <a:gd name="connsiteY106" fmla="*/ 1641712 h 5422076"/>
              <a:gd name="connsiteX107" fmla="*/ 2072984 w 9895459"/>
              <a:gd name="connsiteY107" fmla="*/ 1705621 h 5422076"/>
              <a:gd name="connsiteX108" fmla="*/ 2102326 w 9895459"/>
              <a:gd name="connsiteY108" fmla="*/ 1720658 h 5422076"/>
              <a:gd name="connsiteX109" fmla="*/ 2156317 w 9895459"/>
              <a:gd name="connsiteY109" fmla="*/ 1719013 h 5422076"/>
              <a:gd name="connsiteX110" fmla="*/ 2232842 w 9895459"/>
              <a:gd name="connsiteY110" fmla="*/ 1769060 h 5422076"/>
              <a:gd name="connsiteX111" fmla="*/ 2295283 w 9895459"/>
              <a:gd name="connsiteY111" fmla="*/ 1783627 h 5422076"/>
              <a:gd name="connsiteX112" fmla="*/ 2324390 w 9895459"/>
              <a:gd name="connsiteY112" fmla="*/ 1797255 h 5422076"/>
              <a:gd name="connsiteX113" fmla="*/ 2340353 w 9895459"/>
              <a:gd name="connsiteY113" fmla="*/ 1810177 h 5422076"/>
              <a:gd name="connsiteX114" fmla="*/ 2337066 w 9895459"/>
              <a:gd name="connsiteY114" fmla="*/ 1829914 h 5422076"/>
              <a:gd name="connsiteX115" fmla="*/ 2344813 w 9895459"/>
              <a:gd name="connsiteY115" fmla="*/ 1888654 h 5422076"/>
              <a:gd name="connsiteX116" fmla="*/ 2396925 w 9895459"/>
              <a:gd name="connsiteY116" fmla="*/ 1904866 h 5422076"/>
              <a:gd name="connsiteX117" fmla="*/ 2422746 w 9895459"/>
              <a:gd name="connsiteY117" fmla="*/ 1949039 h 5422076"/>
              <a:gd name="connsiteX118" fmla="*/ 2446220 w 9895459"/>
              <a:gd name="connsiteY118" fmla="*/ 1925543 h 5422076"/>
              <a:gd name="connsiteX119" fmla="*/ 2444108 w 9895459"/>
              <a:gd name="connsiteY119" fmla="*/ 1883485 h 5422076"/>
              <a:gd name="connsiteX120" fmla="*/ 2429319 w 9895459"/>
              <a:gd name="connsiteY120" fmla="*/ 1819576 h 5422076"/>
              <a:gd name="connsiteX121" fmla="*/ 2441291 w 9895459"/>
              <a:gd name="connsiteY121" fmla="*/ 1796080 h 5422076"/>
              <a:gd name="connsiteX122" fmla="*/ 2454906 w 9895459"/>
              <a:gd name="connsiteY122" fmla="*/ 1774934 h 5422076"/>
              <a:gd name="connsiteX123" fmla="*/ 2482136 w 9895459"/>
              <a:gd name="connsiteY123" fmla="*/ 1767415 h 5422076"/>
              <a:gd name="connsiteX124" fmla="*/ 2494577 w 9895459"/>
              <a:gd name="connsiteY124" fmla="*/ 1715254 h 5422076"/>
              <a:gd name="connsiteX125" fmla="*/ 2487770 w 9895459"/>
              <a:gd name="connsiteY125" fmla="*/ 1668262 h 5422076"/>
              <a:gd name="connsiteX126" fmla="*/ 2461479 w 9895459"/>
              <a:gd name="connsiteY126" fmla="*/ 1621270 h 5422076"/>
              <a:gd name="connsiteX127" fmla="*/ 2464296 w 9895459"/>
              <a:gd name="connsiteY127" fmla="*/ 1591665 h 5422076"/>
              <a:gd name="connsiteX128" fmla="*/ 2468521 w 9895459"/>
              <a:gd name="connsiteY128" fmla="*/ 1568169 h 5422076"/>
              <a:gd name="connsiteX129" fmla="*/ 2459366 w 9895459"/>
              <a:gd name="connsiteY129" fmla="*/ 1531986 h 5422076"/>
              <a:gd name="connsiteX130" fmla="*/ 2459366 w 9895459"/>
              <a:gd name="connsiteY130" fmla="*/ 1481939 h 5422076"/>
              <a:gd name="connsiteX131" fmla="*/ 2448333 w 9895459"/>
              <a:gd name="connsiteY131" fmla="*/ 1461733 h 5422076"/>
              <a:gd name="connsiteX132" fmla="*/ 2515469 w 9895459"/>
              <a:gd name="connsiteY132" fmla="*/ 1461733 h 5422076"/>
              <a:gd name="connsiteX133" fmla="*/ 2562417 w 9895459"/>
              <a:gd name="connsiteY133" fmla="*/ 1458678 h 5422076"/>
              <a:gd name="connsiteX134" fmla="*/ 2600445 w 9895459"/>
              <a:gd name="connsiteY134" fmla="*/ 1476535 h 5422076"/>
              <a:gd name="connsiteX135" fmla="*/ 2630022 w 9895459"/>
              <a:gd name="connsiteY135" fmla="*/ 1496507 h 5422076"/>
              <a:gd name="connsiteX136" fmla="*/ 2658895 w 9895459"/>
              <a:gd name="connsiteY136" fmla="*/ 1514834 h 5422076"/>
              <a:gd name="connsiteX137" fmla="*/ 2692932 w 9895459"/>
              <a:gd name="connsiteY137" fmla="*/ 1521882 h 5422076"/>
              <a:gd name="connsiteX138" fmla="*/ 2683308 w 9895459"/>
              <a:gd name="connsiteY138" fmla="*/ 1550547 h 5422076"/>
              <a:gd name="connsiteX139" fmla="*/ 2681430 w 9895459"/>
              <a:gd name="connsiteY139" fmla="*/ 1597539 h 5422076"/>
              <a:gd name="connsiteX140" fmla="*/ 2693636 w 9895459"/>
              <a:gd name="connsiteY140" fmla="*/ 1608112 h 5422076"/>
              <a:gd name="connsiteX141" fmla="*/ 2742932 w 9895459"/>
              <a:gd name="connsiteY141" fmla="*/ 1634898 h 5422076"/>
              <a:gd name="connsiteX142" fmla="*/ 2776734 w 9895459"/>
              <a:gd name="connsiteY142" fmla="*/ 1622915 h 5422076"/>
              <a:gd name="connsiteX143" fmla="*/ 2793401 w 9895459"/>
              <a:gd name="connsiteY143" fmla="*/ 1606233 h 5422076"/>
              <a:gd name="connsiteX144" fmla="*/ 2808190 w 9895459"/>
              <a:gd name="connsiteY144" fmla="*/ 1604353 h 5422076"/>
              <a:gd name="connsiteX145" fmla="*/ 2804199 w 9895459"/>
              <a:gd name="connsiteY145" fmla="*/ 1580857 h 5422076"/>
              <a:gd name="connsiteX146" fmla="*/ 2827673 w 9895459"/>
              <a:gd name="connsiteY146" fmla="*/ 1544203 h 5422076"/>
              <a:gd name="connsiteX147" fmla="*/ 2852555 w 9895459"/>
              <a:gd name="connsiteY147" fmla="*/ 1569579 h 5422076"/>
              <a:gd name="connsiteX148" fmla="*/ 2899503 w 9895459"/>
              <a:gd name="connsiteY148" fmla="*/ 1656984 h 5422076"/>
              <a:gd name="connsiteX149" fmla="*/ 2908658 w 9895459"/>
              <a:gd name="connsiteY149" fmla="*/ 1691993 h 5422076"/>
              <a:gd name="connsiteX150" fmla="*/ 2908658 w 9895459"/>
              <a:gd name="connsiteY150" fmla="*/ 1723008 h 5422076"/>
              <a:gd name="connsiteX151" fmla="*/ 2937062 w 9895459"/>
              <a:gd name="connsiteY151" fmla="*/ 1755902 h 5422076"/>
              <a:gd name="connsiteX152" fmla="*/ 2937062 w 9895459"/>
              <a:gd name="connsiteY152" fmla="*/ 1771879 h 5422076"/>
              <a:gd name="connsiteX153" fmla="*/ 2974620 w 9895459"/>
              <a:gd name="connsiteY153" fmla="*/ 1771879 h 5422076"/>
              <a:gd name="connsiteX154" fmla="*/ 3014291 w 9895459"/>
              <a:gd name="connsiteY154" fmla="*/ 1793026 h 5422076"/>
              <a:gd name="connsiteX155" fmla="*/ 3009362 w 9895459"/>
              <a:gd name="connsiteY155" fmla="*/ 1811117 h 5422076"/>
              <a:gd name="connsiteX156" fmla="*/ 2975325 w 9895459"/>
              <a:gd name="connsiteY156" fmla="*/ 1824745 h 5422076"/>
              <a:gd name="connsiteX157" fmla="*/ 2958188 w 9895459"/>
              <a:gd name="connsiteY157" fmla="*/ 1843307 h 5422076"/>
              <a:gd name="connsiteX158" fmla="*/ 2966170 w 9895459"/>
              <a:gd name="connsiteY158" fmla="*/ 1851765 h 5422076"/>
              <a:gd name="connsiteX159" fmla="*/ 3007484 w 9895459"/>
              <a:gd name="connsiteY159" fmla="*/ 1831559 h 5422076"/>
              <a:gd name="connsiteX160" fmla="*/ 3022273 w 9895459"/>
              <a:gd name="connsiteY160" fmla="*/ 1829679 h 5422076"/>
              <a:gd name="connsiteX161" fmla="*/ 3061239 w 9895459"/>
              <a:gd name="connsiteY161" fmla="*/ 1839782 h 5422076"/>
              <a:gd name="connsiteX162" fmla="*/ 3068751 w 9895459"/>
              <a:gd name="connsiteY162" fmla="*/ 1863278 h 5422076"/>
              <a:gd name="connsiteX163" fmla="*/ 3068751 w 9895459"/>
              <a:gd name="connsiteY163" fmla="*/ 1891943 h 5422076"/>
              <a:gd name="connsiteX164" fmla="*/ 3051850 w 9895459"/>
              <a:gd name="connsiteY164" fmla="*/ 1924368 h 5422076"/>
              <a:gd name="connsiteX165" fmla="*/ 3004902 w 9895459"/>
              <a:gd name="connsiteY165" fmla="*/ 1941990 h 5422076"/>
              <a:gd name="connsiteX166" fmla="*/ 2957719 w 9895459"/>
              <a:gd name="connsiteY166" fmla="*/ 1972534 h 5422076"/>
              <a:gd name="connsiteX167" fmla="*/ 2910771 w 9895459"/>
              <a:gd name="connsiteY167" fmla="*/ 1984987 h 5422076"/>
              <a:gd name="connsiteX168" fmla="*/ 2889410 w 9895459"/>
              <a:gd name="connsiteY168" fmla="*/ 1976059 h 5422076"/>
              <a:gd name="connsiteX169" fmla="*/ 2858189 w 9895459"/>
              <a:gd name="connsiteY169" fmla="*/ 1988042 h 5422076"/>
              <a:gd name="connsiteX170" fmla="*/ 2774152 w 9895459"/>
              <a:gd name="connsiteY170" fmla="*/ 1995795 h 5422076"/>
              <a:gd name="connsiteX171" fmla="*/ 2756077 w 9895459"/>
              <a:gd name="connsiteY171" fmla="*/ 2025165 h 5422076"/>
              <a:gd name="connsiteX172" fmla="*/ 2729317 w 9895459"/>
              <a:gd name="connsiteY172" fmla="*/ 2036443 h 5422076"/>
              <a:gd name="connsiteX173" fmla="*/ 2680022 w 9895459"/>
              <a:gd name="connsiteY173" fmla="*/ 2091424 h 5422076"/>
              <a:gd name="connsiteX174" fmla="*/ 2640351 w 9895459"/>
              <a:gd name="connsiteY174" fmla="*/ 2138416 h 5422076"/>
              <a:gd name="connsiteX175" fmla="*/ 2680491 w 9895459"/>
              <a:gd name="connsiteY175" fmla="*/ 2108576 h 5422076"/>
              <a:gd name="connsiteX176" fmla="*/ 2755373 w 9895459"/>
              <a:gd name="connsiteY176" fmla="*/ 2050306 h 5422076"/>
              <a:gd name="connsiteX177" fmla="*/ 2809833 w 9895459"/>
              <a:gd name="connsiteY177" fmla="*/ 2026810 h 5422076"/>
              <a:gd name="connsiteX178" fmla="*/ 2836358 w 9895459"/>
              <a:gd name="connsiteY178" fmla="*/ 2050306 h 5422076"/>
              <a:gd name="connsiteX179" fmla="*/ 2817110 w 9895459"/>
              <a:gd name="connsiteY179" fmla="*/ 2076387 h 5422076"/>
              <a:gd name="connsiteX180" fmla="*/ 2786593 w 9895459"/>
              <a:gd name="connsiteY180" fmla="*/ 2081556 h 5422076"/>
              <a:gd name="connsiteX181" fmla="*/ 2807955 w 9895459"/>
              <a:gd name="connsiteY181" fmla="*/ 2101292 h 5422076"/>
              <a:gd name="connsiteX182" fmla="*/ 2817814 w 9895459"/>
              <a:gd name="connsiteY182" fmla="*/ 2122908 h 5422076"/>
              <a:gd name="connsiteX183" fmla="*/ 2835889 w 9895459"/>
              <a:gd name="connsiteY183" fmla="*/ 2157682 h 5422076"/>
              <a:gd name="connsiteX184" fmla="*/ 2894339 w 9895459"/>
              <a:gd name="connsiteY184" fmla="*/ 2178359 h 5422076"/>
              <a:gd name="connsiteX185" fmla="*/ 2910067 w 9895459"/>
              <a:gd name="connsiteY185" fmla="*/ 2183528 h 5422076"/>
              <a:gd name="connsiteX186" fmla="*/ 2921100 w 9895459"/>
              <a:gd name="connsiteY186" fmla="*/ 2157682 h 5422076"/>
              <a:gd name="connsiteX187" fmla="*/ 2934010 w 9895459"/>
              <a:gd name="connsiteY187" fmla="*/ 2131132 h 5422076"/>
              <a:gd name="connsiteX188" fmla="*/ 2947156 w 9895459"/>
              <a:gd name="connsiteY188" fmla="*/ 2134656 h 5422076"/>
              <a:gd name="connsiteX189" fmla="*/ 2930724 w 9895459"/>
              <a:gd name="connsiteY189" fmla="*/ 2181648 h 5422076"/>
              <a:gd name="connsiteX190" fmla="*/ 2923682 w 9895459"/>
              <a:gd name="connsiteY190" fmla="*/ 2198800 h 5422076"/>
              <a:gd name="connsiteX191" fmla="*/ 2888236 w 9895459"/>
              <a:gd name="connsiteY191" fmla="*/ 2218302 h 5422076"/>
              <a:gd name="connsiteX192" fmla="*/ 2851147 w 9895459"/>
              <a:gd name="connsiteY192" fmla="*/ 2233574 h 5422076"/>
              <a:gd name="connsiteX193" fmla="*/ 2825560 w 9895459"/>
              <a:gd name="connsiteY193" fmla="*/ 2246732 h 5422076"/>
              <a:gd name="connsiteX194" fmla="*/ 2791758 w 9895459"/>
              <a:gd name="connsiteY194" fmla="*/ 2271638 h 5422076"/>
              <a:gd name="connsiteX195" fmla="*/ 2787532 w 9895459"/>
              <a:gd name="connsiteY195" fmla="*/ 2255191 h 5422076"/>
              <a:gd name="connsiteX196" fmla="*/ 2815467 w 9895459"/>
              <a:gd name="connsiteY196" fmla="*/ 2219712 h 5422076"/>
              <a:gd name="connsiteX197" fmla="*/ 2843166 w 9895459"/>
              <a:gd name="connsiteY197" fmla="*/ 2214543 h 5422076"/>
              <a:gd name="connsiteX198" fmla="*/ 2856311 w 9895459"/>
              <a:gd name="connsiteY198" fmla="*/ 2202560 h 5422076"/>
              <a:gd name="connsiteX199" fmla="*/ 2836593 w 9895459"/>
              <a:gd name="connsiteY199" fmla="*/ 2196216 h 5422076"/>
              <a:gd name="connsiteX200" fmla="*/ 2833542 w 9895459"/>
              <a:gd name="connsiteY200" fmla="*/ 2182118 h 5422076"/>
              <a:gd name="connsiteX201" fmla="*/ 2819457 w 9895459"/>
              <a:gd name="connsiteY201" fmla="*/ 2189637 h 5422076"/>
              <a:gd name="connsiteX202" fmla="*/ 2792697 w 9895459"/>
              <a:gd name="connsiteY202" fmla="*/ 2201620 h 5422076"/>
              <a:gd name="connsiteX203" fmla="*/ 2786593 w 9895459"/>
              <a:gd name="connsiteY203" fmla="*/ 2208199 h 5422076"/>
              <a:gd name="connsiteX204" fmla="*/ 2764997 w 9895459"/>
              <a:gd name="connsiteY204" fmla="*/ 2211958 h 5422076"/>
              <a:gd name="connsiteX205" fmla="*/ 2738941 w 9895459"/>
              <a:gd name="connsiteY205" fmla="*/ 2235454 h 5422076"/>
              <a:gd name="connsiteX206" fmla="*/ 2722979 w 9895459"/>
              <a:gd name="connsiteY206" fmla="*/ 2242268 h 5422076"/>
              <a:gd name="connsiteX207" fmla="*/ 2711242 w 9895459"/>
              <a:gd name="connsiteY207" fmla="*/ 2239683 h 5422076"/>
              <a:gd name="connsiteX208" fmla="*/ 2694575 w 9895459"/>
              <a:gd name="connsiteY208" fmla="*/ 2254486 h 5422076"/>
              <a:gd name="connsiteX209" fmla="*/ 2665937 w 9895459"/>
              <a:gd name="connsiteY209" fmla="*/ 2301478 h 5422076"/>
              <a:gd name="connsiteX210" fmla="*/ 2667346 w 9895459"/>
              <a:gd name="connsiteY210" fmla="*/ 2353169 h 5422076"/>
              <a:gd name="connsiteX211" fmla="*/ 2647158 w 9895459"/>
              <a:gd name="connsiteY211" fmla="*/ 2353169 h 5422076"/>
              <a:gd name="connsiteX212" fmla="*/ 2619459 w 9895459"/>
              <a:gd name="connsiteY212" fmla="*/ 2373610 h 5422076"/>
              <a:gd name="connsiteX213" fmla="*/ 2574388 w 9895459"/>
              <a:gd name="connsiteY213" fmla="*/ 2390527 h 5422076"/>
              <a:gd name="connsiteX214" fmla="*/ 2564999 w 9895459"/>
              <a:gd name="connsiteY214" fmla="*/ 2418722 h 5422076"/>
              <a:gd name="connsiteX215" fmla="*/ 2546689 w 9895459"/>
              <a:gd name="connsiteY215" fmla="*/ 2462425 h 5422076"/>
              <a:gd name="connsiteX216" fmla="*/ 2539412 w 9895459"/>
              <a:gd name="connsiteY216" fmla="*/ 2441278 h 5422076"/>
              <a:gd name="connsiteX217" fmla="*/ 2530257 w 9895459"/>
              <a:gd name="connsiteY217" fmla="*/ 2424127 h 5422076"/>
              <a:gd name="connsiteX218" fmla="*/ 2531901 w 9895459"/>
              <a:gd name="connsiteY218" fmla="*/ 2449032 h 5422076"/>
              <a:gd name="connsiteX219" fmla="*/ 2540351 w 9895459"/>
              <a:gd name="connsiteY219" fmla="*/ 2488270 h 5422076"/>
              <a:gd name="connsiteX220" fmla="*/ 2521572 w 9895459"/>
              <a:gd name="connsiteY220" fmla="*/ 2524219 h 5422076"/>
              <a:gd name="connsiteX221" fmla="*/ 2523450 w 9895459"/>
              <a:gd name="connsiteY221" fmla="*/ 2503543 h 5422076"/>
              <a:gd name="connsiteX222" fmla="*/ 2514295 w 9895459"/>
              <a:gd name="connsiteY222" fmla="*/ 2486156 h 5422076"/>
              <a:gd name="connsiteX223" fmla="*/ 2516877 w 9895459"/>
              <a:gd name="connsiteY223" fmla="*/ 2447152 h 5422076"/>
              <a:gd name="connsiteX224" fmla="*/ 2503732 w 9895459"/>
              <a:gd name="connsiteY224" fmla="*/ 2452557 h 5422076"/>
              <a:gd name="connsiteX225" fmla="*/ 2503732 w 9895459"/>
              <a:gd name="connsiteY225" fmla="*/ 2504013 h 5422076"/>
              <a:gd name="connsiteX226" fmla="*/ 2503732 w 9895459"/>
              <a:gd name="connsiteY226" fmla="*/ 2539727 h 5422076"/>
              <a:gd name="connsiteX227" fmla="*/ 2497629 w 9895459"/>
              <a:gd name="connsiteY227" fmla="*/ 2576145 h 5422076"/>
              <a:gd name="connsiteX228" fmla="*/ 2513826 w 9895459"/>
              <a:gd name="connsiteY228" fmla="*/ 2585309 h 5422076"/>
              <a:gd name="connsiteX229" fmla="*/ 2501619 w 9895459"/>
              <a:gd name="connsiteY229" fmla="*/ 2594472 h 5422076"/>
              <a:gd name="connsiteX230" fmla="*/ 2501619 w 9895459"/>
              <a:gd name="connsiteY230" fmla="*/ 2607395 h 5422076"/>
              <a:gd name="connsiteX231" fmla="*/ 2506783 w 9895459"/>
              <a:gd name="connsiteY231" fmla="*/ 2611624 h 5422076"/>
              <a:gd name="connsiteX232" fmla="*/ 2488708 w 9895459"/>
              <a:gd name="connsiteY232" fmla="*/ 2624312 h 5422076"/>
              <a:gd name="connsiteX233" fmla="*/ 2471103 w 9895459"/>
              <a:gd name="connsiteY233" fmla="*/ 2629716 h 5422076"/>
              <a:gd name="connsiteX234" fmla="*/ 2453263 w 9895459"/>
              <a:gd name="connsiteY234" fmla="*/ 2653212 h 5422076"/>
              <a:gd name="connsiteX235" fmla="*/ 2434249 w 9895459"/>
              <a:gd name="connsiteY235" fmla="*/ 2664960 h 5422076"/>
              <a:gd name="connsiteX236" fmla="*/ 2415470 w 9895459"/>
              <a:gd name="connsiteY236" fmla="*/ 2683287 h 5422076"/>
              <a:gd name="connsiteX237" fmla="*/ 2375798 w 9895459"/>
              <a:gd name="connsiteY237" fmla="*/ 2716651 h 5422076"/>
              <a:gd name="connsiteX238" fmla="*/ 2362653 w 9895459"/>
              <a:gd name="connsiteY238" fmla="*/ 2758709 h 5422076"/>
              <a:gd name="connsiteX239" fmla="*/ 2387535 w 9895459"/>
              <a:gd name="connsiteY239" fmla="*/ 2862091 h 5422076"/>
              <a:gd name="connsiteX240" fmla="*/ 2402324 w 9895459"/>
              <a:gd name="connsiteY240" fmla="*/ 2902269 h 5422076"/>
              <a:gd name="connsiteX241" fmla="*/ 2387066 w 9895459"/>
              <a:gd name="connsiteY241" fmla="*/ 2938218 h 5422076"/>
              <a:gd name="connsiteX242" fmla="*/ 2362183 w 9895459"/>
              <a:gd name="connsiteY242" fmla="*/ 2923650 h 5422076"/>
              <a:gd name="connsiteX243" fmla="*/ 2348569 w 9895459"/>
              <a:gd name="connsiteY243" fmla="*/ 2891226 h 5422076"/>
              <a:gd name="connsiteX244" fmla="*/ 2337066 w 9895459"/>
              <a:gd name="connsiteY244" fmla="*/ 2853867 h 5422076"/>
              <a:gd name="connsiteX245" fmla="*/ 2327677 w 9895459"/>
              <a:gd name="connsiteY245" fmla="*/ 2806875 h 5422076"/>
              <a:gd name="connsiteX246" fmla="*/ 2289649 w 9895459"/>
              <a:gd name="connsiteY246" fmla="*/ 2781970 h 5422076"/>
              <a:gd name="connsiteX247" fmla="*/ 2266175 w 9895459"/>
              <a:gd name="connsiteY247" fmla="*/ 2781970 h 5422076"/>
              <a:gd name="connsiteX248" fmla="*/ 2214063 w 9895459"/>
              <a:gd name="connsiteY248" fmla="*/ 2775156 h 5422076"/>
              <a:gd name="connsiteX249" fmla="*/ 2146223 w 9895459"/>
              <a:gd name="connsiteY249" fmla="*/ 2775156 h 5422076"/>
              <a:gd name="connsiteX250" fmla="*/ 2130260 w 9895459"/>
              <a:gd name="connsiteY250" fmla="*/ 2784554 h 5422076"/>
              <a:gd name="connsiteX251" fmla="*/ 2142702 w 9895459"/>
              <a:gd name="connsiteY251" fmla="*/ 2796537 h 5422076"/>
              <a:gd name="connsiteX252" fmla="*/ 2155612 w 9895459"/>
              <a:gd name="connsiteY252" fmla="*/ 2812984 h 5422076"/>
              <a:gd name="connsiteX253" fmla="*/ 2135894 w 9895459"/>
              <a:gd name="connsiteY253" fmla="*/ 2806640 h 5422076"/>
              <a:gd name="connsiteX254" fmla="*/ 2112420 w 9895459"/>
              <a:gd name="connsiteY254" fmla="*/ 2811810 h 5422076"/>
              <a:gd name="connsiteX255" fmla="*/ 2088946 w 9895459"/>
              <a:gd name="connsiteY255" fmla="*/ 2799592 h 5422076"/>
              <a:gd name="connsiteX256" fmla="*/ 2065472 w 9895459"/>
              <a:gd name="connsiteY256" fmla="*/ 2795832 h 5422076"/>
              <a:gd name="connsiteX257" fmla="*/ 2031904 w 9895459"/>
              <a:gd name="connsiteY257" fmla="*/ 2786434 h 5422076"/>
              <a:gd name="connsiteX258" fmla="*/ 1957022 w 9895459"/>
              <a:gd name="connsiteY258" fmla="*/ 2831311 h 5422076"/>
              <a:gd name="connsiteX259" fmla="*/ 1916177 w 9895459"/>
              <a:gd name="connsiteY259" fmla="*/ 2873839 h 5422076"/>
              <a:gd name="connsiteX260" fmla="*/ 1927445 w 9895459"/>
              <a:gd name="connsiteY260" fmla="*/ 2905558 h 5422076"/>
              <a:gd name="connsiteX261" fmla="*/ 1933079 w 9895459"/>
              <a:gd name="connsiteY261" fmla="*/ 2931404 h 5422076"/>
              <a:gd name="connsiteX262" fmla="*/ 1909605 w 9895459"/>
              <a:gd name="connsiteY262" fmla="*/ 2981450 h 5422076"/>
              <a:gd name="connsiteX263" fmla="*/ 1918760 w 9895459"/>
              <a:gd name="connsiteY263" fmla="*/ 3047004 h 5422076"/>
              <a:gd name="connsiteX264" fmla="*/ 1956318 w 9895459"/>
              <a:gd name="connsiteY264" fmla="*/ 3102219 h 5422076"/>
              <a:gd name="connsiteX265" fmla="*/ 1985191 w 9895459"/>
              <a:gd name="connsiteY265" fmla="*/ 3128770 h 5422076"/>
              <a:gd name="connsiteX266" fmla="*/ 2001153 w 9895459"/>
              <a:gd name="connsiteY266" fmla="*/ 3138873 h 5422076"/>
              <a:gd name="connsiteX267" fmla="*/ 2019698 w 9895459"/>
              <a:gd name="connsiteY267" fmla="*/ 3141222 h 5422076"/>
              <a:gd name="connsiteX268" fmla="*/ 2057021 w 9895459"/>
              <a:gd name="connsiteY268" fmla="*/ 3131119 h 5422076"/>
              <a:gd name="connsiteX269" fmla="*/ 2083782 w 9895459"/>
              <a:gd name="connsiteY269" fmla="*/ 3136993 h 5422076"/>
              <a:gd name="connsiteX270" fmla="*/ 2090589 w 9895459"/>
              <a:gd name="connsiteY270" fmla="*/ 3136993 h 5422076"/>
              <a:gd name="connsiteX271" fmla="*/ 2096927 w 9895459"/>
              <a:gd name="connsiteY271" fmla="*/ 3119841 h 5422076"/>
              <a:gd name="connsiteX272" fmla="*/ 2115472 w 9895459"/>
              <a:gd name="connsiteY272" fmla="*/ 3085067 h 5422076"/>
              <a:gd name="connsiteX273" fmla="*/ 2131904 w 9895459"/>
              <a:gd name="connsiteY273" fmla="*/ 3050058 h 5422076"/>
              <a:gd name="connsiteX274" fmla="*/ 2202326 w 9895459"/>
              <a:gd name="connsiteY274" fmla="*/ 3043244 h 5422076"/>
              <a:gd name="connsiteX275" fmla="*/ 2210541 w 9895459"/>
              <a:gd name="connsiteY275" fmla="*/ 3072849 h 5422076"/>
              <a:gd name="connsiteX276" fmla="*/ 2200448 w 9895459"/>
              <a:gd name="connsiteY276" fmla="*/ 3099400 h 5422076"/>
              <a:gd name="connsiteX277" fmla="*/ 2194814 w 9895459"/>
              <a:gd name="connsiteY277" fmla="*/ 3116552 h 5422076"/>
              <a:gd name="connsiteX278" fmla="*/ 2188006 w 9895459"/>
              <a:gd name="connsiteY278" fmla="*/ 3119136 h 5422076"/>
              <a:gd name="connsiteX279" fmla="*/ 2173218 w 9895459"/>
              <a:gd name="connsiteY279" fmla="*/ 3132999 h 5422076"/>
              <a:gd name="connsiteX280" fmla="*/ 2178852 w 9895459"/>
              <a:gd name="connsiteY280" fmla="*/ 3149681 h 5422076"/>
              <a:gd name="connsiteX281" fmla="*/ 2178852 w 9895459"/>
              <a:gd name="connsiteY281" fmla="*/ 3173177 h 5422076"/>
              <a:gd name="connsiteX282" fmla="*/ 2150213 w 9895459"/>
              <a:gd name="connsiteY282" fmla="*/ 3202782 h 5422076"/>
              <a:gd name="connsiteX283" fmla="*/ 2176035 w 9895459"/>
              <a:gd name="connsiteY283" fmla="*/ 3208656 h 5422076"/>
              <a:gd name="connsiteX284" fmla="*/ 2225565 w 9895459"/>
              <a:gd name="connsiteY284" fmla="*/ 3216174 h 5422076"/>
              <a:gd name="connsiteX285" fmla="*/ 2294578 w 9895459"/>
              <a:gd name="connsiteY285" fmla="*/ 3221344 h 5422076"/>
              <a:gd name="connsiteX286" fmla="*/ 2310541 w 9895459"/>
              <a:gd name="connsiteY286" fmla="*/ 3249774 h 5422076"/>
              <a:gd name="connsiteX287" fmla="*/ 2312888 w 9895459"/>
              <a:gd name="connsiteY287" fmla="*/ 3304284 h 5422076"/>
              <a:gd name="connsiteX288" fmla="*/ 2295283 w 9895459"/>
              <a:gd name="connsiteY288" fmla="*/ 3351276 h 5422076"/>
              <a:gd name="connsiteX289" fmla="*/ 2331433 w 9895459"/>
              <a:gd name="connsiteY289" fmla="*/ 3393099 h 5422076"/>
              <a:gd name="connsiteX290" fmla="*/ 2378381 w 9895459"/>
              <a:gd name="connsiteY290" fmla="*/ 3416595 h 5422076"/>
              <a:gd name="connsiteX291" fmla="*/ 2443169 w 9895459"/>
              <a:gd name="connsiteY291" fmla="*/ 3403202 h 5422076"/>
              <a:gd name="connsiteX292" fmla="*/ 2490117 w 9895459"/>
              <a:gd name="connsiteY292" fmla="*/ 3435157 h 5422076"/>
              <a:gd name="connsiteX293" fmla="*/ 2510305 w 9895459"/>
              <a:gd name="connsiteY293" fmla="*/ 3391219 h 5422076"/>
              <a:gd name="connsiteX294" fmla="*/ 2548567 w 9895459"/>
              <a:gd name="connsiteY294" fmla="*/ 3350102 h 5422076"/>
              <a:gd name="connsiteX295" fmla="*/ 2612886 w 9895459"/>
              <a:gd name="connsiteY295" fmla="*/ 3329190 h 5422076"/>
              <a:gd name="connsiteX296" fmla="*/ 2659834 w 9895459"/>
              <a:gd name="connsiteY296" fmla="*/ 3327780 h 5422076"/>
              <a:gd name="connsiteX297" fmla="*/ 2763119 w 9895459"/>
              <a:gd name="connsiteY297" fmla="*/ 3345637 h 5422076"/>
              <a:gd name="connsiteX298" fmla="*/ 2895278 w 9895459"/>
              <a:gd name="connsiteY298" fmla="*/ 3372423 h 5422076"/>
              <a:gd name="connsiteX299" fmla="*/ 2957015 w 9895459"/>
              <a:gd name="connsiteY299" fmla="*/ 3436096 h 5422076"/>
              <a:gd name="connsiteX300" fmla="*/ 3027437 w 9895459"/>
              <a:gd name="connsiteY300" fmla="*/ 3492722 h 5422076"/>
              <a:gd name="connsiteX301" fmla="*/ 3134009 w 9895459"/>
              <a:gd name="connsiteY301" fmla="*/ 3521152 h 5422076"/>
              <a:gd name="connsiteX302" fmla="*/ 3175558 w 9895459"/>
              <a:gd name="connsiteY302" fmla="*/ 3571903 h 5422076"/>
              <a:gd name="connsiteX303" fmla="*/ 3217341 w 9895459"/>
              <a:gd name="connsiteY303" fmla="*/ 3606207 h 5422076"/>
              <a:gd name="connsiteX304" fmla="*/ 3264289 w 9895459"/>
              <a:gd name="connsiteY304" fmla="*/ 3656959 h 5422076"/>
              <a:gd name="connsiteX305" fmla="*/ 3295510 w 9895459"/>
              <a:gd name="connsiteY305" fmla="*/ 3702541 h 5422076"/>
              <a:gd name="connsiteX306" fmla="*/ 3496447 w 9895459"/>
              <a:gd name="connsiteY306" fmla="*/ 3763160 h 5422076"/>
              <a:gd name="connsiteX307" fmla="*/ 3590343 w 9895459"/>
              <a:gd name="connsiteY307" fmla="*/ 3819785 h 5422076"/>
              <a:gd name="connsiteX308" fmla="*/ 3633535 w 9895459"/>
              <a:gd name="connsiteY308" fmla="*/ 3821430 h 5422076"/>
              <a:gd name="connsiteX309" fmla="*/ 3639873 w 9895459"/>
              <a:gd name="connsiteY309" fmla="*/ 3875001 h 5422076"/>
              <a:gd name="connsiteX310" fmla="*/ 3645507 w 9895459"/>
              <a:gd name="connsiteY310" fmla="*/ 3911654 h 5422076"/>
              <a:gd name="connsiteX311" fmla="*/ 3598559 w 9895459"/>
              <a:gd name="connsiteY311" fmla="*/ 3980497 h 5422076"/>
              <a:gd name="connsiteX312" fmla="*/ 3549733 w 9895459"/>
              <a:gd name="connsiteY312" fmla="*/ 4016916 h 5422076"/>
              <a:gd name="connsiteX313" fmla="*/ 3536118 w 9895459"/>
              <a:gd name="connsiteY313" fmla="*/ 4031954 h 5422076"/>
              <a:gd name="connsiteX314" fmla="*/ 3526494 w 9895459"/>
              <a:gd name="connsiteY314" fmla="*/ 4073071 h 5422076"/>
              <a:gd name="connsiteX315" fmla="*/ 3523912 w 9895459"/>
              <a:gd name="connsiteY315" fmla="*/ 4128287 h 5422076"/>
              <a:gd name="connsiteX316" fmla="*/ 3519217 w 9895459"/>
              <a:gd name="connsiteY316" fmla="*/ 4237308 h 5422076"/>
              <a:gd name="connsiteX317" fmla="*/ 3454194 w 9895459"/>
              <a:gd name="connsiteY317" fmla="*/ 4260804 h 5422076"/>
              <a:gd name="connsiteX318" fmla="*/ 3394336 w 9895459"/>
              <a:gd name="connsiteY318" fmla="*/ 4336226 h 5422076"/>
              <a:gd name="connsiteX319" fmla="*/ 3314993 w 9895459"/>
              <a:gd name="connsiteY319" fmla="*/ 4377344 h 5422076"/>
              <a:gd name="connsiteX320" fmla="*/ 3286825 w 9895459"/>
              <a:gd name="connsiteY320" fmla="*/ 4417522 h 5422076"/>
              <a:gd name="connsiteX321" fmla="*/ 3257247 w 9895459"/>
              <a:gd name="connsiteY321" fmla="*/ 4507277 h 5422076"/>
              <a:gd name="connsiteX322" fmla="*/ 3191520 w 9895459"/>
              <a:gd name="connsiteY322" fmla="*/ 4583403 h 5422076"/>
              <a:gd name="connsiteX323" fmla="*/ 3111239 w 9895459"/>
              <a:gd name="connsiteY323" fmla="*/ 4681851 h 5422076"/>
              <a:gd name="connsiteX324" fmla="*/ 3087765 w 9895459"/>
              <a:gd name="connsiteY324" fmla="*/ 4708872 h 5422076"/>
              <a:gd name="connsiteX325" fmla="*/ 3034010 w 9895459"/>
              <a:gd name="connsiteY325" fmla="*/ 4706522 h 5422076"/>
              <a:gd name="connsiteX326" fmla="*/ 3036826 w 9895459"/>
              <a:gd name="connsiteY326" fmla="*/ 4719915 h 5422076"/>
              <a:gd name="connsiteX327" fmla="*/ 3032836 w 9895459"/>
              <a:gd name="connsiteY327" fmla="*/ 4762677 h 5422076"/>
              <a:gd name="connsiteX328" fmla="*/ 2976263 w 9895459"/>
              <a:gd name="connsiteY328" fmla="*/ 4786173 h 5422076"/>
              <a:gd name="connsiteX329" fmla="*/ 2936827 w 9895459"/>
              <a:gd name="connsiteY329" fmla="*/ 4780299 h 5422076"/>
              <a:gd name="connsiteX330" fmla="*/ 2913353 w 9895459"/>
              <a:gd name="connsiteY330" fmla="*/ 4820008 h 5422076"/>
              <a:gd name="connsiteX331" fmla="*/ 2870161 w 9895459"/>
              <a:gd name="connsiteY331" fmla="*/ 4838804 h 5422076"/>
              <a:gd name="connsiteX332" fmla="*/ 2883541 w 9895459"/>
              <a:gd name="connsiteY332" fmla="*/ 4913521 h 5422076"/>
              <a:gd name="connsiteX333" fmla="*/ 2794809 w 9895459"/>
              <a:gd name="connsiteY333" fmla="*/ 5015024 h 5422076"/>
              <a:gd name="connsiteX334" fmla="*/ 2777204 w 9895459"/>
              <a:gd name="connsiteY334" fmla="*/ 5048623 h 5422076"/>
              <a:gd name="connsiteX335" fmla="*/ 2789880 w 9895459"/>
              <a:gd name="connsiteY335" fmla="*/ 5105248 h 5422076"/>
              <a:gd name="connsiteX336" fmla="*/ 2772274 w 9895459"/>
              <a:gd name="connsiteY336" fmla="*/ 5139552 h 5422076"/>
              <a:gd name="connsiteX337" fmla="*/ 2729082 w 9895459"/>
              <a:gd name="connsiteY337" fmla="*/ 5186544 h 5422076"/>
              <a:gd name="connsiteX338" fmla="*/ 2696923 w 9895459"/>
              <a:gd name="connsiteY338" fmla="*/ 5238705 h 5422076"/>
              <a:gd name="connsiteX339" fmla="*/ 2717815 w 9895459"/>
              <a:gd name="connsiteY339" fmla="*/ 5330574 h 5422076"/>
              <a:gd name="connsiteX340" fmla="*/ 2793870 w 9895459"/>
              <a:gd name="connsiteY340" fmla="*/ 5382970 h 5422076"/>
              <a:gd name="connsiteX341" fmla="*/ 2857250 w 9895459"/>
              <a:gd name="connsiteY341" fmla="*/ 5400122 h 5422076"/>
              <a:gd name="connsiteX342" fmla="*/ 2809129 w 9895459"/>
              <a:gd name="connsiteY342" fmla="*/ 5413515 h 5422076"/>
              <a:gd name="connsiteX343" fmla="*/ 2728143 w 9895459"/>
              <a:gd name="connsiteY343" fmla="*/ 5421034 h 5422076"/>
              <a:gd name="connsiteX344" fmla="*/ 2628144 w 9895459"/>
              <a:gd name="connsiteY344" fmla="*/ 5368638 h 5422076"/>
              <a:gd name="connsiteX345" fmla="*/ 2566407 w 9895459"/>
              <a:gd name="connsiteY345" fmla="*/ 5304494 h 5422076"/>
              <a:gd name="connsiteX346" fmla="*/ 2532840 w 9895459"/>
              <a:gd name="connsiteY346" fmla="*/ 5221553 h 5422076"/>
              <a:gd name="connsiteX347" fmla="*/ 2535187 w 9895459"/>
              <a:gd name="connsiteY347" fmla="*/ 5093265 h 5422076"/>
              <a:gd name="connsiteX348" fmla="*/ 2556783 w 9895459"/>
              <a:gd name="connsiteY348" fmla="*/ 4922215 h 5422076"/>
              <a:gd name="connsiteX349" fmla="*/ 2607956 w 9895459"/>
              <a:gd name="connsiteY349" fmla="*/ 4660705 h 5422076"/>
              <a:gd name="connsiteX350" fmla="*/ 2661008 w 9895459"/>
              <a:gd name="connsiteY350" fmla="*/ 4400840 h 5422076"/>
              <a:gd name="connsiteX351" fmla="*/ 2672979 w 9895459"/>
              <a:gd name="connsiteY351" fmla="*/ 4320249 h 5422076"/>
              <a:gd name="connsiteX352" fmla="*/ 2675327 w 9895459"/>
              <a:gd name="connsiteY352" fmla="*/ 4229085 h 5422076"/>
              <a:gd name="connsiteX353" fmla="*/ 2664059 w 9895459"/>
              <a:gd name="connsiteY353" fmla="*/ 4196190 h 5422076"/>
              <a:gd name="connsiteX354" fmla="*/ 2620867 w 9895459"/>
              <a:gd name="connsiteY354" fmla="*/ 4145439 h 5422076"/>
              <a:gd name="connsiteX355" fmla="*/ 2564060 w 9895459"/>
              <a:gd name="connsiteY355" fmla="*/ 4107376 h 5422076"/>
              <a:gd name="connsiteX356" fmla="*/ 2512652 w 9895459"/>
              <a:gd name="connsiteY356" fmla="*/ 4060384 h 5422076"/>
              <a:gd name="connsiteX357" fmla="*/ 2473450 w 9895459"/>
              <a:gd name="connsiteY357" fmla="*/ 3981907 h 5422076"/>
              <a:gd name="connsiteX358" fmla="*/ 2408662 w 9895459"/>
              <a:gd name="connsiteY358" fmla="*/ 3866307 h 5422076"/>
              <a:gd name="connsiteX359" fmla="*/ 2366174 w 9895459"/>
              <a:gd name="connsiteY359" fmla="*/ 3782427 h 5422076"/>
              <a:gd name="connsiteX360" fmla="*/ 2382841 w 9895459"/>
              <a:gd name="connsiteY360" fmla="*/ 3715228 h 5422076"/>
              <a:gd name="connsiteX361" fmla="*/ 2421338 w 9895459"/>
              <a:gd name="connsiteY361" fmla="*/ 3633932 h 5422076"/>
              <a:gd name="connsiteX362" fmla="*/ 2475798 w 9895459"/>
              <a:gd name="connsiteY362" fmla="*/ 3560860 h 5422076"/>
              <a:gd name="connsiteX363" fmla="*/ 2474389 w 9895459"/>
              <a:gd name="connsiteY363" fmla="*/ 3501650 h 5422076"/>
              <a:gd name="connsiteX364" fmla="*/ 2467112 w 9895459"/>
              <a:gd name="connsiteY364" fmla="*/ 3461472 h 5422076"/>
              <a:gd name="connsiteX365" fmla="*/ 2445516 w 9895459"/>
              <a:gd name="connsiteY365" fmla="*/ 3421059 h 5422076"/>
              <a:gd name="connsiteX366" fmla="*/ 2418286 w 9895459"/>
              <a:gd name="connsiteY366" fmla="*/ 3421059 h 5422076"/>
              <a:gd name="connsiteX367" fmla="*/ 2390118 w 9895459"/>
              <a:gd name="connsiteY367" fmla="*/ 3454658 h 5422076"/>
              <a:gd name="connsiteX368" fmla="*/ 2374155 w 9895459"/>
              <a:gd name="connsiteY368" fmla="*/ 3441970 h 5422076"/>
              <a:gd name="connsiteX369" fmla="*/ 2341292 w 9895459"/>
              <a:gd name="connsiteY369" fmla="*/ 3431397 h 5422076"/>
              <a:gd name="connsiteX370" fmla="*/ 2316409 w 9895459"/>
              <a:gd name="connsiteY370" fmla="*/ 3421764 h 5422076"/>
              <a:gd name="connsiteX371" fmla="*/ 2269461 w 9895459"/>
              <a:gd name="connsiteY371" fmla="*/ 3394274 h 5422076"/>
              <a:gd name="connsiteX372" fmla="*/ 2249508 w 9895459"/>
              <a:gd name="connsiteY372" fmla="*/ 3349396 h 5422076"/>
              <a:gd name="connsiteX373" fmla="*/ 2195049 w 9895459"/>
              <a:gd name="connsiteY373" fmla="*/ 3295591 h 5422076"/>
              <a:gd name="connsiteX374" fmla="*/ 2095754 w 9895459"/>
              <a:gd name="connsiteY374" fmla="*/ 3253768 h 5422076"/>
              <a:gd name="connsiteX375" fmla="*/ 2016411 w 9895459"/>
              <a:gd name="connsiteY375" fmla="*/ 3201607 h 5422076"/>
              <a:gd name="connsiteX376" fmla="*/ 1969463 w 9895459"/>
              <a:gd name="connsiteY376" fmla="*/ 3186570 h 5422076"/>
              <a:gd name="connsiteX377" fmla="*/ 1869464 w 9895459"/>
              <a:gd name="connsiteY377" fmla="*/ 3161194 h 5422076"/>
              <a:gd name="connsiteX378" fmla="*/ 1778855 w 9895459"/>
              <a:gd name="connsiteY378" fmla="*/ 3130649 h 5422076"/>
              <a:gd name="connsiteX379" fmla="*/ 1711484 w 9895459"/>
              <a:gd name="connsiteY379" fmla="*/ 3083657 h 5422076"/>
              <a:gd name="connsiteX380" fmla="*/ 1705146 w 9895459"/>
              <a:gd name="connsiteY380" fmla="*/ 3038075 h 5422076"/>
              <a:gd name="connsiteX381" fmla="*/ 1649043 w 9895459"/>
              <a:gd name="connsiteY381" fmla="*/ 2963593 h 5422076"/>
              <a:gd name="connsiteX382" fmla="*/ 1596227 w 9895459"/>
              <a:gd name="connsiteY382" fmla="*/ 2902974 h 5422076"/>
              <a:gd name="connsiteX383" fmla="*/ 1543410 w 9895459"/>
              <a:gd name="connsiteY383" fmla="*/ 2850578 h 5422076"/>
              <a:gd name="connsiteX384" fmla="*/ 1509608 w 9895459"/>
              <a:gd name="connsiteY384" fmla="*/ 2774451 h 5422076"/>
              <a:gd name="connsiteX385" fmla="*/ 1435899 w 9895459"/>
              <a:gd name="connsiteY385" fmla="*/ 2712422 h 5422076"/>
              <a:gd name="connsiteX386" fmla="*/ 1459373 w 9895459"/>
              <a:gd name="connsiteY386" fmla="*/ 2772336 h 5422076"/>
              <a:gd name="connsiteX387" fmla="*/ 1502566 w 9895459"/>
              <a:gd name="connsiteY387" fmla="*/ 2861151 h 5422076"/>
              <a:gd name="connsiteX388" fmla="*/ 1556321 w 9895459"/>
              <a:gd name="connsiteY388" fmla="*/ 2929759 h 5422076"/>
              <a:gd name="connsiteX389" fmla="*/ 1550687 w 9895459"/>
              <a:gd name="connsiteY389" fmla="*/ 2967118 h 5422076"/>
              <a:gd name="connsiteX390" fmla="*/ 1518528 w 9895459"/>
              <a:gd name="connsiteY390" fmla="*/ 2935868 h 5422076"/>
              <a:gd name="connsiteX391" fmla="*/ 1506556 w 9895459"/>
              <a:gd name="connsiteY391" fmla="*/ 2901564 h 5422076"/>
              <a:gd name="connsiteX392" fmla="*/ 1452096 w 9895459"/>
              <a:gd name="connsiteY392" fmla="*/ 2858096 h 5422076"/>
              <a:gd name="connsiteX393" fmla="*/ 1426510 w 9895459"/>
              <a:gd name="connsiteY393" fmla="*/ 2829901 h 5422076"/>
              <a:gd name="connsiteX394" fmla="*/ 1459373 w 9895459"/>
              <a:gd name="connsiteY394" fmla="*/ 2835070 h 5422076"/>
              <a:gd name="connsiteX395" fmla="*/ 1415242 w 9895459"/>
              <a:gd name="connsiteY395" fmla="*/ 2778915 h 5422076"/>
              <a:gd name="connsiteX396" fmla="*/ 1384961 w 9895459"/>
              <a:gd name="connsiteY396" fmla="*/ 2704903 h 5422076"/>
              <a:gd name="connsiteX397" fmla="*/ 1301628 w 9895459"/>
              <a:gd name="connsiteY397" fmla="*/ 2638409 h 5422076"/>
              <a:gd name="connsiteX398" fmla="*/ 1263835 w 9895459"/>
              <a:gd name="connsiteY398" fmla="*/ 2601051 h 5422076"/>
              <a:gd name="connsiteX399" fmla="*/ 1243882 w 9895459"/>
              <a:gd name="connsiteY399" fmla="*/ 2533148 h 5422076"/>
              <a:gd name="connsiteX400" fmla="*/ 1187779 w 9895459"/>
              <a:gd name="connsiteY400" fmla="*/ 2427886 h 5422076"/>
              <a:gd name="connsiteX401" fmla="*/ 1190127 w 9895459"/>
              <a:gd name="connsiteY401" fmla="*/ 2295604 h 5422076"/>
              <a:gd name="connsiteX402" fmla="*/ 1199751 w 9895459"/>
              <a:gd name="connsiteY402" fmla="*/ 2152983 h 5422076"/>
              <a:gd name="connsiteX403" fmla="*/ 1167357 w 9895459"/>
              <a:gd name="connsiteY403" fmla="*/ 2091424 h 5422076"/>
              <a:gd name="connsiteX404" fmla="*/ 1196934 w 9895459"/>
              <a:gd name="connsiteY404" fmla="*/ 2089779 h 5422076"/>
              <a:gd name="connsiteX405" fmla="*/ 1237075 w 9895459"/>
              <a:gd name="connsiteY405" fmla="*/ 2104817 h 5422076"/>
              <a:gd name="connsiteX406" fmla="*/ 1203507 w 9895459"/>
              <a:gd name="connsiteY406" fmla="*/ 2052656 h 5422076"/>
              <a:gd name="connsiteX407" fmla="*/ 1136136 w 9895459"/>
              <a:gd name="connsiteY407" fmla="*/ 2018116 h 5422076"/>
              <a:gd name="connsiteX408" fmla="*/ 1089188 w 9895459"/>
              <a:gd name="connsiteY408" fmla="*/ 1994621 h 5422076"/>
              <a:gd name="connsiteX409" fmla="*/ 1064306 w 9895459"/>
              <a:gd name="connsiteY409" fmla="*/ 1949743 h 5422076"/>
              <a:gd name="connsiteX410" fmla="*/ 1024165 w 9895459"/>
              <a:gd name="connsiteY410" fmla="*/ 1910975 h 5422076"/>
              <a:gd name="connsiteX411" fmla="*/ 1010550 w 9895459"/>
              <a:gd name="connsiteY411" fmla="*/ 1860929 h 5422076"/>
              <a:gd name="connsiteX412" fmla="*/ 974400 w 9895459"/>
              <a:gd name="connsiteY412" fmla="*/ 1845891 h 5422076"/>
              <a:gd name="connsiteX413" fmla="*/ 944119 w 9895459"/>
              <a:gd name="connsiteY413" fmla="*/ 1819811 h 5422076"/>
              <a:gd name="connsiteX414" fmla="*/ 900927 w 9895459"/>
              <a:gd name="connsiteY414" fmla="*/ 1789971 h 5422076"/>
              <a:gd name="connsiteX415" fmla="*/ 867124 w 9895459"/>
              <a:gd name="connsiteY415" fmla="*/ 1746503 h 5422076"/>
              <a:gd name="connsiteX416" fmla="*/ 813604 w 9895459"/>
              <a:gd name="connsiteY416" fmla="*/ 1686119 h 5422076"/>
              <a:gd name="connsiteX417" fmla="*/ 672760 w 9895459"/>
              <a:gd name="connsiteY417" fmla="*/ 1636777 h 5422076"/>
              <a:gd name="connsiteX418" fmla="*/ 623934 w 9895459"/>
              <a:gd name="connsiteY418" fmla="*/ 1639127 h 5422076"/>
              <a:gd name="connsiteX419" fmla="*/ 564779 w 9895459"/>
              <a:gd name="connsiteY419" fmla="*/ 1601769 h 5422076"/>
              <a:gd name="connsiteX420" fmla="*/ 527925 w 9895459"/>
              <a:gd name="connsiteY420" fmla="*/ 1627144 h 5422076"/>
              <a:gd name="connsiteX421" fmla="*/ 458911 w 9895459"/>
              <a:gd name="connsiteY421" fmla="*/ 1691993 h 5422076"/>
              <a:gd name="connsiteX422" fmla="*/ 421118 w 9895459"/>
              <a:gd name="connsiteY422" fmla="*/ 1700216 h 5422076"/>
              <a:gd name="connsiteX423" fmla="*/ 429334 w 9895459"/>
              <a:gd name="connsiteY423" fmla="*/ 1662858 h 5422076"/>
              <a:gd name="connsiteX424" fmla="*/ 462902 w 9895459"/>
              <a:gd name="connsiteY424" fmla="*/ 1628554 h 5422076"/>
              <a:gd name="connsiteX425" fmla="*/ 475813 w 9895459"/>
              <a:gd name="connsiteY425" fmla="*/ 1617276 h 5422076"/>
              <a:gd name="connsiteX426" fmla="*/ 478160 w 9895459"/>
              <a:gd name="connsiteY426" fmla="*/ 1605528 h 5422076"/>
              <a:gd name="connsiteX427" fmla="*/ 501634 w 9895459"/>
              <a:gd name="connsiteY427" fmla="*/ 1584616 h 5422076"/>
              <a:gd name="connsiteX428" fmla="*/ 439193 w 9895459"/>
              <a:gd name="connsiteY428" fmla="*/ 1615866 h 5422076"/>
              <a:gd name="connsiteX429" fmla="*/ 379804 w 9895459"/>
              <a:gd name="connsiteY429" fmla="*/ 1683065 h 5422076"/>
              <a:gd name="connsiteX430" fmla="*/ 364781 w 9895459"/>
              <a:gd name="connsiteY430" fmla="*/ 1727237 h 5422076"/>
              <a:gd name="connsiteX431" fmla="*/ 269241 w 9895459"/>
              <a:gd name="connsiteY431" fmla="*/ 1812292 h 5422076"/>
              <a:gd name="connsiteX432" fmla="*/ 149759 w 9895459"/>
              <a:gd name="connsiteY432" fmla="*/ 1875261 h 5422076"/>
              <a:gd name="connsiteX433" fmla="*/ 93656 w 9895459"/>
              <a:gd name="connsiteY433" fmla="*/ 1898757 h 5422076"/>
              <a:gd name="connsiteX434" fmla="*/ 55393 w 9895459"/>
              <a:gd name="connsiteY434" fmla="*/ 1906276 h 5422076"/>
              <a:gd name="connsiteX435" fmla="*/ 104923 w 9895459"/>
              <a:gd name="connsiteY435" fmla="*/ 1871267 h 5422076"/>
              <a:gd name="connsiteX436" fmla="*/ 172998 w 9895459"/>
              <a:gd name="connsiteY436" fmla="*/ 1841662 h 5422076"/>
              <a:gd name="connsiteX437" fmla="*/ 234735 w 9895459"/>
              <a:gd name="connsiteY437" fmla="*/ 1797490 h 5422076"/>
              <a:gd name="connsiteX438" fmla="*/ 274875 w 9895459"/>
              <a:gd name="connsiteY438" fmla="*/ 1738985 h 5422076"/>
              <a:gd name="connsiteX439" fmla="*/ 265251 w 9895459"/>
              <a:gd name="connsiteY439" fmla="*/ 1720423 h 5422076"/>
              <a:gd name="connsiteX440" fmla="*/ 205862 w 9895459"/>
              <a:gd name="connsiteY440" fmla="*/ 1720423 h 5422076"/>
              <a:gd name="connsiteX441" fmla="*/ 151402 w 9895459"/>
              <a:gd name="connsiteY441" fmla="*/ 1726297 h 5422076"/>
              <a:gd name="connsiteX442" fmla="*/ 145064 w 9895459"/>
              <a:gd name="connsiteY442" fmla="*/ 1692698 h 5422076"/>
              <a:gd name="connsiteX443" fmla="*/ 98116 w 9895459"/>
              <a:gd name="connsiteY443" fmla="*/ 1686589 h 5422076"/>
              <a:gd name="connsiteX444" fmla="*/ 59619 w 9895459"/>
              <a:gd name="connsiteY444" fmla="*/ 1648525 h 5422076"/>
              <a:gd name="connsiteX445" fmla="*/ 52576 w 9895459"/>
              <a:gd name="connsiteY445" fmla="*/ 1589551 h 5422076"/>
              <a:gd name="connsiteX446" fmla="*/ 88492 w 9895459"/>
              <a:gd name="connsiteY446" fmla="*/ 1558301 h 5422076"/>
              <a:gd name="connsiteX447" fmla="*/ 150932 w 9895459"/>
              <a:gd name="connsiteY447" fmla="*/ 1534805 h 5422076"/>
              <a:gd name="connsiteX448" fmla="*/ 177458 w 9895459"/>
              <a:gd name="connsiteY448" fmla="*/ 1519298 h 5422076"/>
              <a:gd name="connsiteX449" fmla="*/ 160557 w 9895459"/>
              <a:gd name="connsiteY449" fmla="*/ 1484759 h 5422076"/>
              <a:gd name="connsiteX450" fmla="*/ 174172 w 9895459"/>
              <a:gd name="connsiteY450" fmla="*/ 1475830 h 5422076"/>
              <a:gd name="connsiteX451" fmla="*/ 159853 w 9895459"/>
              <a:gd name="connsiteY451" fmla="*/ 1459383 h 5422076"/>
              <a:gd name="connsiteX452" fmla="*/ 83327 w 9895459"/>
              <a:gd name="connsiteY452" fmla="*/ 1485934 h 5422076"/>
              <a:gd name="connsiteX453" fmla="*/ 31215 w 9895459"/>
              <a:gd name="connsiteY453" fmla="*/ 1478650 h 5422076"/>
              <a:gd name="connsiteX454" fmla="*/ 28868 w 9895459"/>
              <a:gd name="connsiteY454" fmla="*/ 1455154 h 5422076"/>
              <a:gd name="connsiteX455" fmla="*/ 22530 w 9895459"/>
              <a:gd name="connsiteY455" fmla="*/ 1435887 h 5422076"/>
              <a:gd name="connsiteX456" fmla="*/ 80276 w 9895459"/>
              <a:gd name="connsiteY456" fmla="*/ 1404403 h 5422076"/>
              <a:gd name="connsiteX457" fmla="*/ 117365 w 9895459"/>
              <a:gd name="connsiteY457" fmla="*/ 1426254 h 5422076"/>
              <a:gd name="connsiteX458" fmla="*/ 177223 w 9895459"/>
              <a:gd name="connsiteY458" fmla="*/ 1392655 h 5422076"/>
              <a:gd name="connsiteX459" fmla="*/ 157270 w 9895459"/>
              <a:gd name="connsiteY459" fmla="*/ 1372448 h 5422076"/>
              <a:gd name="connsiteX460" fmla="*/ 106097 w 9895459"/>
              <a:gd name="connsiteY460" fmla="*/ 1365869 h 5422076"/>
              <a:gd name="connsiteX461" fmla="*/ 90839 w 9895459"/>
              <a:gd name="connsiteY461" fmla="*/ 1337439 h 5422076"/>
              <a:gd name="connsiteX462" fmla="*/ 58680 w 9895459"/>
              <a:gd name="connsiteY462" fmla="*/ 1301490 h 5422076"/>
              <a:gd name="connsiteX463" fmla="*/ 105628 w 9895459"/>
              <a:gd name="connsiteY463" fmla="*/ 1261312 h 5422076"/>
              <a:gd name="connsiteX464" fmla="*/ 170416 w 9895459"/>
              <a:gd name="connsiteY464" fmla="*/ 1194114 h 5422076"/>
              <a:gd name="connsiteX465" fmla="*/ 277927 w 9895459"/>
              <a:gd name="connsiteY465" fmla="*/ 1144772 h 5422076"/>
              <a:gd name="connsiteX466" fmla="*/ 316424 w 9895459"/>
              <a:gd name="connsiteY466" fmla="*/ 1146182 h 5422076"/>
              <a:gd name="connsiteX467" fmla="*/ 393184 w 9895459"/>
              <a:gd name="connsiteY467" fmla="*/ 1144068 h 5422076"/>
              <a:gd name="connsiteX468" fmla="*/ 422057 w 9895459"/>
              <a:gd name="connsiteY468" fmla="*/ 1170853 h 5422076"/>
              <a:gd name="connsiteX469" fmla="*/ 597643 w 9895459"/>
              <a:gd name="connsiteY469" fmla="*/ 1181426 h 5422076"/>
              <a:gd name="connsiteX470" fmla="*/ 769707 w 9895459"/>
              <a:gd name="connsiteY470" fmla="*/ 1191764 h 5422076"/>
              <a:gd name="connsiteX471" fmla="*/ 849284 w 9895459"/>
              <a:gd name="connsiteY471" fmla="*/ 1222074 h 5422076"/>
              <a:gd name="connsiteX472" fmla="*/ 897875 w 9895459"/>
              <a:gd name="connsiteY472" fmla="*/ 1179077 h 5422076"/>
              <a:gd name="connsiteX473" fmla="*/ 2824152 w 9895459"/>
              <a:gd name="connsiteY473" fmla="*/ 312781 h 5422076"/>
              <a:gd name="connsiteX474" fmla="*/ 2752321 w 9895459"/>
              <a:gd name="connsiteY474" fmla="*/ 388908 h 5422076"/>
              <a:gd name="connsiteX475" fmla="*/ 2584013 w 9895459"/>
              <a:gd name="connsiteY475" fmla="*/ 454697 h 5422076"/>
              <a:gd name="connsiteX476" fmla="*/ 2604670 w 9895459"/>
              <a:gd name="connsiteY476" fmla="*/ 507093 h 5422076"/>
              <a:gd name="connsiteX477" fmla="*/ 2645515 w 9895459"/>
              <a:gd name="connsiteY477" fmla="*/ 551030 h 5422076"/>
              <a:gd name="connsiteX478" fmla="*/ 2698566 w 9895459"/>
              <a:gd name="connsiteY478" fmla="*/ 583219 h 5422076"/>
              <a:gd name="connsiteX479" fmla="*/ 2776969 w 9895459"/>
              <a:gd name="connsiteY479" fmla="*/ 595202 h 5422076"/>
              <a:gd name="connsiteX480" fmla="*/ 2865936 w 9895459"/>
              <a:gd name="connsiteY480" fmla="*/ 602486 h 5422076"/>
              <a:gd name="connsiteX481" fmla="*/ 2994104 w 9895459"/>
              <a:gd name="connsiteY481" fmla="*/ 625982 h 5422076"/>
              <a:gd name="connsiteX482" fmla="*/ 3055840 w 9895459"/>
              <a:gd name="connsiteY482" fmla="*/ 745576 h 5422076"/>
              <a:gd name="connsiteX483" fmla="*/ 3102788 w 9895459"/>
              <a:gd name="connsiteY483" fmla="*/ 854598 h 5422076"/>
              <a:gd name="connsiteX484" fmla="*/ 3084244 w 9895459"/>
              <a:gd name="connsiteY484" fmla="*/ 914982 h 5422076"/>
              <a:gd name="connsiteX485" fmla="*/ 3102788 w 9895459"/>
              <a:gd name="connsiteY485" fmla="*/ 945762 h 5422076"/>
              <a:gd name="connsiteX486" fmla="*/ 3105136 w 9895459"/>
              <a:gd name="connsiteY486" fmla="*/ 973957 h 5422076"/>
              <a:gd name="connsiteX487" fmla="*/ 3116403 w 9895459"/>
              <a:gd name="connsiteY487" fmla="*/ 1011315 h 5422076"/>
              <a:gd name="connsiteX488" fmla="*/ 3157248 w 9895459"/>
              <a:gd name="connsiteY488" fmla="*/ 982885 h 5422076"/>
              <a:gd name="connsiteX489" fmla="*/ 3210065 w 9895459"/>
              <a:gd name="connsiteY489" fmla="*/ 1031522 h 5422076"/>
              <a:gd name="connsiteX490" fmla="*/ 3143633 w 9895459"/>
              <a:gd name="connsiteY490" fmla="*/ 1121981 h 5422076"/>
              <a:gd name="connsiteX491" fmla="*/ 3130722 w 9895459"/>
              <a:gd name="connsiteY491" fmla="*/ 1215965 h 5422076"/>
              <a:gd name="connsiteX492" fmla="*/ 3173210 w 9895459"/>
              <a:gd name="connsiteY492" fmla="*/ 1318407 h 5422076"/>
              <a:gd name="connsiteX493" fmla="*/ 3247858 w 9895459"/>
              <a:gd name="connsiteY493" fmla="*/ 1441526 h 5422076"/>
              <a:gd name="connsiteX494" fmla="*/ 3298327 w 9895459"/>
              <a:gd name="connsiteY494" fmla="*/ 1512014 h 5422076"/>
              <a:gd name="connsiteX495" fmla="*/ 3384007 w 9895459"/>
              <a:gd name="connsiteY495" fmla="*/ 1536685 h 5422076"/>
              <a:gd name="connsiteX496" fmla="*/ 3433537 w 9895459"/>
              <a:gd name="connsiteY496" fmla="*/ 1527756 h 5422076"/>
              <a:gd name="connsiteX497" fmla="*/ 3485649 w 9895459"/>
              <a:gd name="connsiteY497" fmla="*/ 1363285 h 5422076"/>
              <a:gd name="connsiteX498" fmla="*/ 3527433 w 9895459"/>
              <a:gd name="connsiteY498" fmla="*/ 1272121 h 5422076"/>
              <a:gd name="connsiteX499" fmla="*/ 3657949 w 9895459"/>
              <a:gd name="connsiteY499" fmla="*/ 1223484 h 5422076"/>
              <a:gd name="connsiteX500" fmla="*/ 3714051 w 9895459"/>
              <a:gd name="connsiteY500" fmla="*/ 1136784 h 5422076"/>
              <a:gd name="connsiteX501" fmla="*/ 3800671 w 9895459"/>
              <a:gd name="connsiteY501" fmla="*/ 1106239 h 5422076"/>
              <a:gd name="connsiteX502" fmla="*/ 3936820 w 9895459"/>
              <a:gd name="connsiteY502" fmla="*/ 1039746 h 5422076"/>
              <a:gd name="connsiteX503" fmla="*/ 4002547 w 9895459"/>
              <a:gd name="connsiteY503" fmla="*/ 1000272 h 5422076"/>
              <a:gd name="connsiteX504" fmla="*/ 3984941 w 9895459"/>
              <a:gd name="connsiteY504" fmla="*/ 897125 h 5422076"/>
              <a:gd name="connsiteX505" fmla="*/ 4005598 w 9895459"/>
              <a:gd name="connsiteY505" fmla="*/ 820998 h 5422076"/>
              <a:gd name="connsiteX506" fmla="*/ 4049025 w 9895459"/>
              <a:gd name="connsiteY506" fmla="*/ 738763 h 5422076"/>
              <a:gd name="connsiteX507" fmla="*/ 4091513 w 9895459"/>
              <a:gd name="connsiteY507" fmla="*/ 679083 h 5422076"/>
              <a:gd name="connsiteX508" fmla="*/ 4069917 w 9895459"/>
              <a:gd name="connsiteY508" fmla="*/ 598492 h 5422076"/>
              <a:gd name="connsiteX509" fmla="*/ 4062640 w 9895459"/>
              <a:gd name="connsiteY509" fmla="*/ 553615 h 5422076"/>
              <a:gd name="connsiteX510" fmla="*/ 4062640 w 9895459"/>
              <a:gd name="connsiteY510" fmla="*/ 483127 h 5422076"/>
              <a:gd name="connsiteX511" fmla="*/ 4104424 w 9895459"/>
              <a:gd name="connsiteY511" fmla="*/ 445063 h 5422076"/>
              <a:gd name="connsiteX512" fmla="*/ 4052312 w 9895459"/>
              <a:gd name="connsiteY512" fmla="*/ 369641 h 5422076"/>
              <a:gd name="connsiteX513" fmla="*/ 4069213 w 9895459"/>
              <a:gd name="connsiteY513" fmla="*/ 308317 h 5422076"/>
              <a:gd name="connsiteX514" fmla="*/ 4164518 w 9895459"/>
              <a:gd name="connsiteY514" fmla="*/ 227726 h 5422076"/>
              <a:gd name="connsiteX515" fmla="*/ 4203015 w 9895459"/>
              <a:gd name="connsiteY515" fmla="*/ 185903 h 5422076"/>
              <a:gd name="connsiteX516" fmla="*/ 4271794 w 9895459"/>
              <a:gd name="connsiteY516" fmla="*/ 147840 h 5422076"/>
              <a:gd name="connsiteX517" fmla="*/ 4264517 w 9895459"/>
              <a:gd name="connsiteY517" fmla="*/ 129278 h 5422076"/>
              <a:gd name="connsiteX518" fmla="*/ 4177428 w 9895459"/>
              <a:gd name="connsiteY518" fmla="*/ 113536 h 5422076"/>
              <a:gd name="connsiteX519" fmla="*/ 4081889 w 9895459"/>
              <a:gd name="connsiteY519" fmla="*/ 139616 h 5422076"/>
              <a:gd name="connsiteX520" fmla="*/ 3964519 w 9895459"/>
              <a:gd name="connsiteY520" fmla="*/ 170396 h 5422076"/>
              <a:gd name="connsiteX521" fmla="*/ 3967101 w 9895459"/>
              <a:gd name="connsiteY521" fmla="*/ 138206 h 5422076"/>
              <a:gd name="connsiteX522" fmla="*/ 4018274 w 9895459"/>
              <a:gd name="connsiteY522" fmla="*/ 64899 h 5422076"/>
              <a:gd name="connsiteX523" fmla="*/ 3898557 w 9895459"/>
              <a:gd name="connsiteY523" fmla="*/ 31300 h 5422076"/>
              <a:gd name="connsiteX524" fmla="*/ 3718512 w 9895459"/>
              <a:gd name="connsiteY524" fmla="*/ 285 h 5422076"/>
              <a:gd name="connsiteX525" fmla="*/ 3571095 w 9895459"/>
              <a:gd name="connsiteY525" fmla="*/ 11328 h 5422076"/>
              <a:gd name="connsiteX526" fmla="*/ 3521330 w 9895459"/>
              <a:gd name="connsiteY526" fmla="*/ 53151 h 5422076"/>
              <a:gd name="connsiteX527" fmla="*/ 3401143 w 9895459"/>
              <a:gd name="connsiteY527" fmla="*/ 42813 h 5422076"/>
              <a:gd name="connsiteX528" fmla="*/ 3289876 w 9895459"/>
              <a:gd name="connsiteY528" fmla="*/ 77822 h 5422076"/>
              <a:gd name="connsiteX529" fmla="*/ 3335416 w 9895459"/>
              <a:gd name="connsiteY529" fmla="*/ 103197 h 5422076"/>
              <a:gd name="connsiteX530" fmla="*/ 3382364 w 9895459"/>
              <a:gd name="connsiteY530" fmla="*/ 150189 h 5422076"/>
              <a:gd name="connsiteX531" fmla="*/ 3269454 w 9895459"/>
              <a:gd name="connsiteY531" fmla="*/ 115650 h 5422076"/>
              <a:gd name="connsiteX532" fmla="*/ 3122741 w 9895459"/>
              <a:gd name="connsiteY532" fmla="*/ 122464 h 5422076"/>
              <a:gd name="connsiteX533" fmla="*/ 3022507 w 9895459"/>
              <a:gd name="connsiteY533" fmla="*/ 144080 h 5422076"/>
              <a:gd name="connsiteX534" fmla="*/ 2896921 w 9895459"/>
              <a:gd name="connsiteY534" fmla="*/ 202350 h 5422076"/>
              <a:gd name="connsiteX535" fmla="*/ 2767110 w 9895459"/>
              <a:gd name="connsiteY535" fmla="*/ 279417 h 5422076"/>
              <a:gd name="connsiteX536" fmla="*/ 2776734 w 9895459"/>
              <a:gd name="connsiteY536" fmla="*/ 302913 h 5422076"/>
              <a:gd name="connsiteX537" fmla="*/ 2824152 w 9895459"/>
              <a:gd name="connsiteY537" fmla="*/ 312781 h 5422076"/>
              <a:gd name="connsiteX538" fmla="*/ 1636837 w 9895459"/>
              <a:gd name="connsiteY538" fmla="*/ 930255 h 5422076"/>
              <a:gd name="connsiteX539" fmla="*/ 1628386 w 9895459"/>
              <a:gd name="connsiteY539" fmla="*/ 980066 h 5422076"/>
              <a:gd name="connsiteX540" fmla="*/ 1576978 w 9895459"/>
              <a:gd name="connsiteY540" fmla="*/ 942707 h 5422076"/>
              <a:gd name="connsiteX541" fmla="*/ 1530030 w 9895459"/>
              <a:gd name="connsiteY541" fmla="*/ 949521 h 5422076"/>
              <a:gd name="connsiteX542" fmla="*/ 1517119 w 9895459"/>
              <a:gd name="connsiteY542" fmla="*/ 927200 h 5422076"/>
              <a:gd name="connsiteX543" fmla="*/ 1484491 w 9895459"/>
              <a:gd name="connsiteY543" fmla="*/ 937068 h 5422076"/>
              <a:gd name="connsiteX544" fmla="*/ 1447636 w 9895459"/>
              <a:gd name="connsiteY544" fmla="*/ 941533 h 5422076"/>
              <a:gd name="connsiteX545" fmla="*/ 1453035 w 9895459"/>
              <a:gd name="connsiteY545" fmla="*/ 906759 h 5422076"/>
              <a:gd name="connsiteX546" fmla="*/ 1384961 w 9895459"/>
              <a:gd name="connsiteY546" fmla="*/ 933074 h 5422076"/>
              <a:gd name="connsiteX547" fmla="*/ 1335665 w 9895459"/>
              <a:gd name="connsiteY547" fmla="*/ 989934 h 5422076"/>
              <a:gd name="connsiteX548" fmla="*/ 1352332 w 9895459"/>
              <a:gd name="connsiteY548" fmla="*/ 1022829 h 5422076"/>
              <a:gd name="connsiteX549" fmla="*/ 1377919 w 9895459"/>
              <a:gd name="connsiteY549" fmla="*/ 1042800 h 5422076"/>
              <a:gd name="connsiteX550" fmla="*/ 1343647 w 9895459"/>
              <a:gd name="connsiteY550" fmla="*/ 1068176 h 5422076"/>
              <a:gd name="connsiteX551" fmla="*/ 1405618 w 9895459"/>
              <a:gd name="connsiteY551" fmla="*/ 1074990 h 5422076"/>
              <a:gd name="connsiteX552" fmla="*/ 1488481 w 9895459"/>
              <a:gd name="connsiteY552" fmla="*/ 1074990 h 5422076"/>
              <a:gd name="connsiteX553" fmla="*/ 1549983 w 9895459"/>
              <a:gd name="connsiteY553" fmla="*/ 1084858 h 5422076"/>
              <a:gd name="connsiteX554" fmla="*/ 1509842 w 9895459"/>
              <a:gd name="connsiteY554" fmla="*/ 1098251 h 5422076"/>
              <a:gd name="connsiteX555" fmla="*/ 1413130 w 9895459"/>
              <a:gd name="connsiteY555" fmla="*/ 1102715 h 5422076"/>
              <a:gd name="connsiteX556" fmla="*/ 1360783 w 9895459"/>
              <a:gd name="connsiteY556" fmla="*/ 1122686 h 5422076"/>
              <a:gd name="connsiteX557" fmla="*/ 1411017 w 9895459"/>
              <a:gd name="connsiteY557" fmla="*/ 1156051 h 5422076"/>
              <a:gd name="connsiteX558" fmla="*/ 1469702 w 9895459"/>
              <a:gd name="connsiteY558" fmla="*/ 1161455 h 5422076"/>
              <a:gd name="connsiteX559" fmla="*/ 1484256 w 9895459"/>
              <a:gd name="connsiteY559" fmla="*/ 1192469 h 5422076"/>
              <a:gd name="connsiteX560" fmla="*/ 1564302 w 9895459"/>
              <a:gd name="connsiteY560" fmla="*/ 1182366 h 5422076"/>
              <a:gd name="connsiteX561" fmla="*/ 1617353 w 9895459"/>
              <a:gd name="connsiteY561" fmla="*/ 1161924 h 5422076"/>
              <a:gd name="connsiteX562" fmla="*/ 1664301 w 9895459"/>
              <a:gd name="connsiteY562" fmla="*/ 1127151 h 5422076"/>
              <a:gd name="connsiteX563" fmla="*/ 1689419 w 9895459"/>
              <a:gd name="connsiteY563" fmla="*/ 1143598 h 5422076"/>
              <a:gd name="connsiteX564" fmla="*/ 1720404 w 9895459"/>
              <a:gd name="connsiteY564" fmla="*/ 1153466 h 5422076"/>
              <a:gd name="connsiteX565" fmla="*/ 1759371 w 9895459"/>
              <a:gd name="connsiteY565" fmla="*/ 1164039 h 5422076"/>
              <a:gd name="connsiteX566" fmla="*/ 1802563 w 9895459"/>
              <a:gd name="connsiteY566" fmla="*/ 1145477 h 5422076"/>
              <a:gd name="connsiteX567" fmla="*/ 1798338 w 9895459"/>
              <a:gd name="connsiteY567" fmla="*/ 1126681 h 5422076"/>
              <a:gd name="connsiteX568" fmla="*/ 1768526 w 9895459"/>
              <a:gd name="connsiteY568" fmla="*/ 1133729 h 5422076"/>
              <a:gd name="connsiteX569" fmla="*/ 1778620 w 9895459"/>
              <a:gd name="connsiteY569" fmla="*/ 1110234 h 5422076"/>
              <a:gd name="connsiteX570" fmla="*/ 1823455 w 9895459"/>
              <a:gd name="connsiteY570" fmla="*/ 1110234 h 5422076"/>
              <a:gd name="connsiteX571" fmla="*/ 1805380 w 9895459"/>
              <a:gd name="connsiteY571" fmla="*/ 1074520 h 5422076"/>
              <a:gd name="connsiteX572" fmla="*/ 1748573 w 9895459"/>
              <a:gd name="connsiteY572" fmla="*/ 1041625 h 5422076"/>
              <a:gd name="connsiteX573" fmla="*/ 1726273 w 9895459"/>
              <a:gd name="connsiteY573" fmla="*/ 997923 h 5422076"/>
              <a:gd name="connsiteX574" fmla="*/ 1683550 w 9895459"/>
              <a:gd name="connsiteY574" fmla="*/ 903939 h 5422076"/>
              <a:gd name="connsiteX575" fmla="*/ 1634489 w 9895459"/>
              <a:gd name="connsiteY575" fmla="*/ 885142 h 5422076"/>
              <a:gd name="connsiteX576" fmla="*/ 1636837 w 9895459"/>
              <a:gd name="connsiteY576" fmla="*/ 930255 h 5422076"/>
              <a:gd name="connsiteX577" fmla="*/ 1193648 w 9895459"/>
              <a:gd name="connsiteY577" fmla="*/ 887962 h 5422076"/>
              <a:gd name="connsiteX578" fmla="*/ 1187779 w 9895459"/>
              <a:gd name="connsiteY578" fmla="*/ 917332 h 5422076"/>
              <a:gd name="connsiteX579" fmla="*/ 1172286 w 9895459"/>
              <a:gd name="connsiteY579" fmla="*/ 964324 h 5422076"/>
              <a:gd name="connsiteX580" fmla="*/ 1145056 w 9895459"/>
              <a:gd name="connsiteY580" fmla="*/ 1013430 h 5422076"/>
              <a:gd name="connsiteX581" fmla="*/ 1189188 w 9895459"/>
              <a:gd name="connsiteY581" fmla="*/ 1039511 h 5422076"/>
              <a:gd name="connsiteX582" fmla="*/ 1229798 w 9895459"/>
              <a:gd name="connsiteY582" fmla="*/ 1058777 h 5422076"/>
              <a:gd name="connsiteX583" fmla="*/ 1268764 w 9895459"/>
              <a:gd name="connsiteY583" fmla="*/ 1040920 h 5422076"/>
              <a:gd name="connsiteX584" fmla="*/ 1292238 w 9895459"/>
              <a:gd name="connsiteY584" fmla="*/ 1008496 h 5422076"/>
              <a:gd name="connsiteX585" fmla="*/ 1296464 w 9895459"/>
              <a:gd name="connsiteY585" fmla="*/ 985000 h 5422076"/>
              <a:gd name="connsiteX586" fmla="*/ 1314539 w 9895459"/>
              <a:gd name="connsiteY586" fmla="*/ 983120 h 5422076"/>
              <a:gd name="connsiteX587" fmla="*/ 1335431 w 9895459"/>
              <a:gd name="connsiteY587" fmla="*/ 947877 h 5422076"/>
              <a:gd name="connsiteX588" fmla="*/ 1382379 w 9895459"/>
              <a:gd name="connsiteY588" fmla="*/ 919446 h 5422076"/>
              <a:gd name="connsiteX589" fmla="*/ 1421345 w 9895459"/>
              <a:gd name="connsiteY589" fmla="*/ 888432 h 5422076"/>
              <a:gd name="connsiteX590" fmla="*/ 1400454 w 9895459"/>
              <a:gd name="connsiteY590" fmla="*/ 868695 h 5422076"/>
              <a:gd name="connsiteX591" fmla="*/ 1356557 w 9895459"/>
              <a:gd name="connsiteY591" fmla="*/ 846139 h 5422076"/>
              <a:gd name="connsiteX592" fmla="*/ 1321111 w 9895459"/>
              <a:gd name="connsiteY592" fmla="*/ 856007 h 5422076"/>
              <a:gd name="connsiteX593" fmla="*/ 1295525 w 9895459"/>
              <a:gd name="connsiteY593" fmla="*/ 840735 h 5422076"/>
              <a:gd name="connsiteX594" fmla="*/ 1246464 w 9895459"/>
              <a:gd name="connsiteY594" fmla="*/ 835096 h 5422076"/>
              <a:gd name="connsiteX595" fmla="*/ 1179094 w 9895459"/>
              <a:gd name="connsiteY595" fmla="*/ 847549 h 5422076"/>
              <a:gd name="connsiteX596" fmla="*/ 1193648 w 9895459"/>
              <a:gd name="connsiteY596" fmla="*/ 887962 h 5422076"/>
              <a:gd name="connsiteX597" fmla="*/ 1888948 w 9895459"/>
              <a:gd name="connsiteY597" fmla="*/ 1126446 h 5422076"/>
              <a:gd name="connsiteX598" fmla="*/ 1863361 w 9895459"/>
              <a:gd name="connsiteY598" fmla="*/ 1145242 h 5422076"/>
              <a:gd name="connsiteX599" fmla="*/ 1890121 w 9895459"/>
              <a:gd name="connsiteY599" fmla="*/ 1152761 h 5422076"/>
              <a:gd name="connsiteX600" fmla="*/ 1911952 w 9895459"/>
              <a:gd name="connsiteY600" fmla="*/ 1166624 h 5422076"/>
              <a:gd name="connsiteX601" fmla="*/ 1971811 w 9895459"/>
              <a:gd name="connsiteY601" fmla="*/ 1163099 h 5422076"/>
              <a:gd name="connsiteX602" fmla="*/ 1987304 w 9895459"/>
              <a:gd name="connsiteY602" fmla="*/ 1149707 h 5422076"/>
              <a:gd name="connsiteX603" fmla="*/ 1932844 w 9895459"/>
              <a:gd name="connsiteY603" fmla="*/ 1104594 h 5422076"/>
              <a:gd name="connsiteX604" fmla="*/ 1905145 w 9895459"/>
              <a:gd name="connsiteY604" fmla="*/ 1095196 h 5422076"/>
              <a:gd name="connsiteX605" fmla="*/ 1888948 w 9895459"/>
              <a:gd name="connsiteY605" fmla="*/ 1126446 h 5422076"/>
              <a:gd name="connsiteX606" fmla="*/ 1788009 w 9895459"/>
              <a:gd name="connsiteY606" fmla="*/ 893131 h 5422076"/>
              <a:gd name="connsiteX607" fmla="*/ 1788009 w 9895459"/>
              <a:gd name="connsiteY607" fmla="*/ 921561 h 5422076"/>
              <a:gd name="connsiteX608" fmla="*/ 1837070 w 9895459"/>
              <a:gd name="connsiteY608" fmla="*/ 954925 h 5422076"/>
              <a:gd name="connsiteX609" fmla="*/ 1895286 w 9895459"/>
              <a:gd name="connsiteY609" fmla="*/ 981711 h 5422076"/>
              <a:gd name="connsiteX610" fmla="*/ 1948806 w 9895459"/>
              <a:gd name="connsiteY610" fmla="*/ 938478 h 5422076"/>
              <a:gd name="connsiteX611" fmla="*/ 1935426 w 9895459"/>
              <a:gd name="connsiteY611" fmla="*/ 908403 h 5422076"/>
              <a:gd name="connsiteX612" fmla="*/ 1906553 w 9895459"/>
              <a:gd name="connsiteY612" fmla="*/ 893131 h 5422076"/>
              <a:gd name="connsiteX613" fmla="*/ 1883079 w 9895459"/>
              <a:gd name="connsiteY613" fmla="*/ 895011 h 5422076"/>
              <a:gd name="connsiteX614" fmla="*/ 1914065 w 9895459"/>
              <a:gd name="connsiteY614" fmla="*/ 871515 h 5422076"/>
              <a:gd name="connsiteX615" fmla="*/ 1926271 w 9895459"/>
              <a:gd name="connsiteY615" fmla="*/ 846609 h 5422076"/>
              <a:gd name="connsiteX616" fmla="*/ 1889652 w 9895459"/>
              <a:gd name="connsiteY616" fmla="*/ 836741 h 5422076"/>
              <a:gd name="connsiteX617" fmla="*/ 1852093 w 9895459"/>
              <a:gd name="connsiteY617" fmla="*/ 834626 h 5422076"/>
              <a:gd name="connsiteX618" fmla="*/ 1794347 w 9895459"/>
              <a:gd name="connsiteY618" fmla="*/ 862116 h 5422076"/>
              <a:gd name="connsiteX619" fmla="*/ 1829089 w 9895459"/>
              <a:gd name="connsiteY619" fmla="*/ 875509 h 5422076"/>
              <a:gd name="connsiteX620" fmla="*/ 1834018 w 9895459"/>
              <a:gd name="connsiteY620" fmla="*/ 908873 h 5422076"/>
              <a:gd name="connsiteX621" fmla="*/ 1803972 w 9895459"/>
              <a:gd name="connsiteY621" fmla="*/ 899005 h 5422076"/>
              <a:gd name="connsiteX622" fmla="*/ 1788009 w 9895459"/>
              <a:gd name="connsiteY622" fmla="*/ 893131 h 5422076"/>
              <a:gd name="connsiteX623" fmla="*/ 1685428 w 9895459"/>
              <a:gd name="connsiteY623" fmla="*/ 847549 h 5422076"/>
              <a:gd name="connsiteX624" fmla="*/ 1661954 w 9895459"/>
              <a:gd name="connsiteY624" fmla="*/ 868930 h 5422076"/>
              <a:gd name="connsiteX625" fmla="*/ 1691297 w 9895459"/>
              <a:gd name="connsiteY625" fmla="*/ 881853 h 5422076"/>
              <a:gd name="connsiteX626" fmla="*/ 1724395 w 9895459"/>
              <a:gd name="connsiteY626" fmla="*/ 880443 h 5422076"/>
              <a:gd name="connsiteX627" fmla="*/ 1685428 w 9895459"/>
              <a:gd name="connsiteY627" fmla="*/ 847549 h 5422076"/>
              <a:gd name="connsiteX628" fmla="*/ 1299750 w 9895459"/>
              <a:gd name="connsiteY628" fmla="*/ 654882 h 5422076"/>
              <a:gd name="connsiteX629" fmla="*/ 1246934 w 9895459"/>
              <a:gd name="connsiteY629" fmla="*/ 706573 h 5422076"/>
              <a:gd name="connsiteX630" fmla="*/ 1238014 w 9895459"/>
              <a:gd name="connsiteY630" fmla="*/ 738998 h 5422076"/>
              <a:gd name="connsiteX631" fmla="*/ 1275337 w 9895459"/>
              <a:gd name="connsiteY631" fmla="*/ 733594 h 5422076"/>
              <a:gd name="connsiteX632" fmla="*/ 1298811 w 9895459"/>
              <a:gd name="connsiteY632" fmla="*/ 723490 h 5422076"/>
              <a:gd name="connsiteX633" fmla="*/ 1338952 w 9895459"/>
              <a:gd name="connsiteY633" fmla="*/ 687307 h 5422076"/>
              <a:gd name="connsiteX634" fmla="*/ 1366182 w 9895459"/>
              <a:gd name="connsiteY634" fmla="*/ 665455 h 5422076"/>
              <a:gd name="connsiteX635" fmla="*/ 1361252 w 9895459"/>
              <a:gd name="connsiteY635" fmla="*/ 688951 h 5422076"/>
              <a:gd name="connsiteX636" fmla="*/ 1401862 w 9895459"/>
              <a:gd name="connsiteY636" fmla="*/ 681902 h 5422076"/>
              <a:gd name="connsiteX637" fmla="*/ 1416885 w 9895459"/>
              <a:gd name="connsiteY637" fmla="*/ 633736 h 5422076"/>
              <a:gd name="connsiteX638" fmla="*/ 1415242 w 9895459"/>
              <a:gd name="connsiteY638" fmla="*/ 610240 h 5422076"/>
              <a:gd name="connsiteX639" fmla="*/ 1368294 w 9895459"/>
              <a:gd name="connsiteY639" fmla="*/ 618228 h 5422076"/>
              <a:gd name="connsiteX640" fmla="*/ 1299750 w 9895459"/>
              <a:gd name="connsiteY640" fmla="*/ 654882 h 5422076"/>
              <a:gd name="connsiteX641" fmla="*/ 1462660 w 9895459"/>
              <a:gd name="connsiteY641" fmla="*/ 688716 h 5422076"/>
              <a:gd name="connsiteX642" fmla="*/ 1415712 w 9895459"/>
              <a:gd name="connsiteY642" fmla="*/ 702579 h 5422076"/>
              <a:gd name="connsiteX643" fmla="*/ 1374163 w 9895459"/>
              <a:gd name="connsiteY643" fmla="*/ 757324 h 5422076"/>
              <a:gd name="connsiteX644" fmla="*/ 1399749 w 9895459"/>
              <a:gd name="connsiteY644" fmla="*/ 780820 h 5422076"/>
              <a:gd name="connsiteX645" fmla="*/ 1462190 w 9895459"/>
              <a:gd name="connsiteY645" fmla="*/ 757324 h 5422076"/>
              <a:gd name="connsiteX646" fmla="*/ 1474631 w 9895459"/>
              <a:gd name="connsiteY646" fmla="*/ 773067 h 5422076"/>
              <a:gd name="connsiteX647" fmla="*/ 1500218 w 9895459"/>
              <a:gd name="connsiteY647" fmla="*/ 769072 h 5422076"/>
              <a:gd name="connsiteX648" fmla="*/ 1540828 w 9895459"/>
              <a:gd name="connsiteY648" fmla="*/ 762259 h 5422076"/>
              <a:gd name="connsiteX649" fmla="*/ 1492002 w 9895459"/>
              <a:gd name="connsiteY649" fmla="*/ 789984 h 5422076"/>
              <a:gd name="connsiteX650" fmla="*/ 1439655 w 9895459"/>
              <a:gd name="connsiteY650" fmla="*/ 804081 h 5422076"/>
              <a:gd name="connsiteX651" fmla="*/ 1475570 w 9895459"/>
              <a:gd name="connsiteY651" fmla="*/ 821468 h 5422076"/>
              <a:gd name="connsiteX652" fmla="*/ 1564772 w 9895459"/>
              <a:gd name="connsiteY652" fmla="*/ 787634 h 5422076"/>
              <a:gd name="connsiteX653" fmla="*/ 1618762 w 9895459"/>
              <a:gd name="connsiteY653" fmla="*/ 772597 h 5422076"/>
              <a:gd name="connsiteX654" fmla="*/ 1665710 w 9895459"/>
              <a:gd name="connsiteY654" fmla="*/ 761554 h 5422076"/>
              <a:gd name="connsiteX655" fmla="*/ 1697165 w 9895459"/>
              <a:gd name="connsiteY655" fmla="*/ 738058 h 5422076"/>
              <a:gd name="connsiteX656" fmla="*/ 1693879 w 9895459"/>
              <a:gd name="connsiteY656" fmla="*/ 686837 h 5422076"/>
              <a:gd name="connsiteX657" fmla="*/ 1665006 w 9895459"/>
              <a:gd name="connsiteY657" fmla="*/ 712682 h 5422076"/>
              <a:gd name="connsiteX658" fmla="*/ 1659607 w 9895459"/>
              <a:gd name="connsiteY658" fmla="*/ 723255 h 5422076"/>
              <a:gd name="connsiteX659" fmla="*/ 1634020 w 9895459"/>
              <a:gd name="connsiteY659" fmla="*/ 686837 h 5422076"/>
              <a:gd name="connsiteX660" fmla="*/ 1606790 w 9895459"/>
              <a:gd name="connsiteY660" fmla="*/ 644544 h 5422076"/>
              <a:gd name="connsiteX661" fmla="*/ 1574865 w 9895459"/>
              <a:gd name="connsiteY661" fmla="*/ 668040 h 5422076"/>
              <a:gd name="connsiteX662" fmla="*/ 1588246 w 9895459"/>
              <a:gd name="connsiteY662" fmla="*/ 701404 h 5422076"/>
              <a:gd name="connsiteX663" fmla="*/ 1608433 w 9895459"/>
              <a:gd name="connsiteY663" fmla="*/ 735238 h 5422076"/>
              <a:gd name="connsiteX664" fmla="*/ 1561485 w 9895459"/>
              <a:gd name="connsiteY664" fmla="*/ 737823 h 5422076"/>
              <a:gd name="connsiteX665" fmla="*/ 1523457 w 9895459"/>
              <a:gd name="connsiteY665" fmla="*/ 724430 h 5422076"/>
              <a:gd name="connsiteX666" fmla="*/ 1505148 w 9895459"/>
              <a:gd name="connsiteY666" fmla="*/ 698585 h 5422076"/>
              <a:gd name="connsiteX667" fmla="*/ 1462660 w 9895459"/>
              <a:gd name="connsiteY667" fmla="*/ 688716 h 5422076"/>
              <a:gd name="connsiteX668" fmla="*/ 1363834 w 9895459"/>
              <a:gd name="connsiteY668" fmla="*/ 714562 h 5422076"/>
              <a:gd name="connsiteX669" fmla="*/ 1316886 w 9895459"/>
              <a:gd name="connsiteY669" fmla="*/ 750746 h 5422076"/>
              <a:gd name="connsiteX670" fmla="*/ 1337074 w 9895459"/>
              <a:gd name="connsiteY670" fmla="*/ 758734 h 5422076"/>
              <a:gd name="connsiteX671" fmla="*/ 1363834 w 9895459"/>
              <a:gd name="connsiteY671" fmla="*/ 714562 h 5422076"/>
              <a:gd name="connsiteX672" fmla="*/ 1448341 w 9895459"/>
              <a:gd name="connsiteY672" fmla="*/ 648538 h 5422076"/>
              <a:gd name="connsiteX673" fmla="*/ 1455383 w 9895459"/>
              <a:gd name="connsiteY673" fmla="*/ 659346 h 5422076"/>
              <a:gd name="connsiteX674" fmla="*/ 1478857 w 9895459"/>
              <a:gd name="connsiteY674" fmla="*/ 645954 h 5422076"/>
              <a:gd name="connsiteX675" fmla="*/ 1448341 w 9895459"/>
              <a:gd name="connsiteY675" fmla="*/ 648538 h 5422076"/>
              <a:gd name="connsiteX676" fmla="*/ 1539420 w 9895459"/>
              <a:gd name="connsiteY676" fmla="*/ 554554 h 5422076"/>
              <a:gd name="connsiteX677" fmla="*/ 1491063 w 9895459"/>
              <a:gd name="connsiteY677" fmla="*/ 574761 h 5422076"/>
              <a:gd name="connsiteX678" fmla="*/ 1496697 w 9895459"/>
              <a:gd name="connsiteY678" fmla="*/ 603896 h 5422076"/>
              <a:gd name="connsiteX679" fmla="*/ 1533786 w 9895459"/>
              <a:gd name="connsiteY679" fmla="*/ 607655 h 5422076"/>
              <a:gd name="connsiteX680" fmla="*/ 1574396 w 9895459"/>
              <a:gd name="connsiteY680" fmla="*/ 581340 h 5422076"/>
              <a:gd name="connsiteX681" fmla="*/ 1549279 w 9895459"/>
              <a:gd name="connsiteY681" fmla="*/ 572411 h 5422076"/>
              <a:gd name="connsiteX682" fmla="*/ 1576743 w 9895459"/>
              <a:gd name="connsiteY682" fmla="*/ 560193 h 5422076"/>
              <a:gd name="connsiteX683" fmla="*/ 1539420 w 9895459"/>
              <a:gd name="connsiteY683" fmla="*/ 554085 h 5422076"/>
              <a:gd name="connsiteX684" fmla="*/ 1438247 w 9895459"/>
              <a:gd name="connsiteY684" fmla="*/ 570297 h 5422076"/>
              <a:gd name="connsiteX685" fmla="*/ 1444350 w 9895459"/>
              <a:gd name="connsiteY685" fmla="*/ 580870 h 5422076"/>
              <a:gd name="connsiteX686" fmla="*/ 1478622 w 9895459"/>
              <a:gd name="connsiteY686" fmla="*/ 580870 h 5422076"/>
              <a:gd name="connsiteX687" fmla="*/ 1438280 w 9895459"/>
              <a:gd name="connsiteY687" fmla="*/ 569808 h 5422076"/>
              <a:gd name="connsiteX688" fmla="*/ 1438247 w 9895459"/>
              <a:gd name="connsiteY688" fmla="*/ 569827 h 5422076"/>
              <a:gd name="connsiteX689" fmla="*/ 1507026 w 9895459"/>
              <a:gd name="connsiteY689" fmla="*/ 521190 h 5422076"/>
              <a:gd name="connsiteX690" fmla="*/ 1483552 w 9895459"/>
              <a:gd name="connsiteY690" fmla="*/ 544686 h 5422076"/>
              <a:gd name="connsiteX691" fmla="*/ 1512894 w 9895459"/>
              <a:gd name="connsiteY691" fmla="*/ 538812 h 5422076"/>
              <a:gd name="connsiteX692" fmla="*/ 1536368 w 9895459"/>
              <a:gd name="connsiteY692" fmla="*/ 533643 h 5422076"/>
              <a:gd name="connsiteX693" fmla="*/ 1584725 w 9895459"/>
              <a:gd name="connsiteY693" fmla="*/ 529884 h 5422076"/>
              <a:gd name="connsiteX694" fmla="*/ 1601861 w 9895459"/>
              <a:gd name="connsiteY694" fmla="*/ 503568 h 5422076"/>
              <a:gd name="connsiteX695" fmla="*/ 1507026 w 9895459"/>
              <a:gd name="connsiteY695" fmla="*/ 520720 h 5422076"/>
              <a:gd name="connsiteX696" fmla="*/ 1688245 w 9895459"/>
              <a:gd name="connsiteY696" fmla="*/ 566302 h 5422076"/>
              <a:gd name="connsiteX697" fmla="*/ 1688245 w 9895459"/>
              <a:gd name="connsiteY697" fmla="*/ 585569 h 5422076"/>
              <a:gd name="connsiteX698" fmla="*/ 1702799 w 9895459"/>
              <a:gd name="connsiteY698" fmla="*/ 596142 h 5422076"/>
              <a:gd name="connsiteX699" fmla="*/ 1722986 w 9895459"/>
              <a:gd name="connsiteY699" fmla="*/ 609065 h 5422076"/>
              <a:gd name="connsiteX700" fmla="*/ 1730263 w 9895459"/>
              <a:gd name="connsiteY700" fmla="*/ 602956 h 5422076"/>
              <a:gd name="connsiteX701" fmla="*/ 1718292 w 9895459"/>
              <a:gd name="connsiteY701" fmla="*/ 583689 h 5422076"/>
              <a:gd name="connsiteX702" fmla="*/ 1688245 w 9895459"/>
              <a:gd name="connsiteY702" fmla="*/ 565833 h 5422076"/>
              <a:gd name="connsiteX703" fmla="*/ 1749982 w 9895459"/>
              <a:gd name="connsiteY703" fmla="*/ 644309 h 5422076"/>
              <a:gd name="connsiteX704" fmla="*/ 1723221 w 9895459"/>
              <a:gd name="connsiteY704" fmla="*/ 651123 h 5422076"/>
              <a:gd name="connsiteX705" fmla="*/ 1729324 w 9895459"/>
              <a:gd name="connsiteY705" fmla="*/ 669920 h 5422076"/>
              <a:gd name="connsiteX706" fmla="*/ 1750216 w 9895459"/>
              <a:gd name="connsiteY706" fmla="*/ 685662 h 5422076"/>
              <a:gd name="connsiteX707" fmla="*/ 1778150 w 9895459"/>
              <a:gd name="connsiteY707" fmla="*/ 670624 h 5422076"/>
              <a:gd name="connsiteX708" fmla="*/ 1749982 w 9895459"/>
              <a:gd name="connsiteY708" fmla="*/ 643839 h 5422076"/>
              <a:gd name="connsiteX709" fmla="*/ 1828619 w 9895459"/>
              <a:gd name="connsiteY709" fmla="*/ 667805 h 5422076"/>
              <a:gd name="connsiteX710" fmla="*/ 1797164 w 9895459"/>
              <a:gd name="connsiteY710" fmla="*/ 656292 h 5422076"/>
              <a:gd name="connsiteX711" fmla="*/ 1795052 w 9895459"/>
              <a:gd name="connsiteY711" fmla="*/ 671564 h 5422076"/>
              <a:gd name="connsiteX712" fmla="*/ 1810779 w 9895459"/>
              <a:gd name="connsiteY712" fmla="*/ 679553 h 5422076"/>
              <a:gd name="connsiteX713" fmla="*/ 1797164 w 9895459"/>
              <a:gd name="connsiteY713" fmla="*/ 692476 h 5422076"/>
              <a:gd name="connsiteX714" fmla="*/ 1766179 w 9895459"/>
              <a:gd name="connsiteY714" fmla="*/ 698115 h 5422076"/>
              <a:gd name="connsiteX715" fmla="*/ 1786366 w 9895459"/>
              <a:gd name="connsiteY715" fmla="*/ 705868 h 5422076"/>
              <a:gd name="connsiteX716" fmla="*/ 1821577 w 9895459"/>
              <a:gd name="connsiteY716" fmla="*/ 712682 h 5422076"/>
              <a:gd name="connsiteX717" fmla="*/ 1863830 w 9895459"/>
              <a:gd name="connsiteY717" fmla="*/ 705163 h 5422076"/>
              <a:gd name="connsiteX718" fmla="*/ 1845521 w 9895459"/>
              <a:gd name="connsiteY718" fmla="*/ 726310 h 5422076"/>
              <a:gd name="connsiteX719" fmla="*/ 1847399 w 9895459"/>
              <a:gd name="connsiteY719" fmla="*/ 753565 h 5422076"/>
              <a:gd name="connsiteX720" fmla="*/ 1883783 w 9895459"/>
              <a:gd name="connsiteY720" fmla="*/ 746751 h 5422076"/>
              <a:gd name="connsiteX721" fmla="*/ 1917351 w 9895459"/>
              <a:gd name="connsiteY721" fmla="*/ 732889 h 5422076"/>
              <a:gd name="connsiteX722" fmla="*/ 1912187 w 9895459"/>
              <a:gd name="connsiteY722" fmla="*/ 714092 h 5422076"/>
              <a:gd name="connsiteX723" fmla="*/ 1912187 w 9895459"/>
              <a:gd name="connsiteY723" fmla="*/ 698115 h 5422076"/>
              <a:gd name="connsiteX724" fmla="*/ 1925098 w 9895459"/>
              <a:gd name="connsiteY724" fmla="*/ 708688 h 5422076"/>
              <a:gd name="connsiteX725" fmla="*/ 1919464 w 9895459"/>
              <a:gd name="connsiteY725" fmla="*/ 687072 h 5422076"/>
              <a:gd name="connsiteX726" fmla="*/ 1914534 w 9895459"/>
              <a:gd name="connsiteY726" fmla="*/ 653237 h 5422076"/>
              <a:gd name="connsiteX727" fmla="*/ 1891060 w 9895459"/>
              <a:gd name="connsiteY727" fmla="*/ 629741 h 5422076"/>
              <a:gd name="connsiteX728" fmla="*/ 1842000 w 9895459"/>
              <a:gd name="connsiteY728" fmla="*/ 637025 h 5422076"/>
              <a:gd name="connsiteX729" fmla="*/ 1830967 w 9895459"/>
              <a:gd name="connsiteY729" fmla="*/ 645954 h 5422076"/>
              <a:gd name="connsiteX730" fmla="*/ 1849746 w 9895459"/>
              <a:gd name="connsiteY730" fmla="*/ 665925 h 5422076"/>
              <a:gd name="connsiteX731" fmla="*/ 1854676 w 9895459"/>
              <a:gd name="connsiteY731" fmla="*/ 688011 h 5422076"/>
              <a:gd name="connsiteX732" fmla="*/ 1828619 w 9895459"/>
              <a:gd name="connsiteY732" fmla="*/ 667335 h 5422076"/>
              <a:gd name="connsiteX733" fmla="*/ 1731202 w 9895459"/>
              <a:gd name="connsiteY733" fmla="*/ 738293 h 5422076"/>
              <a:gd name="connsiteX734" fmla="*/ 1731202 w 9895459"/>
              <a:gd name="connsiteY734" fmla="*/ 738293 h 5422076"/>
              <a:gd name="connsiteX735" fmla="*/ 1719700 w 9895459"/>
              <a:gd name="connsiteY735" fmla="*/ 757794 h 5422076"/>
              <a:gd name="connsiteX736" fmla="*/ 1748338 w 9895459"/>
              <a:gd name="connsiteY736" fmla="*/ 754270 h 5422076"/>
              <a:gd name="connsiteX737" fmla="*/ 1731202 w 9895459"/>
              <a:gd name="connsiteY737" fmla="*/ 738293 h 5422076"/>
              <a:gd name="connsiteX738" fmla="*/ 1983313 w 9895459"/>
              <a:gd name="connsiteY738" fmla="*/ 705163 h 5422076"/>
              <a:gd name="connsiteX739" fmla="*/ 1948337 w 9895459"/>
              <a:gd name="connsiteY739" fmla="*/ 733124 h 5422076"/>
              <a:gd name="connsiteX740" fmla="*/ 1969463 w 9895459"/>
              <a:gd name="connsiteY740" fmla="*/ 755210 h 5422076"/>
              <a:gd name="connsiteX741" fmla="*/ 2025801 w 9895459"/>
              <a:gd name="connsiteY741" fmla="*/ 756855 h 5422076"/>
              <a:gd name="connsiteX742" fmla="*/ 1983313 w 9895459"/>
              <a:gd name="connsiteY742" fmla="*/ 705163 h 5422076"/>
              <a:gd name="connsiteX743" fmla="*/ 2086364 w 9895459"/>
              <a:gd name="connsiteY743" fmla="*/ 618228 h 5422076"/>
              <a:gd name="connsiteX744" fmla="*/ 2033782 w 9895459"/>
              <a:gd name="connsiteY744" fmla="*/ 614469 h 5422076"/>
              <a:gd name="connsiteX745" fmla="*/ 1948337 w 9895459"/>
              <a:gd name="connsiteY745" fmla="*/ 601781 h 5422076"/>
              <a:gd name="connsiteX746" fmla="*/ 1953971 w 9895459"/>
              <a:gd name="connsiteY746" fmla="*/ 625277 h 5422076"/>
              <a:gd name="connsiteX747" fmla="*/ 1992703 w 9895459"/>
              <a:gd name="connsiteY747" fmla="*/ 645014 h 5422076"/>
              <a:gd name="connsiteX748" fmla="*/ 2054205 w 9895459"/>
              <a:gd name="connsiteY748" fmla="*/ 660286 h 5422076"/>
              <a:gd name="connsiteX749" fmla="*/ 2066411 w 9895459"/>
              <a:gd name="connsiteY749" fmla="*/ 702814 h 5422076"/>
              <a:gd name="connsiteX750" fmla="*/ 2066411 w 9895459"/>
              <a:gd name="connsiteY750" fmla="*/ 746516 h 5422076"/>
              <a:gd name="connsiteX751" fmla="*/ 2120871 w 9895459"/>
              <a:gd name="connsiteY751" fmla="*/ 765078 h 5422076"/>
              <a:gd name="connsiteX752" fmla="*/ 2344109 w 9895459"/>
              <a:gd name="connsiteY752" fmla="*/ 757794 h 5422076"/>
              <a:gd name="connsiteX753" fmla="*/ 2408193 w 9895459"/>
              <a:gd name="connsiteY753" fmla="*/ 720436 h 5422076"/>
              <a:gd name="connsiteX754" fmla="*/ 2410540 w 9895459"/>
              <a:gd name="connsiteY754" fmla="*/ 683077 h 5422076"/>
              <a:gd name="connsiteX755" fmla="*/ 2342465 w 9895459"/>
              <a:gd name="connsiteY755" fmla="*/ 659581 h 5422076"/>
              <a:gd name="connsiteX756" fmla="*/ 2269461 w 9895459"/>
              <a:gd name="connsiteY756" fmla="*/ 674149 h 5422076"/>
              <a:gd name="connsiteX757" fmla="*/ 2214297 w 9895459"/>
              <a:gd name="connsiteY757" fmla="*/ 694120 h 5422076"/>
              <a:gd name="connsiteX758" fmla="*/ 2162420 w 9895459"/>
              <a:gd name="connsiteY758" fmla="*/ 692946 h 5422076"/>
              <a:gd name="connsiteX759" fmla="*/ 2115472 w 9895459"/>
              <a:gd name="connsiteY759" fmla="*/ 656762 h 5422076"/>
              <a:gd name="connsiteX760" fmla="*/ 2137068 w 9895459"/>
              <a:gd name="connsiteY760" fmla="*/ 643604 h 5422076"/>
              <a:gd name="connsiteX761" fmla="*/ 2086364 w 9895459"/>
              <a:gd name="connsiteY761" fmla="*/ 617524 h 5422076"/>
              <a:gd name="connsiteX762" fmla="*/ 1746695 w 9895459"/>
              <a:gd name="connsiteY762" fmla="*/ 478663 h 5422076"/>
              <a:gd name="connsiteX763" fmla="*/ 1749043 w 9895459"/>
              <a:gd name="connsiteY763" fmla="*/ 494405 h 5422076"/>
              <a:gd name="connsiteX764" fmla="*/ 1733784 w 9895459"/>
              <a:gd name="connsiteY764" fmla="*/ 510617 h 5422076"/>
              <a:gd name="connsiteX765" fmla="*/ 1795521 w 9895459"/>
              <a:gd name="connsiteY765" fmla="*/ 516726 h 5422076"/>
              <a:gd name="connsiteX766" fmla="*/ 1830028 w 9895459"/>
              <a:gd name="connsiteY766" fmla="*/ 532468 h 5422076"/>
              <a:gd name="connsiteX767" fmla="*/ 1870403 w 9895459"/>
              <a:gd name="connsiteY767" fmla="*/ 542572 h 5422076"/>
              <a:gd name="connsiteX768" fmla="*/ 1878854 w 9895459"/>
              <a:gd name="connsiteY768" fmla="*/ 524950 h 5422076"/>
              <a:gd name="connsiteX769" fmla="*/ 1840826 w 9895459"/>
              <a:gd name="connsiteY769" fmla="*/ 480777 h 5422076"/>
              <a:gd name="connsiteX770" fmla="*/ 1797634 w 9895459"/>
              <a:gd name="connsiteY770" fmla="*/ 460806 h 5422076"/>
              <a:gd name="connsiteX771" fmla="*/ 1765474 w 9895459"/>
              <a:gd name="connsiteY771" fmla="*/ 444593 h 5422076"/>
              <a:gd name="connsiteX772" fmla="*/ 1722517 w 9895459"/>
              <a:gd name="connsiteY772" fmla="*/ 440129 h 5422076"/>
              <a:gd name="connsiteX773" fmla="*/ 1689888 w 9895459"/>
              <a:gd name="connsiteY773" fmla="*/ 464800 h 5422076"/>
              <a:gd name="connsiteX774" fmla="*/ 1746695 w 9895459"/>
              <a:gd name="connsiteY774" fmla="*/ 478663 h 5422076"/>
              <a:gd name="connsiteX775" fmla="*/ 1977445 w 9895459"/>
              <a:gd name="connsiteY775" fmla="*/ 295629 h 5422076"/>
              <a:gd name="connsiteX776" fmla="*/ 1963360 w 9895459"/>
              <a:gd name="connsiteY776" fmla="*/ 346380 h 5422076"/>
              <a:gd name="connsiteX777" fmla="*/ 1999041 w 9895459"/>
              <a:gd name="connsiteY777" fmla="*/ 352019 h 5422076"/>
              <a:gd name="connsiteX778" fmla="*/ 1959839 w 9895459"/>
              <a:gd name="connsiteY778" fmla="*/ 364707 h 5422076"/>
              <a:gd name="connsiteX779" fmla="*/ 1954910 w 9895459"/>
              <a:gd name="connsiteY779" fmla="*/ 395722 h 5422076"/>
              <a:gd name="connsiteX780" fmla="*/ 2006552 w 9895459"/>
              <a:gd name="connsiteY780" fmla="*/ 410289 h 5422076"/>
              <a:gd name="connsiteX781" fmla="*/ 2071575 w 9895459"/>
              <a:gd name="connsiteY781" fmla="*/ 405120 h 5422076"/>
              <a:gd name="connsiteX782" fmla="*/ 2081669 w 9895459"/>
              <a:gd name="connsiteY782" fmla="*/ 424387 h 5422076"/>
              <a:gd name="connsiteX783" fmla="*/ 2018289 w 9895459"/>
              <a:gd name="connsiteY783" fmla="*/ 455167 h 5422076"/>
              <a:gd name="connsiteX784" fmla="*/ 2084486 w 9895459"/>
              <a:gd name="connsiteY784" fmla="*/ 495815 h 5422076"/>
              <a:gd name="connsiteX785" fmla="*/ 2141293 w 9895459"/>
              <a:gd name="connsiteY785" fmla="*/ 488766 h 5422076"/>
              <a:gd name="connsiteX786" fmla="*/ 2172983 w 9895459"/>
              <a:gd name="connsiteY786" fmla="*/ 486416 h 5422076"/>
              <a:gd name="connsiteX787" fmla="*/ 2200917 w 9895459"/>
              <a:gd name="connsiteY787" fmla="*/ 441304 h 5422076"/>
              <a:gd name="connsiteX788" fmla="*/ 2234954 w 9895459"/>
              <a:gd name="connsiteY788" fmla="*/ 421567 h 5422076"/>
              <a:gd name="connsiteX789" fmla="*/ 2242701 w 9895459"/>
              <a:gd name="connsiteY789" fmla="*/ 403945 h 5422076"/>
              <a:gd name="connsiteX790" fmla="*/ 2204673 w 9895459"/>
              <a:gd name="connsiteY790" fmla="*/ 388908 h 5422076"/>
              <a:gd name="connsiteX791" fmla="*/ 2210072 w 9895459"/>
              <a:gd name="connsiteY791" fmla="*/ 360713 h 5422076"/>
              <a:gd name="connsiteX792" fmla="*/ 2178852 w 9895459"/>
              <a:gd name="connsiteY792" fmla="*/ 348965 h 5422076"/>
              <a:gd name="connsiteX793" fmla="*/ 2143641 w 9895459"/>
              <a:gd name="connsiteY793" fmla="*/ 317715 h 5422076"/>
              <a:gd name="connsiteX794" fmla="*/ 2102796 w 9895459"/>
              <a:gd name="connsiteY794" fmla="*/ 296334 h 5422076"/>
              <a:gd name="connsiteX795" fmla="*/ 2029087 w 9895459"/>
              <a:gd name="connsiteY795" fmla="*/ 255686 h 5422076"/>
              <a:gd name="connsiteX796" fmla="*/ 1977445 w 9895459"/>
              <a:gd name="connsiteY796" fmla="*/ 295629 h 5422076"/>
              <a:gd name="connsiteX797" fmla="*/ 1936600 w 9895459"/>
              <a:gd name="connsiteY797" fmla="*/ 514141 h 5422076"/>
              <a:gd name="connsiteX798" fmla="*/ 1923454 w 9895459"/>
              <a:gd name="connsiteY798" fmla="*/ 531293 h 5422076"/>
              <a:gd name="connsiteX799" fmla="*/ 1953032 w 9895459"/>
              <a:gd name="connsiteY799" fmla="*/ 536933 h 5422076"/>
              <a:gd name="connsiteX800" fmla="*/ 2001388 w 9895459"/>
              <a:gd name="connsiteY800" fmla="*/ 507093 h 5422076"/>
              <a:gd name="connsiteX801" fmla="*/ 1968290 w 9895459"/>
              <a:gd name="connsiteY801" fmla="*/ 487121 h 5422076"/>
              <a:gd name="connsiteX802" fmla="*/ 1913595 w 9895459"/>
              <a:gd name="connsiteY802" fmla="*/ 463625 h 5422076"/>
              <a:gd name="connsiteX803" fmla="*/ 1936600 w 9895459"/>
              <a:gd name="connsiteY803" fmla="*/ 514141 h 5422076"/>
              <a:gd name="connsiteX804" fmla="*/ 2916639 w 9895459"/>
              <a:gd name="connsiteY804" fmla="*/ 125754 h 5422076"/>
              <a:gd name="connsiteX805" fmla="*/ 2726500 w 9895459"/>
              <a:gd name="connsiteY805" fmla="*/ 102258 h 5422076"/>
              <a:gd name="connsiteX806" fmla="*/ 2636829 w 9895459"/>
              <a:gd name="connsiteY806" fmla="*/ 89335 h 5422076"/>
              <a:gd name="connsiteX807" fmla="*/ 2475563 w 9895459"/>
              <a:gd name="connsiteY807" fmla="*/ 96384 h 5422076"/>
              <a:gd name="connsiteX808" fmla="*/ 2502089 w 9895459"/>
              <a:gd name="connsiteY808" fmla="*/ 119880 h 5422076"/>
              <a:gd name="connsiteX809" fmla="*/ 2375094 w 9895459"/>
              <a:gd name="connsiteY809" fmla="*/ 126928 h 5422076"/>
              <a:gd name="connsiteX810" fmla="*/ 2339883 w 9895459"/>
              <a:gd name="connsiteY810" fmla="*/ 177680 h 5422076"/>
              <a:gd name="connsiteX811" fmla="*/ 2413592 w 9895459"/>
              <a:gd name="connsiteY811" fmla="*/ 209634 h 5422076"/>
              <a:gd name="connsiteX812" fmla="*/ 2296222 w 9895459"/>
              <a:gd name="connsiteY812" fmla="*/ 180734 h 5422076"/>
              <a:gd name="connsiteX813" fmla="*/ 2213828 w 9895459"/>
              <a:gd name="connsiteY813" fmla="*/ 186608 h 5422076"/>
              <a:gd name="connsiteX814" fmla="*/ 2085660 w 9895459"/>
              <a:gd name="connsiteY814" fmla="*/ 235245 h 5422076"/>
              <a:gd name="connsiteX815" fmla="*/ 2172044 w 9895459"/>
              <a:gd name="connsiteY815" fmla="*/ 289050 h 5422076"/>
              <a:gd name="connsiteX816" fmla="*/ 2278851 w 9895459"/>
              <a:gd name="connsiteY816" fmla="*/ 277067 h 5422076"/>
              <a:gd name="connsiteX817" fmla="*/ 2253499 w 9895459"/>
              <a:gd name="connsiteY817" fmla="*/ 305732 h 5422076"/>
              <a:gd name="connsiteX818" fmla="*/ 2326034 w 9895459"/>
              <a:gd name="connsiteY818" fmla="*/ 288815 h 5422076"/>
              <a:gd name="connsiteX819" fmla="*/ 2430728 w 9895459"/>
              <a:gd name="connsiteY819" fmla="*/ 254981 h 5422076"/>
              <a:gd name="connsiteX820" fmla="*/ 2473450 w 9895459"/>
              <a:gd name="connsiteY820" fmla="*/ 238064 h 5422076"/>
              <a:gd name="connsiteX821" fmla="*/ 2366644 w 9895459"/>
              <a:gd name="connsiteY821" fmla="*/ 303853 h 5422076"/>
              <a:gd name="connsiteX822" fmla="*/ 2239415 w 9895459"/>
              <a:gd name="connsiteY822" fmla="*/ 332753 h 5422076"/>
              <a:gd name="connsiteX823" fmla="*/ 2243875 w 9895459"/>
              <a:gd name="connsiteY823" fmla="*/ 364472 h 5422076"/>
              <a:gd name="connsiteX824" fmla="*/ 2304672 w 9895459"/>
              <a:gd name="connsiteY824" fmla="*/ 418278 h 5422076"/>
              <a:gd name="connsiteX825" fmla="*/ 2320635 w 9895459"/>
              <a:gd name="connsiteY825" fmla="*/ 444124 h 5422076"/>
              <a:gd name="connsiteX826" fmla="*/ 2233076 w 9895459"/>
              <a:gd name="connsiteY826" fmla="*/ 444124 h 5422076"/>
              <a:gd name="connsiteX827" fmla="*/ 2205377 w 9895459"/>
              <a:gd name="connsiteY827" fmla="*/ 497929 h 5422076"/>
              <a:gd name="connsiteX828" fmla="*/ 2265001 w 9895459"/>
              <a:gd name="connsiteY828" fmla="*/ 519780 h 5422076"/>
              <a:gd name="connsiteX829" fmla="*/ 2326034 w 9895459"/>
              <a:gd name="connsiteY829" fmla="*/ 506858 h 5422076"/>
              <a:gd name="connsiteX830" fmla="*/ 2272513 w 9895459"/>
              <a:gd name="connsiteY830" fmla="*/ 540692 h 5422076"/>
              <a:gd name="connsiteX831" fmla="*/ 2210541 w 9895459"/>
              <a:gd name="connsiteY831" fmla="*/ 522835 h 5422076"/>
              <a:gd name="connsiteX832" fmla="*/ 2191293 w 9895459"/>
              <a:gd name="connsiteY832" fmla="*/ 548680 h 5422076"/>
              <a:gd name="connsiteX833" fmla="*/ 2192467 w 9895459"/>
              <a:gd name="connsiteY833" fmla="*/ 578755 h 5422076"/>
              <a:gd name="connsiteX834" fmla="*/ 2150683 w 9895459"/>
              <a:gd name="connsiteY834" fmla="*/ 611415 h 5422076"/>
              <a:gd name="connsiteX835" fmla="*/ 2210541 w 9895459"/>
              <a:gd name="connsiteY835" fmla="*/ 627392 h 5422076"/>
              <a:gd name="connsiteX836" fmla="*/ 2299273 w 9895459"/>
              <a:gd name="connsiteY836" fmla="*/ 624337 h 5422076"/>
              <a:gd name="connsiteX837" fmla="*/ 2352559 w 9895459"/>
              <a:gd name="connsiteY837" fmla="*/ 609535 h 5422076"/>
              <a:gd name="connsiteX838" fmla="*/ 2378381 w 9895459"/>
              <a:gd name="connsiteY838" fmla="*/ 630446 h 5422076"/>
              <a:gd name="connsiteX839" fmla="*/ 2431667 w 9895459"/>
              <a:gd name="connsiteY839" fmla="*/ 619403 h 5422076"/>
              <a:gd name="connsiteX840" fmla="*/ 2455141 w 9895459"/>
              <a:gd name="connsiteY840" fmla="*/ 567712 h 5422076"/>
              <a:gd name="connsiteX841" fmla="*/ 2424155 w 9895459"/>
              <a:gd name="connsiteY841" fmla="*/ 550795 h 5422076"/>
              <a:gd name="connsiteX842" fmla="*/ 2449742 w 9895459"/>
              <a:gd name="connsiteY842" fmla="*/ 487121 h 5422076"/>
              <a:gd name="connsiteX843" fmla="*/ 2528849 w 9895459"/>
              <a:gd name="connsiteY843" fmla="*/ 449293 h 5422076"/>
              <a:gd name="connsiteX844" fmla="*/ 2526736 w 9895459"/>
              <a:gd name="connsiteY844" fmla="*/ 382564 h 5422076"/>
              <a:gd name="connsiteX845" fmla="*/ 2579083 w 9895459"/>
              <a:gd name="connsiteY845" fmla="*/ 370581 h 5422076"/>
              <a:gd name="connsiteX846" fmla="*/ 2649505 w 9895459"/>
              <a:gd name="connsiteY846" fmla="*/ 329698 h 5422076"/>
              <a:gd name="connsiteX847" fmla="*/ 2633543 w 9895459"/>
              <a:gd name="connsiteY847" fmla="*/ 307847 h 5422076"/>
              <a:gd name="connsiteX848" fmla="*/ 2728613 w 9895459"/>
              <a:gd name="connsiteY848" fmla="*/ 263910 h 5422076"/>
              <a:gd name="connsiteX849" fmla="*/ 2831194 w 9895459"/>
              <a:gd name="connsiteY849" fmla="*/ 195302 h 5422076"/>
              <a:gd name="connsiteX850" fmla="*/ 2801382 w 9895459"/>
              <a:gd name="connsiteY850" fmla="*/ 195302 h 5422076"/>
              <a:gd name="connsiteX851" fmla="*/ 2724387 w 9895459"/>
              <a:gd name="connsiteY851" fmla="*/ 187313 h 5422076"/>
              <a:gd name="connsiteX852" fmla="*/ 2881428 w 9895459"/>
              <a:gd name="connsiteY852" fmla="*/ 152539 h 5422076"/>
              <a:gd name="connsiteX853" fmla="*/ 2916639 w 9895459"/>
              <a:gd name="connsiteY853" fmla="*/ 125754 h 5422076"/>
              <a:gd name="connsiteX854" fmla="*/ 2318522 w 9895459"/>
              <a:gd name="connsiteY854" fmla="*/ 816769 h 5422076"/>
              <a:gd name="connsiteX855" fmla="*/ 2171105 w 9895459"/>
              <a:gd name="connsiteY855" fmla="*/ 844494 h 5422076"/>
              <a:gd name="connsiteX856" fmla="*/ 2128382 w 9895459"/>
              <a:gd name="connsiteY856" fmla="*/ 1010611 h 5422076"/>
              <a:gd name="connsiteX857" fmla="*/ 2238241 w 9895459"/>
              <a:gd name="connsiteY857" fmla="*/ 1059482 h 5422076"/>
              <a:gd name="connsiteX858" fmla="*/ 2344109 w 9895459"/>
              <a:gd name="connsiteY858" fmla="*/ 1053373 h 5422076"/>
              <a:gd name="connsiteX859" fmla="*/ 2384719 w 9895459"/>
              <a:gd name="connsiteY859" fmla="*/ 1038571 h 5422076"/>
              <a:gd name="connsiteX860" fmla="*/ 2431667 w 9895459"/>
              <a:gd name="connsiteY860" fmla="*/ 1020479 h 5422076"/>
              <a:gd name="connsiteX861" fmla="*/ 2468990 w 9895459"/>
              <a:gd name="connsiteY861" fmla="*/ 1047499 h 5422076"/>
              <a:gd name="connsiteX862" fmla="*/ 2551384 w 9895459"/>
              <a:gd name="connsiteY862" fmla="*/ 1134199 h 5422076"/>
              <a:gd name="connsiteX863" fmla="*/ 2626031 w 9895459"/>
              <a:gd name="connsiteY863" fmla="*/ 1214790 h 5422076"/>
              <a:gd name="connsiteX864" fmla="*/ 2546924 w 9895459"/>
              <a:gd name="connsiteY864" fmla="*/ 1320287 h 5422076"/>
              <a:gd name="connsiteX865" fmla="*/ 2450915 w 9895459"/>
              <a:gd name="connsiteY865" fmla="*/ 1346133 h 5422076"/>
              <a:gd name="connsiteX866" fmla="*/ 2492464 w 9895459"/>
              <a:gd name="connsiteY866" fmla="*/ 1375973 h 5422076"/>
              <a:gd name="connsiteX867" fmla="*/ 2596219 w 9895459"/>
              <a:gd name="connsiteY867" fmla="*/ 1367984 h 5422076"/>
              <a:gd name="connsiteX868" fmla="*/ 2652557 w 9895459"/>
              <a:gd name="connsiteY868" fmla="*/ 1403228 h 5422076"/>
              <a:gd name="connsiteX869" fmla="*/ 2625797 w 9895459"/>
              <a:gd name="connsiteY869" fmla="*/ 1420145 h 5422076"/>
              <a:gd name="connsiteX870" fmla="*/ 2696219 w 9895459"/>
              <a:gd name="connsiteY870" fmla="*/ 1450925 h 5422076"/>
              <a:gd name="connsiteX871" fmla="*/ 2780725 w 9895459"/>
              <a:gd name="connsiteY871" fmla="*/ 1461028 h 5422076"/>
              <a:gd name="connsiteX872" fmla="*/ 2720866 w 9895459"/>
              <a:gd name="connsiteY872" fmla="*/ 1399234 h 5422076"/>
              <a:gd name="connsiteX873" fmla="*/ 2744340 w 9895459"/>
              <a:gd name="connsiteY873" fmla="*/ 1403228 h 5422076"/>
              <a:gd name="connsiteX874" fmla="*/ 2802086 w 9895459"/>
              <a:gd name="connsiteY874" fmla="*/ 1438002 h 5422076"/>
              <a:gd name="connsiteX875" fmla="*/ 2825560 w 9895459"/>
              <a:gd name="connsiteY875" fmla="*/ 1400173 h 5422076"/>
              <a:gd name="connsiteX876" fmla="*/ 2780725 w 9895459"/>
              <a:gd name="connsiteY876" fmla="*/ 1337439 h 5422076"/>
              <a:gd name="connsiteX877" fmla="*/ 2721805 w 9895459"/>
              <a:gd name="connsiteY877" fmla="*/ 1266951 h 5422076"/>
              <a:gd name="connsiteX878" fmla="*/ 2753965 w 9895459"/>
              <a:gd name="connsiteY878" fmla="*/ 1229123 h 5422076"/>
              <a:gd name="connsiteX879" fmla="*/ 2814762 w 9895459"/>
              <a:gd name="connsiteY879" fmla="*/ 1276115 h 5422076"/>
              <a:gd name="connsiteX880" fmla="*/ 2868283 w 9895459"/>
              <a:gd name="connsiteY880" fmla="*/ 1309949 h 5422076"/>
              <a:gd name="connsiteX881" fmla="*/ 2899269 w 9895459"/>
              <a:gd name="connsiteY881" fmla="*/ 1201398 h 5422076"/>
              <a:gd name="connsiteX882" fmla="*/ 2814762 w 9895459"/>
              <a:gd name="connsiteY882" fmla="*/ 1168503 h 5422076"/>
              <a:gd name="connsiteX883" fmla="*/ 2704904 w 9895459"/>
              <a:gd name="connsiteY883" fmla="*/ 1121512 h 5422076"/>
              <a:gd name="connsiteX884" fmla="*/ 2751852 w 9895459"/>
              <a:gd name="connsiteY884" fmla="*/ 1093551 h 5422076"/>
              <a:gd name="connsiteX885" fmla="*/ 2730256 w 9895459"/>
              <a:gd name="connsiteY885" fmla="*/ 1020009 h 5422076"/>
              <a:gd name="connsiteX886" fmla="*/ 2606313 w 9895459"/>
              <a:gd name="connsiteY886" fmla="*/ 942237 h 5422076"/>
              <a:gd name="connsiteX887" fmla="*/ 2523215 w 9895459"/>
              <a:gd name="connsiteY887" fmla="*/ 879503 h 5422076"/>
              <a:gd name="connsiteX888" fmla="*/ 2403498 w 9895459"/>
              <a:gd name="connsiteY888" fmla="*/ 902999 h 5422076"/>
              <a:gd name="connsiteX889" fmla="*/ 2363827 w 9895459"/>
              <a:gd name="connsiteY889" fmla="*/ 879503 h 5422076"/>
              <a:gd name="connsiteX890" fmla="*/ 2318522 w 9895459"/>
              <a:gd name="connsiteY890" fmla="*/ 816769 h 5422076"/>
              <a:gd name="connsiteX891" fmla="*/ 2365470 w 9895459"/>
              <a:gd name="connsiteY891" fmla="*/ 816769 h 5422076"/>
              <a:gd name="connsiteX892" fmla="*/ 2415704 w 9895459"/>
              <a:gd name="connsiteY892" fmla="*/ 870575 h 5422076"/>
              <a:gd name="connsiteX893" fmla="*/ 2486126 w 9895459"/>
              <a:gd name="connsiteY893" fmla="*/ 853423 h 5422076"/>
              <a:gd name="connsiteX894" fmla="*/ 2366409 w 9895459"/>
              <a:gd name="connsiteY894" fmla="*/ 816769 h 5422076"/>
              <a:gd name="connsiteX895" fmla="*/ 2245752 w 9895459"/>
              <a:gd name="connsiteY895" fmla="*/ 1310184 h 5422076"/>
              <a:gd name="connsiteX896" fmla="*/ 2230025 w 9895459"/>
              <a:gd name="connsiteY896" fmla="*/ 1371743 h 5422076"/>
              <a:gd name="connsiteX897" fmla="*/ 2221105 w 9895459"/>
              <a:gd name="connsiteY897" fmla="*/ 1407692 h 5422076"/>
              <a:gd name="connsiteX898" fmla="*/ 2244579 w 9895459"/>
              <a:gd name="connsiteY898" fmla="*/ 1424139 h 5422076"/>
              <a:gd name="connsiteX899" fmla="*/ 2270870 w 9895459"/>
              <a:gd name="connsiteY899" fmla="*/ 1426254 h 5422076"/>
              <a:gd name="connsiteX900" fmla="*/ 2341292 w 9895459"/>
              <a:gd name="connsiteY900" fmla="*/ 1406047 h 5422076"/>
              <a:gd name="connsiteX901" fmla="*/ 2381198 w 9895459"/>
              <a:gd name="connsiteY901" fmla="*/ 1401583 h 5422076"/>
              <a:gd name="connsiteX902" fmla="*/ 2339648 w 9895459"/>
              <a:gd name="connsiteY902" fmla="*/ 1362815 h 5422076"/>
              <a:gd name="connsiteX903" fmla="*/ 2281902 w 9895459"/>
              <a:gd name="connsiteY903" fmla="*/ 1324751 h 5422076"/>
              <a:gd name="connsiteX904" fmla="*/ 2246691 w 9895459"/>
              <a:gd name="connsiteY904" fmla="*/ 1310419 h 5422076"/>
              <a:gd name="connsiteX905" fmla="*/ 2448098 w 9895459"/>
              <a:gd name="connsiteY905" fmla="*/ 3054757 h 5422076"/>
              <a:gd name="connsiteX906" fmla="*/ 2375564 w 9895459"/>
              <a:gd name="connsiteY906" fmla="*/ 3000012 h 5422076"/>
              <a:gd name="connsiteX907" fmla="*/ 2286832 w 9895459"/>
              <a:gd name="connsiteY907" fmla="*/ 3015989 h 5422076"/>
              <a:gd name="connsiteX908" fmla="*/ 2329555 w 9895459"/>
              <a:gd name="connsiteY908" fmla="*/ 3015989 h 5422076"/>
              <a:gd name="connsiteX909" fmla="*/ 2376503 w 9895459"/>
              <a:gd name="connsiteY909" fmla="*/ 3018339 h 5422076"/>
              <a:gd name="connsiteX910" fmla="*/ 2363827 w 9895459"/>
              <a:gd name="connsiteY910" fmla="*/ 3020923 h 5422076"/>
              <a:gd name="connsiteX911" fmla="*/ 2387301 w 9895459"/>
              <a:gd name="connsiteY911" fmla="*/ 3042539 h 5422076"/>
              <a:gd name="connsiteX912" fmla="*/ 2424859 w 9895459"/>
              <a:gd name="connsiteY912" fmla="*/ 3069560 h 5422076"/>
              <a:gd name="connsiteX913" fmla="*/ 2433779 w 9895459"/>
              <a:gd name="connsiteY913" fmla="*/ 3097755 h 5422076"/>
              <a:gd name="connsiteX914" fmla="*/ 2430728 w 9895459"/>
              <a:gd name="connsiteY914" fmla="*/ 3116552 h 5422076"/>
              <a:gd name="connsiteX915" fmla="*/ 2430728 w 9895459"/>
              <a:gd name="connsiteY915" fmla="*/ 3125715 h 5422076"/>
              <a:gd name="connsiteX916" fmla="*/ 2481431 w 9895459"/>
              <a:gd name="connsiteY916" fmla="*/ 3141928 h 5422076"/>
              <a:gd name="connsiteX917" fmla="*/ 2496924 w 9895459"/>
              <a:gd name="connsiteY917" fmla="*/ 3126185 h 5422076"/>
              <a:gd name="connsiteX918" fmla="*/ 2448098 w 9895459"/>
              <a:gd name="connsiteY918" fmla="*/ 3054757 h 5422076"/>
              <a:gd name="connsiteX919" fmla="*/ 2525797 w 9895459"/>
              <a:gd name="connsiteY919" fmla="*/ 3164249 h 5422076"/>
              <a:gd name="connsiteX920" fmla="*/ 2534483 w 9895459"/>
              <a:gd name="connsiteY920" fmla="*/ 3201137 h 5422076"/>
              <a:gd name="connsiteX921" fmla="*/ 2491995 w 9895459"/>
              <a:gd name="connsiteY921" fmla="*/ 3195968 h 5422076"/>
              <a:gd name="connsiteX922" fmla="*/ 2491995 w 9895459"/>
              <a:gd name="connsiteY922" fmla="*/ 3204897 h 5422076"/>
              <a:gd name="connsiteX923" fmla="*/ 2529318 w 9895459"/>
              <a:gd name="connsiteY923" fmla="*/ 3231212 h 5422076"/>
              <a:gd name="connsiteX924" fmla="*/ 2560774 w 9895459"/>
              <a:gd name="connsiteY924" fmla="*/ 3222988 h 5422076"/>
              <a:gd name="connsiteX925" fmla="*/ 2611243 w 9895459"/>
              <a:gd name="connsiteY925" fmla="*/ 3228158 h 5422076"/>
              <a:gd name="connsiteX926" fmla="*/ 2654670 w 9895459"/>
              <a:gd name="connsiteY926" fmla="*/ 3223693 h 5422076"/>
              <a:gd name="connsiteX927" fmla="*/ 2636829 w 9895459"/>
              <a:gd name="connsiteY927" fmla="*/ 3189624 h 5422076"/>
              <a:gd name="connsiteX928" fmla="*/ 2525797 w 9895459"/>
              <a:gd name="connsiteY928" fmla="*/ 3164718 h 5422076"/>
              <a:gd name="connsiteX929" fmla="*/ 2408427 w 9895459"/>
              <a:gd name="connsiteY929" fmla="*/ 3174587 h 5422076"/>
              <a:gd name="connsiteX930" fmla="*/ 2373216 w 9895459"/>
              <a:gd name="connsiteY930" fmla="*/ 3169418 h 5422076"/>
              <a:gd name="connsiteX931" fmla="*/ 2392935 w 9895459"/>
              <a:gd name="connsiteY931" fmla="*/ 3187275 h 5422076"/>
              <a:gd name="connsiteX932" fmla="*/ 2407723 w 9895459"/>
              <a:gd name="connsiteY932" fmla="*/ 3175057 h 5422076"/>
              <a:gd name="connsiteX933" fmla="*/ 2709364 w 9895459"/>
              <a:gd name="connsiteY933" fmla="*/ 3249539 h 5422076"/>
              <a:gd name="connsiteX934" fmla="*/ 2700209 w 9895459"/>
              <a:gd name="connsiteY934" fmla="*/ 3267161 h 5422076"/>
              <a:gd name="connsiteX935" fmla="*/ 2747157 w 9895459"/>
              <a:gd name="connsiteY935" fmla="*/ 3273270 h 5422076"/>
              <a:gd name="connsiteX936" fmla="*/ 2708660 w 9895459"/>
              <a:gd name="connsiteY936" fmla="*/ 3250009 h 5422076"/>
              <a:gd name="connsiteX937" fmla="*/ 2514530 w 9895459"/>
              <a:gd name="connsiteY937" fmla="*/ 1165684 h 5422076"/>
              <a:gd name="connsiteX938" fmla="*/ 2498568 w 9895459"/>
              <a:gd name="connsiteY938" fmla="*/ 1207507 h 5422076"/>
              <a:gd name="connsiteX939" fmla="*/ 2537300 w 9895459"/>
              <a:gd name="connsiteY939" fmla="*/ 1231003 h 5422076"/>
              <a:gd name="connsiteX940" fmla="*/ 2513826 w 9895459"/>
              <a:gd name="connsiteY940" fmla="*/ 1166154 h 5422076"/>
              <a:gd name="connsiteX941" fmla="*/ 2334015 w 9895459"/>
              <a:gd name="connsiteY941" fmla="*/ 1442466 h 5422076"/>
              <a:gd name="connsiteX942" fmla="*/ 2294344 w 9895459"/>
              <a:gd name="connsiteY942" fmla="*/ 1467842 h 5422076"/>
              <a:gd name="connsiteX943" fmla="*/ 2331902 w 9895459"/>
              <a:gd name="connsiteY943" fmla="*/ 1472306 h 5422076"/>
              <a:gd name="connsiteX944" fmla="*/ 2334015 w 9895459"/>
              <a:gd name="connsiteY944" fmla="*/ 1442466 h 5422076"/>
              <a:gd name="connsiteX945" fmla="*/ 2404437 w 9895459"/>
              <a:gd name="connsiteY945" fmla="*/ 1471366 h 5422076"/>
              <a:gd name="connsiteX946" fmla="*/ 2404437 w 9895459"/>
              <a:gd name="connsiteY946" fmla="*/ 1498151 h 5422076"/>
              <a:gd name="connsiteX947" fmla="*/ 2432840 w 9895459"/>
              <a:gd name="connsiteY947" fmla="*/ 1479825 h 5422076"/>
              <a:gd name="connsiteX948" fmla="*/ 2404437 w 9895459"/>
              <a:gd name="connsiteY948" fmla="*/ 1471366 h 5422076"/>
              <a:gd name="connsiteX949" fmla="*/ 2034721 w 9895459"/>
              <a:gd name="connsiteY949" fmla="*/ 552205 h 5422076"/>
              <a:gd name="connsiteX950" fmla="*/ 1981435 w 9895459"/>
              <a:gd name="connsiteY950" fmla="*/ 565128 h 5422076"/>
              <a:gd name="connsiteX951" fmla="*/ 2073219 w 9895459"/>
              <a:gd name="connsiteY951" fmla="*/ 568652 h 5422076"/>
              <a:gd name="connsiteX952" fmla="*/ 2121810 w 9895459"/>
              <a:gd name="connsiteY952" fmla="*/ 542337 h 5422076"/>
              <a:gd name="connsiteX953" fmla="*/ 2034721 w 9895459"/>
              <a:gd name="connsiteY953" fmla="*/ 552205 h 5422076"/>
              <a:gd name="connsiteX954" fmla="*/ 1834488 w 9895459"/>
              <a:gd name="connsiteY954" fmla="*/ 376220 h 5422076"/>
              <a:gd name="connsiteX955" fmla="*/ 1848338 w 9895459"/>
              <a:gd name="connsiteY955" fmla="*/ 410289 h 5422076"/>
              <a:gd name="connsiteX956" fmla="*/ 1883783 w 9895459"/>
              <a:gd name="connsiteY956" fmla="*/ 386793 h 5422076"/>
              <a:gd name="connsiteX957" fmla="*/ 1834488 w 9895459"/>
              <a:gd name="connsiteY957" fmla="*/ 376220 h 5422076"/>
              <a:gd name="connsiteX958" fmla="*/ 4117804 w 9895459"/>
              <a:gd name="connsiteY958" fmla="*/ 1209621 h 5422076"/>
              <a:gd name="connsiteX959" fmla="*/ 4056067 w 9895459"/>
              <a:gd name="connsiteY959" fmla="*/ 1234762 h 5422076"/>
              <a:gd name="connsiteX960" fmla="*/ 4023439 w 9895459"/>
              <a:gd name="connsiteY960" fmla="*/ 1246745 h 5422076"/>
              <a:gd name="connsiteX961" fmla="*/ 3994800 w 9895459"/>
              <a:gd name="connsiteY961" fmla="*/ 1298201 h 5422076"/>
              <a:gd name="connsiteX962" fmla="*/ 3976726 w 9895459"/>
              <a:gd name="connsiteY962" fmla="*/ 1265307 h 5422076"/>
              <a:gd name="connsiteX963" fmla="*/ 3962171 w 9895459"/>
              <a:gd name="connsiteY963" fmla="*/ 1228418 h 5422076"/>
              <a:gd name="connsiteX964" fmla="*/ 3906538 w 9895459"/>
              <a:gd name="connsiteY964" fmla="*/ 1218315 h 5422076"/>
              <a:gd name="connsiteX965" fmla="*/ 3921796 w 9895459"/>
              <a:gd name="connsiteY965" fmla="*/ 1243690 h 5422076"/>
              <a:gd name="connsiteX966" fmla="*/ 3882595 w 9895459"/>
              <a:gd name="connsiteY966" fmla="*/ 1272121 h 5422076"/>
              <a:gd name="connsiteX967" fmla="*/ 3913580 w 9895459"/>
              <a:gd name="connsiteY967" fmla="*/ 1272121 h 5422076"/>
              <a:gd name="connsiteX968" fmla="*/ 3945270 w 9895459"/>
              <a:gd name="connsiteY968" fmla="*/ 1294207 h 5422076"/>
              <a:gd name="connsiteX969" fmla="*/ 3931890 w 9895459"/>
              <a:gd name="connsiteY969" fmla="*/ 1320287 h 5422076"/>
              <a:gd name="connsiteX970" fmla="*/ 3965223 w 9895459"/>
              <a:gd name="connsiteY970" fmla="*/ 1326161 h 5422076"/>
              <a:gd name="connsiteX971" fmla="*/ 3974848 w 9895459"/>
              <a:gd name="connsiteY971" fmla="*/ 1349657 h 5422076"/>
              <a:gd name="connsiteX972" fmla="*/ 4031889 w 9895459"/>
              <a:gd name="connsiteY972" fmla="*/ 1349657 h 5422076"/>
              <a:gd name="connsiteX973" fmla="*/ 4095974 w 9895459"/>
              <a:gd name="connsiteY973" fmla="*/ 1354591 h 5422076"/>
              <a:gd name="connsiteX974" fmla="*/ 4179541 w 9895459"/>
              <a:gd name="connsiteY974" fmla="*/ 1320757 h 5422076"/>
              <a:gd name="connsiteX975" fmla="*/ 4230010 w 9895459"/>
              <a:gd name="connsiteY975" fmla="*/ 1287628 h 5422076"/>
              <a:gd name="connsiteX976" fmla="*/ 4246911 w 9895459"/>
              <a:gd name="connsiteY976" fmla="*/ 1250739 h 5422076"/>
              <a:gd name="connsiteX977" fmla="*/ 4256066 w 9895459"/>
              <a:gd name="connsiteY977" fmla="*/ 1230063 h 5422076"/>
              <a:gd name="connsiteX978" fmla="*/ 4206771 w 9895459"/>
              <a:gd name="connsiteY978" fmla="*/ 1209621 h 5422076"/>
              <a:gd name="connsiteX979" fmla="*/ 4180010 w 9895459"/>
              <a:gd name="connsiteY979" fmla="*/ 1188710 h 5422076"/>
              <a:gd name="connsiteX980" fmla="*/ 4117804 w 9895459"/>
              <a:gd name="connsiteY980" fmla="*/ 1209856 h 5422076"/>
              <a:gd name="connsiteX981" fmla="*/ 6822009 w 9895459"/>
              <a:gd name="connsiteY981" fmla="*/ 3403202 h 5422076"/>
              <a:gd name="connsiteX982" fmla="*/ 6817784 w 9895459"/>
              <a:gd name="connsiteY982" fmla="*/ 3429753 h 5422076"/>
              <a:gd name="connsiteX983" fmla="*/ 6817784 w 9895459"/>
              <a:gd name="connsiteY983" fmla="*/ 3470871 h 5422076"/>
              <a:gd name="connsiteX984" fmla="*/ 6827174 w 9895459"/>
              <a:gd name="connsiteY984" fmla="*/ 3496951 h 5422076"/>
              <a:gd name="connsiteX985" fmla="*/ 6852056 w 9895459"/>
              <a:gd name="connsiteY985" fmla="*/ 3496951 h 5422076"/>
              <a:gd name="connsiteX986" fmla="*/ 6869661 w 9895459"/>
              <a:gd name="connsiteY986" fmla="*/ 3465466 h 5422076"/>
              <a:gd name="connsiteX987" fmla="*/ 6846187 w 9895459"/>
              <a:gd name="connsiteY987" fmla="*/ 3418475 h 5422076"/>
              <a:gd name="connsiteX988" fmla="*/ 6822009 w 9895459"/>
              <a:gd name="connsiteY988" fmla="*/ 3403437 h 5422076"/>
              <a:gd name="connsiteX989" fmla="*/ 6812151 w 9895459"/>
              <a:gd name="connsiteY989" fmla="*/ 3384875 h 5422076"/>
              <a:gd name="connsiteX990" fmla="*/ 6818019 w 9895459"/>
              <a:gd name="connsiteY990" fmla="*/ 3393334 h 5422076"/>
              <a:gd name="connsiteX991" fmla="*/ 6819897 w 9895459"/>
              <a:gd name="connsiteY991" fmla="*/ 3388635 h 5422076"/>
              <a:gd name="connsiteX992" fmla="*/ 6816611 w 9895459"/>
              <a:gd name="connsiteY992" fmla="*/ 3382761 h 5422076"/>
              <a:gd name="connsiteX993" fmla="*/ 6811916 w 9895459"/>
              <a:gd name="connsiteY993" fmla="*/ 3385815 h 5422076"/>
              <a:gd name="connsiteX994" fmla="*/ 7965663 w 9895459"/>
              <a:gd name="connsiteY994" fmla="*/ 4179508 h 5422076"/>
              <a:gd name="connsiteX995" fmla="*/ 7964254 w 9895459"/>
              <a:gd name="connsiteY995" fmla="*/ 4180918 h 5422076"/>
              <a:gd name="connsiteX996" fmla="*/ 7884678 w 9895459"/>
              <a:gd name="connsiteY996" fmla="*/ 4208643 h 5422076"/>
              <a:gd name="connsiteX997" fmla="*/ 7774819 w 9895459"/>
              <a:gd name="connsiteY997" fmla="*/ 4276546 h 5422076"/>
              <a:gd name="connsiteX998" fmla="*/ 7770125 w 9895459"/>
              <a:gd name="connsiteY998" fmla="*/ 4293698 h 5422076"/>
              <a:gd name="connsiteX999" fmla="*/ 7757213 w 9895459"/>
              <a:gd name="connsiteY999" fmla="*/ 4281011 h 5422076"/>
              <a:gd name="connsiteX1000" fmla="*/ 7749232 w 9895459"/>
              <a:gd name="connsiteY1000" fmla="*/ 4320719 h 5422076"/>
              <a:gd name="connsiteX1001" fmla="*/ 7759561 w 9895459"/>
              <a:gd name="connsiteY1001" fmla="*/ 4374524 h 5422076"/>
              <a:gd name="connsiteX1002" fmla="*/ 7750876 w 9895459"/>
              <a:gd name="connsiteY1002" fmla="*/ 4429035 h 5422076"/>
              <a:gd name="connsiteX1003" fmla="*/ 7786087 w 9895459"/>
              <a:gd name="connsiteY1003" fmla="*/ 4496234 h 5422076"/>
              <a:gd name="connsiteX1004" fmla="*/ 7802049 w 9895459"/>
              <a:gd name="connsiteY1004" fmla="*/ 4545575 h 5422076"/>
              <a:gd name="connsiteX1005" fmla="*/ 7806040 w 9895459"/>
              <a:gd name="connsiteY1005" fmla="*/ 4618647 h 5422076"/>
              <a:gd name="connsiteX1006" fmla="*/ 7796415 w 9895459"/>
              <a:gd name="connsiteY1006" fmla="*/ 4652951 h 5422076"/>
              <a:gd name="connsiteX1007" fmla="*/ 7873410 w 9895459"/>
              <a:gd name="connsiteY1007" fmla="*/ 4672453 h 5422076"/>
              <a:gd name="connsiteX1008" fmla="*/ 7927870 w 9895459"/>
              <a:gd name="connsiteY1008" fmla="*/ 4642613 h 5422076"/>
              <a:gd name="connsiteX1009" fmla="*/ 7985616 w 9895459"/>
              <a:gd name="connsiteY1009" fmla="*/ 4628986 h 5422076"/>
              <a:gd name="connsiteX1010" fmla="*/ 8035381 w 9895459"/>
              <a:gd name="connsiteY1010" fmla="*/ 4612773 h 5422076"/>
              <a:gd name="connsiteX1011" fmla="*/ 8061671 w 9895459"/>
              <a:gd name="connsiteY1011" fmla="*/ 4584343 h 5422076"/>
              <a:gd name="connsiteX1012" fmla="*/ 8099465 w 9895459"/>
              <a:gd name="connsiteY1012" fmla="*/ 4566251 h 5422076"/>
              <a:gd name="connsiteX1013" fmla="*/ 8146413 w 9895459"/>
              <a:gd name="connsiteY1013" fmla="*/ 4557323 h 5422076"/>
              <a:gd name="connsiteX1014" fmla="*/ 8200168 w 9895459"/>
              <a:gd name="connsiteY1014" fmla="*/ 4538761 h 5422076"/>
              <a:gd name="connsiteX1015" fmla="*/ 8285848 w 9895459"/>
              <a:gd name="connsiteY1015" fmla="*/ 4551449 h 5422076"/>
              <a:gd name="connsiteX1016" fmla="*/ 8339603 w 9895459"/>
              <a:gd name="connsiteY1016" fmla="*/ 4584343 h 5422076"/>
              <a:gd name="connsiteX1017" fmla="*/ 8359556 w 9895459"/>
              <a:gd name="connsiteY1017" fmla="*/ 4607839 h 5422076"/>
              <a:gd name="connsiteX1018" fmla="*/ 8378101 w 9895459"/>
              <a:gd name="connsiteY1018" fmla="*/ 4597266 h 5422076"/>
              <a:gd name="connsiteX1019" fmla="*/ 8421293 w 9895459"/>
              <a:gd name="connsiteY1019" fmla="*/ 4563667 h 5422076"/>
              <a:gd name="connsiteX1020" fmla="*/ 8412608 w 9895459"/>
              <a:gd name="connsiteY1020" fmla="*/ 4596561 h 5422076"/>
              <a:gd name="connsiteX1021" fmla="*/ 8405331 w 9895459"/>
              <a:gd name="connsiteY1021" fmla="*/ 4622642 h 5422076"/>
              <a:gd name="connsiteX1022" fmla="*/ 8426222 w 9895459"/>
              <a:gd name="connsiteY1022" fmla="*/ 4607839 h 5422076"/>
              <a:gd name="connsiteX1023" fmla="*/ 8433265 w 9895459"/>
              <a:gd name="connsiteY1023" fmla="*/ 4643553 h 5422076"/>
              <a:gd name="connsiteX1024" fmla="*/ 8450166 w 9895459"/>
              <a:gd name="connsiteY1024" fmla="*/ 4654831 h 5422076"/>
              <a:gd name="connsiteX1025" fmla="*/ 8473640 w 9895459"/>
              <a:gd name="connsiteY1025" fmla="*/ 4690780 h 5422076"/>
              <a:gd name="connsiteX1026" fmla="*/ 8530682 w 9895459"/>
              <a:gd name="connsiteY1026" fmla="*/ 4730958 h 5422076"/>
              <a:gd name="connsiteX1027" fmla="*/ 8581151 w 9895459"/>
              <a:gd name="connsiteY1027" fmla="*/ 4730958 h 5422076"/>
              <a:gd name="connsiteX1028" fmla="*/ 8611432 w 9895459"/>
              <a:gd name="connsiteY1028" fmla="*/ 4718270 h 5422076"/>
              <a:gd name="connsiteX1029" fmla="*/ 8646878 w 9895459"/>
              <a:gd name="connsiteY1029" fmla="*/ 4736127 h 5422076"/>
              <a:gd name="connsiteX1030" fmla="*/ 8706972 w 9895459"/>
              <a:gd name="connsiteY1030" fmla="*/ 4711456 h 5422076"/>
              <a:gd name="connsiteX1031" fmla="*/ 8741244 w 9895459"/>
              <a:gd name="connsiteY1031" fmla="*/ 4699473 h 5422076"/>
              <a:gd name="connsiteX1032" fmla="*/ 8766126 w 9895459"/>
              <a:gd name="connsiteY1032" fmla="*/ 4649427 h 5422076"/>
              <a:gd name="connsiteX1033" fmla="*/ 8786079 w 9895459"/>
              <a:gd name="connsiteY1033" fmla="*/ 4583873 h 5422076"/>
              <a:gd name="connsiteX1034" fmla="*/ 8819882 w 9895459"/>
              <a:gd name="connsiteY1034" fmla="*/ 4526308 h 5422076"/>
              <a:gd name="connsiteX1035" fmla="*/ 8845468 w 9895459"/>
              <a:gd name="connsiteY1035" fmla="*/ 4408829 h 5422076"/>
              <a:gd name="connsiteX1036" fmla="*/ 8838191 w 9895459"/>
              <a:gd name="connsiteY1036" fmla="*/ 4357137 h 5422076"/>
              <a:gd name="connsiteX1037" fmla="*/ 8810257 w 9895459"/>
              <a:gd name="connsiteY1037" fmla="*/ 4305682 h 5422076"/>
              <a:gd name="connsiteX1038" fmla="*/ 8771760 w 9895459"/>
              <a:gd name="connsiteY1038" fmla="*/ 4270672 h 5422076"/>
              <a:gd name="connsiteX1039" fmla="*/ 8761431 w 9895459"/>
              <a:gd name="connsiteY1039" fmla="*/ 4240833 h 5422076"/>
              <a:gd name="connsiteX1040" fmla="*/ 8731619 w 9895459"/>
              <a:gd name="connsiteY1040" fmla="*/ 4230259 h 5422076"/>
              <a:gd name="connsiteX1041" fmla="*/ 8711666 w 9895459"/>
              <a:gd name="connsiteY1041" fmla="*/ 4193606 h 5422076"/>
              <a:gd name="connsiteX1042" fmla="*/ 8660493 w 9895459"/>
              <a:gd name="connsiteY1042" fmla="*/ 4170110 h 5422076"/>
              <a:gd name="connsiteX1043" fmla="*/ 8648287 w 9895459"/>
              <a:gd name="connsiteY1043" fmla="*/ 4136510 h 5422076"/>
              <a:gd name="connsiteX1044" fmla="*/ 8629977 w 9895459"/>
              <a:gd name="connsiteY1044" fmla="*/ 4087404 h 5422076"/>
              <a:gd name="connsiteX1045" fmla="*/ 8621995 w 9895459"/>
              <a:gd name="connsiteY1045" fmla="*/ 4060619 h 5422076"/>
              <a:gd name="connsiteX1046" fmla="*/ 8606033 w 9895459"/>
              <a:gd name="connsiteY1046" fmla="*/ 4027724 h 5422076"/>
              <a:gd name="connsiteX1047" fmla="*/ 8574343 w 9895459"/>
              <a:gd name="connsiteY1047" fmla="*/ 4004228 h 5422076"/>
              <a:gd name="connsiteX1048" fmla="*/ 8546175 w 9895459"/>
              <a:gd name="connsiteY1048" fmla="*/ 3940084 h 5422076"/>
              <a:gd name="connsiteX1049" fmla="*/ 8529039 w 9895459"/>
              <a:gd name="connsiteY1049" fmla="*/ 3950893 h 5422076"/>
              <a:gd name="connsiteX1050" fmla="*/ 8513546 w 9895459"/>
              <a:gd name="connsiteY1050" fmla="*/ 4000704 h 5422076"/>
              <a:gd name="connsiteX1051" fmla="*/ 8521997 w 9895459"/>
              <a:gd name="connsiteY1051" fmla="*/ 4057094 h 5422076"/>
              <a:gd name="connsiteX1052" fmla="*/ 8492654 w 9895459"/>
              <a:gd name="connsiteY1052" fmla="*/ 4123823 h 5422076"/>
              <a:gd name="connsiteX1053" fmla="*/ 8462842 w 9895459"/>
              <a:gd name="connsiteY1053" fmla="*/ 4121238 h 5422076"/>
              <a:gd name="connsiteX1054" fmla="*/ 8430682 w 9895459"/>
              <a:gd name="connsiteY1054" fmla="*/ 4092808 h 5422076"/>
              <a:gd name="connsiteX1055" fmla="*/ 8356035 w 9895459"/>
              <a:gd name="connsiteY1055" fmla="*/ 4058504 h 5422076"/>
              <a:gd name="connsiteX1056" fmla="*/ 8356035 w 9895459"/>
              <a:gd name="connsiteY1056" fmla="*/ 4026550 h 5422076"/>
              <a:gd name="connsiteX1057" fmla="*/ 8381622 w 9895459"/>
              <a:gd name="connsiteY1057" fmla="*/ 3987311 h 5422076"/>
              <a:gd name="connsiteX1058" fmla="*/ 8374580 w 9895459"/>
              <a:gd name="connsiteY1058" fmla="*/ 3963815 h 5422076"/>
              <a:gd name="connsiteX1059" fmla="*/ 8308853 w 9895459"/>
              <a:gd name="connsiteY1059" fmla="*/ 3954417 h 5422076"/>
              <a:gd name="connsiteX1060" fmla="*/ 8267304 w 9895459"/>
              <a:gd name="connsiteY1060" fmla="*/ 3967810 h 5422076"/>
              <a:gd name="connsiteX1061" fmla="*/ 8261904 w 9895459"/>
              <a:gd name="connsiteY1061" fmla="*/ 3984727 h 5422076"/>
              <a:gd name="connsiteX1062" fmla="*/ 8209088 w 9895459"/>
              <a:gd name="connsiteY1062" fmla="*/ 3989191 h 5422076"/>
              <a:gd name="connsiteX1063" fmla="*/ 8191013 w 9895459"/>
              <a:gd name="connsiteY1063" fmla="*/ 4030074 h 5422076"/>
              <a:gd name="connsiteX1064" fmla="*/ 8182797 w 9895459"/>
              <a:gd name="connsiteY1064" fmla="*/ 4054980 h 5422076"/>
              <a:gd name="connsiteX1065" fmla="*/ 8122469 w 9895459"/>
              <a:gd name="connsiteY1065" fmla="*/ 4031484 h 5422076"/>
              <a:gd name="connsiteX1066" fmla="*/ 8087962 w 9895459"/>
              <a:gd name="connsiteY1066" fmla="*/ 4040412 h 5422076"/>
              <a:gd name="connsiteX1067" fmla="*/ 8001813 w 9895459"/>
              <a:gd name="connsiteY1067" fmla="*/ 4110900 h 5422076"/>
              <a:gd name="connsiteX1068" fmla="*/ 7965663 w 9895459"/>
              <a:gd name="connsiteY1068" fmla="*/ 4179743 h 5422076"/>
              <a:gd name="connsiteX1069" fmla="*/ 7253462 w 9895459"/>
              <a:gd name="connsiteY1069" fmla="*/ 3506584 h 5422076"/>
              <a:gd name="connsiteX1070" fmla="*/ 7249706 w 9895459"/>
              <a:gd name="connsiteY1070" fmla="*/ 3519977 h 5422076"/>
              <a:gd name="connsiteX1071" fmla="*/ 7280691 w 9895459"/>
              <a:gd name="connsiteY1071" fmla="*/ 3554046 h 5422076"/>
              <a:gd name="connsiteX1072" fmla="*/ 7309095 w 9895459"/>
              <a:gd name="connsiteY1072" fmla="*/ 3568849 h 5422076"/>
              <a:gd name="connsiteX1073" fmla="*/ 7325527 w 9895459"/>
              <a:gd name="connsiteY1073" fmla="*/ 3602213 h 5422076"/>
              <a:gd name="connsiteX1074" fmla="*/ 7346888 w 9895459"/>
              <a:gd name="connsiteY1074" fmla="*/ 3622654 h 5422076"/>
              <a:gd name="connsiteX1075" fmla="*/ 7364494 w 9895459"/>
              <a:gd name="connsiteY1075" fmla="*/ 3655549 h 5422076"/>
              <a:gd name="connsiteX1076" fmla="*/ 7383273 w 9895459"/>
              <a:gd name="connsiteY1076" fmla="*/ 3683274 h 5422076"/>
              <a:gd name="connsiteX1077" fmla="*/ 7406747 w 9895459"/>
              <a:gd name="connsiteY1077" fmla="*/ 3733085 h 5422076"/>
              <a:gd name="connsiteX1078" fmla="*/ 7457920 w 9895459"/>
              <a:gd name="connsiteY1078" fmla="*/ 3785011 h 5422076"/>
              <a:gd name="connsiteX1079" fmla="*/ 7504868 w 9895459"/>
              <a:gd name="connsiteY1079" fmla="*/ 3825659 h 5422076"/>
              <a:gd name="connsiteX1080" fmla="*/ 7528342 w 9895459"/>
              <a:gd name="connsiteY1080" fmla="*/ 3822840 h 5422076"/>
              <a:gd name="connsiteX1081" fmla="*/ 7544305 w 9895459"/>
              <a:gd name="connsiteY1081" fmla="*/ 3780547 h 5422076"/>
              <a:gd name="connsiteX1082" fmla="*/ 7532098 w 9895459"/>
              <a:gd name="connsiteY1082" fmla="*/ 3733555 h 5422076"/>
              <a:gd name="connsiteX1083" fmla="*/ 7506980 w 9895459"/>
              <a:gd name="connsiteY1083" fmla="*/ 3719693 h 5422076"/>
              <a:gd name="connsiteX1084" fmla="*/ 7487732 w 9895459"/>
              <a:gd name="connsiteY1084" fmla="*/ 3686798 h 5422076"/>
              <a:gd name="connsiteX1085" fmla="*/ 7476465 w 9895459"/>
              <a:gd name="connsiteY1085" fmla="*/ 3671291 h 5422076"/>
              <a:gd name="connsiteX1086" fmla="*/ 7473883 w 9895459"/>
              <a:gd name="connsiteY1086" fmla="*/ 3647795 h 5422076"/>
              <a:gd name="connsiteX1087" fmla="*/ 7454634 w 9895459"/>
              <a:gd name="connsiteY1087" fmla="*/ 3627823 h 5422076"/>
              <a:gd name="connsiteX1088" fmla="*/ 7414024 w 9895459"/>
              <a:gd name="connsiteY1088" fmla="*/ 3608557 h 5422076"/>
              <a:gd name="connsiteX1089" fmla="*/ 7360034 w 9895459"/>
              <a:gd name="connsiteY1089" fmla="*/ 3570963 h 5422076"/>
              <a:gd name="connsiteX1090" fmla="*/ 7323884 w 9895459"/>
              <a:gd name="connsiteY1090" fmla="*/ 3533370 h 5422076"/>
              <a:gd name="connsiteX1091" fmla="*/ 7253462 w 9895459"/>
              <a:gd name="connsiteY1091" fmla="*/ 3506584 h 5422076"/>
              <a:gd name="connsiteX1092" fmla="*/ 7564257 w 9895459"/>
              <a:gd name="connsiteY1092" fmla="*/ 3827774 h 5422076"/>
              <a:gd name="connsiteX1093" fmla="*/ 7536558 w 9895459"/>
              <a:gd name="connsiteY1093" fmla="*/ 3835763 h 5422076"/>
              <a:gd name="connsiteX1094" fmla="*/ 7542426 w 9895459"/>
              <a:gd name="connsiteY1094" fmla="*/ 3851270 h 5422076"/>
              <a:gd name="connsiteX1095" fmla="*/ 7552520 w 9895459"/>
              <a:gd name="connsiteY1095" fmla="*/ 3860198 h 5422076"/>
              <a:gd name="connsiteX1096" fmla="*/ 7573412 w 9895459"/>
              <a:gd name="connsiteY1096" fmla="*/ 3869596 h 5422076"/>
              <a:gd name="connsiteX1097" fmla="*/ 7627402 w 9895459"/>
              <a:gd name="connsiteY1097" fmla="*/ 3871946 h 5422076"/>
              <a:gd name="connsiteX1098" fmla="*/ 7674350 w 9895459"/>
              <a:gd name="connsiteY1098" fmla="*/ 3887924 h 5422076"/>
              <a:gd name="connsiteX1099" fmla="*/ 7755571 w 9895459"/>
              <a:gd name="connsiteY1099" fmla="*/ 3890508 h 5422076"/>
              <a:gd name="connsiteX1100" fmla="*/ 7756744 w 9895459"/>
              <a:gd name="connsiteY1100" fmla="*/ 3874531 h 5422076"/>
              <a:gd name="connsiteX1101" fmla="*/ 7724115 w 9895459"/>
              <a:gd name="connsiteY1101" fmla="*/ 3856204 h 5422076"/>
              <a:gd name="connsiteX1102" fmla="*/ 7671768 w 9895459"/>
              <a:gd name="connsiteY1102" fmla="*/ 3841167 h 5422076"/>
              <a:gd name="connsiteX1103" fmla="*/ 7647120 w 9895459"/>
              <a:gd name="connsiteY1103" fmla="*/ 3848685 h 5422076"/>
              <a:gd name="connsiteX1104" fmla="*/ 7607684 w 9895459"/>
              <a:gd name="connsiteY1104" fmla="*/ 3840227 h 5422076"/>
              <a:gd name="connsiteX1105" fmla="*/ 7578342 w 9895459"/>
              <a:gd name="connsiteY1105" fmla="*/ 3824720 h 5422076"/>
              <a:gd name="connsiteX1106" fmla="*/ 7563553 w 9895459"/>
              <a:gd name="connsiteY1106" fmla="*/ 3827774 h 5422076"/>
              <a:gd name="connsiteX1107" fmla="*/ 7835617 w 9895459"/>
              <a:gd name="connsiteY1107" fmla="*/ 3882519 h 5422076"/>
              <a:gd name="connsiteX1108" fmla="*/ 7815429 w 9895459"/>
              <a:gd name="connsiteY1108" fmla="*/ 3894972 h 5422076"/>
              <a:gd name="connsiteX1109" fmla="*/ 7845945 w 9895459"/>
              <a:gd name="connsiteY1109" fmla="*/ 3898966 h 5422076"/>
              <a:gd name="connsiteX1110" fmla="*/ 7902518 w 9895459"/>
              <a:gd name="connsiteY1110" fmla="*/ 3886984 h 5422076"/>
              <a:gd name="connsiteX1111" fmla="*/ 7885851 w 9895459"/>
              <a:gd name="connsiteY1111" fmla="*/ 3881580 h 5422076"/>
              <a:gd name="connsiteX1112" fmla="*/ 7859091 w 9895459"/>
              <a:gd name="connsiteY1112" fmla="*/ 3886044 h 5422076"/>
              <a:gd name="connsiteX1113" fmla="*/ 7834912 w 9895459"/>
              <a:gd name="connsiteY1113" fmla="*/ 3882519 h 5422076"/>
              <a:gd name="connsiteX1114" fmla="*/ 7935147 w 9895459"/>
              <a:gd name="connsiteY1114" fmla="*/ 3880640 h 5422076"/>
              <a:gd name="connsiteX1115" fmla="*/ 7933503 w 9895459"/>
              <a:gd name="connsiteY1115" fmla="*/ 3891448 h 5422076"/>
              <a:gd name="connsiteX1116" fmla="*/ 7973410 w 9895459"/>
              <a:gd name="connsiteY1116" fmla="*/ 3894972 h 5422076"/>
              <a:gd name="connsiteX1117" fmla="*/ 8007211 w 9895459"/>
              <a:gd name="connsiteY1117" fmla="*/ 3885574 h 5422076"/>
              <a:gd name="connsiteX1118" fmla="*/ 8051343 w 9895459"/>
              <a:gd name="connsiteY1118" fmla="*/ 3880640 h 5422076"/>
              <a:gd name="connsiteX1119" fmla="*/ 8068010 w 9895459"/>
              <a:gd name="connsiteY1119" fmla="*/ 3878525 h 5422076"/>
              <a:gd name="connsiteX1120" fmla="*/ 8055099 w 9895459"/>
              <a:gd name="connsiteY1120" fmla="*/ 3875470 h 5422076"/>
              <a:gd name="connsiteX1121" fmla="*/ 8024817 w 9895459"/>
              <a:gd name="connsiteY1121" fmla="*/ 3875470 h 5422076"/>
              <a:gd name="connsiteX1122" fmla="*/ 7986320 w 9895459"/>
              <a:gd name="connsiteY1122" fmla="*/ 3884869 h 5422076"/>
              <a:gd name="connsiteX1123" fmla="*/ 7959090 w 9895459"/>
              <a:gd name="connsiteY1123" fmla="*/ 3881814 h 5422076"/>
              <a:gd name="connsiteX1124" fmla="*/ 7934208 w 9895459"/>
              <a:gd name="connsiteY1124" fmla="*/ 3880640 h 5422076"/>
              <a:gd name="connsiteX1125" fmla="*/ 8041953 w 9895459"/>
              <a:gd name="connsiteY1125" fmla="*/ 3904136 h 5422076"/>
              <a:gd name="connsiteX1126" fmla="*/ 8041953 w 9895459"/>
              <a:gd name="connsiteY1126" fmla="*/ 3904136 h 5422076"/>
              <a:gd name="connsiteX1127" fmla="*/ 8029277 w 9895459"/>
              <a:gd name="connsiteY1127" fmla="*/ 3922932 h 5422076"/>
              <a:gd name="connsiteX1128" fmla="*/ 8027869 w 9895459"/>
              <a:gd name="connsiteY1128" fmla="*/ 3933505 h 5422076"/>
              <a:gd name="connsiteX1129" fmla="*/ 8062141 w 9895459"/>
              <a:gd name="connsiteY1129" fmla="*/ 3917528 h 5422076"/>
              <a:gd name="connsiteX1130" fmla="*/ 8092657 w 9895459"/>
              <a:gd name="connsiteY1130" fmla="*/ 3897322 h 5422076"/>
              <a:gd name="connsiteX1131" fmla="*/ 8125286 w 9895459"/>
              <a:gd name="connsiteY1131" fmla="*/ 3875470 h 5422076"/>
              <a:gd name="connsiteX1132" fmla="*/ 8098526 w 9895459"/>
              <a:gd name="connsiteY1132" fmla="*/ 3877115 h 5422076"/>
              <a:gd name="connsiteX1133" fmla="*/ 8068010 w 9895459"/>
              <a:gd name="connsiteY1133" fmla="*/ 3887454 h 5422076"/>
              <a:gd name="connsiteX1134" fmla="*/ 8041249 w 9895459"/>
              <a:gd name="connsiteY1134" fmla="*/ 3904840 h 5422076"/>
              <a:gd name="connsiteX1135" fmla="*/ 7930217 w 9895459"/>
              <a:gd name="connsiteY1135" fmla="*/ 3912124 h 5422076"/>
              <a:gd name="connsiteX1136" fmla="*/ 7901813 w 9895459"/>
              <a:gd name="connsiteY1136" fmla="*/ 3909540 h 5422076"/>
              <a:gd name="connsiteX1137" fmla="*/ 7909325 w 9895459"/>
              <a:gd name="connsiteY1137" fmla="*/ 3922698 h 5422076"/>
              <a:gd name="connsiteX1138" fmla="*/ 7946180 w 9895459"/>
              <a:gd name="connsiteY1138" fmla="*/ 3929511 h 5422076"/>
              <a:gd name="connsiteX1139" fmla="*/ 7929513 w 9895459"/>
              <a:gd name="connsiteY1139" fmla="*/ 3912829 h 5422076"/>
              <a:gd name="connsiteX1140" fmla="*/ 7802519 w 9895459"/>
              <a:gd name="connsiteY1140" fmla="*/ 3496951 h 5422076"/>
              <a:gd name="connsiteX1141" fmla="*/ 7798293 w 9895459"/>
              <a:gd name="connsiteY1141" fmla="*/ 3515513 h 5422076"/>
              <a:gd name="connsiteX1142" fmla="*/ 7765664 w 9895459"/>
              <a:gd name="connsiteY1142" fmla="*/ 3535719 h 5422076"/>
              <a:gd name="connsiteX1143" fmla="*/ 7728810 w 9895459"/>
              <a:gd name="connsiteY1143" fmla="*/ 3566734 h 5422076"/>
              <a:gd name="connsiteX1144" fmla="*/ 7686557 w 9895459"/>
              <a:gd name="connsiteY1144" fmla="*/ 3593050 h 5422076"/>
              <a:gd name="connsiteX1145" fmla="*/ 7686956 w 9895459"/>
              <a:gd name="connsiteY1145" fmla="*/ 3612974 h 5422076"/>
              <a:gd name="connsiteX1146" fmla="*/ 7690312 w 9895459"/>
              <a:gd name="connsiteY1146" fmla="*/ 3615371 h 5422076"/>
              <a:gd name="connsiteX1147" fmla="*/ 7666838 w 9895459"/>
              <a:gd name="connsiteY1147" fmla="*/ 3612081 h 5422076"/>
              <a:gd name="connsiteX1148" fmla="*/ 7648764 w 9895459"/>
              <a:gd name="connsiteY1148" fmla="*/ 3597514 h 5422076"/>
              <a:gd name="connsiteX1149" fmla="*/ 7629515 w 9895459"/>
              <a:gd name="connsiteY1149" fmla="*/ 3615371 h 5422076"/>
              <a:gd name="connsiteX1150" fmla="*/ 7631158 w 9895459"/>
              <a:gd name="connsiteY1150" fmla="*/ 3646855 h 5422076"/>
              <a:gd name="connsiteX1151" fmla="*/ 7625290 w 9895459"/>
              <a:gd name="connsiteY1151" fmla="*/ 3665652 h 5422076"/>
              <a:gd name="connsiteX1152" fmla="*/ 7635383 w 9895459"/>
              <a:gd name="connsiteY1152" fmla="*/ 3689148 h 5422076"/>
              <a:gd name="connsiteX1153" fmla="*/ 7653693 w 9895459"/>
              <a:gd name="connsiteY1153" fmla="*/ 3693612 h 5422076"/>
              <a:gd name="connsiteX1154" fmla="*/ 7666838 w 9895459"/>
              <a:gd name="connsiteY1154" fmla="*/ 3738959 h 5422076"/>
              <a:gd name="connsiteX1155" fmla="*/ 7697355 w 9895459"/>
              <a:gd name="connsiteY1155" fmla="*/ 3738959 h 5422076"/>
              <a:gd name="connsiteX1156" fmla="*/ 7728341 w 9895459"/>
              <a:gd name="connsiteY1156" fmla="*/ 3742953 h 5422076"/>
              <a:gd name="connsiteX1157" fmla="*/ 7763082 w 9895459"/>
              <a:gd name="connsiteY1157" fmla="*/ 3746948 h 5422076"/>
              <a:gd name="connsiteX1158" fmla="*/ 7807448 w 9895459"/>
              <a:gd name="connsiteY1158" fmla="*/ 3758461 h 5422076"/>
              <a:gd name="connsiteX1159" fmla="*/ 7823880 w 9895459"/>
              <a:gd name="connsiteY1159" fmla="*/ 3742953 h 5422076"/>
              <a:gd name="connsiteX1160" fmla="*/ 7839372 w 9895459"/>
              <a:gd name="connsiteY1160" fmla="*/ 3695961 h 5422076"/>
              <a:gd name="connsiteX1161" fmla="*/ 7856040 w 9895459"/>
              <a:gd name="connsiteY1161" fmla="*/ 3669881 h 5422076"/>
              <a:gd name="connsiteX1162" fmla="*/ 7866133 w 9895459"/>
              <a:gd name="connsiteY1162" fmla="*/ 3631583 h 5422076"/>
              <a:gd name="connsiteX1163" fmla="*/ 7885382 w 9895459"/>
              <a:gd name="connsiteY1163" fmla="*/ 3629233 h 5422076"/>
              <a:gd name="connsiteX1164" fmla="*/ 7892189 w 9895459"/>
              <a:gd name="connsiteY1164" fmla="*/ 3614196 h 5422076"/>
              <a:gd name="connsiteX1165" fmla="*/ 7870358 w 9895459"/>
              <a:gd name="connsiteY1165" fmla="*/ 3599863 h 5422076"/>
              <a:gd name="connsiteX1166" fmla="*/ 7865663 w 9895459"/>
              <a:gd name="connsiteY1166" fmla="*/ 3566029 h 5422076"/>
              <a:gd name="connsiteX1167" fmla="*/ 7864490 w 9895459"/>
              <a:gd name="connsiteY1167" fmla="*/ 3542533 h 5422076"/>
              <a:gd name="connsiteX1168" fmla="*/ 7882095 w 9895459"/>
              <a:gd name="connsiteY1168" fmla="*/ 3521152 h 5422076"/>
              <a:gd name="connsiteX1169" fmla="*/ 7898292 w 9895459"/>
              <a:gd name="connsiteY1169" fmla="*/ 3504235 h 5422076"/>
              <a:gd name="connsiteX1170" fmla="*/ 7885851 w 9895459"/>
              <a:gd name="connsiteY1170" fmla="*/ 3492017 h 5422076"/>
              <a:gd name="connsiteX1171" fmla="*/ 7842659 w 9895459"/>
              <a:gd name="connsiteY1171" fmla="*/ 3454423 h 5422076"/>
              <a:gd name="connsiteX1172" fmla="*/ 7801814 w 9895459"/>
              <a:gd name="connsiteY1172" fmla="*/ 3497656 h 5422076"/>
              <a:gd name="connsiteX1173" fmla="*/ 9380910 w 9895459"/>
              <a:gd name="connsiteY1173" fmla="*/ 4554269 h 5422076"/>
              <a:gd name="connsiteX1174" fmla="*/ 9383023 w 9895459"/>
              <a:gd name="connsiteY1174" fmla="*/ 4567191 h 5422076"/>
              <a:gd name="connsiteX1175" fmla="*/ 9403445 w 9895459"/>
              <a:gd name="connsiteY1175" fmla="*/ 4577529 h 5422076"/>
              <a:gd name="connsiteX1176" fmla="*/ 9421520 w 9895459"/>
              <a:gd name="connsiteY1176" fmla="*/ 4612538 h 5422076"/>
              <a:gd name="connsiteX1177" fmla="*/ 9433727 w 9895459"/>
              <a:gd name="connsiteY1177" fmla="*/ 4627811 h 5422076"/>
              <a:gd name="connsiteX1178" fmla="*/ 9433727 w 9895459"/>
              <a:gd name="connsiteY1178" fmla="*/ 4671278 h 5422076"/>
              <a:gd name="connsiteX1179" fmla="*/ 9419173 w 9895459"/>
              <a:gd name="connsiteY1179" fmla="*/ 4702998 h 5422076"/>
              <a:gd name="connsiteX1180" fmla="*/ 9441239 w 9895459"/>
              <a:gd name="connsiteY1180" fmla="*/ 4715920 h 5422076"/>
              <a:gd name="connsiteX1181" fmla="*/ 9445464 w 9895459"/>
              <a:gd name="connsiteY1181" fmla="*/ 4730958 h 5422076"/>
              <a:gd name="connsiteX1182" fmla="*/ 9430440 w 9895459"/>
              <a:gd name="connsiteY1182" fmla="*/ 4748815 h 5422076"/>
              <a:gd name="connsiteX1183" fmla="*/ 9463538 w 9895459"/>
              <a:gd name="connsiteY1183" fmla="*/ 4748815 h 5422076"/>
              <a:gd name="connsiteX1184" fmla="*/ 9497341 w 9895459"/>
              <a:gd name="connsiteY1184" fmla="*/ 4701823 h 5422076"/>
              <a:gd name="connsiteX1185" fmla="*/ 9504149 w 9895459"/>
              <a:gd name="connsiteY1185" fmla="*/ 4683496 h 5422076"/>
              <a:gd name="connsiteX1186" fmla="*/ 9525510 w 9895459"/>
              <a:gd name="connsiteY1186" fmla="*/ 4664934 h 5422076"/>
              <a:gd name="connsiteX1187" fmla="*/ 9533021 w 9895459"/>
              <a:gd name="connsiteY1187" fmla="*/ 4631570 h 5422076"/>
              <a:gd name="connsiteX1188" fmla="*/ 9505792 w 9895459"/>
              <a:gd name="connsiteY1188" fmla="*/ 4643083 h 5422076"/>
              <a:gd name="connsiteX1189" fmla="*/ 9480205 w 9895459"/>
              <a:gd name="connsiteY1189" fmla="*/ 4640968 h 5422076"/>
              <a:gd name="connsiteX1190" fmla="*/ 9462599 w 9895459"/>
              <a:gd name="connsiteY1190" fmla="*/ 4625696 h 5422076"/>
              <a:gd name="connsiteX1191" fmla="*/ 9452976 w 9895459"/>
              <a:gd name="connsiteY1191" fmla="*/ 4610189 h 5422076"/>
              <a:gd name="connsiteX1192" fmla="*/ 9441708 w 9895459"/>
              <a:gd name="connsiteY1192" fmla="*/ 4621702 h 5422076"/>
              <a:gd name="connsiteX1193" fmla="*/ 9429971 w 9895459"/>
              <a:gd name="connsiteY1193" fmla="*/ 4600790 h 5422076"/>
              <a:gd name="connsiteX1194" fmla="*/ 9420346 w 9895459"/>
              <a:gd name="connsiteY1194" fmla="*/ 4581289 h 5422076"/>
              <a:gd name="connsiteX1195" fmla="*/ 9401098 w 9895459"/>
              <a:gd name="connsiteY1195" fmla="*/ 4558968 h 5422076"/>
              <a:gd name="connsiteX1196" fmla="*/ 9380206 w 9895459"/>
              <a:gd name="connsiteY1196" fmla="*/ 4554738 h 5422076"/>
              <a:gd name="connsiteX1197" fmla="*/ 9384196 w 9895459"/>
              <a:gd name="connsiteY1197" fmla="*/ 4734952 h 5422076"/>
              <a:gd name="connsiteX1198" fmla="*/ 9355793 w 9895459"/>
              <a:gd name="connsiteY1198" fmla="*/ 4766202 h 5422076"/>
              <a:gd name="connsiteX1199" fmla="*/ 9336075 w 9895459"/>
              <a:gd name="connsiteY1199" fmla="*/ 4801681 h 5422076"/>
              <a:gd name="connsiteX1200" fmla="*/ 9290770 w 9895459"/>
              <a:gd name="connsiteY1200" fmla="*/ 4836925 h 5422076"/>
              <a:gd name="connsiteX1201" fmla="*/ 9246874 w 9895459"/>
              <a:gd name="connsiteY1201" fmla="*/ 4868409 h 5422076"/>
              <a:gd name="connsiteX1202" fmla="*/ 9204151 w 9895459"/>
              <a:gd name="connsiteY1202" fmla="*/ 4924094 h 5422076"/>
              <a:gd name="connsiteX1203" fmla="*/ 9237249 w 9895459"/>
              <a:gd name="connsiteY1203" fmla="*/ 4933023 h 5422076"/>
              <a:gd name="connsiteX1204" fmla="*/ 9301333 w 9895459"/>
              <a:gd name="connsiteY1204" fmla="*/ 4933023 h 5422076"/>
              <a:gd name="connsiteX1205" fmla="*/ 9343587 w 9895459"/>
              <a:gd name="connsiteY1205" fmla="*/ 4859246 h 5422076"/>
              <a:gd name="connsiteX1206" fmla="*/ 9379267 w 9895459"/>
              <a:gd name="connsiteY1206" fmla="*/ 4824472 h 5422076"/>
              <a:gd name="connsiteX1207" fmla="*/ 9421990 w 9895459"/>
              <a:gd name="connsiteY1207" fmla="*/ 4772781 h 5422076"/>
              <a:gd name="connsiteX1208" fmla="*/ 9415182 w 9895459"/>
              <a:gd name="connsiteY1208" fmla="*/ 4745290 h 5422076"/>
              <a:gd name="connsiteX1209" fmla="*/ 9395229 w 9895459"/>
              <a:gd name="connsiteY1209" fmla="*/ 4755394 h 5422076"/>
              <a:gd name="connsiteX1210" fmla="*/ 9383492 w 9895459"/>
              <a:gd name="connsiteY1210" fmla="*/ 4735422 h 5422076"/>
              <a:gd name="connsiteX1211" fmla="*/ 9258141 w 9895459"/>
              <a:gd name="connsiteY1211" fmla="*/ 4926209 h 5422076"/>
              <a:gd name="connsiteX1212" fmla="*/ 9232789 w 9895459"/>
              <a:gd name="connsiteY1212" fmla="*/ 4953700 h 5422076"/>
              <a:gd name="connsiteX1213" fmla="*/ 9256263 w 9895459"/>
              <a:gd name="connsiteY1213" fmla="*/ 4948060 h 5422076"/>
              <a:gd name="connsiteX1214" fmla="*/ 9257437 w 9895459"/>
              <a:gd name="connsiteY1214" fmla="*/ 4926679 h 5422076"/>
              <a:gd name="connsiteX1215" fmla="*/ 8622935 w 9895459"/>
              <a:gd name="connsiteY1215" fmla="*/ 4795572 h 5422076"/>
              <a:gd name="connsiteX1216" fmla="*/ 8608616 w 9895459"/>
              <a:gd name="connsiteY1216" fmla="*/ 4823532 h 5422076"/>
              <a:gd name="connsiteX1217" fmla="*/ 8624109 w 9895459"/>
              <a:gd name="connsiteY1217" fmla="*/ 4862770 h 5422076"/>
              <a:gd name="connsiteX1218" fmla="*/ 8673873 w 9895459"/>
              <a:gd name="connsiteY1218" fmla="*/ 4874283 h 5422076"/>
              <a:gd name="connsiteX1219" fmla="*/ 8705798 w 9895459"/>
              <a:gd name="connsiteY1219" fmla="*/ 4832930 h 5422076"/>
              <a:gd name="connsiteX1220" fmla="*/ 8720821 w 9895459"/>
              <a:gd name="connsiteY1220" fmla="*/ 4785938 h 5422076"/>
              <a:gd name="connsiteX1221" fmla="*/ 8694061 w 9895459"/>
              <a:gd name="connsiteY1221" fmla="*/ 4799801 h 5422076"/>
              <a:gd name="connsiteX1222" fmla="*/ 8653451 w 9895459"/>
              <a:gd name="connsiteY1222" fmla="*/ 4810844 h 5422076"/>
              <a:gd name="connsiteX1223" fmla="*/ 8622230 w 9895459"/>
              <a:gd name="connsiteY1223" fmla="*/ 4796042 h 5422076"/>
              <a:gd name="connsiteX1224" fmla="*/ 8356740 w 9895459"/>
              <a:gd name="connsiteY1224" fmla="*/ 3727211 h 5422076"/>
              <a:gd name="connsiteX1225" fmla="*/ 8317304 w 9895459"/>
              <a:gd name="connsiteY1225" fmla="*/ 3687268 h 5422076"/>
              <a:gd name="connsiteX1226" fmla="*/ 8257444 w 9895459"/>
              <a:gd name="connsiteY1226" fmla="*/ 3667532 h 5422076"/>
              <a:gd name="connsiteX1227" fmla="*/ 8251107 w 9895459"/>
              <a:gd name="connsiteY1227" fmla="*/ 3686328 h 5422076"/>
              <a:gd name="connsiteX1228" fmla="*/ 8280918 w 9895459"/>
              <a:gd name="connsiteY1228" fmla="*/ 3698311 h 5422076"/>
              <a:gd name="connsiteX1229" fmla="*/ 8310731 w 9895459"/>
              <a:gd name="connsiteY1229" fmla="*/ 3708179 h 5422076"/>
              <a:gd name="connsiteX1230" fmla="*/ 8291482 w 9895459"/>
              <a:gd name="connsiteY1230" fmla="*/ 3731675 h 5422076"/>
              <a:gd name="connsiteX1231" fmla="*/ 8356740 w 9895459"/>
              <a:gd name="connsiteY1231" fmla="*/ 3762690 h 5422076"/>
              <a:gd name="connsiteX1232" fmla="*/ 8435847 w 9895459"/>
              <a:gd name="connsiteY1232" fmla="*/ 3804278 h 5422076"/>
              <a:gd name="connsiteX1233" fmla="*/ 8439133 w 9895459"/>
              <a:gd name="connsiteY1233" fmla="*/ 3842341 h 5422076"/>
              <a:gd name="connsiteX1234" fmla="*/ 8414485 w 9895459"/>
              <a:gd name="connsiteY1234" fmla="*/ 3861138 h 5422076"/>
              <a:gd name="connsiteX1235" fmla="*/ 8472232 w 9895459"/>
              <a:gd name="connsiteY1235" fmla="*/ 3867247 h 5422076"/>
              <a:gd name="connsiteX1236" fmla="*/ 8514954 w 9895459"/>
              <a:gd name="connsiteY1236" fmla="*/ 3890743 h 5422076"/>
              <a:gd name="connsiteX1237" fmla="*/ 8582090 w 9895459"/>
              <a:gd name="connsiteY1237" fmla="*/ 3858789 h 5422076"/>
              <a:gd name="connsiteX1238" fmla="*/ 8635611 w 9895459"/>
              <a:gd name="connsiteY1238" fmla="*/ 3858789 h 5422076"/>
              <a:gd name="connsiteX1239" fmla="*/ 8724342 w 9895459"/>
              <a:gd name="connsiteY1239" fmla="*/ 3908600 h 5422076"/>
              <a:gd name="connsiteX1240" fmla="*/ 8758379 w 9895459"/>
              <a:gd name="connsiteY1240" fmla="*/ 3911654 h 5422076"/>
              <a:gd name="connsiteX1241" fmla="*/ 8685845 w 9895459"/>
              <a:gd name="connsiteY1241" fmla="*/ 3841167 h 5422076"/>
              <a:gd name="connsiteX1242" fmla="*/ 8636550 w 9895459"/>
              <a:gd name="connsiteY1242" fmla="*/ 3787361 h 5422076"/>
              <a:gd name="connsiteX1243" fmla="*/ 8546879 w 9895459"/>
              <a:gd name="connsiteY1243" fmla="*/ 3722512 h 5422076"/>
              <a:gd name="connsiteX1244" fmla="*/ 8432561 w 9895459"/>
              <a:gd name="connsiteY1244" fmla="*/ 3689618 h 5422076"/>
              <a:gd name="connsiteX1245" fmla="*/ 8356740 w 9895459"/>
              <a:gd name="connsiteY1245" fmla="*/ 3727211 h 5422076"/>
              <a:gd name="connsiteX1246" fmla="*/ 8075052 w 9895459"/>
              <a:gd name="connsiteY1246" fmla="*/ 3627589 h 5422076"/>
              <a:gd name="connsiteX1247" fmla="*/ 8045005 w 9895459"/>
              <a:gd name="connsiteY1247" fmla="*/ 3624534 h 5422076"/>
              <a:gd name="connsiteX1248" fmla="*/ 8009794 w 9895459"/>
              <a:gd name="connsiteY1248" fmla="*/ 3627589 h 5422076"/>
              <a:gd name="connsiteX1249" fmla="*/ 7944536 w 9895459"/>
              <a:gd name="connsiteY1249" fmla="*/ 3630173 h 5422076"/>
              <a:gd name="connsiteX1250" fmla="*/ 7933268 w 9895459"/>
              <a:gd name="connsiteY1250" fmla="*/ 3674815 h 5422076"/>
              <a:gd name="connsiteX1251" fmla="*/ 7900640 w 9895459"/>
              <a:gd name="connsiteY1251" fmla="*/ 3747418 h 5422076"/>
              <a:gd name="connsiteX1252" fmla="*/ 7898762 w 9895459"/>
              <a:gd name="connsiteY1252" fmla="*/ 3778432 h 5422076"/>
              <a:gd name="connsiteX1253" fmla="*/ 7918715 w 9895459"/>
              <a:gd name="connsiteY1253" fmla="*/ 3789476 h 5422076"/>
              <a:gd name="connsiteX1254" fmla="*/ 7914020 w 9895459"/>
              <a:gd name="connsiteY1254" fmla="*/ 3846571 h 5422076"/>
              <a:gd name="connsiteX1255" fmla="*/ 7941954 w 9895459"/>
              <a:gd name="connsiteY1255" fmla="*/ 3858319 h 5422076"/>
              <a:gd name="connsiteX1256" fmla="*/ 7944067 w 9895459"/>
              <a:gd name="connsiteY1256" fmla="*/ 3839757 h 5422076"/>
              <a:gd name="connsiteX1257" fmla="*/ 7952048 w 9895459"/>
              <a:gd name="connsiteY1257" fmla="*/ 3794410 h 5422076"/>
              <a:gd name="connsiteX1258" fmla="*/ 7952048 w 9895459"/>
              <a:gd name="connsiteY1258" fmla="*/ 3757286 h 5422076"/>
              <a:gd name="connsiteX1259" fmla="*/ 7962611 w 9895459"/>
              <a:gd name="connsiteY1259" fmla="*/ 3763395 h 5422076"/>
              <a:gd name="connsiteX1260" fmla="*/ 7984442 w 9895459"/>
              <a:gd name="connsiteY1260" fmla="*/ 3808742 h 5422076"/>
              <a:gd name="connsiteX1261" fmla="*/ 8010498 w 9895459"/>
              <a:gd name="connsiteY1261" fmla="*/ 3821665 h 5422076"/>
              <a:gd name="connsiteX1262" fmla="*/ 8032329 w 9895459"/>
              <a:gd name="connsiteY1262" fmla="*/ 3803103 h 5422076"/>
              <a:gd name="connsiteX1263" fmla="*/ 8010498 w 9895459"/>
              <a:gd name="connsiteY1263" fmla="*/ 3788771 h 5422076"/>
              <a:gd name="connsiteX1264" fmla="*/ 8004395 w 9895459"/>
              <a:gd name="connsiteY1264" fmla="*/ 3750472 h 5422076"/>
              <a:gd name="connsiteX1265" fmla="*/ 8000639 w 9895459"/>
              <a:gd name="connsiteY1265" fmla="*/ 3723217 h 5422076"/>
              <a:gd name="connsiteX1266" fmla="*/ 8030451 w 9895459"/>
              <a:gd name="connsiteY1266" fmla="*/ 3697136 h 5422076"/>
              <a:gd name="connsiteX1267" fmla="*/ 8057681 w 9895459"/>
              <a:gd name="connsiteY1267" fmla="*/ 3693377 h 5422076"/>
              <a:gd name="connsiteX1268" fmla="*/ 8029043 w 9895459"/>
              <a:gd name="connsiteY1268" fmla="*/ 3686563 h 5422076"/>
              <a:gd name="connsiteX1269" fmla="*/ 7982095 w 9895459"/>
              <a:gd name="connsiteY1269" fmla="*/ 3702071 h 5422076"/>
              <a:gd name="connsiteX1270" fmla="*/ 7952282 w 9895459"/>
              <a:gd name="connsiteY1270" fmla="*/ 3700191 h 5422076"/>
              <a:gd name="connsiteX1271" fmla="*/ 7949466 w 9895459"/>
              <a:gd name="connsiteY1271" fmla="*/ 3661188 h 5422076"/>
              <a:gd name="connsiteX1272" fmla="*/ 7992188 w 9895459"/>
              <a:gd name="connsiteY1272" fmla="*/ 3651319 h 5422076"/>
              <a:gd name="connsiteX1273" fmla="*/ 8047352 w 9895459"/>
              <a:gd name="connsiteY1273" fmla="*/ 3649910 h 5422076"/>
              <a:gd name="connsiteX1274" fmla="*/ 8099230 w 9895459"/>
              <a:gd name="connsiteY1274" fmla="*/ 3628293 h 5422076"/>
              <a:gd name="connsiteX1275" fmla="*/ 8117070 w 9895459"/>
              <a:gd name="connsiteY1275" fmla="*/ 3594694 h 5422076"/>
              <a:gd name="connsiteX1276" fmla="*/ 8075052 w 9895459"/>
              <a:gd name="connsiteY1276" fmla="*/ 3627589 h 5422076"/>
              <a:gd name="connsiteX1277" fmla="*/ 8164957 w 9895459"/>
              <a:gd name="connsiteY1277" fmla="*/ 3573313 h 5422076"/>
              <a:gd name="connsiteX1278" fmla="*/ 8131155 w 9895459"/>
              <a:gd name="connsiteY1278" fmla="*/ 3600333 h 5422076"/>
              <a:gd name="connsiteX1279" fmla="*/ 8135380 w 9895459"/>
              <a:gd name="connsiteY1279" fmla="*/ 3621715 h 5422076"/>
              <a:gd name="connsiteX1280" fmla="*/ 8140309 w 9895459"/>
              <a:gd name="connsiteY1280" fmla="*/ 3663067 h 5422076"/>
              <a:gd name="connsiteX1281" fmla="*/ 8157915 w 9895459"/>
              <a:gd name="connsiteY1281" fmla="*/ 3674345 h 5422076"/>
              <a:gd name="connsiteX1282" fmla="*/ 8163314 w 9895459"/>
              <a:gd name="connsiteY1282" fmla="*/ 3647560 h 5422076"/>
              <a:gd name="connsiteX1283" fmla="*/ 8163314 w 9895459"/>
              <a:gd name="connsiteY1283" fmla="*/ 3613256 h 5422076"/>
              <a:gd name="connsiteX1284" fmla="*/ 8165192 w 9895459"/>
              <a:gd name="connsiteY1284" fmla="*/ 3573313 h 5422076"/>
              <a:gd name="connsiteX1285" fmla="*/ 8103455 w 9895459"/>
              <a:gd name="connsiteY1285" fmla="*/ 3737785 h 5422076"/>
              <a:gd name="connsiteX1286" fmla="*/ 8069652 w 9895459"/>
              <a:gd name="connsiteY1286" fmla="*/ 3747418 h 5422076"/>
              <a:gd name="connsiteX1287" fmla="*/ 8093126 w 9895459"/>
              <a:gd name="connsiteY1287" fmla="*/ 3766685 h 5422076"/>
              <a:gd name="connsiteX1288" fmla="*/ 8103690 w 9895459"/>
              <a:gd name="connsiteY1288" fmla="*/ 3736140 h 5422076"/>
              <a:gd name="connsiteX1289" fmla="*/ 8152281 w 9895459"/>
              <a:gd name="connsiteY1289" fmla="*/ 3729326 h 5422076"/>
              <a:gd name="connsiteX1290" fmla="*/ 8143361 w 9895459"/>
              <a:gd name="connsiteY1290" fmla="*/ 3761985 h 5422076"/>
              <a:gd name="connsiteX1291" fmla="*/ 8164723 w 9895459"/>
              <a:gd name="connsiteY1291" fmla="*/ 3763395 h 5422076"/>
              <a:gd name="connsiteX1292" fmla="*/ 8193361 w 9895459"/>
              <a:gd name="connsiteY1292" fmla="*/ 3748593 h 5422076"/>
              <a:gd name="connsiteX1293" fmla="*/ 8246412 w 9895459"/>
              <a:gd name="connsiteY1293" fmla="*/ 3760811 h 5422076"/>
              <a:gd name="connsiteX1294" fmla="*/ 8226459 w 9895459"/>
              <a:gd name="connsiteY1294" fmla="*/ 3734495 h 5422076"/>
              <a:gd name="connsiteX1295" fmla="*/ 8152516 w 9895459"/>
              <a:gd name="connsiteY1295" fmla="*/ 3728386 h 5422076"/>
              <a:gd name="connsiteX1296" fmla="*/ 7663552 w 9895459"/>
              <a:gd name="connsiteY1296" fmla="*/ 3096110 h 5422076"/>
              <a:gd name="connsiteX1297" fmla="*/ 7635149 w 9895459"/>
              <a:gd name="connsiteY1297" fmla="*/ 3096110 h 5422076"/>
              <a:gd name="connsiteX1298" fmla="*/ 7616839 w 9895459"/>
              <a:gd name="connsiteY1298" fmla="*/ 3109268 h 5422076"/>
              <a:gd name="connsiteX1299" fmla="*/ 7614961 w 9895459"/>
              <a:gd name="connsiteY1299" fmla="*/ 3128065 h 5422076"/>
              <a:gd name="connsiteX1300" fmla="*/ 7638435 w 9895459"/>
              <a:gd name="connsiteY1300" fmla="*/ 3141458 h 5422076"/>
              <a:gd name="connsiteX1301" fmla="*/ 7655101 w 9895459"/>
              <a:gd name="connsiteY1301" fmla="*/ 3132999 h 5422076"/>
              <a:gd name="connsiteX1302" fmla="*/ 7668247 w 9895459"/>
              <a:gd name="connsiteY1302" fmla="*/ 3114672 h 5422076"/>
              <a:gd name="connsiteX1303" fmla="*/ 7678106 w 9895459"/>
              <a:gd name="connsiteY1303" fmla="*/ 3101515 h 5422076"/>
              <a:gd name="connsiteX1304" fmla="*/ 7671064 w 9895459"/>
              <a:gd name="connsiteY1304" fmla="*/ 3090001 h 5422076"/>
              <a:gd name="connsiteX1305" fmla="*/ 7663787 w 9895459"/>
              <a:gd name="connsiteY1305" fmla="*/ 3095171 h 5422076"/>
              <a:gd name="connsiteX1306" fmla="*/ 7952752 w 9895459"/>
              <a:gd name="connsiteY1306" fmla="*/ 3130649 h 5422076"/>
              <a:gd name="connsiteX1307" fmla="*/ 7935147 w 9895459"/>
              <a:gd name="connsiteY1307" fmla="*/ 3161429 h 5422076"/>
              <a:gd name="connsiteX1308" fmla="*/ 7935147 w 9895459"/>
              <a:gd name="connsiteY1308" fmla="*/ 3192444 h 5422076"/>
              <a:gd name="connsiteX1309" fmla="*/ 7937729 w 9895459"/>
              <a:gd name="connsiteY1309" fmla="*/ 3204897 h 5422076"/>
              <a:gd name="connsiteX1310" fmla="*/ 7923879 w 9895459"/>
              <a:gd name="connsiteY1310" fmla="*/ 3194323 h 5422076"/>
              <a:gd name="connsiteX1311" fmla="*/ 7920123 w 9895459"/>
              <a:gd name="connsiteY1311" fmla="*/ 3217819 h 5422076"/>
              <a:gd name="connsiteX1312" fmla="*/ 7931860 w 9895459"/>
              <a:gd name="connsiteY1312" fmla="*/ 3240140 h 5422076"/>
              <a:gd name="connsiteX1313" fmla="*/ 7955334 w 9895459"/>
              <a:gd name="connsiteY1313" fmla="*/ 3255178 h 5422076"/>
              <a:gd name="connsiteX1314" fmla="*/ 7968245 w 9895459"/>
              <a:gd name="connsiteY1314" fmla="*/ 3273505 h 5422076"/>
              <a:gd name="connsiteX1315" fmla="*/ 7995474 w 9895459"/>
              <a:gd name="connsiteY1315" fmla="*/ 3286897 h 5422076"/>
              <a:gd name="connsiteX1316" fmla="*/ 8005099 w 9895459"/>
              <a:gd name="connsiteY1316" fmla="*/ 3269980 h 5422076"/>
              <a:gd name="connsiteX1317" fmla="*/ 8026460 w 9895459"/>
              <a:gd name="connsiteY1317" fmla="*/ 3289482 h 5422076"/>
              <a:gd name="connsiteX1318" fmla="*/ 8039606 w 9895459"/>
              <a:gd name="connsiteY1318" fmla="*/ 3298410 h 5422076"/>
              <a:gd name="connsiteX1319" fmla="*/ 8032799 w 9895459"/>
              <a:gd name="connsiteY1319" fmla="*/ 3274914 h 5422076"/>
              <a:gd name="connsiteX1320" fmla="*/ 8025756 w 9895459"/>
              <a:gd name="connsiteY1320" fmla="*/ 3261757 h 5422076"/>
              <a:gd name="connsiteX1321" fmla="*/ 7990076 w 9895459"/>
              <a:gd name="connsiteY1321" fmla="*/ 3254003 h 5422076"/>
              <a:gd name="connsiteX1322" fmla="*/ 7971296 w 9895459"/>
              <a:gd name="connsiteY1322" fmla="*/ 3240375 h 5422076"/>
              <a:gd name="connsiteX1323" fmla="*/ 7969888 w 9895459"/>
              <a:gd name="connsiteY1323" fmla="*/ 3202077 h 5422076"/>
              <a:gd name="connsiteX1324" fmla="*/ 7982095 w 9895459"/>
              <a:gd name="connsiteY1324" fmla="*/ 3194558 h 5422076"/>
              <a:gd name="connsiteX1325" fmla="*/ 7988902 w 9895459"/>
              <a:gd name="connsiteY1325" fmla="*/ 3154850 h 5422076"/>
              <a:gd name="connsiteX1326" fmla="*/ 7990545 w 9895459"/>
              <a:gd name="connsiteY1326" fmla="*/ 3134879 h 5422076"/>
              <a:gd name="connsiteX1327" fmla="*/ 7952987 w 9895459"/>
              <a:gd name="connsiteY1327" fmla="*/ 3129710 h 5422076"/>
              <a:gd name="connsiteX1328" fmla="*/ 8079981 w 9895459"/>
              <a:gd name="connsiteY1328" fmla="*/ 3398268 h 5422076"/>
              <a:gd name="connsiteX1329" fmla="*/ 8066131 w 9895459"/>
              <a:gd name="connsiteY1329" fmla="*/ 3401323 h 5422076"/>
              <a:gd name="connsiteX1330" fmla="*/ 8052986 w 9895459"/>
              <a:gd name="connsiteY1330" fmla="*/ 3408606 h 5422076"/>
              <a:gd name="connsiteX1331" fmla="*/ 8029512 w 9895459"/>
              <a:gd name="connsiteY1331" fmla="*/ 3426698 h 5422076"/>
              <a:gd name="connsiteX1332" fmla="*/ 8029512 w 9895459"/>
              <a:gd name="connsiteY1332" fmla="*/ 3414715 h 5422076"/>
              <a:gd name="connsiteX1333" fmla="*/ 8019653 w 9895459"/>
              <a:gd name="connsiteY1333" fmla="*/ 3408606 h 5422076"/>
              <a:gd name="connsiteX1334" fmla="*/ 7998526 w 9895459"/>
              <a:gd name="connsiteY1334" fmla="*/ 3427168 h 5422076"/>
              <a:gd name="connsiteX1335" fmla="*/ 7979043 w 9895459"/>
              <a:gd name="connsiteY1335" fmla="*/ 3450664 h 5422076"/>
              <a:gd name="connsiteX1336" fmla="*/ 7985851 w 9895459"/>
              <a:gd name="connsiteY1336" fmla="*/ 3460297 h 5422076"/>
              <a:gd name="connsiteX1337" fmla="*/ 7997588 w 9895459"/>
              <a:gd name="connsiteY1337" fmla="*/ 3445260 h 5422076"/>
              <a:gd name="connsiteX1338" fmla="*/ 8019888 w 9895459"/>
              <a:gd name="connsiteY1338" fmla="*/ 3432572 h 5422076"/>
              <a:gd name="connsiteX1339" fmla="*/ 8036554 w 9895459"/>
              <a:gd name="connsiteY1339" fmla="*/ 3438211 h 5422076"/>
              <a:gd name="connsiteX1340" fmla="*/ 8037728 w 9895459"/>
              <a:gd name="connsiteY1340" fmla="*/ 3464527 h 5422076"/>
              <a:gd name="connsiteX1341" fmla="*/ 8051108 w 9895459"/>
              <a:gd name="connsiteY1341" fmla="*/ 3488023 h 5422076"/>
              <a:gd name="connsiteX1342" fmla="*/ 8071061 w 9895459"/>
              <a:gd name="connsiteY1342" fmla="*/ 3488023 h 5422076"/>
              <a:gd name="connsiteX1343" fmla="*/ 8081624 w 9895459"/>
              <a:gd name="connsiteY1343" fmla="*/ 3480739 h 5422076"/>
              <a:gd name="connsiteX1344" fmla="*/ 8075287 w 9895459"/>
              <a:gd name="connsiteY1344" fmla="*/ 3461472 h 5422076"/>
              <a:gd name="connsiteX1345" fmla="*/ 8085145 w 9895459"/>
              <a:gd name="connsiteY1345" fmla="*/ 3449254 h 5422076"/>
              <a:gd name="connsiteX1346" fmla="*/ 8093126 w 9895459"/>
              <a:gd name="connsiteY1346" fmla="*/ 3466171 h 5422076"/>
              <a:gd name="connsiteX1347" fmla="*/ 8100169 w 9895459"/>
              <a:gd name="connsiteY1347" fmla="*/ 3467816 h 5422076"/>
              <a:gd name="connsiteX1348" fmla="*/ 8104629 w 9895459"/>
              <a:gd name="connsiteY1348" fmla="*/ 3435157 h 5422076"/>
              <a:gd name="connsiteX1349" fmla="*/ 8102047 w 9895459"/>
              <a:gd name="connsiteY1349" fmla="*/ 3411661 h 5422076"/>
              <a:gd name="connsiteX1350" fmla="*/ 8092422 w 9895459"/>
              <a:gd name="connsiteY1350" fmla="*/ 3392629 h 5422076"/>
              <a:gd name="connsiteX1351" fmla="*/ 8076225 w 9895459"/>
              <a:gd name="connsiteY1351" fmla="*/ 3379002 h 5422076"/>
              <a:gd name="connsiteX1352" fmla="*/ 8080216 w 9895459"/>
              <a:gd name="connsiteY1352" fmla="*/ 3397328 h 5422076"/>
              <a:gd name="connsiteX1353" fmla="*/ 8018714 w 9895459"/>
              <a:gd name="connsiteY1353" fmla="*/ 3336709 h 5422076"/>
              <a:gd name="connsiteX1354" fmla="*/ 8007446 w 9895459"/>
              <a:gd name="connsiteY1354" fmla="*/ 3319087 h 5422076"/>
              <a:gd name="connsiteX1355" fmla="*/ 7977635 w 9895459"/>
              <a:gd name="connsiteY1355" fmla="*/ 3301230 h 5422076"/>
              <a:gd name="connsiteX1356" fmla="*/ 7949936 w 9895459"/>
              <a:gd name="connsiteY1356" fmla="*/ 3321906 h 5422076"/>
              <a:gd name="connsiteX1357" fmla="*/ 7973410 w 9895459"/>
              <a:gd name="connsiteY1357" fmla="*/ 3345402 h 5422076"/>
              <a:gd name="connsiteX1358" fmla="*/ 7996884 w 9895459"/>
              <a:gd name="connsiteY1358" fmla="*/ 3339528 h 5422076"/>
              <a:gd name="connsiteX1359" fmla="*/ 7983737 w 9895459"/>
              <a:gd name="connsiteY1359" fmla="*/ 3351511 h 5422076"/>
              <a:gd name="connsiteX1360" fmla="*/ 7979278 w 9895459"/>
              <a:gd name="connsiteY1360" fmla="*/ 3383935 h 5422076"/>
              <a:gd name="connsiteX1361" fmla="*/ 7996414 w 9895459"/>
              <a:gd name="connsiteY1361" fmla="*/ 3395683 h 5422076"/>
              <a:gd name="connsiteX1362" fmla="*/ 8019888 w 9895459"/>
              <a:gd name="connsiteY1362" fmla="*/ 3360910 h 5422076"/>
              <a:gd name="connsiteX1363" fmla="*/ 8035381 w 9895459"/>
              <a:gd name="connsiteY1363" fmla="*/ 3334124 h 5422076"/>
              <a:gd name="connsiteX1364" fmla="*/ 8035381 w 9895459"/>
              <a:gd name="connsiteY1364" fmla="*/ 3310628 h 5422076"/>
              <a:gd name="connsiteX1365" fmla="*/ 8048996 w 9895459"/>
              <a:gd name="connsiteY1365" fmla="*/ 3300290 h 5422076"/>
              <a:gd name="connsiteX1366" fmla="*/ 8047587 w 9895459"/>
              <a:gd name="connsiteY1366" fmla="*/ 3308749 h 5422076"/>
              <a:gd name="connsiteX1367" fmla="*/ 8064958 w 9895459"/>
              <a:gd name="connsiteY1367" fmla="*/ 3327075 h 5422076"/>
              <a:gd name="connsiteX1368" fmla="*/ 8059089 w 9895459"/>
              <a:gd name="connsiteY1368" fmla="*/ 3334359 h 5422076"/>
              <a:gd name="connsiteX1369" fmla="*/ 8049700 w 9895459"/>
              <a:gd name="connsiteY1369" fmla="*/ 3332244 h 5422076"/>
              <a:gd name="connsiteX1370" fmla="*/ 8048526 w 9895459"/>
              <a:gd name="connsiteY1370" fmla="*/ 3340938 h 5422076"/>
              <a:gd name="connsiteX1371" fmla="*/ 8054394 w 9895459"/>
              <a:gd name="connsiteY1371" fmla="*/ 3347752 h 5422076"/>
              <a:gd name="connsiteX1372" fmla="*/ 8059089 w 9895459"/>
              <a:gd name="connsiteY1372" fmla="*/ 3365844 h 5422076"/>
              <a:gd name="connsiteX1373" fmla="*/ 8064254 w 9895459"/>
              <a:gd name="connsiteY1373" fmla="*/ 3370073 h 5422076"/>
              <a:gd name="connsiteX1374" fmla="*/ 8064254 w 9895459"/>
              <a:gd name="connsiteY1374" fmla="*/ 3346577 h 5422076"/>
              <a:gd name="connsiteX1375" fmla="*/ 8069418 w 9895459"/>
              <a:gd name="connsiteY1375" fmla="*/ 3335769 h 5422076"/>
              <a:gd name="connsiteX1376" fmla="*/ 8078338 w 9895459"/>
              <a:gd name="connsiteY1376" fmla="*/ 3339763 h 5422076"/>
              <a:gd name="connsiteX1377" fmla="*/ 8078338 w 9895459"/>
              <a:gd name="connsiteY1377" fmla="*/ 3309689 h 5422076"/>
              <a:gd name="connsiteX1378" fmla="*/ 8061202 w 9895459"/>
              <a:gd name="connsiteY1378" fmla="*/ 3300290 h 5422076"/>
              <a:gd name="connsiteX1379" fmla="*/ 8048996 w 9895459"/>
              <a:gd name="connsiteY1379" fmla="*/ 3299820 h 5422076"/>
              <a:gd name="connsiteX1380" fmla="*/ 7910734 w 9895459"/>
              <a:gd name="connsiteY1380" fmla="*/ 3334359 h 5422076"/>
              <a:gd name="connsiteX1381" fmla="*/ 7901813 w 9895459"/>
              <a:gd name="connsiteY1381" fmla="*/ 3352921 h 5422076"/>
              <a:gd name="connsiteX1382" fmla="*/ 7883739 w 9895459"/>
              <a:gd name="connsiteY1382" fmla="*/ 3381586 h 5422076"/>
              <a:gd name="connsiteX1383" fmla="*/ 7852049 w 9895459"/>
              <a:gd name="connsiteY1383" fmla="*/ 3415420 h 5422076"/>
              <a:gd name="connsiteX1384" fmla="*/ 7867307 w 9895459"/>
              <a:gd name="connsiteY1384" fmla="*/ 3409311 h 5422076"/>
              <a:gd name="connsiteX1385" fmla="*/ 7898997 w 9895459"/>
              <a:gd name="connsiteY1385" fmla="*/ 3380411 h 5422076"/>
              <a:gd name="connsiteX1386" fmla="*/ 7911673 w 9895459"/>
              <a:gd name="connsiteY1386" fmla="*/ 3369368 h 5422076"/>
              <a:gd name="connsiteX1387" fmla="*/ 7919419 w 9895459"/>
              <a:gd name="connsiteY1387" fmla="*/ 3349396 h 5422076"/>
              <a:gd name="connsiteX1388" fmla="*/ 7910734 w 9895459"/>
              <a:gd name="connsiteY1388" fmla="*/ 3334359 h 5422076"/>
              <a:gd name="connsiteX1389" fmla="*/ 8795234 w 9895459"/>
              <a:gd name="connsiteY1389" fmla="*/ 3742014 h 5422076"/>
              <a:gd name="connsiteX1390" fmla="*/ 8786313 w 9895459"/>
              <a:gd name="connsiteY1390" fmla="*/ 3770209 h 5422076"/>
              <a:gd name="connsiteX1391" fmla="*/ 8745469 w 9895459"/>
              <a:gd name="connsiteY1391" fmla="*/ 3782662 h 5422076"/>
              <a:gd name="connsiteX1392" fmla="*/ 8724812 w 9895459"/>
              <a:gd name="connsiteY1392" fmla="*/ 3780077 h 5422076"/>
              <a:gd name="connsiteX1393" fmla="*/ 8711431 w 9895459"/>
              <a:gd name="connsiteY1393" fmla="*/ 3789240 h 5422076"/>
              <a:gd name="connsiteX1394" fmla="*/ 8742183 w 9895459"/>
              <a:gd name="connsiteY1394" fmla="*/ 3804748 h 5422076"/>
              <a:gd name="connsiteX1395" fmla="*/ 8803685 w 9895459"/>
              <a:gd name="connsiteY1395" fmla="*/ 3785481 h 5422076"/>
              <a:gd name="connsiteX1396" fmla="*/ 8819647 w 9895459"/>
              <a:gd name="connsiteY1396" fmla="*/ 3761985 h 5422076"/>
              <a:gd name="connsiteX1397" fmla="*/ 8795234 w 9895459"/>
              <a:gd name="connsiteY1397" fmla="*/ 3742014 h 5422076"/>
              <a:gd name="connsiteX1398" fmla="*/ 8864482 w 9895459"/>
              <a:gd name="connsiteY1398" fmla="*/ 3772088 h 5422076"/>
              <a:gd name="connsiteX1399" fmla="*/ 8877628 w 9895459"/>
              <a:gd name="connsiteY1399" fmla="*/ 3793235 h 5422076"/>
              <a:gd name="connsiteX1400" fmla="*/ 8910726 w 9895459"/>
              <a:gd name="connsiteY1400" fmla="*/ 3811797 h 5422076"/>
              <a:gd name="connsiteX1401" fmla="*/ 8902979 w 9895459"/>
              <a:gd name="connsiteY1401" fmla="*/ 3797699 h 5422076"/>
              <a:gd name="connsiteX1402" fmla="*/ 8883261 w 9895459"/>
              <a:gd name="connsiteY1402" fmla="*/ 3770914 h 5422076"/>
              <a:gd name="connsiteX1403" fmla="*/ 8864482 w 9895459"/>
              <a:gd name="connsiteY1403" fmla="*/ 3772088 h 5422076"/>
              <a:gd name="connsiteX1404" fmla="*/ 7962377 w 9895459"/>
              <a:gd name="connsiteY1404" fmla="*/ 2934928 h 5422076"/>
              <a:gd name="connsiteX1405" fmla="*/ 7926462 w 9895459"/>
              <a:gd name="connsiteY1405" fmla="*/ 2981920 h 5422076"/>
              <a:gd name="connsiteX1406" fmla="*/ 7949936 w 9895459"/>
              <a:gd name="connsiteY1406" fmla="*/ 3026562 h 5422076"/>
              <a:gd name="connsiteX1407" fmla="*/ 7968010 w 9895459"/>
              <a:gd name="connsiteY1407" fmla="*/ 3001187 h 5422076"/>
              <a:gd name="connsiteX1408" fmla="*/ 7982095 w 9895459"/>
              <a:gd name="connsiteY1408" fmla="*/ 2941977 h 5422076"/>
              <a:gd name="connsiteX1409" fmla="*/ 7962377 w 9895459"/>
              <a:gd name="connsiteY1409" fmla="*/ 2934928 h 5422076"/>
              <a:gd name="connsiteX1410" fmla="*/ 8549227 w 9895459"/>
              <a:gd name="connsiteY1410" fmla="*/ 1860694 h 5422076"/>
              <a:gd name="connsiteX1411" fmla="*/ 8549227 w 9895459"/>
              <a:gd name="connsiteY1411" fmla="*/ 1899932 h 5422076"/>
              <a:gd name="connsiteX1412" fmla="*/ 8532559 w 9895459"/>
              <a:gd name="connsiteY1412" fmla="*/ 1934941 h 5422076"/>
              <a:gd name="connsiteX1413" fmla="*/ 8535376 w 9895459"/>
              <a:gd name="connsiteY1413" fmla="*/ 1985222 h 5422076"/>
              <a:gd name="connsiteX1414" fmla="*/ 8537959 w 9895459"/>
              <a:gd name="connsiteY1414" fmla="*/ 2010128 h 5422076"/>
              <a:gd name="connsiteX1415" fmla="*/ 8535846 w 9895459"/>
              <a:gd name="connsiteY1415" fmla="*/ 2065343 h 5422076"/>
              <a:gd name="connsiteX1416" fmla="*/ 8529508 w 9895459"/>
              <a:gd name="connsiteY1416" fmla="*/ 2103172 h 5422076"/>
              <a:gd name="connsiteX1417" fmla="*/ 8529508 w 9895459"/>
              <a:gd name="connsiteY1417" fmla="*/ 2150164 h 5422076"/>
              <a:gd name="connsiteX1418" fmla="*/ 8529508 w 9895459"/>
              <a:gd name="connsiteY1418" fmla="*/ 2204909 h 5422076"/>
              <a:gd name="connsiteX1419" fmla="*/ 8539602 w 9895459"/>
              <a:gd name="connsiteY1419" fmla="*/ 2196451 h 5422076"/>
              <a:gd name="connsiteX1420" fmla="*/ 8565893 w 9895459"/>
              <a:gd name="connsiteY1420" fmla="*/ 2199505 h 5422076"/>
              <a:gd name="connsiteX1421" fmla="*/ 8573874 w 9895459"/>
              <a:gd name="connsiteY1421" fmla="*/ 2207964 h 5422076"/>
              <a:gd name="connsiteX1422" fmla="*/ 8569179 w 9895459"/>
              <a:gd name="connsiteY1422" fmla="*/ 2175539 h 5422076"/>
              <a:gd name="connsiteX1423" fmla="*/ 8552982 w 9895459"/>
              <a:gd name="connsiteY1423" fmla="*/ 2111395 h 5422076"/>
              <a:gd name="connsiteX1424" fmla="*/ 8578803 w 9895459"/>
              <a:gd name="connsiteY1424" fmla="*/ 2072862 h 5422076"/>
              <a:gd name="connsiteX1425" fmla="*/ 8608616 w 9895459"/>
              <a:gd name="connsiteY1425" fmla="*/ 2096358 h 5422076"/>
              <a:gd name="connsiteX1426" fmla="*/ 8600635 w 9895459"/>
              <a:gd name="connsiteY1426" fmla="*/ 2068633 h 5422076"/>
              <a:gd name="connsiteX1427" fmla="*/ 8586315 w 9895459"/>
              <a:gd name="connsiteY1427" fmla="*/ 2018352 h 5422076"/>
              <a:gd name="connsiteX1428" fmla="*/ 8567066 w 9895459"/>
              <a:gd name="connsiteY1428" fmla="*/ 1966426 h 5422076"/>
              <a:gd name="connsiteX1429" fmla="*/ 8567066 w 9895459"/>
              <a:gd name="connsiteY1429" fmla="*/ 1938465 h 5422076"/>
              <a:gd name="connsiteX1430" fmla="*/ 8570822 w 9895459"/>
              <a:gd name="connsiteY1430" fmla="*/ 1898287 h 5422076"/>
              <a:gd name="connsiteX1431" fmla="*/ 8561198 w 9895459"/>
              <a:gd name="connsiteY1431" fmla="*/ 1849886 h 5422076"/>
              <a:gd name="connsiteX1432" fmla="*/ 8547818 w 9895459"/>
              <a:gd name="connsiteY1432" fmla="*/ 1855290 h 5422076"/>
              <a:gd name="connsiteX1433" fmla="*/ 8533264 w 9895459"/>
              <a:gd name="connsiteY1433" fmla="*/ 2242033 h 5422076"/>
              <a:gd name="connsiteX1434" fmla="*/ 8527865 w 9895459"/>
              <a:gd name="connsiteY1434" fmla="*/ 2275397 h 5422076"/>
              <a:gd name="connsiteX1435" fmla="*/ 8521527 w 9895459"/>
              <a:gd name="connsiteY1435" fmla="*/ 2308292 h 5422076"/>
              <a:gd name="connsiteX1436" fmla="*/ 8496410 w 9895459"/>
              <a:gd name="connsiteY1436" fmla="*/ 2311816 h 5422076"/>
              <a:gd name="connsiteX1437" fmla="*/ 8487959 w 9895459"/>
              <a:gd name="connsiteY1437" fmla="*/ 2332257 h 5422076"/>
              <a:gd name="connsiteX1438" fmla="*/ 8469649 w 9895459"/>
              <a:gd name="connsiteY1438" fmla="*/ 2355753 h 5422076"/>
              <a:gd name="connsiteX1439" fmla="*/ 8484673 w 9895459"/>
              <a:gd name="connsiteY1439" fmla="*/ 2391702 h 5422076"/>
              <a:gd name="connsiteX1440" fmla="*/ 8498523 w 9895459"/>
              <a:gd name="connsiteY1440" fmla="*/ 2380659 h 5422076"/>
              <a:gd name="connsiteX1441" fmla="*/ 8510260 w 9895459"/>
              <a:gd name="connsiteY1441" fmla="*/ 2377135 h 5422076"/>
              <a:gd name="connsiteX1442" fmla="*/ 8496879 w 9895459"/>
              <a:gd name="connsiteY1442" fmla="*/ 2366796 h 5422076"/>
              <a:gd name="connsiteX1443" fmla="*/ 8487959 w 9895459"/>
              <a:gd name="connsiteY1443" fmla="*/ 2346355 h 5422076"/>
              <a:gd name="connsiteX1444" fmla="*/ 8514016 w 9895459"/>
              <a:gd name="connsiteY1444" fmla="*/ 2346355 h 5422076"/>
              <a:gd name="connsiteX1445" fmla="*/ 8543358 w 9895459"/>
              <a:gd name="connsiteY1445" fmla="*/ 2349879 h 5422076"/>
              <a:gd name="connsiteX1446" fmla="*/ 8572231 w 9895459"/>
              <a:gd name="connsiteY1446" fmla="*/ 2362802 h 5422076"/>
              <a:gd name="connsiteX1447" fmla="*/ 8579742 w 9895459"/>
              <a:gd name="connsiteY1447" fmla="*/ 2339306 h 5422076"/>
              <a:gd name="connsiteX1448" fmla="*/ 8616127 w 9895459"/>
              <a:gd name="connsiteY1448" fmla="*/ 2329438 h 5422076"/>
              <a:gd name="connsiteX1449" fmla="*/ 8637958 w 9895459"/>
              <a:gd name="connsiteY1449" fmla="*/ 2315810 h 5422076"/>
              <a:gd name="connsiteX1450" fmla="*/ 8629977 w 9895459"/>
              <a:gd name="connsiteY1450" fmla="*/ 2284091 h 5422076"/>
              <a:gd name="connsiteX1451" fmla="*/ 8608616 w 9895459"/>
              <a:gd name="connsiteY1451" fmla="*/ 2287615 h 5422076"/>
              <a:gd name="connsiteX1452" fmla="*/ 8579742 w 9895459"/>
              <a:gd name="connsiteY1452" fmla="*/ 2281506 h 5422076"/>
              <a:gd name="connsiteX1453" fmla="*/ 8542888 w 9895459"/>
              <a:gd name="connsiteY1453" fmla="*/ 2237804 h 5422076"/>
              <a:gd name="connsiteX1454" fmla="*/ 8532559 w 9895459"/>
              <a:gd name="connsiteY1454" fmla="*/ 2242033 h 5422076"/>
              <a:gd name="connsiteX1455" fmla="*/ 8486316 w 9895459"/>
              <a:gd name="connsiteY1455" fmla="*/ 2406505 h 5422076"/>
              <a:gd name="connsiteX1456" fmla="*/ 8475987 w 9895459"/>
              <a:gd name="connsiteY1456" fmla="*/ 2436814 h 5422076"/>
              <a:gd name="connsiteX1457" fmla="*/ 8473640 w 9895459"/>
              <a:gd name="connsiteY1457" fmla="*/ 2480517 h 5422076"/>
              <a:gd name="connsiteX1458" fmla="*/ 8433969 w 9895459"/>
              <a:gd name="connsiteY1458" fmla="*/ 2547010 h 5422076"/>
              <a:gd name="connsiteX1459" fmla="*/ 8397819 w 9895459"/>
              <a:gd name="connsiteY1459" fmla="*/ 2555469 h 5422076"/>
              <a:gd name="connsiteX1460" fmla="*/ 8403922 w 9895459"/>
              <a:gd name="connsiteY1460" fmla="*/ 2539492 h 5422076"/>
              <a:gd name="connsiteX1461" fmla="*/ 8382561 w 9895459"/>
              <a:gd name="connsiteY1461" fmla="*/ 2536437 h 5422076"/>
              <a:gd name="connsiteX1462" fmla="*/ 8382561 w 9895459"/>
              <a:gd name="connsiteY1462" fmla="*/ 2553354 h 5422076"/>
              <a:gd name="connsiteX1463" fmla="*/ 8368712 w 9895459"/>
              <a:gd name="connsiteY1463" fmla="*/ 2588128 h 5422076"/>
              <a:gd name="connsiteX1464" fmla="*/ 8360496 w 9895459"/>
              <a:gd name="connsiteY1464" fmla="*/ 2602226 h 5422076"/>
              <a:gd name="connsiteX1465" fmla="*/ 8341716 w 9895459"/>
              <a:gd name="connsiteY1465" fmla="*/ 2593532 h 5422076"/>
              <a:gd name="connsiteX1466" fmla="*/ 8305801 w 9895459"/>
              <a:gd name="connsiteY1466" fmla="*/ 2598701 h 5422076"/>
              <a:gd name="connsiteX1467" fmla="*/ 8274111 w 9895459"/>
              <a:gd name="connsiteY1467" fmla="*/ 2622197 h 5422076"/>
              <a:gd name="connsiteX1468" fmla="*/ 8233501 w 9895459"/>
              <a:gd name="connsiteY1468" fmla="*/ 2643344 h 5422076"/>
              <a:gd name="connsiteX1469" fmla="*/ 8210027 w 9895459"/>
              <a:gd name="connsiteY1469" fmla="*/ 2674828 h 5422076"/>
              <a:gd name="connsiteX1470" fmla="*/ 8194065 w 9895459"/>
              <a:gd name="connsiteY1470" fmla="*/ 2703963 h 5422076"/>
              <a:gd name="connsiteX1471" fmla="*/ 8204863 w 9895459"/>
              <a:gd name="connsiteY1471" fmla="*/ 2706078 h 5422076"/>
              <a:gd name="connsiteX1472" fmla="*/ 8215661 w 9895459"/>
              <a:gd name="connsiteY1472" fmla="*/ 2693390 h 5422076"/>
              <a:gd name="connsiteX1473" fmla="*/ 8221295 w 9895459"/>
              <a:gd name="connsiteY1473" fmla="*/ 2705608 h 5422076"/>
              <a:gd name="connsiteX1474" fmla="*/ 8208854 w 9895459"/>
              <a:gd name="connsiteY1474" fmla="*/ 2730279 h 5422076"/>
              <a:gd name="connsiteX1475" fmla="*/ 8217773 w 9895459"/>
              <a:gd name="connsiteY1475" fmla="*/ 2752365 h 5422076"/>
              <a:gd name="connsiteX1476" fmla="*/ 8246882 w 9895459"/>
              <a:gd name="connsiteY1476" fmla="*/ 2733803 h 5422076"/>
              <a:gd name="connsiteX1477" fmla="*/ 8262139 w 9895459"/>
              <a:gd name="connsiteY1477" fmla="*/ 2695740 h 5422076"/>
              <a:gd name="connsiteX1478" fmla="*/ 8243830 w 9895459"/>
              <a:gd name="connsiteY1478" fmla="*/ 2672244 h 5422076"/>
              <a:gd name="connsiteX1479" fmla="*/ 8242656 w 9895459"/>
              <a:gd name="connsiteY1479" fmla="*/ 2657911 h 5422076"/>
              <a:gd name="connsiteX1480" fmla="*/ 8268947 w 9895459"/>
              <a:gd name="connsiteY1480" fmla="*/ 2651332 h 5422076"/>
              <a:gd name="connsiteX1481" fmla="*/ 8317538 w 9895459"/>
              <a:gd name="connsiteY1481" fmla="*/ 2640524 h 5422076"/>
              <a:gd name="connsiteX1482" fmla="*/ 8356740 w 9895459"/>
              <a:gd name="connsiteY1482" fmla="*/ 2635590 h 5422076"/>
              <a:gd name="connsiteX1483" fmla="*/ 8364252 w 9895459"/>
              <a:gd name="connsiteY1483" fmla="*/ 2667779 h 5422076"/>
              <a:gd name="connsiteX1484" fmla="*/ 8391246 w 9895459"/>
              <a:gd name="connsiteY1484" fmla="*/ 2656501 h 5422076"/>
              <a:gd name="connsiteX1485" fmla="*/ 8391246 w 9895459"/>
              <a:gd name="connsiteY1485" fmla="*/ 2640759 h 5422076"/>
              <a:gd name="connsiteX1486" fmla="*/ 8397350 w 9895459"/>
              <a:gd name="connsiteY1486" fmla="*/ 2627366 h 5422076"/>
              <a:gd name="connsiteX1487" fmla="*/ 8425284 w 9895459"/>
              <a:gd name="connsiteY1487" fmla="*/ 2631596 h 5422076"/>
              <a:gd name="connsiteX1488" fmla="*/ 8453687 w 9895459"/>
              <a:gd name="connsiteY1488" fmla="*/ 2618908 h 5422076"/>
              <a:gd name="connsiteX1489" fmla="*/ 8471762 w 9895459"/>
              <a:gd name="connsiteY1489" fmla="*/ 2620318 h 5422076"/>
              <a:gd name="connsiteX1490" fmla="*/ 8480682 w 9895459"/>
              <a:gd name="connsiteY1490" fmla="*/ 2624547 h 5422076"/>
              <a:gd name="connsiteX1491" fmla="*/ 8512137 w 9895459"/>
              <a:gd name="connsiteY1491" fmla="*/ 2611859 h 5422076"/>
              <a:gd name="connsiteX1492" fmla="*/ 8512137 w 9895459"/>
              <a:gd name="connsiteY1492" fmla="*/ 2595647 h 5422076"/>
              <a:gd name="connsiteX1493" fmla="*/ 8506504 w 9895459"/>
              <a:gd name="connsiteY1493" fmla="*/ 2558758 h 5422076"/>
              <a:gd name="connsiteX1494" fmla="*/ 8510964 w 9895459"/>
              <a:gd name="connsiteY1494" fmla="*/ 2523984 h 5422076"/>
              <a:gd name="connsiteX1495" fmla="*/ 8520118 w 9895459"/>
              <a:gd name="connsiteY1495" fmla="*/ 2508712 h 5422076"/>
              <a:gd name="connsiteX1496" fmla="*/ 8530213 w 9895459"/>
              <a:gd name="connsiteY1496" fmla="*/ 2482161 h 5422076"/>
              <a:gd name="connsiteX1497" fmla="*/ 8535376 w 9895459"/>
              <a:gd name="connsiteY1497" fmla="*/ 2448562 h 5422076"/>
              <a:gd name="connsiteX1498" fmla="*/ 8523405 w 9895459"/>
              <a:gd name="connsiteY1498" fmla="*/ 2417313 h 5422076"/>
              <a:gd name="connsiteX1499" fmla="*/ 8526222 w 9895459"/>
              <a:gd name="connsiteY1499" fmla="*/ 2388413 h 5422076"/>
              <a:gd name="connsiteX1500" fmla="*/ 8500870 w 9895459"/>
              <a:gd name="connsiteY1500" fmla="*/ 2402275 h 5422076"/>
              <a:gd name="connsiteX1501" fmla="*/ 8498523 w 9895459"/>
              <a:gd name="connsiteY1501" fmla="*/ 2407444 h 5422076"/>
              <a:gd name="connsiteX1502" fmla="*/ 8484673 w 9895459"/>
              <a:gd name="connsiteY1502" fmla="*/ 2405330 h 5422076"/>
              <a:gd name="connsiteX1503" fmla="*/ 8336787 w 9895459"/>
              <a:gd name="connsiteY1503" fmla="*/ 2630891 h 5422076"/>
              <a:gd name="connsiteX1504" fmla="*/ 8282562 w 9895459"/>
              <a:gd name="connsiteY1504" fmla="*/ 2641934 h 5422076"/>
              <a:gd name="connsiteX1505" fmla="*/ 8267539 w 9895459"/>
              <a:gd name="connsiteY1505" fmla="*/ 2666605 h 5422076"/>
              <a:gd name="connsiteX1506" fmla="*/ 8277162 w 9895459"/>
              <a:gd name="connsiteY1506" fmla="*/ 2702083 h 5422076"/>
              <a:gd name="connsiteX1507" fmla="*/ 8300636 w 9895459"/>
              <a:gd name="connsiteY1507" fmla="*/ 2695035 h 5422076"/>
              <a:gd name="connsiteX1508" fmla="*/ 8325520 w 9895459"/>
              <a:gd name="connsiteY1508" fmla="*/ 2667544 h 5422076"/>
              <a:gd name="connsiteX1509" fmla="*/ 8350402 w 9895459"/>
              <a:gd name="connsiteY1509" fmla="*/ 2661670 h 5422076"/>
              <a:gd name="connsiteX1510" fmla="*/ 8355096 w 9895459"/>
              <a:gd name="connsiteY1510" fmla="*/ 2629011 h 5422076"/>
              <a:gd name="connsiteX1511" fmla="*/ 8335143 w 9895459"/>
              <a:gd name="connsiteY1511" fmla="*/ 2629716 h 5422076"/>
              <a:gd name="connsiteX1512" fmla="*/ 9833724 w 9895459"/>
              <a:gd name="connsiteY1512" fmla="*/ 1525172 h 5422076"/>
              <a:gd name="connsiteX1513" fmla="*/ 9798747 w 9895459"/>
              <a:gd name="connsiteY1513" fmla="*/ 1523762 h 5422076"/>
              <a:gd name="connsiteX1514" fmla="*/ 9809780 w 9895459"/>
              <a:gd name="connsiteY1514" fmla="*/ 1541854 h 5422076"/>
              <a:gd name="connsiteX1515" fmla="*/ 9848747 w 9895459"/>
              <a:gd name="connsiteY1515" fmla="*/ 1548668 h 5422076"/>
              <a:gd name="connsiteX1516" fmla="*/ 9879498 w 9895459"/>
              <a:gd name="connsiteY1516" fmla="*/ 1557831 h 5422076"/>
              <a:gd name="connsiteX1517" fmla="*/ 9895460 w 9895459"/>
              <a:gd name="connsiteY1517" fmla="*/ 1550782 h 5422076"/>
              <a:gd name="connsiteX1518" fmla="*/ 9832081 w 9895459"/>
              <a:gd name="connsiteY1518" fmla="*/ 1523997 h 5422076"/>
              <a:gd name="connsiteX1519" fmla="*/ 9544524 w 9895459"/>
              <a:gd name="connsiteY1519" fmla="*/ 1125741 h 5422076"/>
              <a:gd name="connsiteX1520" fmla="*/ 9529970 w 9895459"/>
              <a:gd name="connsiteY1520" fmla="*/ 1142188 h 5422076"/>
              <a:gd name="connsiteX1521" fmla="*/ 9566824 w 9895459"/>
              <a:gd name="connsiteY1521" fmla="*/ 1163334 h 5422076"/>
              <a:gd name="connsiteX1522" fmla="*/ 9613772 w 9895459"/>
              <a:gd name="connsiteY1522" fmla="*/ 1159340 h 5422076"/>
              <a:gd name="connsiteX1523" fmla="*/ 9662363 w 9895459"/>
              <a:gd name="connsiteY1523" fmla="*/ 1150646 h 5422076"/>
              <a:gd name="connsiteX1524" fmla="*/ 9643114 w 9895459"/>
              <a:gd name="connsiteY1524" fmla="*/ 1129030 h 5422076"/>
              <a:gd name="connsiteX1525" fmla="*/ 9580674 w 9895459"/>
              <a:gd name="connsiteY1525" fmla="*/ 1130910 h 5422076"/>
              <a:gd name="connsiteX1526" fmla="*/ 9542881 w 9895459"/>
              <a:gd name="connsiteY1526" fmla="*/ 1125036 h 5422076"/>
              <a:gd name="connsiteX1527" fmla="*/ 8640305 w 9895459"/>
              <a:gd name="connsiteY1527" fmla="*/ 788574 h 5422076"/>
              <a:gd name="connsiteX1528" fmla="*/ 8694765 w 9895459"/>
              <a:gd name="connsiteY1528" fmla="*/ 828752 h 5422076"/>
              <a:gd name="connsiteX1529" fmla="*/ 8750868 w 9895459"/>
              <a:gd name="connsiteY1529" fmla="*/ 828752 h 5422076"/>
              <a:gd name="connsiteX1530" fmla="*/ 8787253 w 9895459"/>
              <a:gd name="connsiteY1530" fmla="*/ 805256 h 5422076"/>
              <a:gd name="connsiteX1531" fmla="*/ 8752277 w 9895459"/>
              <a:gd name="connsiteY1531" fmla="*/ 796328 h 5422076"/>
              <a:gd name="connsiteX1532" fmla="*/ 8707910 w 9895459"/>
              <a:gd name="connsiteY1532" fmla="*/ 796328 h 5422076"/>
              <a:gd name="connsiteX1533" fmla="*/ 8700633 w 9895459"/>
              <a:gd name="connsiteY1533" fmla="*/ 781995 h 5422076"/>
              <a:gd name="connsiteX1534" fmla="*/ 8674343 w 9895459"/>
              <a:gd name="connsiteY1534" fmla="*/ 781995 h 5422076"/>
              <a:gd name="connsiteX1535" fmla="*/ 8660728 w 9895459"/>
              <a:gd name="connsiteY1535" fmla="*/ 771892 h 5422076"/>
              <a:gd name="connsiteX1536" fmla="*/ 8640305 w 9895459"/>
              <a:gd name="connsiteY1536" fmla="*/ 788574 h 5422076"/>
              <a:gd name="connsiteX1537" fmla="*/ 8483265 w 9895459"/>
              <a:gd name="connsiteY1537" fmla="*/ 839795 h 5422076"/>
              <a:gd name="connsiteX1538" fmla="*/ 8485846 w 9895459"/>
              <a:gd name="connsiteY1538" fmla="*/ 863291 h 5422076"/>
              <a:gd name="connsiteX1539" fmla="*/ 8489602 w 9895459"/>
              <a:gd name="connsiteY1539" fmla="*/ 882558 h 5422076"/>
              <a:gd name="connsiteX1540" fmla="*/ 8511902 w 9895459"/>
              <a:gd name="connsiteY1540" fmla="*/ 892426 h 5422076"/>
              <a:gd name="connsiteX1541" fmla="*/ 8557677 w 9895459"/>
              <a:gd name="connsiteY1541" fmla="*/ 924850 h 5422076"/>
              <a:gd name="connsiteX1542" fmla="*/ 8581151 w 9895459"/>
              <a:gd name="connsiteY1542" fmla="*/ 923676 h 5422076"/>
              <a:gd name="connsiteX1543" fmla="*/ 8563076 w 9895459"/>
              <a:gd name="connsiteY1543" fmla="*/ 890781 h 5422076"/>
              <a:gd name="connsiteX1544" fmla="*/ 8516128 w 9895459"/>
              <a:gd name="connsiteY1544" fmla="*/ 852013 h 5422076"/>
              <a:gd name="connsiteX1545" fmla="*/ 8483265 w 9895459"/>
              <a:gd name="connsiteY1545" fmla="*/ 839795 h 5422076"/>
              <a:gd name="connsiteX1546" fmla="*/ 8626221 w 9895459"/>
              <a:gd name="connsiteY1546" fmla="*/ 766488 h 5422076"/>
              <a:gd name="connsiteX1547" fmla="*/ 8574813 w 9895459"/>
              <a:gd name="connsiteY1547" fmla="*/ 734768 h 5422076"/>
              <a:gd name="connsiteX1548" fmla="*/ 8521057 w 9895459"/>
              <a:gd name="connsiteY1548" fmla="*/ 708688 h 5422076"/>
              <a:gd name="connsiteX1549" fmla="*/ 8508147 w 9895459"/>
              <a:gd name="connsiteY1549" fmla="*/ 729129 h 5422076"/>
              <a:gd name="connsiteX1550" fmla="*/ 8484673 w 9895459"/>
              <a:gd name="connsiteY1550" fmla="*/ 729129 h 5422076"/>
              <a:gd name="connsiteX1551" fmla="*/ 8436317 w 9895459"/>
              <a:gd name="connsiteY1551" fmla="*/ 705633 h 5422076"/>
              <a:gd name="connsiteX1552" fmla="*/ 8391011 w 9895459"/>
              <a:gd name="connsiteY1552" fmla="*/ 734063 h 5422076"/>
              <a:gd name="connsiteX1553" fmla="*/ 8405800 w 9895459"/>
              <a:gd name="connsiteY1553" fmla="*/ 785520 h 5422076"/>
              <a:gd name="connsiteX1554" fmla="*/ 8456973 w 9895459"/>
              <a:gd name="connsiteY1554" fmla="*/ 803846 h 5422076"/>
              <a:gd name="connsiteX1555" fmla="*/ 8483499 w 9895459"/>
              <a:gd name="connsiteY1555" fmla="*/ 791159 h 5422076"/>
              <a:gd name="connsiteX1556" fmla="*/ 8544062 w 9895459"/>
              <a:gd name="connsiteY1556" fmla="*/ 785989 h 5422076"/>
              <a:gd name="connsiteX1557" fmla="*/ 8561198 w 9895459"/>
              <a:gd name="connsiteY1557" fmla="*/ 804551 h 5422076"/>
              <a:gd name="connsiteX1558" fmla="*/ 8608146 w 9895459"/>
              <a:gd name="connsiteY1558" fmla="*/ 784345 h 5422076"/>
              <a:gd name="connsiteX1559" fmla="*/ 8626221 w 9895459"/>
              <a:gd name="connsiteY1559" fmla="*/ 766488 h 5422076"/>
              <a:gd name="connsiteX1560" fmla="*/ 7238908 w 9895459"/>
              <a:gd name="connsiteY1560" fmla="*/ 233130 h 5422076"/>
              <a:gd name="connsiteX1561" fmla="*/ 7181162 w 9895459"/>
              <a:gd name="connsiteY1561" fmla="*/ 262970 h 5422076"/>
              <a:gd name="connsiteX1562" fmla="*/ 7142195 w 9895459"/>
              <a:gd name="connsiteY1562" fmla="*/ 288345 h 5422076"/>
              <a:gd name="connsiteX1563" fmla="*/ 7125528 w 9895459"/>
              <a:gd name="connsiteY1563" fmla="*/ 325704 h 5422076"/>
              <a:gd name="connsiteX1564" fmla="*/ 7158861 w 9895459"/>
              <a:gd name="connsiteY1564" fmla="*/ 343326 h 5422076"/>
              <a:gd name="connsiteX1565" fmla="*/ 7222241 w 9895459"/>
              <a:gd name="connsiteY1565" fmla="*/ 371991 h 5422076"/>
              <a:gd name="connsiteX1566" fmla="*/ 7291254 w 9895459"/>
              <a:gd name="connsiteY1566" fmla="*/ 401361 h 5422076"/>
              <a:gd name="connsiteX1567" fmla="*/ 7333977 w 9895459"/>
              <a:gd name="connsiteY1567" fmla="*/ 411464 h 5422076"/>
              <a:gd name="connsiteX1568" fmla="*/ 7377169 w 9895459"/>
              <a:gd name="connsiteY1568" fmla="*/ 403476 h 5422076"/>
              <a:gd name="connsiteX1569" fmla="*/ 7368719 w 9895459"/>
              <a:gd name="connsiteY1569" fmla="*/ 366117 h 5422076"/>
              <a:gd name="connsiteX1570" fmla="*/ 7368719 w 9895459"/>
              <a:gd name="connsiteY1570" fmla="*/ 333223 h 5422076"/>
              <a:gd name="connsiteX1571" fmla="*/ 7332334 w 9895459"/>
              <a:gd name="connsiteY1571" fmla="*/ 328289 h 5422076"/>
              <a:gd name="connsiteX1572" fmla="*/ 7344541 w 9895459"/>
              <a:gd name="connsiteY1572" fmla="*/ 317715 h 5422076"/>
              <a:gd name="connsiteX1573" fmla="*/ 7295949 w 9895459"/>
              <a:gd name="connsiteY1573" fmla="*/ 294219 h 5422076"/>
              <a:gd name="connsiteX1574" fmla="*/ 7313555 w 9895459"/>
              <a:gd name="connsiteY1574" fmla="*/ 270724 h 5422076"/>
              <a:gd name="connsiteX1575" fmla="*/ 7297593 w 9895459"/>
              <a:gd name="connsiteY1575" fmla="*/ 251222 h 5422076"/>
              <a:gd name="connsiteX1576" fmla="*/ 7247358 w 9895459"/>
              <a:gd name="connsiteY1576" fmla="*/ 219972 h 5422076"/>
              <a:gd name="connsiteX1577" fmla="*/ 7238908 w 9895459"/>
              <a:gd name="connsiteY1577" fmla="*/ 233130 h 5422076"/>
              <a:gd name="connsiteX1578" fmla="*/ 7439610 w 9895459"/>
              <a:gd name="connsiteY1578" fmla="*/ 383974 h 5422076"/>
              <a:gd name="connsiteX1579" fmla="*/ 7402287 w 9895459"/>
              <a:gd name="connsiteY1579" fmla="*/ 415928 h 5422076"/>
              <a:gd name="connsiteX1580" fmla="*/ 7363790 w 9895459"/>
              <a:gd name="connsiteY1580" fmla="*/ 458691 h 5422076"/>
              <a:gd name="connsiteX1581" fmla="*/ 7374118 w 9895459"/>
              <a:gd name="connsiteY1581" fmla="*/ 476548 h 5422076"/>
              <a:gd name="connsiteX1582" fmla="*/ 7433273 w 9895459"/>
              <a:gd name="connsiteY1582" fmla="*/ 464565 h 5422076"/>
              <a:gd name="connsiteX1583" fmla="*/ 7478108 w 9895459"/>
              <a:gd name="connsiteY1583" fmla="*/ 474668 h 5422076"/>
              <a:gd name="connsiteX1584" fmla="*/ 7529516 w 9895459"/>
              <a:gd name="connsiteY1584" fmla="*/ 451172 h 5422076"/>
              <a:gd name="connsiteX1585" fmla="*/ 7491958 w 9895459"/>
              <a:gd name="connsiteY1585" fmla="*/ 424387 h 5422076"/>
              <a:gd name="connsiteX1586" fmla="*/ 7438672 w 9895459"/>
              <a:gd name="connsiteY1586" fmla="*/ 403945 h 5422076"/>
              <a:gd name="connsiteX1587" fmla="*/ 7475525 w 9895459"/>
              <a:gd name="connsiteY1587" fmla="*/ 386558 h 5422076"/>
              <a:gd name="connsiteX1588" fmla="*/ 7439610 w 9895459"/>
              <a:gd name="connsiteY1588" fmla="*/ 383974 h 5422076"/>
              <a:gd name="connsiteX1589" fmla="*/ 6204878 w 9895459"/>
              <a:gd name="connsiteY1589" fmla="*/ 138676 h 5422076"/>
              <a:gd name="connsiteX1590" fmla="*/ 6168493 w 9895459"/>
              <a:gd name="connsiteY1590" fmla="*/ 168046 h 5422076"/>
              <a:gd name="connsiteX1591" fmla="*/ 6201592 w 9895459"/>
              <a:gd name="connsiteY1591" fmla="*/ 176975 h 5422076"/>
              <a:gd name="connsiteX1592" fmla="*/ 6267553 w 9895459"/>
              <a:gd name="connsiteY1592" fmla="*/ 152069 h 5422076"/>
              <a:gd name="connsiteX1593" fmla="*/ 6204878 w 9895459"/>
              <a:gd name="connsiteY1593" fmla="*/ 138676 h 5422076"/>
              <a:gd name="connsiteX1594" fmla="*/ 6266849 w 9895459"/>
              <a:gd name="connsiteY1594" fmla="*/ 209164 h 5422076"/>
              <a:gd name="connsiteX1595" fmla="*/ 6254408 w 9895459"/>
              <a:gd name="connsiteY1595" fmla="*/ 242998 h 5422076"/>
              <a:gd name="connsiteX1596" fmla="*/ 6285863 w 9895459"/>
              <a:gd name="connsiteY1596" fmla="*/ 248167 h 5422076"/>
              <a:gd name="connsiteX1597" fmla="*/ 6317553 w 9895459"/>
              <a:gd name="connsiteY1597" fmla="*/ 238064 h 5422076"/>
              <a:gd name="connsiteX1598" fmla="*/ 6323422 w 9895459"/>
              <a:gd name="connsiteY1598" fmla="*/ 209164 h 5422076"/>
              <a:gd name="connsiteX1599" fmla="*/ 6267553 w 9895459"/>
              <a:gd name="connsiteY1599" fmla="*/ 208694 h 5422076"/>
              <a:gd name="connsiteX1600" fmla="*/ 6120841 w 9895459"/>
              <a:gd name="connsiteY1600" fmla="*/ 202115 h 5422076"/>
              <a:gd name="connsiteX1601" fmla="*/ 6120841 w 9895459"/>
              <a:gd name="connsiteY1601" fmla="*/ 216683 h 5422076"/>
              <a:gd name="connsiteX1602" fmla="*/ 6195958 w 9895459"/>
              <a:gd name="connsiteY1602" fmla="*/ 216683 h 5422076"/>
              <a:gd name="connsiteX1603" fmla="*/ 6189150 w 9895459"/>
              <a:gd name="connsiteY1603" fmla="*/ 202585 h 5422076"/>
              <a:gd name="connsiteX1604" fmla="*/ 6120841 w 9895459"/>
              <a:gd name="connsiteY1604" fmla="*/ 201645 h 5422076"/>
              <a:gd name="connsiteX1605" fmla="*/ 5873190 w 9895459"/>
              <a:gd name="connsiteY1605" fmla="*/ 231720 h 5422076"/>
              <a:gd name="connsiteX1606" fmla="*/ 5943612 w 9895459"/>
              <a:gd name="connsiteY1606" fmla="*/ 231720 h 5422076"/>
              <a:gd name="connsiteX1607" fmla="*/ 5918495 w 9895459"/>
              <a:gd name="connsiteY1607" fmla="*/ 255216 h 5422076"/>
              <a:gd name="connsiteX1608" fmla="*/ 5949246 w 9895459"/>
              <a:gd name="connsiteY1608" fmla="*/ 264145 h 5422076"/>
              <a:gd name="connsiteX1609" fmla="*/ 5981875 w 9895459"/>
              <a:gd name="connsiteY1609" fmla="*/ 232895 h 5422076"/>
              <a:gd name="connsiteX1610" fmla="*/ 6046194 w 9895459"/>
              <a:gd name="connsiteY1610" fmla="*/ 220207 h 5422076"/>
              <a:gd name="connsiteX1611" fmla="*/ 5999246 w 9895459"/>
              <a:gd name="connsiteY1611" fmla="*/ 201880 h 5422076"/>
              <a:gd name="connsiteX1612" fmla="*/ 5930232 w 9895459"/>
              <a:gd name="connsiteY1612" fmla="*/ 201880 h 5422076"/>
              <a:gd name="connsiteX1613" fmla="*/ 5854176 w 9895459"/>
              <a:gd name="connsiteY1613" fmla="*/ 216683 h 5422076"/>
              <a:gd name="connsiteX1614" fmla="*/ 5873190 w 9895459"/>
              <a:gd name="connsiteY1614" fmla="*/ 231720 h 5422076"/>
              <a:gd name="connsiteX1615" fmla="*/ 6077414 w 9895459"/>
              <a:gd name="connsiteY1615" fmla="*/ 239004 h 5422076"/>
              <a:gd name="connsiteX1616" fmla="*/ 6045959 w 9895459"/>
              <a:gd name="connsiteY1616" fmla="*/ 256156 h 5422076"/>
              <a:gd name="connsiteX1617" fmla="*/ 6107931 w 9895459"/>
              <a:gd name="connsiteY1617" fmla="*/ 256156 h 5422076"/>
              <a:gd name="connsiteX1618" fmla="*/ 6077414 w 9895459"/>
              <a:gd name="connsiteY1618" fmla="*/ 239004 h 5422076"/>
              <a:gd name="connsiteX1619" fmla="*/ 6239384 w 9895459"/>
              <a:gd name="connsiteY1619" fmla="*/ 248637 h 5422076"/>
              <a:gd name="connsiteX1620" fmla="*/ 6180934 w 9895459"/>
              <a:gd name="connsiteY1620" fmla="*/ 243468 h 5422076"/>
              <a:gd name="connsiteX1621" fmla="*/ 6162155 w 9895459"/>
              <a:gd name="connsiteY1621" fmla="*/ 266964 h 5422076"/>
              <a:gd name="connsiteX1622" fmla="*/ 6203235 w 9895459"/>
              <a:gd name="connsiteY1622" fmla="*/ 268844 h 5422076"/>
              <a:gd name="connsiteX1623" fmla="*/ 6207225 w 9895459"/>
              <a:gd name="connsiteY1623" fmla="*/ 258976 h 5422076"/>
              <a:gd name="connsiteX1624" fmla="*/ 6239384 w 9895459"/>
              <a:gd name="connsiteY1624" fmla="*/ 248637 h 5422076"/>
              <a:gd name="connsiteX1625" fmla="*/ 6376473 w 9895459"/>
              <a:gd name="connsiteY1625" fmla="*/ 208224 h 5422076"/>
              <a:gd name="connsiteX1626" fmla="*/ 6347600 w 9895459"/>
              <a:gd name="connsiteY1626" fmla="*/ 223967 h 5422076"/>
              <a:gd name="connsiteX1627" fmla="*/ 6377647 w 9895459"/>
              <a:gd name="connsiteY1627" fmla="*/ 227021 h 5422076"/>
              <a:gd name="connsiteX1628" fmla="*/ 6433749 w 9895459"/>
              <a:gd name="connsiteY1628" fmla="*/ 210574 h 5422076"/>
              <a:gd name="connsiteX1629" fmla="*/ 6429994 w 9895459"/>
              <a:gd name="connsiteY1629" fmla="*/ 174390 h 5422076"/>
              <a:gd name="connsiteX1630" fmla="*/ 6398773 w 9895459"/>
              <a:gd name="connsiteY1630" fmla="*/ 192482 h 5422076"/>
              <a:gd name="connsiteX1631" fmla="*/ 6376473 w 9895459"/>
              <a:gd name="connsiteY1631" fmla="*/ 208224 h 5422076"/>
              <a:gd name="connsiteX1632" fmla="*/ 4414516 w 9895459"/>
              <a:gd name="connsiteY1632" fmla="*/ 1641477 h 5422076"/>
              <a:gd name="connsiteX1633" fmla="*/ 4405830 w 9895459"/>
              <a:gd name="connsiteY1633" fmla="*/ 1682830 h 5422076"/>
              <a:gd name="connsiteX1634" fmla="*/ 4452778 w 9895459"/>
              <a:gd name="connsiteY1634" fmla="*/ 1668967 h 5422076"/>
              <a:gd name="connsiteX1635" fmla="*/ 4434938 w 9895459"/>
              <a:gd name="connsiteY1635" fmla="*/ 1715959 h 5422076"/>
              <a:gd name="connsiteX1636" fmla="*/ 4477895 w 9895459"/>
              <a:gd name="connsiteY1636" fmla="*/ 1748148 h 5422076"/>
              <a:gd name="connsiteX1637" fmla="*/ 4495501 w 9895459"/>
              <a:gd name="connsiteY1637" fmla="*/ 1778223 h 5422076"/>
              <a:gd name="connsiteX1638" fmla="*/ 4501839 w 9895459"/>
              <a:gd name="connsiteY1638" fmla="*/ 1816756 h 5422076"/>
              <a:gd name="connsiteX1639" fmla="*/ 4457708 w 9895459"/>
              <a:gd name="connsiteY1639" fmla="*/ 1807123 h 5422076"/>
              <a:gd name="connsiteX1640" fmla="*/ 4469680 w 9895459"/>
              <a:gd name="connsiteY1640" fmla="*/ 1845656 h 5422076"/>
              <a:gd name="connsiteX1641" fmla="*/ 4440806 w 9895459"/>
              <a:gd name="connsiteY1641" fmla="*/ 1883720 h 5422076"/>
              <a:gd name="connsiteX1642" fmla="*/ 4455830 w 9895459"/>
              <a:gd name="connsiteY1642" fmla="*/ 1900872 h 5422076"/>
              <a:gd name="connsiteX1643" fmla="*/ 4512637 w 9895459"/>
              <a:gd name="connsiteY1643" fmla="*/ 1907216 h 5422076"/>
              <a:gd name="connsiteX1644" fmla="*/ 4467332 w 9895459"/>
              <a:gd name="connsiteY1644" fmla="*/ 1930712 h 5422076"/>
              <a:gd name="connsiteX1645" fmla="*/ 4423671 w 9895459"/>
              <a:gd name="connsiteY1645" fmla="*/ 1977704 h 5422076"/>
              <a:gd name="connsiteX1646" fmla="*/ 4539632 w 9895459"/>
              <a:gd name="connsiteY1646" fmla="*/ 1954208 h 5422076"/>
              <a:gd name="connsiteX1647" fmla="*/ 4626486 w 9895459"/>
              <a:gd name="connsiteY1647" fmla="*/ 1934941 h 5422076"/>
              <a:gd name="connsiteX1648" fmla="*/ 4634232 w 9895459"/>
              <a:gd name="connsiteY1648" fmla="*/ 1917319 h 5422076"/>
              <a:gd name="connsiteX1649" fmla="*/ 4648082 w 9895459"/>
              <a:gd name="connsiteY1649" fmla="*/ 1850356 h 5422076"/>
              <a:gd name="connsiteX1650" fmla="*/ 4605124 w 9895459"/>
              <a:gd name="connsiteY1650" fmla="*/ 1826860 h 5422076"/>
              <a:gd name="connsiteX1651" fmla="*/ 4619679 w 9895459"/>
              <a:gd name="connsiteY1651" fmla="*/ 1806418 h 5422076"/>
              <a:gd name="connsiteX1652" fmla="*/ 4592449 w 9895459"/>
              <a:gd name="connsiteY1652" fmla="*/ 1768355 h 5422076"/>
              <a:gd name="connsiteX1653" fmla="*/ 4549726 w 9895459"/>
              <a:gd name="connsiteY1653" fmla="*/ 1714784 h 5422076"/>
              <a:gd name="connsiteX1654" fmla="*/ 4486816 w 9895459"/>
              <a:gd name="connsiteY1654" fmla="*/ 1691288 h 5422076"/>
              <a:gd name="connsiteX1655" fmla="*/ 4513811 w 9895459"/>
              <a:gd name="connsiteY1655" fmla="*/ 1661448 h 5422076"/>
              <a:gd name="connsiteX1656" fmla="*/ 4537285 w 9895459"/>
              <a:gd name="connsiteY1656" fmla="*/ 1619156 h 5422076"/>
              <a:gd name="connsiteX1657" fmla="*/ 4499491 w 9895459"/>
              <a:gd name="connsiteY1657" fmla="*/ 1602943 h 5422076"/>
              <a:gd name="connsiteX1658" fmla="*/ 4469210 w 9895459"/>
              <a:gd name="connsiteY1658" fmla="*/ 1600829 h 5422076"/>
              <a:gd name="connsiteX1659" fmla="*/ 4491276 w 9895459"/>
              <a:gd name="connsiteY1659" fmla="*/ 1572399 h 5422076"/>
              <a:gd name="connsiteX1660" fmla="*/ 4483060 w 9895459"/>
              <a:gd name="connsiteY1660" fmla="*/ 1557361 h 5422076"/>
              <a:gd name="connsiteX1661" fmla="*/ 4436112 w 9895459"/>
              <a:gd name="connsiteY1661" fmla="*/ 1571459 h 5422076"/>
              <a:gd name="connsiteX1662" fmla="*/ 4414516 w 9895459"/>
              <a:gd name="connsiteY1662" fmla="*/ 1640537 h 5422076"/>
              <a:gd name="connsiteX1663" fmla="*/ 4350901 w 9895459"/>
              <a:gd name="connsiteY1663" fmla="*/ 1723477 h 5422076"/>
              <a:gd name="connsiteX1664" fmla="*/ 4327427 w 9895459"/>
              <a:gd name="connsiteY1664" fmla="*/ 1756137 h 5422076"/>
              <a:gd name="connsiteX1665" fmla="*/ 4308413 w 9895459"/>
              <a:gd name="connsiteY1665" fmla="*/ 1772819 h 5422076"/>
              <a:gd name="connsiteX1666" fmla="*/ 4289399 w 9895459"/>
              <a:gd name="connsiteY1666" fmla="*/ 1823805 h 5422076"/>
              <a:gd name="connsiteX1667" fmla="*/ 4285878 w 9895459"/>
              <a:gd name="connsiteY1667" fmla="*/ 1852000 h 5422076"/>
              <a:gd name="connsiteX1668" fmla="*/ 4293390 w 9895459"/>
              <a:gd name="connsiteY1668" fmla="*/ 1909330 h 5422076"/>
              <a:gd name="connsiteX1669" fmla="*/ 4369446 w 9895459"/>
              <a:gd name="connsiteY1669" fmla="*/ 1874086 h 5422076"/>
              <a:gd name="connsiteX1670" fmla="*/ 4392920 w 9895459"/>
              <a:gd name="connsiteY1670" fmla="*/ 1829679 h 5422076"/>
              <a:gd name="connsiteX1671" fmla="*/ 4395502 w 9895459"/>
              <a:gd name="connsiteY1671" fmla="*/ 1782687 h 5422076"/>
              <a:gd name="connsiteX1672" fmla="*/ 4380948 w 9895459"/>
              <a:gd name="connsiteY1672" fmla="*/ 1729821 h 5422076"/>
              <a:gd name="connsiteX1673" fmla="*/ 4350901 w 9895459"/>
              <a:gd name="connsiteY1673" fmla="*/ 1722538 h 5422076"/>
              <a:gd name="connsiteX1674" fmla="*/ 4868503 w 9895459"/>
              <a:gd name="connsiteY1674" fmla="*/ 2284796 h 5422076"/>
              <a:gd name="connsiteX1675" fmla="*/ 4854419 w 9895459"/>
              <a:gd name="connsiteY1675" fmla="*/ 2316280 h 5422076"/>
              <a:gd name="connsiteX1676" fmla="*/ 4867799 w 9895459"/>
              <a:gd name="connsiteY1676" fmla="*/ 2346120 h 5422076"/>
              <a:gd name="connsiteX1677" fmla="*/ 4878597 w 9895459"/>
              <a:gd name="connsiteY1677" fmla="*/ 2291374 h 5422076"/>
              <a:gd name="connsiteX1678" fmla="*/ 4868503 w 9895459"/>
              <a:gd name="connsiteY1678" fmla="*/ 2284796 h 5422076"/>
              <a:gd name="connsiteX1679" fmla="*/ 4860522 w 9895459"/>
              <a:gd name="connsiteY1679" fmla="*/ 2367501 h 5422076"/>
              <a:gd name="connsiteX1680" fmla="*/ 4828362 w 9895459"/>
              <a:gd name="connsiteY1680" fmla="*/ 2410264 h 5422076"/>
              <a:gd name="connsiteX1681" fmla="*/ 4843855 w 9895459"/>
              <a:gd name="connsiteY1681" fmla="*/ 2432115 h 5422076"/>
              <a:gd name="connsiteX1682" fmla="*/ 4871555 w 9895459"/>
              <a:gd name="connsiteY1682" fmla="*/ 2442688 h 5422076"/>
              <a:gd name="connsiteX1683" fmla="*/ 4888221 w 9895459"/>
              <a:gd name="connsiteY1683" fmla="*/ 2388883 h 5422076"/>
              <a:gd name="connsiteX1684" fmla="*/ 4860522 w 9895459"/>
              <a:gd name="connsiteY1684" fmla="*/ 2367501 h 5422076"/>
              <a:gd name="connsiteX1685" fmla="*/ 5279063 w 9895459"/>
              <a:gd name="connsiteY1685" fmla="*/ 2587658 h 5422076"/>
              <a:gd name="connsiteX1686" fmla="*/ 5285636 w 9895459"/>
              <a:gd name="connsiteY1686" fmla="*/ 2604810 h 5422076"/>
              <a:gd name="connsiteX1687" fmla="*/ 5360048 w 9895459"/>
              <a:gd name="connsiteY1687" fmla="*/ 2606220 h 5422076"/>
              <a:gd name="connsiteX1688" fmla="*/ 5342443 w 9895459"/>
              <a:gd name="connsiteY1688" fmla="*/ 2592122 h 5422076"/>
              <a:gd name="connsiteX1689" fmla="*/ 5279063 w 9895459"/>
              <a:gd name="connsiteY1689" fmla="*/ 2587658 h 5422076"/>
              <a:gd name="connsiteX1690" fmla="*/ 5506761 w 9895459"/>
              <a:gd name="connsiteY1690" fmla="*/ 2600346 h 5422076"/>
              <a:gd name="connsiteX1691" fmla="*/ 5516385 w 9895459"/>
              <a:gd name="connsiteY1691" fmla="*/ 2627131 h 5422076"/>
              <a:gd name="connsiteX1692" fmla="*/ 5552301 w 9895459"/>
              <a:gd name="connsiteY1692" fmla="*/ 2603636 h 5422076"/>
              <a:gd name="connsiteX1693" fmla="*/ 5506761 w 9895459"/>
              <a:gd name="connsiteY1693" fmla="*/ 2600346 h 5422076"/>
              <a:gd name="connsiteX1694" fmla="*/ 4688457 w 9895459"/>
              <a:gd name="connsiteY1694" fmla="*/ 2414728 h 5422076"/>
              <a:gd name="connsiteX1695" fmla="*/ 4680476 w 9895459"/>
              <a:gd name="connsiteY1695" fmla="*/ 2432820 h 5422076"/>
              <a:gd name="connsiteX1696" fmla="*/ 4710288 w 9895459"/>
              <a:gd name="connsiteY1696" fmla="*/ 2423187 h 5422076"/>
              <a:gd name="connsiteX1697" fmla="*/ 4688457 w 9895459"/>
              <a:gd name="connsiteY1697" fmla="*/ 2414728 h 5422076"/>
              <a:gd name="connsiteX1698" fmla="*/ 3070159 w 9895459"/>
              <a:gd name="connsiteY1698" fmla="*/ 1926952 h 5422076"/>
              <a:gd name="connsiteX1699" fmla="*/ 3011709 w 9895459"/>
              <a:gd name="connsiteY1699" fmla="*/ 2000965 h 5422076"/>
              <a:gd name="connsiteX1700" fmla="*/ 2968517 w 9895459"/>
              <a:gd name="connsiteY1700" fmla="*/ 2061349 h 5422076"/>
              <a:gd name="connsiteX1701" fmla="*/ 3026967 w 9895459"/>
              <a:gd name="connsiteY1701" fmla="*/ 2092834 h 5422076"/>
              <a:gd name="connsiteX1702" fmla="*/ 3107014 w 9895459"/>
              <a:gd name="connsiteY1702" fmla="*/ 2112100 h 5422076"/>
              <a:gd name="connsiteX1703" fmla="*/ 3126262 w 9895459"/>
              <a:gd name="connsiteY1703" fmla="*/ 2135596 h 5422076"/>
              <a:gd name="connsiteX1704" fmla="*/ 3149736 w 9895459"/>
              <a:gd name="connsiteY1704" fmla="*/ 2119149 h 5422076"/>
              <a:gd name="connsiteX1705" fmla="*/ 3128140 w 9895459"/>
              <a:gd name="connsiteY1705" fmla="*/ 2033154 h 5422076"/>
              <a:gd name="connsiteX1706" fmla="*/ 3088000 w 9895459"/>
              <a:gd name="connsiteY1706" fmla="*/ 2016002 h 5422076"/>
              <a:gd name="connsiteX1707" fmla="*/ 3064526 w 9895459"/>
              <a:gd name="connsiteY1707" fmla="*/ 1992506 h 5422076"/>
              <a:gd name="connsiteX1708" fmla="*/ 3062882 w 9895459"/>
              <a:gd name="connsiteY1708" fmla="*/ 1961726 h 5422076"/>
              <a:gd name="connsiteX1709" fmla="*/ 3070159 w 9895459"/>
              <a:gd name="connsiteY1709" fmla="*/ 1926952 h 5422076"/>
              <a:gd name="connsiteX1710" fmla="*/ 938955 w 9895459"/>
              <a:gd name="connsiteY1710" fmla="*/ 1879960 h 5422076"/>
              <a:gd name="connsiteX1711" fmla="*/ 980034 w 9895459"/>
              <a:gd name="connsiteY1711" fmla="*/ 1952563 h 5422076"/>
              <a:gd name="connsiteX1712" fmla="*/ 985903 w 9895459"/>
              <a:gd name="connsiteY1712" fmla="*/ 1931651 h 5422076"/>
              <a:gd name="connsiteX1713" fmla="*/ 980504 w 9895459"/>
              <a:gd name="connsiteY1713" fmla="*/ 1888419 h 5422076"/>
              <a:gd name="connsiteX1714" fmla="*/ 938955 w 9895459"/>
              <a:gd name="connsiteY1714" fmla="*/ 1879960 h 5422076"/>
              <a:gd name="connsiteX1715" fmla="*/ 1056325 w 9895459"/>
              <a:gd name="connsiteY1715" fmla="*/ 2001434 h 5422076"/>
              <a:gd name="connsiteX1716" fmla="*/ 1099517 w 9895459"/>
              <a:gd name="connsiteY1716" fmla="*/ 2042552 h 5422076"/>
              <a:gd name="connsiteX1717" fmla="*/ 1154681 w 9895459"/>
              <a:gd name="connsiteY1717" fmla="*/ 2067928 h 5422076"/>
              <a:gd name="connsiteX1718" fmla="*/ 1174868 w 9895459"/>
              <a:gd name="connsiteY1718" fmla="*/ 2050541 h 5422076"/>
              <a:gd name="connsiteX1719" fmla="*/ 1142240 w 9895459"/>
              <a:gd name="connsiteY1719" fmla="*/ 2029864 h 5422076"/>
              <a:gd name="connsiteX1720" fmla="*/ 1091066 w 9895459"/>
              <a:gd name="connsiteY1720" fmla="*/ 2016002 h 5422076"/>
              <a:gd name="connsiteX1721" fmla="*/ 1054682 w 9895459"/>
              <a:gd name="connsiteY1721" fmla="*/ 2001200 h 5422076"/>
              <a:gd name="connsiteX1722" fmla="*/ 403513 w 9895459"/>
              <a:gd name="connsiteY1722" fmla="*/ 1753317 h 5422076"/>
              <a:gd name="connsiteX1723" fmla="*/ 363372 w 9895459"/>
              <a:gd name="connsiteY1723" fmla="*/ 1758721 h 5422076"/>
              <a:gd name="connsiteX1724" fmla="*/ 353748 w 9895459"/>
              <a:gd name="connsiteY1724" fmla="*/ 1789736 h 5422076"/>
              <a:gd name="connsiteX1725" fmla="*/ 373466 w 9895459"/>
              <a:gd name="connsiteY1725" fmla="*/ 1783392 h 5422076"/>
              <a:gd name="connsiteX1726" fmla="*/ 403513 w 9895459"/>
              <a:gd name="connsiteY1726" fmla="*/ 1765065 h 5422076"/>
              <a:gd name="connsiteX1727" fmla="*/ 420179 w 9895459"/>
              <a:gd name="connsiteY1727" fmla="*/ 1752612 h 5422076"/>
              <a:gd name="connsiteX1728" fmla="*/ 403513 w 9895459"/>
              <a:gd name="connsiteY1728" fmla="*/ 1753317 h 5422076"/>
              <a:gd name="connsiteX1729" fmla="*/ 396705 w 9895459"/>
              <a:gd name="connsiteY1729" fmla="*/ 1727707 h 5422076"/>
              <a:gd name="connsiteX1730" fmla="*/ 393888 w 9895459"/>
              <a:gd name="connsiteY1730" fmla="*/ 1738750 h 5422076"/>
              <a:gd name="connsiteX1731" fmla="*/ 415484 w 9895459"/>
              <a:gd name="connsiteY1731" fmla="*/ 1729586 h 5422076"/>
              <a:gd name="connsiteX1732" fmla="*/ 427926 w 9895459"/>
              <a:gd name="connsiteY1732" fmla="*/ 1727707 h 5422076"/>
              <a:gd name="connsiteX1733" fmla="*/ 396705 w 9895459"/>
              <a:gd name="connsiteY1733" fmla="*/ 1727707 h 5422076"/>
              <a:gd name="connsiteX1734" fmla="*/ 26990 w 9895459"/>
              <a:gd name="connsiteY1734" fmla="*/ 1668497 h 5422076"/>
              <a:gd name="connsiteX1735" fmla="*/ 3516 w 9895459"/>
              <a:gd name="connsiteY1735" fmla="*/ 1673431 h 5422076"/>
              <a:gd name="connsiteX1736" fmla="*/ 40605 w 9895459"/>
              <a:gd name="connsiteY1736" fmla="*/ 1684944 h 5422076"/>
              <a:gd name="connsiteX1737" fmla="*/ 55628 w 9895459"/>
              <a:gd name="connsiteY1737" fmla="*/ 1677895 h 5422076"/>
              <a:gd name="connsiteX1738" fmla="*/ 50229 w 9895459"/>
              <a:gd name="connsiteY1738" fmla="*/ 1664973 h 5422076"/>
              <a:gd name="connsiteX1739" fmla="*/ 26990 w 9895459"/>
              <a:gd name="connsiteY1739" fmla="*/ 1668497 h 5422076"/>
              <a:gd name="connsiteX1740" fmla="*/ 5938917 w 9895459"/>
              <a:gd name="connsiteY1740" fmla="*/ 4101502 h 5422076"/>
              <a:gd name="connsiteX1741" fmla="*/ 5841735 w 9895459"/>
              <a:gd name="connsiteY1741" fmla="*/ 4157422 h 5422076"/>
              <a:gd name="connsiteX1742" fmla="*/ 5838449 w 9895459"/>
              <a:gd name="connsiteY1742" fmla="*/ 4226030 h 5422076"/>
              <a:gd name="connsiteX1743" fmla="*/ 5805350 w 9895459"/>
              <a:gd name="connsiteY1743" fmla="*/ 4320014 h 5422076"/>
              <a:gd name="connsiteX1744" fmla="*/ 5833050 w 9895459"/>
              <a:gd name="connsiteY1744" fmla="*/ 4409534 h 5422076"/>
              <a:gd name="connsiteX1745" fmla="*/ 5879998 w 9895459"/>
              <a:gd name="connsiteY1745" fmla="*/ 4435379 h 5422076"/>
              <a:gd name="connsiteX1746" fmla="*/ 5923894 w 9895459"/>
              <a:gd name="connsiteY1746" fmla="*/ 4417522 h 5422076"/>
              <a:gd name="connsiteX1747" fmla="*/ 5945256 w 9895459"/>
              <a:gd name="connsiteY1747" fmla="*/ 4319074 h 5422076"/>
              <a:gd name="connsiteX1748" fmla="*/ 5977180 w 9895459"/>
              <a:gd name="connsiteY1748" fmla="*/ 4178098 h 5422076"/>
              <a:gd name="connsiteX1749" fmla="*/ 5992204 w 9895459"/>
              <a:gd name="connsiteY1749" fmla="*/ 4123353 h 5422076"/>
              <a:gd name="connsiteX1750" fmla="*/ 6001828 w 9895459"/>
              <a:gd name="connsiteY1750" fmla="*/ 4116304 h 5422076"/>
              <a:gd name="connsiteX1751" fmla="*/ 5975067 w 9895459"/>
              <a:gd name="connsiteY1751" fmla="*/ 4031719 h 5422076"/>
              <a:gd name="connsiteX1752" fmla="*/ 5938917 w 9895459"/>
              <a:gd name="connsiteY1752" fmla="*/ 4101502 h 5422076"/>
              <a:gd name="connsiteX1753" fmla="*/ 5969903 w 9895459"/>
              <a:gd name="connsiteY1753" fmla="*/ 1038806 h 5422076"/>
              <a:gd name="connsiteX1754" fmla="*/ 5949011 w 9895459"/>
              <a:gd name="connsiteY1754" fmla="*/ 1068881 h 5422076"/>
              <a:gd name="connsiteX1755" fmla="*/ 6001123 w 9895459"/>
              <a:gd name="connsiteY1755" fmla="*/ 1059952 h 5422076"/>
              <a:gd name="connsiteX1756" fmla="*/ 5969903 w 9895459"/>
              <a:gd name="connsiteY1756" fmla="*/ 1038806 h 5422076"/>
              <a:gd name="connsiteX1757" fmla="*/ 6493138 w 9895459"/>
              <a:gd name="connsiteY1757" fmla="*/ 529884 h 5422076"/>
              <a:gd name="connsiteX1758" fmla="*/ 6376942 w 9895459"/>
              <a:gd name="connsiteY1758" fmla="*/ 576876 h 5422076"/>
              <a:gd name="connsiteX1759" fmla="*/ 6187742 w 9895459"/>
              <a:gd name="connsiteY1759" fmla="*/ 655352 h 5422076"/>
              <a:gd name="connsiteX1760" fmla="*/ 6110747 w 9895459"/>
              <a:gd name="connsiteY1760" fmla="*/ 762963 h 5422076"/>
              <a:gd name="connsiteX1761" fmla="*/ 6075536 w 9895459"/>
              <a:gd name="connsiteY1761" fmla="*/ 827577 h 5422076"/>
              <a:gd name="connsiteX1762" fmla="*/ 6043377 w 9895459"/>
              <a:gd name="connsiteY1762" fmla="*/ 902294 h 5422076"/>
              <a:gd name="connsiteX1763" fmla="*/ 6147132 w 9895459"/>
              <a:gd name="connsiteY1763" fmla="*/ 968083 h 5422076"/>
              <a:gd name="connsiteX1764" fmla="*/ 6199479 w 9895459"/>
              <a:gd name="connsiteY1764" fmla="*/ 962209 h 5422076"/>
              <a:gd name="connsiteX1765" fmla="*/ 6158869 w 9895459"/>
              <a:gd name="connsiteY1765" fmla="*/ 831572 h 5422076"/>
              <a:gd name="connsiteX1766" fmla="*/ 6212389 w 9895459"/>
              <a:gd name="connsiteY1766" fmla="*/ 752155 h 5422076"/>
              <a:gd name="connsiteX1767" fmla="*/ 6325534 w 9895459"/>
              <a:gd name="connsiteY1767" fmla="*/ 640550 h 5422076"/>
              <a:gd name="connsiteX1768" fmla="*/ 6502293 w 9895459"/>
              <a:gd name="connsiteY1768" fmla="*/ 572176 h 5422076"/>
              <a:gd name="connsiteX1769" fmla="*/ 6506284 w 9895459"/>
              <a:gd name="connsiteY1769" fmla="*/ 570767 h 5422076"/>
              <a:gd name="connsiteX1770" fmla="*/ 6493138 w 9895459"/>
              <a:gd name="connsiteY1770" fmla="*/ 529884 h 5422076"/>
              <a:gd name="connsiteX1771" fmla="*/ 6228352 w 9895459"/>
              <a:gd name="connsiteY1771" fmla="*/ 977481 h 5422076"/>
              <a:gd name="connsiteX1772" fmla="*/ 6232577 w 9895459"/>
              <a:gd name="connsiteY1772" fmla="*/ 1000977 h 5422076"/>
              <a:gd name="connsiteX1773" fmla="*/ 6265676 w 9895459"/>
              <a:gd name="connsiteY1773" fmla="*/ 1010141 h 5422076"/>
              <a:gd name="connsiteX1774" fmla="*/ 6228352 w 9895459"/>
              <a:gd name="connsiteY1774" fmla="*/ 977481 h 5422076"/>
              <a:gd name="connsiteX1775" fmla="*/ 6579288 w 9895459"/>
              <a:gd name="connsiteY1775" fmla="*/ 775651 h 5422076"/>
              <a:gd name="connsiteX1776" fmla="*/ 6551354 w 9895459"/>
              <a:gd name="connsiteY1776" fmla="*/ 772597 h 5422076"/>
              <a:gd name="connsiteX1777" fmla="*/ 6589852 w 9895459"/>
              <a:gd name="connsiteY1777" fmla="*/ 804316 h 5422076"/>
              <a:gd name="connsiteX1778" fmla="*/ 6579288 w 9895459"/>
              <a:gd name="connsiteY1778" fmla="*/ 775651 h 5422076"/>
              <a:gd name="connsiteX1779" fmla="*/ 2901616 w 9895459"/>
              <a:gd name="connsiteY1779" fmla="*/ 2027985 h 5422076"/>
              <a:gd name="connsiteX1780" fmla="*/ 2839175 w 9895459"/>
              <a:gd name="connsiteY1780" fmla="*/ 2006604 h 5422076"/>
              <a:gd name="connsiteX1781" fmla="*/ 2867109 w 9895459"/>
              <a:gd name="connsiteY1781" fmla="*/ 2036443 h 5422076"/>
              <a:gd name="connsiteX1782" fmla="*/ 2901616 w 9895459"/>
              <a:gd name="connsiteY1782" fmla="*/ 2027985 h 5422076"/>
              <a:gd name="connsiteX1783" fmla="*/ 2845044 w 9895459"/>
              <a:gd name="connsiteY1783" fmla="*/ 2128078 h 5422076"/>
              <a:gd name="connsiteX1784" fmla="*/ 2849739 w 9895459"/>
              <a:gd name="connsiteY1784" fmla="*/ 2160267 h 5422076"/>
              <a:gd name="connsiteX1785" fmla="*/ 2887532 w 9895459"/>
              <a:gd name="connsiteY1785" fmla="*/ 2160267 h 5422076"/>
              <a:gd name="connsiteX1786" fmla="*/ 2874152 w 9895459"/>
              <a:gd name="connsiteY1786" fmla="*/ 2153218 h 5422076"/>
              <a:gd name="connsiteX1787" fmla="*/ 2845044 w 9895459"/>
              <a:gd name="connsiteY1787" fmla="*/ 2128078 h 5422076"/>
              <a:gd name="connsiteX1788" fmla="*/ 9843583 w 9895459"/>
              <a:gd name="connsiteY1788" fmla="*/ 1441996 h 5422076"/>
              <a:gd name="connsiteX1789" fmla="*/ 9793114 w 9895459"/>
              <a:gd name="connsiteY1789" fmla="*/ 1436827 h 5422076"/>
              <a:gd name="connsiteX1790" fmla="*/ 9782785 w 9895459"/>
              <a:gd name="connsiteY1790" fmla="*/ 1471131 h 5422076"/>
              <a:gd name="connsiteX1791" fmla="*/ 9780203 w 9895459"/>
              <a:gd name="connsiteY1791" fmla="*/ 1494627 h 5422076"/>
              <a:gd name="connsiteX1792" fmla="*/ 9734664 w 9895459"/>
              <a:gd name="connsiteY1792" fmla="*/ 1475830 h 5422076"/>
              <a:gd name="connsiteX1793" fmla="*/ 9692880 w 9895459"/>
              <a:gd name="connsiteY1793" fmla="*/ 1449750 h 5422076"/>
              <a:gd name="connsiteX1794" fmla="*/ 9632082 w 9895459"/>
              <a:gd name="connsiteY1794" fmla="*/ 1428838 h 5422076"/>
              <a:gd name="connsiteX1795" fmla="*/ 9616120 w 9895459"/>
              <a:gd name="connsiteY1795" fmla="*/ 1399703 h 5422076"/>
              <a:gd name="connsiteX1796" fmla="*/ 9602505 w 9895459"/>
              <a:gd name="connsiteY1796" fmla="*/ 1399703 h 5422076"/>
              <a:gd name="connsiteX1797" fmla="*/ 9573632 w 9895459"/>
              <a:gd name="connsiteY1797" fmla="*/ 1443641 h 5422076"/>
              <a:gd name="connsiteX1798" fmla="*/ 9500628 w 9895459"/>
              <a:gd name="connsiteY1798" fmla="*/ 1461028 h 5422076"/>
              <a:gd name="connsiteX1799" fmla="*/ 9543116 w 9895459"/>
              <a:gd name="connsiteY1799" fmla="*/ 1508020 h 5422076"/>
              <a:gd name="connsiteX1800" fmla="*/ 9564007 w 9895459"/>
              <a:gd name="connsiteY1800" fmla="*/ 1549138 h 5422076"/>
              <a:gd name="connsiteX1801" fmla="*/ 9518233 w 9895459"/>
              <a:gd name="connsiteY1801" fmla="*/ 1550547 h 5422076"/>
              <a:gd name="connsiteX1802" fmla="*/ 9432553 w 9895459"/>
              <a:gd name="connsiteY1802" fmla="*/ 1577333 h 5422076"/>
              <a:gd name="connsiteX1803" fmla="*/ 9321990 w 9895459"/>
              <a:gd name="connsiteY1803" fmla="*/ 1634898 h 5422076"/>
              <a:gd name="connsiteX1804" fmla="*/ 9268235 w 9895459"/>
              <a:gd name="connsiteY1804" fmla="*/ 1629729 h 5422076"/>
              <a:gd name="connsiteX1805" fmla="*/ 9209785 w 9895459"/>
              <a:gd name="connsiteY1805" fmla="*/ 1646176 h 5422076"/>
              <a:gd name="connsiteX1806" fmla="*/ 9203447 w 9895459"/>
              <a:gd name="connsiteY1806" fmla="*/ 1622680 h 5422076"/>
              <a:gd name="connsiteX1807" fmla="*/ 9171288 w 9895459"/>
              <a:gd name="connsiteY1807" fmla="*/ 1631608 h 5422076"/>
              <a:gd name="connsiteX1808" fmla="*/ 9108847 w 9895459"/>
              <a:gd name="connsiteY1808" fmla="*/ 1738280 h 5422076"/>
              <a:gd name="connsiteX1809" fmla="*/ 9089598 w 9895459"/>
              <a:gd name="connsiteY1809" fmla="*/ 1809473 h 5422076"/>
              <a:gd name="connsiteX1810" fmla="*/ 9021523 w 9895459"/>
              <a:gd name="connsiteY1810" fmla="*/ 1910975 h 5422076"/>
              <a:gd name="connsiteX1811" fmla="*/ 8907674 w 9895459"/>
              <a:gd name="connsiteY1811" fmla="*/ 1826625 h 5422076"/>
              <a:gd name="connsiteX1812" fmla="*/ 8921524 w 9895459"/>
              <a:gd name="connsiteY1812" fmla="*/ 1741569 h 5422076"/>
              <a:gd name="connsiteX1813" fmla="*/ 9106499 w 9895459"/>
              <a:gd name="connsiteY1813" fmla="*/ 1614456 h 5422076"/>
              <a:gd name="connsiteX1814" fmla="*/ 9143353 w 9895459"/>
              <a:gd name="connsiteY1814" fmla="*/ 1543968 h 5422076"/>
              <a:gd name="connsiteX1815" fmla="*/ 9174574 w 9895459"/>
              <a:gd name="connsiteY1815" fmla="*/ 1530341 h 5422076"/>
              <a:gd name="connsiteX1816" fmla="*/ 9144996 w 9895459"/>
              <a:gd name="connsiteY1816" fmla="*/ 1527521 h 5422076"/>
              <a:gd name="connsiteX1817" fmla="*/ 9091241 w 9895459"/>
              <a:gd name="connsiteY1817" fmla="*/ 1556656 h 5422076"/>
              <a:gd name="connsiteX1818" fmla="*/ 9054387 w 9895459"/>
              <a:gd name="connsiteY1818" fmla="*/ 1566995 h 5422076"/>
              <a:gd name="connsiteX1819" fmla="*/ 9042415 w 9895459"/>
              <a:gd name="connsiteY1819" fmla="*/ 1537860 h 5422076"/>
              <a:gd name="connsiteX1820" fmla="*/ 8984669 w 9895459"/>
              <a:gd name="connsiteY1820" fmla="*/ 1553602 h 5422076"/>
              <a:gd name="connsiteX1821" fmla="*/ 8887017 w 9895459"/>
              <a:gd name="connsiteY1821" fmla="*/ 1613282 h 5422076"/>
              <a:gd name="connsiteX1822" fmla="*/ 8883731 w 9895459"/>
              <a:gd name="connsiteY1822" fmla="*/ 1655104 h 5422076"/>
              <a:gd name="connsiteX1823" fmla="*/ 8809318 w 9895459"/>
              <a:gd name="connsiteY1823" fmla="*/ 1659569 h 5422076"/>
              <a:gd name="connsiteX1824" fmla="*/ 8812370 w 9895459"/>
              <a:gd name="connsiteY1824" fmla="*/ 1646881 h 5422076"/>
              <a:gd name="connsiteX1825" fmla="*/ 8753216 w 9895459"/>
              <a:gd name="connsiteY1825" fmla="*/ 1629729 h 5422076"/>
              <a:gd name="connsiteX1826" fmla="*/ 8710727 w 9895459"/>
              <a:gd name="connsiteY1826" fmla="*/ 1643826 h 5422076"/>
              <a:gd name="connsiteX1827" fmla="*/ 8680211 w 9895459"/>
              <a:gd name="connsiteY1827" fmla="*/ 1634193 h 5422076"/>
              <a:gd name="connsiteX1828" fmla="*/ 8590540 w 9895459"/>
              <a:gd name="connsiteY1828" fmla="*/ 1625265 h 5422076"/>
              <a:gd name="connsiteX1829" fmla="*/ 8551339 w 9895459"/>
              <a:gd name="connsiteY1829" fmla="*/ 1638657 h 5422076"/>
              <a:gd name="connsiteX1830" fmla="*/ 8455096 w 9895459"/>
              <a:gd name="connsiteY1830" fmla="*/ 1734286 h 5422076"/>
              <a:gd name="connsiteX1831" fmla="*/ 8366129 w 9895459"/>
              <a:gd name="connsiteY1831" fmla="*/ 1800074 h 5422076"/>
              <a:gd name="connsiteX1832" fmla="*/ 8356740 w 9895459"/>
              <a:gd name="connsiteY1832" fmla="*/ 1832969 h 5422076"/>
              <a:gd name="connsiteX1833" fmla="*/ 8387960 w 9895459"/>
              <a:gd name="connsiteY1833" fmla="*/ 1856464 h 5422076"/>
              <a:gd name="connsiteX1834" fmla="*/ 8428805 w 9895459"/>
              <a:gd name="connsiteY1834" fmla="*/ 1886304 h 5422076"/>
              <a:gd name="connsiteX1835" fmla="*/ 8452279 w 9895459"/>
              <a:gd name="connsiteY1835" fmla="*/ 1873617 h 5422076"/>
              <a:gd name="connsiteX1836" fmla="*/ 8467537 w 9895459"/>
              <a:gd name="connsiteY1836" fmla="*/ 1848946 h 5422076"/>
              <a:gd name="connsiteX1837" fmla="*/ 8511902 w 9895459"/>
              <a:gd name="connsiteY1837" fmla="*/ 1903456 h 5422076"/>
              <a:gd name="connsiteX1838" fmla="*/ 8499227 w 9895459"/>
              <a:gd name="connsiteY1838" fmla="*/ 1987337 h 5422076"/>
              <a:gd name="connsiteX1839" fmla="*/ 8468710 w 9895459"/>
              <a:gd name="connsiteY1839" fmla="*/ 2117034 h 5422076"/>
              <a:gd name="connsiteX1840" fmla="*/ 8424580 w 9895459"/>
              <a:gd name="connsiteY1840" fmla="*/ 2202325 h 5422076"/>
              <a:gd name="connsiteX1841" fmla="*/ 8307210 w 9895459"/>
              <a:gd name="connsiteY1841" fmla="*/ 2325443 h 5422076"/>
              <a:gd name="connsiteX1842" fmla="*/ 8268008 w 9895459"/>
              <a:gd name="connsiteY1842" fmla="*/ 2317220 h 5422076"/>
              <a:gd name="connsiteX1843" fmla="*/ 8231858 w 9895459"/>
              <a:gd name="connsiteY1843" fmla="*/ 2322624 h 5422076"/>
              <a:gd name="connsiteX1844" fmla="*/ 8193361 w 9895459"/>
              <a:gd name="connsiteY1844" fmla="*/ 2382304 h 5422076"/>
              <a:gd name="connsiteX1845" fmla="*/ 8149465 w 9895459"/>
              <a:gd name="connsiteY1845" fmla="*/ 2434465 h 5422076"/>
              <a:gd name="connsiteX1846" fmla="*/ 8139840 w 9895459"/>
              <a:gd name="connsiteY1846" fmla="*/ 2476992 h 5422076"/>
              <a:gd name="connsiteX1847" fmla="*/ 8178103 w 9895459"/>
              <a:gd name="connsiteY1847" fmla="*/ 2554059 h 5422076"/>
              <a:gd name="connsiteX1848" fmla="*/ 8158150 w 9895459"/>
              <a:gd name="connsiteY1848" fmla="*/ 2630186 h 5422076"/>
              <a:gd name="connsiteX1849" fmla="*/ 8108619 w 9895459"/>
              <a:gd name="connsiteY1849" fmla="*/ 2645928 h 5422076"/>
              <a:gd name="connsiteX1850" fmla="*/ 8108619 w 9895459"/>
              <a:gd name="connsiteY1850" fmla="*/ 2579435 h 5422076"/>
              <a:gd name="connsiteX1851" fmla="*/ 8096413 w 9895459"/>
              <a:gd name="connsiteY1851" fmla="*/ 2551004 h 5422076"/>
              <a:gd name="connsiteX1852" fmla="*/ 8108619 w 9895459"/>
              <a:gd name="connsiteY1852" fmla="*/ 2517405 h 5422076"/>
              <a:gd name="connsiteX1853" fmla="*/ 8072470 w 9895459"/>
              <a:gd name="connsiteY1853" fmla="*/ 2496494 h 5422076"/>
              <a:gd name="connsiteX1854" fmla="*/ 8072470 w 9895459"/>
              <a:gd name="connsiteY1854" fmla="*/ 2456081 h 5422076"/>
              <a:gd name="connsiteX1855" fmla="*/ 8031625 w 9895459"/>
              <a:gd name="connsiteY1855" fmla="*/ 2439869 h 5422076"/>
              <a:gd name="connsiteX1856" fmla="*/ 7995474 w 9895459"/>
              <a:gd name="connsiteY1856" fmla="*/ 2439869 h 5422076"/>
              <a:gd name="connsiteX1857" fmla="*/ 7986555 w 9895459"/>
              <a:gd name="connsiteY1857" fmla="*/ 2406974 h 5422076"/>
              <a:gd name="connsiteX1858" fmla="*/ 7937024 w 9895459"/>
              <a:gd name="connsiteY1858" fmla="*/ 2428591 h 5422076"/>
              <a:gd name="connsiteX1859" fmla="*/ 7878574 w 9895459"/>
              <a:gd name="connsiteY1859" fmla="*/ 2458431 h 5422076"/>
              <a:gd name="connsiteX1860" fmla="*/ 7860030 w 9895459"/>
              <a:gd name="connsiteY1860" fmla="*/ 2481927 h 5422076"/>
              <a:gd name="connsiteX1861" fmla="*/ 7902518 w 9895459"/>
              <a:gd name="connsiteY1861" fmla="*/ 2528918 h 5422076"/>
              <a:gd name="connsiteX1862" fmla="*/ 7956977 w 9895459"/>
              <a:gd name="connsiteY1862" fmla="*/ 2521635 h 5422076"/>
              <a:gd name="connsiteX1863" fmla="*/ 7980451 w 9895459"/>
              <a:gd name="connsiteY1863" fmla="*/ 2535027 h 5422076"/>
              <a:gd name="connsiteX1864" fmla="*/ 7925052 w 9895459"/>
              <a:gd name="connsiteY1864" fmla="*/ 2585779 h 5422076"/>
              <a:gd name="connsiteX1865" fmla="*/ 7913785 w 9895459"/>
              <a:gd name="connsiteY1865" fmla="*/ 2623842 h 5422076"/>
              <a:gd name="connsiteX1866" fmla="*/ 7950640 w 9895459"/>
              <a:gd name="connsiteY1866" fmla="*/ 2676943 h 5422076"/>
              <a:gd name="connsiteX1867" fmla="*/ 7948996 w 9895459"/>
              <a:gd name="connsiteY1867" fmla="*/ 2723935 h 5422076"/>
              <a:gd name="connsiteX1868" fmla="*/ 7965898 w 9895459"/>
              <a:gd name="connsiteY1868" fmla="*/ 2782205 h 5422076"/>
              <a:gd name="connsiteX1869" fmla="*/ 7969888 w 9895459"/>
              <a:gd name="connsiteY1869" fmla="*/ 2805701 h 5422076"/>
              <a:gd name="connsiteX1870" fmla="*/ 7916133 w 9895459"/>
              <a:gd name="connsiteY1870" fmla="*/ 2910257 h 5422076"/>
              <a:gd name="connsiteX1871" fmla="*/ 7848058 w 9895459"/>
              <a:gd name="connsiteY1871" fmla="*/ 2980745 h 5422076"/>
              <a:gd name="connsiteX1872" fmla="*/ 7746416 w 9895459"/>
              <a:gd name="connsiteY1872" fmla="*/ 3031262 h 5422076"/>
              <a:gd name="connsiteX1873" fmla="*/ 7679984 w 9895459"/>
              <a:gd name="connsiteY1873" fmla="*/ 3050528 h 5422076"/>
              <a:gd name="connsiteX1874" fmla="*/ 7669656 w 9895459"/>
              <a:gd name="connsiteY1874" fmla="*/ 3075904 h 5422076"/>
              <a:gd name="connsiteX1875" fmla="*/ 7656745 w 9895459"/>
              <a:gd name="connsiteY1875" fmla="*/ 3065566 h 5422076"/>
              <a:gd name="connsiteX1876" fmla="*/ 7650172 w 9895459"/>
              <a:gd name="connsiteY1876" fmla="*/ 3042070 h 5422076"/>
              <a:gd name="connsiteX1877" fmla="*/ 7597356 w 9895459"/>
              <a:gd name="connsiteY1877" fmla="*/ 3052408 h 5422076"/>
              <a:gd name="connsiteX1878" fmla="*/ 7536558 w 9895459"/>
              <a:gd name="connsiteY1878" fmla="*/ 3104804 h 5422076"/>
              <a:gd name="connsiteX1879" fmla="*/ 7538906 w 9895459"/>
              <a:gd name="connsiteY1879" fmla="*/ 3135348 h 5422076"/>
              <a:gd name="connsiteX1880" fmla="*/ 7611909 w 9895459"/>
              <a:gd name="connsiteY1880" fmla="*/ 3221814 h 5422076"/>
              <a:gd name="connsiteX1881" fmla="*/ 7627168 w 9895459"/>
              <a:gd name="connsiteY1881" fmla="*/ 3295826 h 5422076"/>
              <a:gd name="connsiteX1882" fmla="*/ 7543835 w 9895459"/>
              <a:gd name="connsiteY1882" fmla="*/ 3393804 h 5422076"/>
              <a:gd name="connsiteX1883" fmla="*/ 7516371 w 9895459"/>
              <a:gd name="connsiteY1883" fmla="*/ 3400383 h 5422076"/>
              <a:gd name="connsiteX1884" fmla="*/ 7486793 w 9895459"/>
              <a:gd name="connsiteY1884" fmla="*/ 3337648 h 5422076"/>
              <a:gd name="connsiteX1885" fmla="*/ 7401817 w 9895459"/>
              <a:gd name="connsiteY1885" fmla="*/ 3298880 h 5422076"/>
              <a:gd name="connsiteX1886" fmla="*/ 7398766 w 9895459"/>
              <a:gd name="connsiteY1886" fmla="*/ 3281023 h 5422076"/>
              <a:gd name="connsiteX1887" fmla="*/ 7377169 w 9895459"/>
              <a:gd name="connsiteY1887" fmla="*/ 3303345 h 5422076"/>
              <a:gd name="connsiteX1888" fmla="*/ 7356278 w 9895459"/>
              <a:gd name="connsiteY1888" fmla="*/ 3347517 h 5422076"/>
              <a:gd name="connsiteX1889" fmla="*/ 7364259 w 9895459"/>
              <a:gd name="connsiteY1889" fmla="*/ 3398268 h 5422076"/>
              <a:gd name="connsiteX1890" fmla="*/ 7390785 w 9895459"/>
              <a:gd name="connsiteY1890" fmla="*/ 3449724 h 5422076"/>
              <a:gd name="connsiteX1891" fmla="*/ 7430690 w 9895459"/>
              <a:gd name="connsiteY1891" fmla="*/ 3488493 h 5422076"/>
              <a:gd name="connsiteX1892" fmla="*/ 7461911 w 9895459"/>
              <a:gd name="connsiteY1892" fmla="*/ 3535485 h 5422076"/>
              <a:gd name="connsiteX1893" fmla="*/ 7482802 w 9895459"/>
              <a:gd name="connsiteY1893" fmla="*/ 3600333 h 5422076"/>
              <a:gd name="connsiteX1894" fmla="*/ 7473178 w 9895459"/>
              <a:gd name="connsiteY1894" fmla="*/ 3616075 h 5422076"/>
              <a:gd name="connsiteX1895" fmla="*/ 7414728 w 9895459"/>
              <a:gd name="connsiteY1895" fmla="*/ 3569084 h 5422076"/>
              <a:gd name="connsiteX1896" fmla="*/ 7391254 w 9895459"/>
              <a:gd name="connsiteY1896" fmla="*/ 3489902 h 5422076"/>
              <a:gd name="connsiteX1897" fmla="*/ 7327170 w 9895459"/>
              <a:gd name="connsiteY1897" fmla="*/ 3429283 h 5422076"/>
              <a:gd name="connsiteX1898" fmla="*/ 7328813 w 9895459"/>
              <a:gd name="connsiteY1898" fmla="*/ 3368193 h 5422076"/>
              <a:gd name="connsiteX1899" fmla="*/ 7323179 w 9895459"/>
              <a:gd name="connsiteY1899" fmla="*/ 3280083 h 5422076"/>
              <a:gd name="connsiteX1900" fmla="*/ 7295949 w 9895459"/>
              <a:gd name="connsiteY1900" fmla="*/ 3180696 h 5422076"/>
              <a:gd name="connsiteX1901" fmla="*/ 7278579 w 9895459"/>
              <a:gd name="connsiteY1901" fmla="*/ 3180696 h 5422076"/>
              <a:gd name="connsiteX1902" fmla="*/ 7244541 w 9895459"/>
              <a:gd name="connsiteY1902" fmla="*/ 3208421 h 5422076"/>
              <a:gd name="connsiteX1903" fmla="*/ 7216607 w 9895459"/>
              <a:gd name="connsiteY1903" fmla="*/ 3198553 h 5422076"/>
              <a:gd name="connsiteX1904" fmla="*/ 7226701 w 9895459"/>
              <a:gd name="connsiteY1904" fmla="*/ 3149681 h 5422076"/>
              <a:gd name="connsiteX1905" fmla="*/ 7195012 w 9895459"/>
              <a:gd name="connsiteY1905" fmla="*/ 3090001 h 5422076"/>
              <a:gd name="connsiteX1906" fmla="*/ 7148064 w 9895459"/>
              <a:gd name="connsiteY1906" fmla="*/ 3030322 h 5422076"/>
              <a:gd name="connsiteX1907" fmla="*/ 7113557 w 9895459"/>
              <a:gd name="connsiteY1907" fmla="*/ 3024683 h 5422076"/>
              <a:gd name="connsiteX1908" fmla="*/ 7022242 w 9895459"/>
              <a:gd name="connsiteY1908" fmla="*/ 3043714 h 5422076"/>
              <a:gd name="connsiteX1909" fmla="*/ 7012618 w 9895459"/>
              <a:gd name="connsiteY1909" fmla="*/ 3067210 h 5422076"/>
              <a:gd name="connsiteX1910" fmla="*/ 6926234 w 9895459"/>
              <a:gd name="connsiteY1910" fmla="*/ 3149446 h 5422076"/>
              <a:gd name="connsiteX1911" fmla="*/ 6849943 w 9895459"/>
              <a:gd name="connsiteY1911" fmla="*/ 3213590 h 5422076"/>
              <a:gd name="connsiteX1912" fmla="*/ 6827643 w 9895459"/>
              <a:gd name="connsiteY1912" fmla="*/ 3240845 h 5422076"/>
              <a:gd name="connsiteX1913" fmla="*/ 6827643 w 9895459"/>
              <a:gd name="connsiteY1913" fmla="*/ 3297236 h 5422076"/>
              <a:gd name="connsiteX1914" fmla="*/ 6813089 w 9895459"/>
              <a:gd name="connsiteY1914" fmla="*/ 3339528 h 5422076"/>
              <a:gd name="connsiteX1915" fmla="*/ 6798770 w 9895459"/>
              <a:gd name="connsiteY1915" fmla="*/ 3389105 h 5422076"/>
              <a:gd name="connsiteX1916" fmla="*/ 6767315 w 9895459"/>
              <a:gd name="connsiteY1916" fmla="*/ 3428578 h 5422076"/>
              <a:gd name="connsiteX1917" fmla="*/ 6741729 w 9895459"/>
              <a:gd name="connsiteY1917" fmla="*/ 3420589 h 5422076"/>
              <a:gd name="connsiteX1918" fmla="*/ 6657222 w 9895459"/>
              <a:gd name="connsiteY1918" fmla="*/ 3266221 h 5422076"/>
              <a:gd name="connsiteX1919" fmla="*/ 6628349 w 9895459"/>
              <a:gd name="connsiteY1919" fmla="*/ 3167538 h 5422076"/>
              <a:gd name="connsiteX1920" fmla="*/ 6626001 w 9895459"/>
              <a:gd name="connsiteY1920" fmla="*/ 3022803 h 5422076"/>
              <a:gd name="connsiteX1921" fmla="*/ 6604875 w 9895459"/>
              <a:gd name="connsiteY1921" fmla="*/ 3046299 h 5422076"/>
              <a:gd name="connsiteX1922" fmla="*/ 6581401 w 9895459"/>
              <a:gd name="connsiteY1922" fmla="*/ 3069795 h 5422076"/>
              <a:gd name="connsiteX1923" fmla="*/ 6540086 w 9895459"/>
              <a:gd name="connsiteY1923" fmla="*/ 3053583 h 5422076"/>
              <a:gd name="connsiteX1924" fmla="*/ 6516612 w 9895459"/>
              <a:gd name="connsiteY1924" fmla="*/ 3025622 h 5422076"/>
              <a:gd name="connsiteX1925" fmla="*/ 6552762 w 9895459"/>
              <a:gd name="connsiteY1925" fmla="*/ 3017634 h 5422076"/>
              <a:gd name="connsiteX1926" fmla="*/ 6560744 w 9895459"/>
              <a:gd name="connsiteY1926" fmla="*/ 3005181 h 5422076"/>
              <a:gd name="connsiteX1927" fmla="*/ 6532105 w 9895459"/>
              <a:gd name="connsiteY1927" fmla="*/ 3007531 h 5422076"/>
              <a:gd name="connsiteX1928" fmla="*/ 6502998 w 9895459"/>
              <a:gd name="connsiteY1928" fmla="*/ 2995783 h 5422076"/>
              <a:gd name="connsiteX1929" fmla="*/ 6474594 w 9895459"/>
              <a:gd name="connsiteY1929" fmla="*/ 2977691 h 5422076"/>
              <a:gd name="connsiteX1930" fmla="*/ 6463092 w 9895459"/>
              <a:gd name="connsiteY1930" fmla="*/ 2948556 h 5422076"/>
              <a:gd name="connsiteX1931" fmla="*/ 6454172 w 9895459"/>
              <a:gd name="connsiteY1931" fmla="*/ 2932344 h 5422076"/>
              <a:gd name="connsiteX1932" fmla="*/ 6418726 w 9895459"/>
              <a:gd name="connsiteY1932" fmla="*/ 2934223 h 5422076"/>
              <a:gd name="connsiteX1933" fmla="*/ 6374830 w 9895459"/>
              <a:gd name="connsiteY1933" fmla="*/ 2946206 h 5422076"/>
              <a:gd name="connsiteX1934" fmla="*/ 6314032 w 9895459"/>
              <a:gd name="connsiteY1934" fmla="*/ 2952080 h 5422076"/>
              <a:gd name="connsiteX1935" fmla="*/ 6247366 w 9895459"/>
              <a:gd name="connsiteY1935" fmla="*/ 2932813 h 5422076"/>
              <a:gd name="connsiteX1936" fmla="*/ 6207460 w 9895459"/>
              <a:gd name="connsiteY1936" fmla="*/ 2926470 h 5422076"/>
              <a:gd name="connsiteX1937" fmla="*/ 6183986 w 9895459"/>
              <a:gd name="connsiteY1937" fmla="*/ 2902974 h 5422076"/>
              <a:gd name="connsiteX1938" fmla="*/ 6139620 w 9895459"/>
              <a:gd name="connsiteY1938" fmla="*/ 2893340 h 5422076"/>
              <a:gd name="connsiteX1939" fmla="*/ 6092672 w 9895459"/>
              <a:gd name="connsiteY1939" fmla="*/ 2889581 h 5422076"/>
              <a:gd name="connsiteX1940" fmla="*/ 6060748 w 9895459"/>
              <a:gd name="connsiteY1940" fmla="*/ 2866085 h 5422076"/>
              <a:gd name="connsiteX1941" fmla="*/ 6042438 w 9895459"/>
              <a:gd name="connsiteY1941" fmla="*/ 2855747 h 5422076"/>
              <a:gd name="connsiteX1942" fmla="*/ 6017086 w 9895459"/>
              <a:gd name="connsiteY1942" fmla="*/ 2819328 h 5422076"/>
              <a:gd name="connsiteX1943" fmla="*/ 6003236 w 9895459"/>
              <a:gd name="connsiteY1943" fmla="*/ 2786669 h 5422076"/>
              <a:gd name="connsiteX1944" fmla="*/ 5969434 w 9895459"/>
              <a:gd name="connsiteY1944" fmla="*/ 2779855 h 5422076"/>
              <a:gd name="connsiteX1945" fmla="*/ 5952063 w 9895459"/>
              <a:gd name="connsiteY1945" fmla="*/ 2783379 h 5422076"/>
              <a:gd name="connsiteX1946" fmla="*/ 5933753 w 9895459"/>
              <a:gd name="connsiteY1946" fmla="*/ 2805466 h 5422076"/>
              <a:gd name="connsiteX1947" fmla="*/ 5949950 w 9895459"/>
              <a:gd name="connsiteY1947" fmla="*/ 2839065 h 5422076"/>
              <a:gd name="connsiteX1948" fmla="*/ 5968025 w 9895459"/>
              <a:gd name="connsiteY1948" fmla="*/ 2868435 h 5422076"/>
              <a:gd name="connsiteX1949" fmla="*/ 5991499 w 9895459"/>
              <a:gd name="connsiteY1949" fmla="*/ 2910727 h 5422076"/>
              <a:gd name="connsiteX1950" fmla="*/ 6013330 w 9895459"/>
              <a:gd name="connsiteY1950" fmla="*/ 2950670 h 5422076"/>
              <a:gd name="connsiteX1951" fmla="*/ 6021311 w 9895459"/>
              <a:gd name="connsiteY1951" fmla="*/ 2940567 h 5422076"/>
              <a:gd name="connsiteX1952" fmla="*/ 6020137 w 9895459"/>
              <a:gd name="connsiteY1952" fmla="*/ 2908848 h 5422076"/>
              <a:gd name="connsiteX1953" fmla="*/ 6029762 w 9895459"/>
              <a:gd name="connsiteY1953" fmla="*/ 2937748 h 5422076"/>
              <a:gd name="connsiteX1954" fmla="*/ 6034222 w 9895459"/>
              <a:gd name="connsiteY1954" fmla="*/ 2968057 h 5422076"/>
              <a:gd name="connsiteX1955" fmla="*/ 6054410 w 9895459"/>
              <a:gd name="connsiteY1955" fmla="*/ 2978161 h 5422076"/>
              <a:gd name="connsiteX1956" fmla="*/ 6108869 w 9895459"/>
              <a:gd name="connsiteY1956" fmla="*/ 2973931 h 5422076"/>
              <a:gd name="connsiteX1957" fmla="*/ 6150888 w 9895459"/>
              <a:gd name="connsiteY1957" fmla="*/ 2942447 h 5422076"/>
              <a:gd name="connsiteX1958" fmla="*/ 6168258 w 9895459"/>
              <a:gd name="connsiteY1958" fmla="*/ 2918951 h 5422076"/>
              <a:gd name="connsiteX1959" fmla="*/ 6175066 w 9895459"/>
              <a:gd name="connsiteY1959" fmla="*/ 2958189 h 5422076"/>
              <a:gd name="connsiteX1960" fmla="*/ 6198540 w 9895459"/>
              <a:gd name="connsiteY1960" fmla="*/ 2974166 h 5422076"/>
              <a:gd name="connsiteX1961" fmla="*/ 6233986 w 9895459"/>
              <a:gd name="connsiteY1961" fmla="*/ 2990379 h 5422076"/>
              <a:gd name="connsiteX1962" fmla="*/ 6247600 w 9895459"/>
              <a:gd name="connsiteY1962" fmla="*/ 3013874 h 5422076"/>
              <a:gd name="connsiteX1963" fmla="*/ 6264033 w 9895459"/>
              <a:gd name="connsiteY1963" fmla="*/ 3026092 h 5422076"/>
              <a:gd name="connsiteX1964" fmla="*/ 6264033 w 9895459"/>
              <a:gd name="connsiteY1964" fmla="*/ 3046299 h 5422076"/>
              <a:gd name="connsiteX1965" fmla="*/ 6243375 w 9895459"/>
              <a:gd name="connsiteY1965" fmla="*/ 3080368 h 5422076"/>
              <a:gd name="connsiteX1966" fmla="*/ 6227178 w 9895459"/>
              <a:gd name="connsiteY1966" fmla="*/ 3090471 h 5422076"/>
              <a:gd name="connsiteX1967" fmla="*/ 6220840 w 9895459"/>
              <a:gd name="connsiteY1967" fmla="*/ 3079193 h 5422076"/>
              <a:gd name="connsiteX1968" fmla="*/ 6210746 w 9895459"/>
              <a:gd name="connsiteY1968" fmla="*/ 3118666 h 5422076"/>
              <a:gd name="connsiteX1969" fmla="*/ 6192202 w 9895459"/>
              <a:gd name="connsiteY1969" fmla="*/ 3142162 h 5422076"/>
              <a:gd name="connsiteX1970" fmla="*/ 6141733 w 9895459"/>
              <a:gd name="connsiteY1970" fmla="*/ 3165658 h 5422076"/>
              <a:gd name="connsiteX1971" fmla="*/ 6126240 w 9895459"/>
              <a:gd name="connsiteY1971" fmla="*/ 3190799 h 5422076"/>
              <a:gd name="connsiteX1972" fmla="*/ 6095959 w 9895459"/>
              <a:gd name="connsiteY1972" fmla="*/ 3197143 h 5422076"/>
              <a:gd name="connsiteX1973" fmla="*/ 6069198 w 9895459"/>
              <a:gd name="connsiteY1973" fmla="*/ 3212885 h 5422076"/>
              <a:gd name="connsiteX1974" fmla="*/ 6049246 w 9895459"/>
              <a:gd name="connsiteY1974" fmla="*/ 3229802 h 5422076"/>
              <a:gd name="connsiteX1975" fmla="*/ 5980467 w 9895459"/>
              <a:gd name="connsiteY1975" fmla="*/ 3254708 h 5422076"/>
              <a:gd name="connsiteX1976" fmla="*/ 5962861 w 9895459"/>
              <a:gd name="connsiteY1976" fmla="*/ 3267161 h 5422076"/>
              <a:gd name="connsiteX1977" fmla="*/ 5937039 w 9895459"/>
              <a:gd name="connsiteY1977" fmla="*/ 3279849 h 5422076"/>
              <a:gd name="connsiteX1978" fmla="*/ 5875772 w 9895459"/>
              <a:gd name="connsiteY1978" fmla="*/ 3292536 h 5422076"/>
              <a:gd name="connsiteX1979" fmla="*/ 5828824 w 9895459"/>
              <a:gd name="connsiteY1979" fmla="*/ 3310628 h 5422076"/>
              <a:gd name="connsiteX1980" fmla="*/ 5814271 w 9895459"/>
              <a:gd name="connsiteY1980" fmla="*/ 3295121 h 5422076"/>
              <a:gd name="connsiteX1981" fmla="*/ 5805116 w 9895459"/>
              <a:gd name="connsiteY1981" fmla="*/ 3253298 h 5422076"/>
              <a:gd name="connsiteX1982" fmla="*/ 5783989 w 9895459"/>
              <a:gd name="connsiteY1982" fmla="*/ 3182810 h 5422076"/>
              <a:gd name="connsiteX1983" fmla="*/ 5760515 w 9895459"/>
              <a:gd name="connsiteY1983" fmla="*/ 3141222 h 5422076"/>
              <a:gd name="connsiteX1984" fmla="*/ 5727886 w 9895459"/>
              <a:gd name="connsiteY1984" fmla="*/ 3094230 h 5422076"/>
              <a:gd name="connsiteX1985" fmla="*/ 5704412 w 9895459"/>
              <a:gd name="connsiteY1985" fmla="*/ 3079663 h 5422076"/>
              <a:gd name="connsiteX1986" fmla="*/ 5696666 w 9895459"/>
              <a:gd name="connsiteY1986" fmla="*/ 3035961 h 5422076"/>
              <a:gd name="connsiteX1987" fmla="*/ 5679060 w 9895459"/>
              <a:gd name="connsiteY1987" fmla="*/ 2991788 h 5422076"/>
              <a:gd name="connsiteX1988" fmla="*/ 5646431 w 9895459"/>
              <a:gd name="connsiteY1988" fmla="*/ 2950201 h 5422076"/>
              <a:gd name="connsiteX1989" fmla="*/ 5617793 w 9895459"/>
              <a:gd name="connsiteY1989" fmla="*/ 2895455 h 5422076"/>
              <a:gd name="connsiteX1990" fmla="*/ 5584225 w 9895459"/>
              <a:gd name="connsiteY1990" fmla="*/ 2838360 h 5422076"/>
              <a:gd name="connsiteX1991" fmla="*/ 5576479 w 9895459"/>
              <a:gd name="connsiteY1991" fmla="*/ 2808285 h 5422076"/>
              <a:gd name="connsiteX1992" fmla="*/ 5553005 w 9895459"/>
              <a:gd name="connsiteY1992" fmla="*/ 2835540 h 5422076"/>
              <a:gd name="connsiteX1993" fmla="*/ 5533756 w 9895459"/>
              <a:gd name="connsiteY1993" fmla="*/ 2819798 h 5422076"/>
              <a:gd name="connsiteX1994" fmla="*/ 5516385 w 9895459"/>
              <a:gd name="connsiteY1994" fmla="*/ 2791603 h 5422076"/>
              <a:gd name="connsiteX1995" fmla="*/ 5514273 w 9895459"/>
              <a:gd name="connsiteY1995" fmla="*/ 2826847 h 5422076"/>
              <a:gd name="connsiteX1996" fmla="*/ 5533521 w 9895459"/>
              <a:gd name="connsiteY1996" fmla="*/ 2861856 h 5422076"/>
              <a:gd name="connsiteX1997" fmla="*/ 5577418 w 9895459"/>
              <a:gd name="connsiteY1997" fmla="*/ 2949026 h 5422076"/>
              <a:gd name="connsiteX1998" fmla="*/ 5592911 w 9895459"/>
              <a:gd name="connsiteY1998" fmla="*/ 2989439 h 5422076"/>
              <a:gd name="connsiteX1999" fmla="*/ 5620140 w 9895459"/>
              <a:gd name="connsiteY1999" fmla="*/ 3036431 h 5422076"/>
              <a:gd name="connsiteX2000" fmla="*/ 5636338 w 9895459"/>
              <a:gd name="connsiteY2000" fmla="*/ 3062746 h 5422076"/>
              <a:gd name="connsiteX2001" fmla="*/ 5640563 w 9895459"/>
              <a:gd name="connsiteY2001" fmla="*/ 3119606 h 5422076"/>
              <a:gd name="connsiteX2002" fmla="*/ 5664037 w 9895459"/>
              <a:gd name="connsiteY2002" fmla="*/ 3150856 h 5422076"/>
              <a:gd name="connsiteX2003" fmla="*/ 5678356 w 9895459"/>
              <a:gd name="connsiteY2003" fmla="*/ 3172002 h 5422076"/>
              <a:gd name="connsiteX2004" fmla="*/ 5696196 w 9895459"/>
              <a:gd name="connsiteY2004" fmla="*/ 3216879 h 5422076"/>
              <a:gd name="connsiteX2005" fmla="*/ 5716853 w 9895459"/>
              <a:gd name="connsiteY2005" fmla="*/ 3244370 h 5422076"/>
              <a:gd name="connsiteX2006" fmla="*/ 5743614 w 9895459"/>
              <a:gd name="connsiteY2006" fmla="*/ 3255178 h 5422076"/>
              <a:gd name="connsiteX2007" fmla="*/ 5759341 w 9895459"/>
              <a:gd name="connsiteY2007" fmla="*/ 3272565 h 5422076"/>
              <a:gd name="connsiteX2008" fmla="*/ 5792440 w 9895459"/>
              <a:gd name="connsiteY2008" fmla="*/ 3306634 h 5422076"/>
              <a:gd name="connsiteX2009" fmla="*/ 5795022 w 9895459"/>
              <a:gd name="connsiteY2009" fmla="*/ 3333889 h 5422076"/>
              <a:gd name="connsiteX2010" fmla="*/ 5796430 w 9895459"/>
              <a:gd name="connsiteY2010" fmla="*/ 3350571 h 5422076"/>
              <a:gd name="connsiteX2011" fmla="*/ 5835632 w 9895459"/>
              <a:gd name="connsiteY2011" fmla="*/ 3378766 h 5422076"/>
              <a:gd name="connsiteX2012" fmla="*/ 5857697 w 9895459"/>
              <a:gd name="connsiteY2012" fmla="*/ 3382291 h 5422076"/>
              <a:gd name="connsiteX2013" fmla="*/ 5899246 w 9895459"/>
              <a:gd name="connsiteY2013" fmla="*/ 3372892 h 5422076"/>
              <a:gd name="connsiteX2014" fmla="*/ 5967790 w 9895459"/>
              <a:gd name="connsiteY2014" fmla="*/ 3355740 h 5422076"/>
              <a:gd name="connsiteX2015" fmla="*/ 6027649 w 9895459"/>
              <a:gd name="connsiteY2015" fmla="*/ 3342348 h 5422076"/>
              <a:gd name="connsiteX2016" fmla="*/ 6030936 w 9895459"/>
              <a:gd name="connsiteY2016" fmla="*/ 3372658 h 5422076"/>
              <a:gd name="connsiteX2017" fmla="*/ 6008870 w 9895459"/>
              <a:gd name="connsiteY2017" fmla="*/ 3427873 h 5422076"/>
              <a:gd name="connsiteX2018" fmla="*/ 5992204 w 9895459"/>
              <a:gd name="connsiteY2018" fmla="*/ 3460062 h 5422076"/>
              <a:gd name="connsiteX2019" fmla="*/ 5938448 w 9895459"/>
              <a:gd name="connsiteY2019" fmla="*/ 3547467 h 5422076"/>
              <a:gd name="connsiteX2020" fmla="*/ 5908401 w 9895459"/>
              <a:gd name="connsiteY2020" fmla="*/ 3594459 h 5422076"/>
              <a:gd name="connsiteX2021" fmla="*/ 5841031 w 9895459"/>
              <a:gd name="connsiteY2021" fmla="*/ 3649910 h 5422076"/>
              <a:gd name="connsiteX2022" fmla="*/ 5814740 w 9895459"/>
              <a:gd name="connsiteY2022" fmla="*/ 3680924 h 5422076"/>
              <a:gd name="connsiteX2023" fmla="*/ 5751125 w 9895459"/>
              <a:gd name="connsiteY2023" fmla="*/ 3760341 h 5422076"/>
              <a:gd name="connsiteX2024" fmla="*/ 5727651 w 9895459"/>
              <a:gd name="connsiteY2024" fmla="*/ 3798874 h 5422076"/>
              <a:gd name="connsiteX2025" fmla="*/ 5695492 w 9895459"/>
              <a:gd name="connsiteY2025" fmla="*/ 3849625 h 5422076"/>
              <a:gd name="connsiteX2026" fmla="*/ 5691032 w 9895459"/>
              <a:gd name="connsiteY2026" fmla="*/ 3873121 h 5422076"/>
              <a:gd name="connsiteX2027" fmla="*/ 5709107 w 9895459"/>
              <a:gd name="connsiteY2027" fmla="*/ 3896617 h 5422076"/>
              <a:gd name="connsiteX2028" fmla="*/ 5707698 w 9895459"/>
              <a:gd name="connsiteY2028" fmla="*/ 3948073 h 5422076"/>
              <a:gd name="connsiteX2029" fmla="*/ 5723895 w 9895459"/>
              <a:gd name="connsiteY2029" fmla="*/ 3973684 h 5422076"/>
              <a:gd name="connsiteX2030" fmla="*/ 5738215 w 9895459"/>
              <a:gd name="connsiteY2030" fmla="*/ 4032189 h 5422076"/>
              <a:gd name="connsiteX2031" fmla="*/ 5736572 w 9895459"/>
              <a:gd name="connsiteY2031" fmla="*/ 4105026 h 5422076"/>
              <a:gd name="connsiteX2032" fmla="*/ 5720375 w 9895459"/>
              <a:gd name="connsiteY2032" fmla="*/ 4152018 h 5422076"/>
              <a:gd name="connsiteX2033" fmla="*/ 5660750 w 9895459"/>
              <a:gd name="connsiteY2033" fmla="*/ 4187967 h 5422076"/>
              <a:gd name="connsiteX2034" fmla="*/ 5632817 w 9895459"/>
              <a:gd name="connsiteY2034" fmla="*/ 4204179 h 5422076"/>
              <a:gd name="connsiteX2035" fmla="*/ 5588685 w 9895459"/>
              <a:gd name="connsiteY2035" fmla="*/ 4254930 h 5422076"/>
              <a:gd name="connsiteX2036" fmla="*/ 5576714 w 9895459"/>
              <a:gd name="connsiteY2036" fmla="*/ 4280776 h 5422076"/>
              <a:gd name="connsiteX2037" fmla="*/ 5596666 w 9895459"/>
              <a:gd name="connsiteY2037" fmla="*/ 4325418 h 5422076"/>
              <a:gd name="connsiteX2038" fmla="*/ 5596666 w 9895459"/>
              <a:gd name="connsiteY2038" fmla="*/ 4360897 h 5422076"/>
              <a:gd name="connsiteX2039" fmla="*/ 5592206 w 9895459"/>
              <a:gd name="connsiteY2039" fmla="*/ 4396141 h 5422076"/>
              <a:gd name="connsiteX2040" fmla="*/ 5537277 w 9895459"/>
              <a:gd name="connsiteY2040" fmla="*/ 4428565 h 5422076"/>
              <a:gd name="connsiteX2041" fmla="*/ 5516151 w 9895459"/>
              <a:gd name="connsiteY2041" fmla="*/ 4449242 h 5422076"/>
              <a:gd name="connsiteX2042" fmla="*/ 5513803 w 9895459"/>
              <a:gd name="connsiteY2042" fmla="*/ 4512211 h 5422076"/>
              <a:gd name="connsiteX2043" fmla="*/ 5488921 w 9895459"/>
              <a:gd name="connsiteY2043" fmla="*/ 4545105 h 5422076"/>
              <a:gd name="connsiteX2044" fmla="*/ 5451362 w 9895459"/>
              <a:gd name="connsiteY2044" fmla="*/ 4604315 h 5422076"/>
              <a:gd name="connsiteX2045" fmla="*/ 5415682 w 9895459"/>
              <a:gd name="connsiteY2045" fmla="*/ 4644023 h 5422076"/>
              <a:gd name="connsiteX2046" fmla="*/ 5369907 w 9895459"/>
              <a:gd name="connsiteY2046" fmla="*/ 4683966 h 5422076"/>
              <a:gd name="connsiteX2047" fmla="*/ 5306293 w 9895459"/>
              <a:gd name="connsiteY2047" fmla="*/ 4704642 h 5422076"/>
              <a:gd name="connsiteX2048" fmla="*/ 5252303 w 9895459"/>
              <a:gd name="connsiteY2048" fmla="*/ 4716625 h 5422076"/>
              <a:gd name="connsiteX2049" fmla="*/ 5173196 w 9895459"/>
              <a:gd name="connsiteY2049" fmla="*/ 4728608 h 5422076"/>
              <a:gd name="connsiteX2050" fmla="*/ 5140332 w 9895459"/>
              <a:gd name="connsiteY2050" fmla="*/ 4712396 h 5422076"/>
              <a:gd name="connsiteX2051" fmla="*/ 5118501 w 9895459"/>
              <a:gd name="connsiteY2051" fmla="*/ 4686316 h 5422076"/>
              <a:gd name="connsiteX2052" fmla="*/ 5114980 w 9895459"/>
              <a:gd name="connsiteY2052" fmla="*/ 4648487 h 5422076"/>
              <a:gd name="connsiteX2053" fmla="*/ 5103008 w 9895459"/>
              <a:gd name="connsiteY2053" fmla="*/ 4611364 h 5422076"/>
              <a:gd name="connsiteX2054" fmla="*/ 5086341 w 9895459"/>
              <a:gd name="connsiteY2054" fmla="*/ 4573065 h 5422076"/>
              <a:gd name="connsiteX2055" fmla="*/ 5062867 w 9895459"/>
              <a:gd name="connsiteY2055" fmla="*/ 4529598 h 5422076"/>
              <a:gd name="connsiteX2056" fmla="*/ 5040567 w 9895459"/>
              <a:gd name="connsiteY2056" fmla="*/ 4509861 h 5422076"/>
              <a:gd name="connsiteX2057" fmla="*/ 5028830 w 9895459"/>
              <a:gd name="connsiteY2057" fmla="*/ 4477907 h 5422076"/>
              <a:gd name="connsiteX2058" fmla="*/ 5018971 w 9895459"/>
              <a:gd name="connsiteY2058" fmla="*/ 4397786 h 5422076"/>
              <a:gd name="connsiteX2059" fmla="*/ 5013103 w 9895459"/>
              <a:gd name="connsiteY2059" fmla="*/ 4367476 h 5422076"/>
              <a:gd name="connsiteX2060" fmla="*/ 4992211 w 9895459"/>
              <a:gd name="connsiteY2060" fmla="*/ 4316255 h 5422076"/>
              <a:gd name="connsiteX2061" fmla="*/ 4972493 w 9895459"/>
              <a:gd name="connsiteY2061" fmla="*/ 4278426 h 5422076"/>
              <a:gd name="connsiteX2062" fmla="*/ 4951131 w 9895459"/>
              <a:gd name="connsiteY2062" fmla="*/ 4237543 h 5422076"/>
              <a:gd name="connsiteX2063" fmla="*/ 4940334 w 9895459"/>
              <a:gd name="connsiteY2063" fmla="*/ 4218041 h 5422076"/>
              <a:gd name="connsiteX2064" fmla="*/ 4945497 w 9895459"/>
              <a:gd name="connsiteY2064" fmla="*/ 4181623 h 5422076"/>
              <a:gd name="connsiteX2065" fmla="*/ 4953948 w 9895459"/>
              <a:gd name="connsiteY2065" fmla="*/ 4130167 h 5422076"/>
              <a:gd name="connsiteX2066" fmla="*/ 4958174 w 9895459"/>
              <a:gd name="connsiteY2066" fmla="*/ 4094218 h 5422076"/>
              <a:gd name="connsiteX2067" fmla="*/ 4981648 w 9895459"/>
              <a:gd name="connsiteY2067" fmla="*/ 4049575 h 5422076"/>
              <a:gd name="connsiteX2068" fmla="*/ 4986812 w 9895459"/>
              <a:gd name="connsiteY2068" fmla="*/ 4010807 h 5422076"/>
              <a:gd name="connsiteX2069" fmla="*/ 4978127 w 9895459"/>
              <a:gd name="connsiteY2069" fmla="*/ 3973919 h 5422076"/>
              <a:gd name="connsiteX2070" fmla="*/ 4961695 w 9895459"/>
              <a:gd name="connsiteY2070" fmla="*/ 3907190 h 5422076"/>
              <a:gd name="connsiteX2071" fmla="*/ 4953009 w 9895459"/>
              <a:gd name="connsiteY2071" fmla="*/ 3868657 h 5422076"/>
              <a:gd name="connsiteX2072" fmla="*/ 4941272 w 9895459"/>
              <a:gd name="connsiteY2072" fmla="*/ 3818141 h 5422076"/>
              <a:gd name="connsiteX2073" fmla="*/ 4921554 w 9895459"/>
              <a:gd name="connsiteY2073" fmla="*/ 3799579 h 5422076"/>
              <a:gd name="connsiteX2074" fmla="*/ 4907470 w 9895459"/>
              <a:gd name="connsiteY2074" fmla="*/ 3783366 h 5422076"/>
              <a:gd name="connsiteX2075" fmla="*/ 4889160 w 9895459"/>
              <a:gd name="connsiteY2075" fmla="*/ 3757521 h 5422076"/>
              <a:gd name="connsiteX2076" fmla="*/ 4869912 w 9895459"/>
              <a:gd name="connsiteY2076" fmla="*/ 3732145 h 5422076"/>
              <a:gd name="connsiteX2077" fmla="*/ 4867329 w 9895459"/>
              <a:gd name="connsiteY2077" fmla="*/ 3704655 h 5422076"/>
              <a:gd name="connsiteX2078" fmla="*/ 4878831 w 9895459"/>
              <a:gd name="connsiteY2078" fmla="*/ 3615841 h 5422076"/>
              <a:gd name="connsiteX2079" fmla="*/ 4874371 w 9895459"/>
              <a:gd name="connsiteY2079" fmla="*/ 3582476 h 5422076"/>
              <a:gd name="connsiteX2080" fmla="*/ 4850897 w 9895459"/>
              <a:gd name="connsiteY2080" fmla="*/ 3555221 h 5422076"/>
              <a:gd name="connsiteX2081" fmla="*/ 4800898 w 9895459"/>
              <a:gd name="connsiteY2081" fmla="*/ 3557101 h 5422076"/>
              <a:gd name="connsiteX2082" fmla="*/ 4765687 w 9895459"/>
              <a:gd name="connsiteY2082" fmla="*/ 3538069 h 5422076"/>
              <a:gd name="connsiteX2083" fmla="*/ 4735171 w 9895459"/>
              <a:gd name="connsiteY2083" fmla="*/ 3503060 h 5422076"/>
              <a:gd name="connsiteX2084" fmla="*/ 4678129 w 9895459"/>
              <a:gd name="connsiteY2084" fmla="*/ 3501885 h 5422076"/>
              <a:gd name="connsiteX2085" fmla="*/ 4631181 w 9895459"/>
              <a:gd name="connsiteY2085" fmla="*/ 3510344 h 5422076"/>
              <a:gd name="connsiteX2086" fmla="*/ 4568975 w 9895459"/>
              <a:gd name="connsiteY2086" fmla="*/ 3537599 h 5422076"/>
              <a:gd name="connsiteX2087" fmla="*/ 4501369 w 9895459"/>
              <a:gd name="connsiteY2087" fmla="*/ 3535719 h 5422076"/>
              <a:gd name="connsiteX2088" fmla="*/ 4423201 w 9895459"/>
              <a:gd name="connsiteY2088" fmla="*/ 3553107 h 5422076"/>
              <a:gd name="connsiteX2089" fmla="*/ 4379305 w 9895459"/>
              <a:gd name="connsiteY2089" fmla="*/ 3547702 h 5422076"/>
              <a:gd name="connsiteX2090" fmla="*/ 4334235 w 9895459"/>
              <a:gd name="connsiteY2090" fmla="*/ 3518567 h 5422076"/>
              <a:gd name="connsiteX2091" fmla="*/ 4295268 w 9895459"/>
              <a:gd name="connsiteY2091" fmla="*/ 3490842 h 5422076"/>
              <a:gd name="connsiteX2092" fmla="*/ 4262404 w 9895459"/>
              <a:gd name="connsiteY2092" fmla="*/ 3462412 h 5422076"/>
              <a:gd name="connsiteX2093" fmla="*/ 4230245 w 9895459"/>
              <a:gd name="connsiteY2093" fmla="*/ 3410016 h 5422076"/>
              <a:gd name="connsiteX2094" fmla="*/ 4190104 w 9895459"/>
              <a:gd name="connsiteY2094" fmla="*/ 3347987 h 5422076"/>
              <a:gd name="connsiteX2095" fmla="*/ 4148555 w 9895459"/>
              <a:gd name="connsiteY2095" fmla="*/ 3279614 h 5422076"/>
              <a:gd name="connsiteX2096" fmla="*/ 4134236 w 9895459"/>
              <a:gd name="connsiteY2096" fmla="*/ 3261522 h 5422076"/>
              <a:gd name="connsiteX2097" fmla="*/ 4157710 w 9895459"/>
              <a:gd name="connsiteY2097" fmla="*/ 3207246 h 5422076"/>
              <a:gd name="connsiteX2098" fmla="*/ 4169212 w 9895459"/>
              <a:gd name="connsiteY2098" fmla="*/ 3182575 h 5422076"/>
              <a:gd name="connsiteX2099" fmla="*/ 4158884 w 9895459"/>
              <a:gd name="connsiteY2099" fmla="*/ 3125480 h 5422076"/>
              <a:gd name="connsiteX2100" fmla="*/ 4140104 w 9895459"/>
              <a:gd name="connsiteY2100" fmla="*/ 3058282 h 5422076"/>
              <a:gd name="connsiteX2101" fmla="*/ 4149025 w 9895459"/>
              <a:gd name="connsiteY2101" fmla="*/ 3032671 h 5422076"/>
              <a:gd name="connsiteX2102" fmla="*/ 4184940 w 9895459"/>
              <a:gd name="connsiteY2102" fmla="*/ 2975811 h 5422076"/>
              <a:gd name="connsiteX2103" fmla="*/ 4216865 w 9895459"/>
              <a:gd name="connsiteY2103" fmla="*/ 2920361 h 5422076"/>
              <a:gd name="connsiteX2104" fmla="*/ 4255362 w 9895459"/>
              <a:gd name="connsiteY2104" fmla="*/ 2855512 h 5422076"/>
              <a:gd name="connsiteX2105" fmla="*/ 4310995 w 9895459"/>
              <a:gd name="connsiteY2105" fmla="*/ 2816039 h 5422076"/>
              <a:gd name="connsiteX2106" fmla="*/ 4337051 w 9895459"/>
              <a:gd name="connsiteY2106" fmla="*/ 2799592 h 5422076"/>
              <a:gd name="connsiteX2107" fmla="*/ 4348554 w 9895459"/>
              <a:gd name="connsiteY2107" fmla="*/ 2723700 h 5422076"/>
              <a:gd name="connsiteX2108" fmla="*/ 4362169 w 9895459"/>
              <a:gd name="connsiteY2108" fmla="*/ 2683522 h 5422076"/>
              <a:gd name="connsiteX2109" fmla="*/ 4413577 w 9895459"/>
              <a:gd name="connsiteY2109" fmla="*/ 2653682 h 5422076"/>
              <a:gd name="connsiteX2110" fmla="*/ 4434469 w 9895459"/>
              <a:gd name="connsiteY2110" fmla="*/ 2621022 h 5422076"/>
              <a:gd name="connsiteX2111" fmla="*/ 4453248 w 9895459"/>
              <a:gd name="connsiteY2111" fmla="*/ 2580609 h 5422076"/>
              <a:gd name="connsiteX2112" fmla="*/ 4472731 w 9895459"/>
              <a:gd name="connsiteY2112" fmla="*/ 2591653 h 5422076"/>
              <a:gd name="connsiteX2113" fmla="*/ 4493154 w 9895459"/>
              <a:gd name="connsiteY2113" fmla="*/ 2602226 h 5422076"/>
              <a:gd name="connsiteX2114" fmla="*/ 4519210 w 9895459"/>
              <a:gd name="connsiteY2114" fmla="*/ 2597292 h 5422076"/>
              <a:gd name="connsiteX2115" fmla="*/ 4544327 w 9895459"/>
              <a:gd name="connsiteY2115" fmla="*/ 2603636 h 5422076"/>
              <a:gd name="connsiteX2116" fmla="*/ 4573435 w 9895459"/>
              <a:gd name="connsiteY2116" fmla="*/ 2593062 h 5422076"/>
              <a:gd name="connsiteX2117" fmla="*/ 4651368 w 9895459"/>
              <a:gd name="connsiteY2117" fmla="*/ 2555939 h 5422076"/>
              <a:gd name="connsiteX2118" fmla="*/ 4721790 w 9895459"/>
              <a:gd name="connsiteY2118" fmla="*/ 2535262 h 5422076"/>
              <a:gd name="connsiteX2119" fmla="*/ 4746438 w 9895459"/>
              <a:gd name="connsiteY2119" fmla="*/ 2542311 h 5422076"/>
              <a:gd name="connsiteX2120" fmla="*/ 4767799 w 9895459"/>
              <a:gd name="connsiteY2120" fmla="*/ 2547010 h 5422076"/>
              <a:gd name="connsiteX2121" fmla="*/ 4789630 w 9895459"/>
              <a:gd name="connsiteY2121" fmla="*/ 2528448 h 5422076"/>
              <a:gd name="connsiteX2122" fmla="*/ 4823668 w 9895459"/>
              <a:gd name="connsiteY2122" fmla="*/ 2535262 h 5422076"/>
              <a:gd name="connsiteX2123" fmla="*/ 4857235 w 9895459"/>
              <a:gd name="connsiteY2123" fmla="*/ 2532678 h 5422076"/>
              <a:gd name="connsiteX2124" fmla="*/ 4876249 w 9895459"/>
              <a:gd name="connsiteY2124" fmla="*/ 2520695 h 5422076"/>
              <a:gd name="connsiteX2125" fmla="*/ 4906766 w 9895459"/>
              <a:gd name="connsiteY2125" fmla="*/ 2531033 h 5422076"/>
              <a:gd name="connsiteX2126" fmla="*/ 4917094 w 9895459"/>
              <a:gd name="connsiteY2126" fmla="*/ 2539727 h 5422076"/>
              <a:gd name="connsiteX2127" fmla="*/ 4904653 w 9895459"/>
              <a:gd name="connsiteY2127" fmla="*/ 2560403 h 5422076"/>
              <a:gd name="connsiteX2128" fmla="*/ 4907235 w 9895459"/>
              <a:gd name="connsiteY2128" fmla="*/ 2581549 h 5422076"/>
              <a:gd name="connsiteX2129" fmla="*/ 4914747 w 9895459"/>
              <a:gd name="connsiteY2129" fmla="*/ 2605045 h 5422076"/>
              <a:gd name="connsiteX2130" fmla="*/ 4891273 w 9895459"/>
              <a:gd name="connsiteY2130" fmla="*/ 2636060 h 5422076"/>
              <a:gd name="connsiteX2131" fmla="*/ 4906061 w 9895459"/>
              <a:gd name="connsiteY2131" fmla="*/ 2659556 h 5422076"/>
              <a:gd name="connsiteX2132" fmla="*/ 4946906 w 9895459"/>
              <a:gd name="connsiteY2132" fmla="*/ 2680702 h 5422076"/>
              <a:gd name="connsiteX2133" fmla="*/ 5000662 w 9895459"/>
              <a:gd name="connsiteY2133" fmla="*/ 2696209 h 5422076"/>
              <a:gd name="connsiteX2134" fmla="*/ 5035403 w 9895459"/>
              <a:gd name="connsiteY2134" fmla="*/ 2717121 h 5422076"/>
              <a:gd name="connsiteX2135" fmla="*/ 5062867 w 9895459"/>
              <a:gd name="connsiteY2135" fmla="*/ 2745316 h 5422076"/>
              <a:gd name="connsiteX2136" fmla="*/ 5107938 w 9895459"/>
              <a:gd name="connsiteY2136" fmla="*/ 2757534 h 5422076"/>
              <a:gd name="connsiteX2137" fmla="*/ 5140801 w 9895459"/>
              <a:gd name="connsiteY2137" fmla="*/ 2772806 h 5422076"/>
              <a:gd name="connsiteX2138" fmla="*/ 5160519 w 9895459"/>
              <a:gd name="connsiteY2138" fmla="*/ 2767167 h 5422076"/>
              <a:gd name="connsiteX2139" fmla="*/ 5169909 w 9895459"/>
              <a:gd name="connsiteY2139" fmla="*/ 2743671 h 5422076"/>
              <a:gd name="connsiteX2140" fmla="*/ 5161693 w 9895459"/>
              <a:gd name="connsiteY2140" fmla="*/ 2726284 h 5422076"/>
              <a:gd name="connsiteX2141" fmla="*/ 5178125 w 9895459"/>
              <a:gd name="connsiteY2141" fmla="*/ 2696914 h 5422076"/>
              <a:gd name="connsiteX2142" fmla="*/ 5211458 w 9895459"/>
              <a:gd name="connsiteY2142" fmla="*/ 2688691 h 5422076"/>
              <a:gd name="connsiteX2143" fmla="*/ 5250660 w 9895459"/>
              <a:gd name="connsiteY2143" fmla="*/ 2697149 h 5422076"/>
              <a:gd name="connsiteX2144" fmla="*/ 5269674 w 9895459"/>
              <a:gd name="connsiteY2144" fmla="*/ 2710542 h 5422076"/>
              <a:gd name="connsiteX2145" fmla="*/ 5301129 w 9895459"/>
              <a:gd name="connsiteY2145" fmla="*/ 2722525 h 5422076"/>
              <a:gd name="connsiteX2146" fmla="*/ 5314744 w 9895459"/>
              <a:gd name="connsiteY2146" fmla="*/ 2734743 h 5422076"/>
              <a:gd name="connsiteX2147" fmla="*/ 5345729 w 9895459"/>
              <a:gd name="connsiteY2147" fmla="*/ 2736857 h 5422076"/>
              <a:gd name="connsiteX2148" fmla="*/ 5406996 w 9895459"/>
              <a:gd name="connsiteY2148" fmla="*/ 2752835 h 5422076"/>
              <a:gd name="connsiteX2149" fmla="*/ 5445259 w 9895459"/>
              <a:gd name="connsiteY2149" fmla="*/ 2744611 h 5422076"/>
              <a:gd name="connsiteX2150" fmla="*/ 5476949 w 9895459"/>
              <a:gd name="connsiteY2150" fmla="*/ 2736153 h 5422076"/>
              <a:gd name="connsiteX2151" fmla="*/ 5527184 w 9895459"/>
              <a:gd name="connsiteY2151" fmla="*/ 2749780 h 5422076"/>
              <a:gd name="connsiteX2152" fmla="*/ 5559343 w 9895459"/>
              <a:gd name="connsiteY2152" fmla="*/ 2737562 h 5422076"/>
              <a:gd name="connsiteX2153" fmla="*/ 5586103 w 9895459"/>
              <a:gd name="connsiteY2153" fmla="*/ 2688221 h 5422076"/>
              <a:gd name="connsiteX2154" fmla="*/ 5609577 w 9895459"/>
              <a:gd name="connsiteY2154" fmla="*/ 2615383 h 5422076"/>
              <a:gd name="connsiteX2155" fmla="*/ 5607934 w 9895459"/>
              <a:gd name="connsiteY2155" fmla="*/ 2574735 h 5422076"/>
              <a:gd name="connsiteX2156" fmla="*/ 5613098 w 9895459"/>
              <a:gd name="connsiteY2156" fmla="*/ 2546070 h 5422076"/>
              <a:gd name="connsiteX2157" fmla="*/ 5593850 w 9895459"/>
              <a:gd name="connsiteY2157" fmla="*/ 2543721 h 5422076"/>
              <a:gd name="connsiteX2158" fmla="*/ 5579061 w 9895459"/>
              <a:gd name="connsiteY2158" fmla="*/ 2538552 h 5422076"/>
              <a:gd name="connsiteX2159" fmla="*/ 5561925 w 9895459"/>
              <a:gd name="connsiteY2159" fmla="*/ 2546775 h 5422076"/>
              <a:gd name="connsiteX2160" fmla="*/ 5534930 w 9895459"/>
              <a:gd name="connsiteY2160" fmla="*/ 2562752 h 5422076"/>
              <a:gd name="connsiteX2161" fmla="*/ 5506996 w 9895459"/>
              <a:gd name="connsiteY2161" fmla="*/ 2551239 h 5422076"/>
              <a:gd name="connsiteX2162" fmla="*/ 5474367 w 9895459"/>
              <a:gd name="connsiteY2162" fmla="*/ 2536907 h 5422076"/>
              <a:gd name="connsiteX2163" fmla="*/ 5461691 w 9895459"/>
              <a:gd name="connsiteY2163" fmla="*/ 2541136 h 5422076"/>
              <a:gd name="connsiteX2164" fmla="*/ 5452536 w 9895459"/>
              <a:gd name="connsiteY2164" fmla="*/ 2555704 h 5422076"/>
              <a:gd name="connsiteX2165" fmla="*/ 5411222 w 9895459"/>
              <a:gd name="connsiteY2165" fmla="*/ 2547950 h 5422076"/>
              <a:gd name="connsiteX2166" fmla="*/ 5376480 w 9895459"/>
              <a:gd name="connsiteY2166" fmla="*/ 2522574 h 5422076"/>
              <a:gd name="connsiteX2167" fmla="*/ 5357466 w 9895459"/>
              <a:gd name="connsiteY2167" fmla="*/ 2485216 h 5422076"/>
              <a:gd name="connsiteX2168" fmla="*/ 5353945 w 9895459"/>
              <a:gd name="connsiteY2168" fmla="*/ 2436344 h 5422076"/>
              <a:gd name="connsiteX2169" fmla="*/ 5349485 w 9895459"/>
              <a:gd name="connsiteY2169" fmla="*/ 2431175 h 5422076"/>
              <a:gd name="connsiteX2170" fmla="*/ 5337983 w 9895459"/>
              <a:gd name="connsiteY2170" fmla="*/ 2419427 h 5422076"/>
              <a:gd name="connsiteX2171" fmla="*/ 5361457 w 9895459"/>
              <a:gd name="connsiteY2171" fmla="*/ 2399221 h 5422076"/>
              <a:gd name="connsiteX2172" fmla="*/ 5396903 w 9895459"/>
              <a:gd name="connsiteY2172" fmla="*/ 2395931 h 5422076"/>
              <a:gd name="connsiteX2173" fmla="*/ 5429297 w 9895459"/>
              <a:gd name="connsiteY2173" fmla="*/ 2384888 h 5422076"/>
              <a:gd name="connsiteX2174" fmla="*/ 5439860 w 9895459"/>
              <a:gd name="connsiteY2174" fmla="*/ 2377369 h 5422076"/>
              <a:gd name="connsiteX2175" fmla="*/ 5420377 w 9895459"/>
              <a:gd name="connsiteY2175" fmla="*/ 2369381 h 5422076"/>
              <a:gd name="connsiteX2176" fmla="*/ 5434226 w 9895459"/>
              <a:gd name="connsiteY2176" fmla="*/ 2363977 h 5422076"/>
              <a:gd name="connsiteX2177" fmla="*/ 5469672 w 9895459"/>
              <a:gd name="connsiteY2177" fmla="*/ 2361862 h 5422076"/>
              <a:gd name="connsiteX2178" fmla="*/ 5493146 w 9895459"/>
              <a:gd name="connsiteY2178" fmla="*/ 2355988 h 5422076"/>
              <a:gd name="connsiteX2179" fmla="*/ 5511456 w 9895459"/>
              <a:gd name="connsiteY2179" fmla="*/ 2332492 h 5422076"/>
              <a:gd name="connsiteX2180" fmla="*/ 5555587 w 9895459"/>
              <a:gd name="connsiteY2180" fmla="*/ 2328733 h 5422076"/>
              <a:gd name="connsiteX2181" fmla="*/ 5584460 w 9895459"/>
              <a:gd name="connsiteY2181" fmla="*/ 2339306 h 5422076"/>
              <a:gd name="connsiteX2182" fmla="*/ 5607934 w 9895459"/>
              <a:gd name="connsiteY2182" fmla="*/ 2344240 h 5422076"/>
              <a:gd name="connsiteX2183" fmla="*/ 5619906 w 9895459"/>
              <a:gd name="connsiteY2183" fmla="*/ 2355753 h 5422076"/>
              <a:gd name="connsiteX2184" fmla="*/ 5660516 w 9895459"/>
              <a:gd name="connsiteY2184" fmla="*/ 2367971 h 5422076"/>
              <a:gd name="connsiteX2185" fmla="*/ 5688450 w 9895459"/>
              <a:gd name="connsiteY2185" fmla="*/ 2371261 h 5422076"/>
              <a:gd name="connsiteX2186" fmla="*/ 5726947 w 9895459"/>
              <a:gd name="connsiteY2186" fmla="*/ 2368441 h 5422076"/>
              <a:gd name="connsiteX2187" fmla="*/ 5763801 w 9895459"/>
              <a:gd name="connsiteY2187" fmla="*/ 2350349 h 5422076"/>
              <a:gd name="connsiteX2188" fmla="*/ 5763801 w 9895459"/>
              <a:gd name="connsiteY2188" fmla="*/ 2308057 h 5422076"/>
              <a:gd name="connsiteX2189" fmla="*/ 5731172 w 9895459"/>
              <a:gd name="connsiteY2189" fmla="*/ 2277042 h 5422076"/>
              <a:gd name="connsiteX2190" fmla="*/ 5693379 w 9895459"/>
              <a:gd name="connsiteY2190" fmla="*/ 2240388 h 5422076"/>
              <a:gd name="connsiteX2191" fmla="*/ 5660046 w 9895459"/>
              <a:gd name="connsiteY2191" fmla="*/ 2222766 h 5422076"/>
              <a:gd name="connsiteX2192" fmla="*/ 5626948 w 9895459"/>
              <a:gd name="connsiteY2192" fmla="*/ 2199270 h 5422076"/>
              <a:gd name="connsiteX2193" fmla="*/ 5647840 w 9895459"/>
              <a:gd name="connsiteY2193" fmla="*/ 2187052 h 5422076"/>
              <a:gd name="connsiteX2194" fmla="*/ 5662159 w 9895459"/>
              <a:gd name="connsiteY2194" fmla="*/ 2170840 h 5422076"/>
              <a:gd name="connsiteX2195" fmla="*/ 5680469 w 9895459"/>
              <a:gd name="connsiteY2195" fmla="*/ 2157213 h 5422076"/>
              <a:gd name="connsiteX2196" fmla="*/ 5660750 w 9895459"/>
              <a:gd name="connsiteY2196" fmla="*/ 2136301 h 5422076"/>
              <a:gd name="connsiteX2197" fmla="*/ 5684224 w 9895459"/>
              <a:gd name="connsiteY2197" fmla="*/ 2129017 h 5422076"/>
              <a:gd name="connsiteX2198" fmla="*/ 5700891 w 9895459"/>
              <a:gd name="connsiteY2198" fmla="*/ 2113510 h 5422076"/>
              <a:gd name="connsiteX2199" fmla="*/ 5686102 w 9895459"/>
              <a:gd name="connsiteY2199" fmla="*/ 2105286 h 5422076"/>
              <a:gd name="connsiteX2200" fmla="*/ 5622957 w 9895459"/>
              <a:gd name="connsiteY2200" fmla="*/ 2119384 h 5422076"/>
              <a:gd name="connsiteX2201" fmla="*/ 5591972 w 9895459"/>
              <a:gd name="connsiteY2201" fmla="*/ 2139591 h 5422076"/>
              <a:gd name="connsiteX2202" fmla="*/ 5576714 w 9895459"/>
              <a:gd name="connsiteY2202" fmla="*/ 2153923 h 5422076"/>
              <a:gd name="connsiteX2203" fmla="*/ 5596432 w 9895459"/>
              <a:gd name="connsiteY2203" fmla="*/ 2177419 h 5422076"/>
              <a:gd name="connsiteX2204" fmla="*/ 5610516 w 9895459"/>
              <a:gd name="connsiteY2204" fmla="*/ 2187522 h 5422076"/>
              <a:gd name="connsiteX2205" fmla="*/ 5621314 w 9895459"/>
              <a:gd name="connsiteY2205" fmla="*/ 2192222 h 5422076"/>
              <a:gd name="connsiteX2206" fmla="*/ 5604178 w 9895459"/>
              <a:gd name="connsiteY2206" fmla="*/ 2201620 h 5422076"/>
              <a:gd name="connsiteX2207" fmla="*/ 5580704 w 9895459"/>
              <a:gd name="connsiteY2207" fmla="*/ 2216422 h 5422076"/>
              <a:gd name="connsiteX2208" fmla="*/ 5553005 w 9895459"/>
              <a:gd name="connsiteY2208" fmla="*/ 2226291 h 5422076"/>
              <a:gd name="connsiteX2209" fmla="*/ 5538216 w 9895459"/>
              <a:gd name="connsiteY2209" fmla="*/ 2208669 h 5422076"/>
              <a:gd name="connsiteX2210" fmla="*/ 5523428 w 9895459"/>
              <a:gd name="connsiteY2210" fmla="*/ 2199740 h 5422076"/>
              <a:gd name="connsiteX2211" fmla="*/ 5509813 w 9895459"/>
              <a:gd name="connsiteY2211" fmla="*/ 2191752 h 5422076"/>
              <a:gd name="connsiteX2212" fmla="*/ 5529766 w 9895459"/>
              <a:gd name="connsiteY2212" fmla="*/ 2182118 h 5422076"/>
              <a:gd name="connsiteX2213" fmla="*/ 5549014 w 9895459"/>
              <a:gd name="connsiteY2213" fmla="*/ 2160032 h 5422076"/>
              <a:gd name="connsiteX2214" fmla="*/ 5526949 w 9895459"/>
              <a:gd name="connsiteY2214" fmla="*/ 2152983 h 5422076"/>
              <a:gd name="connsiteX2215" fmla="*/ 5507935 w 9895459"/>
              <a:gd name="connsiteY2215" fmla="*/ 2148989 h 5422076"/>
              <a:gd name="connsiteX2216" fmla="*/ 5492911 w 9895459"/>
              <a:gd name="connsiteY2216" fmla="*/ 2138886 h 5422076"/>
              <a:gd name="connsiteX2217" fmla="*/ 5507231 w 9895459"/>
              <a:gd name="connsiteY2217" fmla="*/ 2138886 h 5422076"/>
              <a:gd name="connsiteX2218" fmla="*/ 5518029 w 9895459"/>
              <a:gd name="connsiteY2218" fmla="*/ 2133012 h 5422076"/>
              <a:gd name="connsiteX2219" fmla="*/ 5521315 w 9895459"/>
              <a:gd name="connsiteY2219" fmla="*/ 2128078 h 5422076"/>
              <a:gd name="connsiteX2220" fmla="*/ 5499484 w 9895459"/>
              <a:gd name="connsiteY2220" fmla="*/ 2128078 h 5422076"/>
              <a:gd name="connsiteX2221" fmla="*/ 5476010 w 9895459"/>
              <a:gd name="connsiteY2221" fmla="*/ 2128078 h 5422076"/>
              <a:gd name="connsiteX2222" fmla="*/ 5461221 w 9895459"/>
              <a:gd name="connsiteY2222" fmla="*/ 2139121 h 5422076"/>
              <a:gd name="connsiteX2223" fmla="*/ 5448780 w 9895459"/>
              <a:gd name="connsiteY2223" fmla="*/ 2153923 h 5422076"/>
              <a:gd name="connsiteX2224" fmla="*/ 5440095 w 9895459"/>
              <a:gd name="connsiteY2224" fmla="*/ 2165201 h 5422076"/>
              <a:gd name="connsiteX2225" fmla="*/ 5437513 w 9895459"/>
              <a:gd name="connsiteY2225" fmla="*/ 2191282 h 5422076"/>
              <a:gd name="connsiteX2226" fmla="*/ 5430236 w 9895459"/>
              <a:gd name="connsiteY2226" fmla="*/ 2209373 h 5422076"/>
              <a:gd name="connsiteX2227" fmla="*/ 5416621 w 9895459"/>
              <a:gd name="connsiteY2227" fmla="*/ 2217597 h 5422076"/>
              <a:gd name="connsiteX2228" fmla="*/ 5412630 w 9895459"/>
              <a:gd name="connsiteY2228" fmla="*/ 2233339 h 5422076"/>
              <a:gd name="connsiteX2229" fmla="*/ 5407936 w 9895459"/>
              <a:gd name="connsiteY2229" fmla="*/ 2256835 h 5422076"/>
              <a:gd name="connsiteX2230" fmla="*/ 5396199 w 9895459"/>
              <a:gd name="connsiteY2230" fmla="*/ 2276102 h 5422076"/>
              <a:gd name="connsiteX2231" fmla="*/ 5385166 w 9895459"/>
              <a:gd name="connsiteY2231" fmla="*/ 2291609 h 5422076"/>
              <a:gd name="connsiteX2232" fmla="*/ 5385166 w 9895459"/>
              <a:gd name="connsiteY2232" fmla="*/ 2318630 h 5422076"/>
              <a:gd name="connsiteX2233" fmla="*/ 5403475 w 9895459"/>
              <a:gd name="connsiteY2233" fmla="*/ 2345650 h 5422076"/>
              <a:gd name="connsiteX2234" fmla="*/ 5417560 w 9895459"/>
              <a:gd name="connsiteY2234" fmla="*/ 2363507 h 5422076"/>
              <a:gd name="connsiteX2235" fmla="*/ 5399250 w 9895459"/>
              <a:gd name="connsiteY2235" fmla="*/ 2366561 h 5422076"/>
              <a:gd name="connsiteX2236" fmla="*/ 5371551 w 9895459"/>
              <a:gd name="connsiteY2236" fmla="*/ 2377369 h 5422076"/>
              <a:gd name="connsiteX2237" fmla="*/ 5353241 w 9895459"/>
              <a:gd name="connsiteY2237" fmla="*/ 2397106 h 5422076"/>
              <a:gd name="connsiteX2238" fmla="*/ 5347373 w 9895459"/>
              <a:gd name="connsiteY2238" fmla="*/ 2384418 h 5422076"/>
              <a:gd name="connsiteX2239" fmla="*/ 5303711 w 9895459"/>
              <a:gd name="connsiteY2239" fmla="*/ 2372435 h 5422076"/>
              <a:gd name="connsiteX2240" fmla="*/ 5278124 w 9895459"/>
              <a:gd name="connsiteY2240" fmla="*/ 2364447 h 5422076"/>
              <a:gd name="connsiteX2241" fmla="*/ 5249721 w 9895459"/>
              <a:gd name="connsiteY2241" fmla="*/ 2373140 h 5422076"/>
              <a:gd name="connsiteX2242" fmla="*/ 5237280 w 9895459"/>
              <a:gd name="connsiteY2242" fmla="*/ 2401100 h 5422076"/>
              <a:gd name="connsiteX2243" fmla="*/ 5248547 w 9895459"/>
              <a:gd name="connsiteY2243" fmla="*/ 2446213 h 5422076"/>
              <a:gd name="connsiteX2244" fmla="*/ 5272021 w 9895459"/>
              <a:gd name="connsiteY2244" fmla="*/ 2480752 h 5422076"/>
              <a:gd name="connsiteX2245" fmla="*/ 5268030 w 9895459"/>
              <a:gd name="connsiteY2245" fmla="*/ 2499783 h 5422076"/>
              <a:gd name="connsiteX2246" fmla="*/ 5254650 w 9895459"/>
              <a:gd name="connsiteY2246" fmla="*/ 2532443 h 5422076"/>
              <a:gd name="connsiteX2247" fmla="*/ 5250660 w 9895459"/>
              <a:gd name="connsiteY2247" fmla="*/ 2548655 h 5422076"/>
              <a:gd name="connsiteX2248" fmla="*/ 5232819 w 9895459"/>
              <a:gd name="connsiteY2248" fmla="*/ 2539022 h 5422076"/>
              <a:gd name="connsiteX2249" fmla="*/ 5216388 w 9895459"/>
              <a:gd name="connsiteY2249" fmla="*/ 2531033 h 5422076"/>
              <a:gd name="connsiteX2250" fmla="*/ 5208641 w 9895459"/>
              <a:gd name="connsiteY2250" fmla="*/ 2495554 h 5422076"/>
              <a:gd name="connsiteX2251" fmla="*/ 5204651 w 9895459"/>
              <a:gd name="connsiteY2251" fmla="*/ 2469004 h 5422076"/>
              <a:gd name="connsiteX2252" fmla="*/ 5187045 w 9895459"/>
              <a:gd name="connsiteY2252" fmla="*/ 2441748 h 5422076"/>
              <a:gd name="connsiteX2253" fmla="*/ 5165449 w 9895459"/>
              <a:gd name="connsiteY2253" fmla="*/ 2404860 h 5422076"/>
              <a:gd name="connsiteX2254" fmla="*/ 5156998 w 9895459"/>
              <a:gd name="connsiteY2254" fmla="*/ 2377135 h 5422076"/>
              <a:gd name="connsiteX2255" fmla="*/ 5155355 w 9895459"/>
              <a:gd name="connsiteY2255" fmla="*/ 2330143 h 5422076"/>
              <a:gd name="connsiteX2256" fmla="*/ 5086811 w 9895459"/>
              <a:gd name="connsiteY2256" fmla="*/ 2273517 h 5422076"/>
              <a:gd name="connsiteX2257" fmla="*/ 5041976 w 9895459"/>
              <a:gd name="connsiteY2257" fmla="*/ 2246967 h 5422076"/>
              <a:gd name="connsiteX2258" fmla="*/ 5004417 w 9895459"/>
              <a:gd name="connsiteY2258" fmla="*/ 2185408 h 5422076"/>
              <a:gd name="connsiteX2259" fmla="*/ 4975075 w 9895459"/>
              <a:gd name="connsiteY2259" fmla="*/ 2177184 h 5422076"/>
              <a:gd name="connsiteX2260" fmla="*/ 4957234 w 9895459"/>
              <a:gd name="connsiteY2260" fmla="*/ 2192926 h 5422076"/>
              <a:gd name="connsiteX2261" fmla="*/ 4960286 w 9895459"/>
              <a:gd name="connsiteY2261" fmla="*/ 2221121 h 5422076"/>
              <a:gd name="connsiteX2262" fmla="*/ 4973432 w 9895459"/>
              <a:gd name="connsiteY2262" fmla="*/ 2244617 h 5422076"/>
              <a:gd name="connsiteX2263" fmla="*/ 4995263 w 9895459"/>
              <a:gd name="connsiteY2263" fmla="*/ 2275867 h 5422076"/>
              <a:gd name="connsiteX2264" fmla="*/ 5014746 w 9895459"/>
              <a:gd name="connsiteY2264" fmla="*/ 2311111 h 5422076"/>
              <a:gd name="connsiteX2265" fmla="*/ 5045732 w 9895459"/>
              <a:gd name="connsiteY2265" fmla="*/ 2332257 h 5422076"/>
              <a:gd name="connsiteX2266" fmla="*/ 5067563 w 9895459"/>
              <a:gd name="connsiteY2266" fmla="*/ 2336017 h 5422076"/>
              <a:gd name="connsiteX2267" fmla="*/ 5057234 w 9895459"/>
              <a:gd name="connsiteY2267" fmla="*/ 2344945 h 5422076"/>
              <a:gd name="connsiteX2268" fmla="*/ 5082116 w 9895459"/>
              <a:gd name="connsiteY2268" fmla="*/ 2363977 h 5422076"/>
              <a:gd name="connsiteX2269" fmla="*/ 5120614 w 9895459"/>
              <a:gd name="connsiteY2269" fmla="*/ 2393582 h 5422076"/>
              <a:gd name="connsiteX2270" fmla="*/ 5118266 w 9895459"/>
              <a:gd name="connsiteY2270" fmla="*/ 2410029 h 5422076"/>
              <a:gd name="connsiteX2271" fmla="*/ 5090097 w 9895459"/>
              <a:gd name="connsiteY2271" fmla="*/ 2413318 h 5422076"/>
              <a:gd name="connsiteX2272" fmla="*/ 5095027 w 9895459"/>
              <a:gd name="connsiteY2272" fmla="*/ 2452557 h 5422076"/>
              <a:gd name="connsiteX2273" fmla="*/ 5077187 w 9895459"/>
              <a:gd name="connsiteY2273" fmla="*/ 2469004 h 5422076"/>
              <a:gd name="connsiteX2274" fmla="*/ 5058877 w 9895459"/>
              <a:gd name="connsiteY2274" fmla="*/ 2495554 h 5422076"/>
              <a:gd name="connsiteX2275" fmla="*/ 5048783 w 9895459"/>
              <a:gd name="connsiteY2275" fmla="*/ 2488740 h 5422076"/>
              <a:gd name="connsiteX2276" fmla="*/ 5037281 w 9895459"/>
              <a:gd name="connsiteY2276" fmla="*/ 2505187 h 5422076"/>
              <a:gd name="connsiteX2277" fmla="*/ 5039628 w 9895459"/>
              <a:gd name="connsiteY2277" fmla="*/ 2535027 h 5422076"/>
              <a:gd name="connsiteX2278" fmla="*/ 5030474 w 9895459"/>
              <a:gd name="connsiteY2278" fmla="*/ 2550065 h 5422076"/>
              <a:gd name="connsiteX2279" fmla="*/ 5003948 w 9895459"/>
              <a:gd name="connsiteY2279" fmla="*/ 2524924 h 5422076"/>
              <a:gd name="connsiteX2280" fmla="*/ 4969206 w 9895459"/>
              <a:gd name="connsiteY2280" fmla="*/ 2511061 h 5422076"/>
              <a:gd name="connsiteX2281" fmla="*/ 5004417 w 9895459"/>
              <a:gd name="connsiteY2281" fmla="*/ 2498139 h 5422076"/>
              <a:gd name="connsiteX2282" fmla="*/ 5047375 w 9895459"/>
              <a:gd name="connsiteY2282" fmla="*/ 2484276 h 5422076"/>
              <a:gd name="connsiteX2283" fmla="*/ 5063337 w 9895459"/>
              <a:gd name="connsiteY2283" fmla="*/ 2460780 h 5422076"/>
              <a:gd name="connsiteX2284" fmla="*/ 5056530 w 9895459"/>
              <a:gd name="connsiteY2284" fmla="*/ 2423892 h 5422076"/>
              <a:gd name="connsiteX2285" fmla="*/ 5033056 w 9895459"/>
              <a:gd name="connsiteY2285" fmla="*/ 2395461 h 5422076"/>
              <a:gd name="connsiteX2286" fmla="*/ 5009582 w 9895459"/>
              <a:gd name="connsiteY2286" fmla="*/ 2371966 h 5422076"/>
              <a:gd name="connsiteX2287" fmla="*/ 4976483 w 9895459"/>
              <a:gd name="connsiteY2287" fmla="*/ 2356928 h 5422076"/>
              <a:gd name="connsiteX2288" fmla="*/ 4955591 w 9895459"/>
              <a:gd name="connsiteY2288" fmla="*/ 2335312 h 5422076"/>
              <a:gd name="connsiteX2289" fmla="*/ 4919442 w 9895459"/>
              <a:gd name="connsiteY2289" fmla="*/ 2301243 h 5422076"/>
              <a:gd name="connsiteX2290" fmla="*/ 4898784 w 9895459"/>
              <a:gd name="connsiteY2290" fmla="*/ 2254251 h 5422076"/>
              <a:gd name="connsiteX2291" fmla="*/ 4861930 w 9895459"/>
              <a:gd name="connsiteY2291" fmla="*/ 2226761 h 5422076"/>
              <a:gd name="connsiteX2292" fmla="*/ 4808879 w 9895459"/>
              <a:gd name="connsiteY2292" fmla="*/ 2258715 h 5422076"/>
              <a:gd name="connsiteX2293" fmla="*/ 4771320 w 9895459"/>
              <a:gd name="connsiteY2293" fmla="*/ 2272343 h 5422076"/>
              <a:gd name="connsiteX2294" fmla="*/ 4724372 w 9895459"/>
              <a:gd name="connsiteY2294" fmla="*/ 2272343 h 5422076"/>
              <a:gd name="connsiteX2295" fmla="*/ 4705124 w 9895459"/>
              <a:gd name="connsiteY2295" fmla="*/ 2326148 h 5422076"/>
              <a:gd name="connsiteX2296" fmla="*/ 4670617 w 9895459"/>
              <a:gd name="connsiteY2296" fmla="*/ 2349644 h 5422076"/>
              <a:gd name="connsiteX2297" fmla="*/ 4618739 w 9895459"/>
              <a:gd name="connsiteY2297" fmla="*/ 2420132 h 5422076"/>
              <a:gd name="connsiteX2298" fmla="*/ 4615453 w 9895459"/>
              <a:gd name="connsiteY2298" fmla="*/ 2458196 h 5422076"/>
              <a:gd name="connsiteX2299" fmla="*/ 4595500 w 9895459"/>
              <a:gd name="connsiteY2299" fmla="*/ 2505187 h 5422076"/>
              <a:gd name="connsiteX2300" fmla="*/ 4570618 w 9895459"/>
              <a:gd name="connsiteY2300" fmla="*/ 2518580 h 5422076"/>
              <a:gd name="connsiteX2301" fmla="*/ 4509585 w 9895459"/>
              <a:gd name="connsiteY2301" fmla="*/ 2542076 h 5422076"/>
              <a:gd name="connsiteX2302" fmla="*/ 4468741 w 9895459"/>
              <a:gd name="connsiteY2302" fmla="*/ 2554764 h 5422076"/>
              <a:gd name="connsiteX2303" fmla="*/ 4443858 w 9895459"/>
              <a:gd name="connsiteY2303" fmla="*/ 2544426 h 5422076"/>
              <a:gd name="connsiteX2304" fmla="*/ 4407943 w 9895459"/>
              <a:gd name="connsiteY2304" fmla="*/ 2527039 h 5422076"/>
              <a:gd name="connsiteX2305" fmla="*/ 4360995 w 9895459"/>
              <a:gd name="connsiteY2305" fmla="*/ 2533148 h 5422076"/>
              <a:gd name="connsiteX2306" fmla="*/ 4369915 w 9895459"/>
              <a:gd name="connsiteY2306" fmla="*/ 2498139 h 5422076"/>
              <a:gd name="connsiteX2307" fmla="*/ 4373906 w 9895459"/>
              <a:gd name="connsiteY2307" fmla="*/ 2470413 h 5422076"/>
              <a:gd name="connsiteX2308" fmla="*/ 4364985 w 9895459"/>
              <a:gd name="connsiteY2308" fmla="*/ 2436109 h 5422076"/>
              <a:gd name="connsiteX2309" fmla="*/ 4372967 w 9895459"/>
              <a:gd name="connsiteY2309" fmla="*/ 2370321 h 5422076"/>
              <a:gd name="connsiteX2310" fmla="*/ 4369915 w 9895459"/>
              <a:gd name="connsiteY2310" fmla="*/ 2306882 h 5422076"/>
              <a:gd name="connsiteX2311" fmla="*/ 4372967 w 9895459"/>
              <a:gd name="connsiteY2311" fmla="*/ 2274692 h 5422076"/>
              <a:gd name="connsiteX2312" fmla="*/ 4364281 w 9895459"/>
              <a:gd name="connsiteY2312" fmla="*/ 2259185 h 5422076"/>
              <a:gd name="connsiteX2313" fmla="*/ 4414751 w 9895459"/>
              <a:gd name="connsiteY2313" fmla="*/ 2264354 h 5422076"/>
              <a:gd name="connsiteX2314" fmla="*/ 4481886 w 9895459"/>
              <a:gd name="connsiteY2314" fmla="*/ 2262005 h 5422076"/>
              <a:gd name="connsiteX2315" fmla="*/ 4561228 w 9895459"/>
              <a:gd name="connsiteY2315" fmla="*/ 2275397 h 5422076"/>
              <a:gd name="connsiteX2316" fmla="*/ 4589397 w 9895459"/>
              <a:gd name="connsiteY2316" fmla="*/ 2223941 h 5422076"/>
              <a:gd name="connsiteX2317" fmla="*/ 4582120 w 9895459"/>
              <a:gd name="connsiteY2317" fmla="*/ 2145465 h 5422076"/>
              <a:gd name="connsiteX2318" fmla="*/ 4551604 w 9895459"/>
              <a:gd name="connsiteY2318" fmla="*/ 2123848 h 5422076"/>
              <a:gd name="connsiteX2319" fmla="*/ 4528130 w 9895459"/>
              <a:gd name="connsiteY2319" fmla="*/ 2085785 h 5422076"/>
              <a:gd name="connsiteX2320" fmla="*/ 4492684 w 9895459"/>
              <a:gd name="connsiteY2320" fmla="*/ 2079911 h 5422076"/>
              <a:gd name="connsiteX2321" fmla="*/ 4496675 w 9895459"/>
              <a:gd name="connsiteY2321" fmla="*/ 2064169 h 5422076"/>
              <a:gd name="connsiteX2322" fmla="*/ 4490337 w 9895459"/>
              <a:gd name="connsiteY2322" fmla="*/ 2042552 h 5422076"/>
              <a:gd name="connsiteX2323" fmla="*/ 4527191 w 9895459"/>
              <a:gd name="connsiteY2323" fmla="*/ 2040908 h 5422076"/>
              <a:gd name="connsiteX2324" fmla="*/ 4544092 w 9895459"/>
              <a:gd name="connsiteY2324" fmla="*/ 2048426 h 5422076"/>
              <a:gd name="connsiteX2325" fmla="*/ 4572965 w 9895459"/>
              <a:gd name="connsiteY2325" fmla="*/ 2026810 h 5422076"/>
              <a:gd name="connsiteX2326" fmla="*/ 4564045 w 9895459"/>
              <a:gd name="connsiteY2326" fmla="*/ 2005194 h 5422076"/>
              <a:gd name="connsiteX2327" fmla="*/ 4602543 w 9895459"/>
              <a:gd name="connsiteY2327" fmla="*/ 2018587 h 5422076"/>
              <a:gd name="connsiteX2328" fmla="*/ 4628129 w 9895459"/>
              <a:gd name="connsiteY2328" fmla="*/ 2001434 h 5422076"/>
              <a:gd name="connsiteX2329" fmla="*/ 4663340 w 9895459"/>
              <a:gd name="connsiteY2329" fmla="*/ 1977938 h 5422076"/>
              <a:gd name="connsiteX2330" fmla="*/ 4660993 w 9895459"/>
              <a:gd name="connsiteY2330" fmla="*/ 1945749 h 5422076"/>
              <a:gd name="connsiteX2331" fmla="*/ 4713105 w 9895459"/>
              <a:gd name="connsiteY2331" fmla="*/ 1927892 h 5422076"/>
              <a:gd name="connsiteX2332" fmla="*/ 4735405 w 9895459"/>
              <a:gd name="connsiteY2332" fmla="*/ 1916614 h 5422076"/>
              <a:gd name="connsiteX2333" fmla="*/ 4738692 w 9895459"/>
              <a:gd name="connsiteY2333" fmla="*/ 1877141 h 5422076"/>
              <a:gd name="connsiteX2334" fmla="*/ 4752307 w 9895459"/>
              <a:gd name="connsiteY2334" fmla="*/ 1840487 h 5422076"/>
              <a:gd name="connsiteX2335" fmla="*/ 4796438 w 9895459"/>
              <a:gd name="connsiteY2335" fmla="*/ 1831559 h 5422076"/>
              <a:gd name="connsiteX2336" fmla="*/ 4814747 w 9895459"/>
              <a:gd name="connsiteY2336" fmla="*/ 1819576 h 5422076"/>
              <a:gd name="connsiteX2337" fmla="*/ 4866860 w 9895459"/>
              <a:gd name="connsiteY2337" fmla="*/ 1805243 h 5422076"/>
              <a:gd name="connsiteX2338" fmla="*/ 4866860 w 9895459"/>
              <a:gd name="connsiteY2338" fmla="*/ 1788796 h 5422076"/>
              <a:gd name="connsiteX2339" fmla="*/ 4843386 w 9895459"/>
              <a:gd name="connsiteY2339" fmla="*/ 1700686 h 5422076"/>
              <a:gd name="connsiteX2340" fmla="*/ 4877658 w 9895459"/>
              <a:gd name="connsiteY2340" fmla="*/ 1623150 h 5422076"/>
              <a:gd name="connsiteX2341" fmla="*/ 4905827 w 9895459"/>
              <a:gd name="connsiteY2341" fmla="*/ 1651580 h 5422076"/>
              <a:gd name="connsiteX2342" fmla="*/ 4880944 w 9895459"/>
              <a:gd name="connsiteY2342" fmla="*/ 1715019 h 5422076"/>
              <a:gd name="connsiteX2343" fmla="*/ 4896906 w 9895459"/>
              <a:gd name="connsiteY2343" fmla="*/ 1785507 h 5422076"/>
              <a:gd name="connsiteX2344" fmla="*/ 4948315 w 9895459"/>
              <a:gd name="connsiteY2344" fmla="*/ 1799604 h 5422076"/>
              <a:gd name="connsiteX2345" fmla="*/ 5000192 w 9895459"/>
              <a:gd name="connsiteY2345" fmla="*/ 1816756 h 5422076"/>
              <a:gd name="connsiteX2346" fmla="*/ 5039628 w 9895459"/>
              <a:gd name="connsiteY2346" fmla="*/ 1793260 h 5422076"/>
              <a:gd name="connsiteX2347" fmla="*/ 5112398 w 9895459"/>
              <a:gd name="connsiteY2347" fmla="*/ 1790206 h 5422076"/>
              <a:gd name="connsiteX2348" fmla="*/ 5141975 w 9895459"/>
              <a:gd name="connsiteY2348" fmla="*/ 1786212 h 5422076"/>
              <a:gd name="connsiteX2349" fmla="*/ 5140567 w 9895459"/>
              <a:gd name="connsiteY2349" fmla="*/ 1782687 h 5422076"/>
              <a:gd name="connsiteX2350" fmla="*/ 5175074 w 9895459"/>
              <a:gd name="connsiteY2350" fmla="*/ 1759191 h 5422076"/>
              <a:gd name="connsiteX2351" fmla="*/ 5205355 w 9895459"/>
              <a:gd name="connsiteY2351" fmla="*/ 1735695 h 5422076"/>
              <a:gd name="connsiteX2352" fmla="*/ 5197374 w 9895459"/>
              <a:gd name="connsiteY2352" fmla="*/ 1690113 h 5422076"/>
              <a:gd name="connsiteX2353" fmla="*/ 5203007 w 9895459"/>
              <a:gd name="connsiteY2353" fmla="*/ 1660978 h 5422076"/>
              <a:gd name="connsiteX2354" fmla="*/ 5223899 w 9895459"/>
              <a:gd name="connsiteY2354" fmla="*/ 1634898 h 5422076"/>
              <a:gd name="connsiteX2355" fmla="*/ 5259110 w 9895459"/>
              <a:gd name="connsiteY2355" fmla="*/ 1661918 h 5422076"/>
              <a:gd name="connsiteX2356" fmla="*/ 5287983 w 9895459"/>
              <a:gd name="connsiteY2356" fmla="*/ 1650640 h 5422076"/>
              <a:gd name="connsiteX2357" fmla="*/ 5294321 w 9895459"/>
              <a:gd name="connsiteY2357" fmla="*/ 1602003 h 5422076"/>
              <a:gd name="connsiteX2358" fmla="*/ 5263805 w 9895459"/>
              <a:gd name="connsiteY2358" fmla="*/ 1581092 h 5422076"/>
              <a:gd name="connsiteX2359" fmla="*/ 5251129 w 9895459"/>
              <a:gd name="connsiteY2359" fmla="*/ 1557596 h 5422076"/>
              <a:gd name="connsiteX2360" fmla="*/ 5328593 w 9895459"/>
              <a:gd name="connsiteY2360" fmla="*/ 1551017 h 5422076"/>
              <a:gd name="connsiteX2361" fmla="*/ 5385635 w 9895459"/>
              <a:gd name="connsiteY2361" fmla="*/ 1551017 h 5422076"/>
              <a:gd name="connsiteX2362" fmla="*/ 5392912 w 9895459"/>
              <a:gd name="connsiteY2362" fmla="*/ 1533160 h 5422076"/>
              <a:gd name="connsiteX2363" fmla="*/ 5447372 w 9895459"/>
              <a:gd name="connsiteY2363" fmla="*/ 1529401 h 5422076"/>
              <a:gd name="connsiteX2364" fmla="*/ 5370377 w 9895459"/>
              <a:gd name="connsiteY2364" fmla="*/ 1514364 h 5422076"/>
              <a:gd name="connsiteX2365" fmla="*/ 5263805 w 9895459"/>
              <a:gd name="connsiteY2365" fmla="*/ 1526346 h 5422076"/>
              <a:gd name="connsiteX2366" fmla="*/ 5229298 w 9895459"/>
              <a:gd name="connsiteY2366" fmla="*/ 1512954 h 5422076"/>
              <a:gd name="connsiteX2367" fmla="*/ 5209345 w 9895459"/>
              <a:gd name="connsiteY2367" fmla="*/ 1479355 h 5422076"/>
              <a:gd name="connsiteX2368" fmla="*/ 5203711 w 9895459"/>
              <a:gd name="connsiteY2368" fmla="*/ 1421085 h 5422076"/>
              <a:gd name="connsiteX2369" fmla="*/ 5258171 w 9895459"/>
              <a:gd name="connsiteY2369" fmla="*/ 1350597 h 5422076"/>
              <a:gd name="connsiteX2370" fmla="*/ 5295965 w 9895459"/>
              <a:gd name="connsiteY2370" fmla="*/ 1303605 h 5422076"/>
              <a:gd name="connsiteX2371" fmla="*/ 5310988 w 9895459"/>
              <a:gd name="connsiteY2371" fmla="*/ 1284808 h 5422076"/>
              <a:gd name="connsiteX2372" fmla="*/ 5258171 w 9895459"/>
              <a:gd name="connsiteY2372" fmla="*/ 1245570 h 5422076"/>
              <a:gd name="connsiteX2373" fmla="*/ 5199486 w 9895459"/>
              <a:gd name="connsiteY2373" fmla="*/ 1265072 h 5422076"/>
              <a:gd name="connsiteX2374" fmla="*/ 5205120 w 9895459"/>
              <a:gd name="connsiteY2374" fmla="*/ 1327806 h 5422076"/>
              <a:gd name="connsiteX2375" fmla="*/ 5147609 w 9895459"/>
              <a:gd name="connsiteY2375" fmla="*/ 1381612 h 5422076"/>
              <a:gd name="connsiteX2376" fmla="*/ 5103478 w 9895459"/>
              <a:gd name="connsiteY2376" fmla="*/ 1443406 h 5422076"/>
              <a:gd name="connsiteX2377" fmla="*/ 5117093 w 9895459"/>
              <a:gd name="connsiteY2377" fmla="*/ 1509195 h 5422076"/>
              <a:gd name="connsiteX2378" fmla="*/ 5138689 w 9895459"/>
              <a:gd name="connsiteY2378" fmla="*/ 1547963 h 5422076"/>
              <a:gd name="connsiteX2379" fmla="*/ 5078595 w 9895459"/>
              <a:gd name="connsiteY2379" fmla="*/ 1594955 h 5422076"/>
              <a:gd name="connsiteX2380" fmla="*/ 5060990 w 9895459"/>
              <a:gd name="connsiteY2380" fmla="*/ 1659803 h 5422076"/>
              <a:gd name="connsiteX2381" fmla="*/ 5024840 w 9895459"/>
              <a:gd name="connsiteY2381" fmla="*/ 1696457 h 5422076"/>
              <a:gd name="connsiteX2382" fmla="*/ 4991272 w 9895459"/>
              <a:gd name="connsiteY2382" fmla="*/ 1735225 h 5422076"/>
              <a:gd name="connsiteX2383" fmla="*/ 4967798 w 9895459"/>
              <a:gd name="connsiteY2383" fmla="*/ 1675546 h 5422076"/>
              <a:gd name="connsiteX2384" fmla="*/ 4931648 w 9895459"/>
              <a:gd name="connsiteY2384" fmla="*/ 1617981 h 5422076"/>
              <a:gd name="connsiteX2385" fmla="*/ 4914747 w 9895459"/>
              <a:gd name="connsiteY2385" fmla="*/ 1560416 h 5422076"/>
              <a:gd name="connsiteX2386" fmla="*/ 4898080 w 9895459"/>
              <a:gd name="connsiteY2386" fmla="*/ 1524702 h 5422076"/>
              <a:gd name="connsiteX2387" fmla="*/ 4893151 w 9895459"/>
              <a:gd name="connsiteY2387" fmla="*/ 1535745 h 5422076"/>
              <a:gd name="connsiteX2388" fmla="*/ 4863573 w 9895459"/>
              <a:gd name="connsiteY2388" fmla="*/ 1587436 h 5422076"/>
              <a:gd name="connsiteX2389" fmla="*/ 4775311 w 9895459"/>
              <a:gd name="connsiteY2389" fmla="*/ 1614926 h 5422076"/>
              <a:gd name="connsiteX2390" fmla="*/ 4758645 w 9895459"/>
              <a:gd name="connsiteY2390" fmla="*/ 1562765 h 5422076"/>
              <a:gd name="connsiteX2391" fmla="*/ 4758645 w 9895459"/>
              <a:gd name="connsiteY2391" fmla="*/ 1466432 h 5422076"/>
              <a:gd name="connsiteX2392" fmla="*/ 4816390 w 9895459"/>
              <a:gd name="connsiteY2392" fmla="*/ 1405108 h 5422076"/>
              <a:gd name="connsiteX2393" fmla="*/ 4870146 w 9895459"/>
              <a:gd name="connsiteY2393" fmla="*/ 1364929 h 5422076"/>
              <a:gd name="connsiteX2394" fmla="*/ 4928597 w 9895459"/>
              <a:gd name="connsiteY2394" fmla="*/ 1310184 h 5422076"/>
              <a:gd name="connsiteX2395" fmla="*/ 4991507 w 9895459"/>
              <a:gd name="connsiteY2395" fmla="*/ 1198578 h 5422076"/>
              <a:gd name="connsiteX2396" fmla="*/ 5065919 w 9895459"/>
              <a:gd name="connsiteY2396" fmla="*/ 1090262 h 5422076"/>
              <a:gd name="connsiteX2397" fmla="*/ 5211223 w 9895459"/>
              <a:gd name="connsiteY2397" fmla="*/ 981241 h 5422076"/>
              <a:gd name="connsiteX2398" fmla="*/ 5281645 w 9895459"/>
              <a:gd name="connsiteY2398" fmla="*/ 928845 h 5422076"/>
              <a:gd name="connsiteX2399" fmla="*/ 5328593 w 9895459"/>
              <a:gd name="connsiteY2399" fmla="*/ 914747 h 5422076"/>
              <a:gd name="connsiteX2400" fmla="*/ 5324603 w 9895459"/>
              <a:gd name="connsiteY2400" fmla="*/ 940123 h 5422076"/>
              <a:gd name="connsiteX2401" fmla="*/ 5309345 w 9895459"/>
              <a:gd name="connsiteY2401" fmla="*/ 972312 h 5422076"/>
              <a:gd name="connsiteX2402" fmla="*/ 5381410 w 9895459"/>
              <a:gd name="connsiteY2402" fmla="*/ 929785 h 5422076"/>
              <a:gd name="connsiteX2403" fmla="*/ 5434461 w 9895459"/>
              <a:gd name="connsiteY2403" fmla="*/ 944587 h 5422076"/>
              <a:gd name="connsiteX2404" fmla="*/ 5454414 w 9895459"/>
              <a:gd name="connsiteY2404" fmla="*/ 973017 h 5422076"/>
              <a:gd name="connsiteX2405" fmla="*/ 5404649 w 9895459"/>
              <a:gd name="connsiteY2405" fmla="*/ 981946 h 5422076"/>
              <a:gd name="connsiteX2406" fmla="*/ 5445963 w 9895459"/>
              <a:gd name="connsiteY2406" fmla="*/ 1010611 h 5422076"/>
              <a:gd name="connsiteX2407" fmla="*/ 5513334 w 9895459"/>
              <a:gd name="connsiteY2407" fmla="*/ 997218 h 5422076"/>
              <a:gd name="connsiteX2408" fmla="*/ 5511691 w 9895459"/>
              <a:gd name="connsiteY2408" fmla="*/ 1012725 h 5422076"/>
              <a:gd name="connsiteX2409" fmla="*/ 5510047 w 9895459"/>
              <a:gd name="connsiteY2409" fmla="*/ 1039746 h 5422076"/>
              <a:gd name="connsiteX2410" fmla="*/ 5591033 w 9895459"/>
              <a:gd name="connsiteY2410" fmla="*/ 1059012 h 5422076"/>
              <a:gd name="connsiteX2411" fmla="*/ 5687980 w 9895459"/>
              <a:gd name="connsiteY2411" fmla="*/ 1111408 h 5422076"/>
              <a:gd name="connsiteX2412" fmla="*/ 5749717 w 9895459"/>
              <a:gd name="connsiteY2412" fmla="*/ 1144303 h 5422076"/>
              <a:gd name="connsiteX2413" fmla="*/ 5699952 w 9895459"/>
              <a:gd name="connsiteY2413" fmla="*/ 1219020 h 5422076"/>
              <a:gd name="connsiteX2414" fmla="*/ 5594319 w 9895459"/>
              <a:gd name="connsiteY2414" fmla="*/ 1199518 h 5422076"/>
              <a:gd name="connsiteX2415" fmla="*/ 5510986 w 9895459"/>
              <a:gd name="connsiteY2415" fmla="*/ 1169678 h 5422076"/>
              <a:gd name="connsiteX2416" fmla="*/ 5546197 w 9895459"/>
              <a:gd name="connsiteY2416" fmla="*/ 1207742 h 5422076"/>
              <a:gd name="connsiteX2417" fmla="*/ 5569671 w 9895459"/>
              <a:gd name="connsiteY2417" fmla="*/ 1286218 h 5422076"/>
              <a:gd name="connsiteX2418" fmla="*/ 5595493 w 9895459"/>
              <a:gd name="connsiteY2418" fmla="*/ 1353416 h 5422076"/>
              <a:gd name="connsiteX2419" fmla="*/ 5640328 w 9895459"/>
              <a:gd name="connsiteY2419" fmla="*/ 1363755 h 5422076"/>
              <a:gd name="connsiteX2420" fmla="*/ 5667558 w 9895459"/>
              <a:gd name="connsiteY2420" fmla="*/ 1351067 h 5422076"/>
              <a:gd name="connsiteX2421" fmla="*/ 5645962 w 9895459"/>
              <a:gd name="connsiteY2421" fmla="*/ 1327571 h 5422076"/>
              <a:gd name="connsiteX2422" fmla="*/ 5637253 w 9895459"/>
              <a:gd name="connsiteY2422" fmla="*/ 1309275 h 5422076"/>
              <a:gd name="connsiteX2423" fmla="*/ 5645962 w 9895459"/>
              <a:gd name="connsiteY2423" fmla="*/ 1300551 h 5422076"/>
              <a:gd name="connsiteX2424" fmla="*/ 5699013 w 9895459"/>
              <a:gd name="connsiteY2424" fmla="*/ 1305015 h 5422076"/>
              <a:gd name="connsiteX2425" fmla="*/ 5712628 w 9895459"/>
              <a:gd name="connsiteY2425" fmla="*/ 1281519 h 5422076"/>
              <a:gd name="connsiteX2426" fmla="*/ 5759576 w 9895459"/>
              <a:gd name="connsiteY2426" fmla="*/ 1230533 h 5422076"/>
              <a:gd name="connsiteX2427" fmla="*/ 5836571 w 9895459"/>
              <a:gd name="connsiteY2427" fmla="*/ 1222309 h 5422076"/>
              <a:gd name="connsiteX2428" fmla="*/ 5836571 w 9895459"/>
              <a:gd name="connsiteY2428" fmla="*/ 1170148 h 5422076"/>
              <a:gd name="connsiteX2429" fmla="*/ 5814740 w 9895459"/>
              <a:gd name="connsiteY2429" fmla="*/ 1130440 h 5422076"/>
              <a:gd name="connsiteX2430" fmla="*/ 5858871 w 9895459"/>
              <a:gd name="connsiteY2430" fmla="*/ 1106944 h 5422076"/>
              <a:gd name="connsiteX2431" fmla="*/ 5862157 w 9895459"/>
              <a:gd name="connsiteY2431" fmla="*/ 1136784 h 5422076"/>
              <a:gd name="connsiteX2432" fmla="*/ 5882110 w 9895459"/>
              <a:gd name="connsiteY2432" fmla="*/ 1183776 h 5422076"/>
              <a:gd name="connsiteX2433" fmla="*/ 5935161 w 9895459"/>
              <a:gd name="connsiteY2433" fmla="*/ 1160280 h 5422076"/>
              <a:gd name="connsiteX2434" fmla="*/ 6043142 w 9895459"/>
              <a:gd name="connsiteY2434" fmla="*/ 1096606 h 5422076"/>
              <a:gd name="connsiteX2435" fmla="*/ 6098540 w 9895459"/>
              <a:gd name="connsiteY2435" fmla="*/ 1093786 h 5422076"/>
              <a:gd name="connsiteX2436" fmla="*/ 6149714 w 9895459"/>
              <a:gd name="connsiteY2436" fmla="*/ 1103420 h 5422076"/>
              <a:gd name="connsiteX2437" fmla="*/ 6233986 w 9895459"/>
              <a:gd name="connsiteY2437" fmla="*/ 1079924 h 5422076"/>
              <a:gd name="connsiteX2438" fmla="*/ 6247600 w 9895459"/>
              <a:gd name="connsiteY2438" fmla="*/ 1097781 h 5422076"/>
              <a:gd name="connsiteX2439" fmla="*/ 6277178 w 9895459"/>
              <a:gd name="connsiteY2439" fmla="*/ 1099190 h 5422076"/>
              <a:gd name="connsiteX2440" fmla="*/ 6310041 w 9895459"/>
              <a:gd name="connsiteY2440" fmla="*/ 1064181 h 5422076"/>
              <a:gd name="connsiteX2441" fmla="*/ 6279525 w 9895459"/>
              <a:gd name="connsiteY2441" fmla="*/ 1040685 h 5422076"/>
              <a:gd name="connsiteX2442" fmla="*/ 6326473 w 9895459"/>
              <a:gd name="connsiteY2442" fmla="*/ 1014605 h 5422076"/>
              <a:gd name="connsiteX2443" fmla="*/ 6443843 w 9895459"/>
              <a:gd name="connsiteY2443" fmla="*/ 1070760 h 5422076"/>
              <a:gd name="connsiteX2444" fmla="*/ 6516847 w 9895459"/>
              <a:gd name="connsiteY2444" fmla="*/ 1141248 h 5422076"/>
              <a:gd name="connsiteX2445" fmla="*/ 6519195 w 9895459"/>
              <a:gd name="connsiteY2445" fmla="*/ 1075694 h 5422076"/>
              <a:gd name="connsiteX2446" fmla="*/ 6476707 w 9895459"/>
              <a:gd name="connsiteY2446" fmla="*/ 1005207 h 5422076"/>
              <a:gd name="connsiteX2447" fmla="*/ 6458162 w 9895459"/>
              <a:gd name="connsiteY2447" fmla="*/ 949286 h 5422076"/>
              <a:gd name="connsiteX2448" fmla="*/ 6502293 w 9895459"/>
              <a:gd name="connsiteY2448" fmla="*/ 875979 h 5422076"/>
              <a:gd name="connsiteX2449" fmla="*/ 6540791 w 9895459"/>
              <a:gd name="connsiteY2449" fmla="*/ 811835 h 5422076"/>
              <a:gd name="connsiteX2450" fmla="*/ 6619194 w 9895459"/>
              <a:gd name="connsiteY2450" fmla="*/ 819354 h 5422076"/>
              <a:gd name="connsiteX2451" fmla="*/ 6599241 w 9895459"/>
              <a:gd name="connsiteY2451" fmla="*/ 899240 h 5422076"/>
              <a:gd name="connsiteX2452" fmla="*/ 6604875 w 9895459"/>
              <a:gd name="connsiteY2452" fmla="*/ 1010376 h 5422076"/>
              <a:gd name="connsiteX2453" fmla="*/ 6612856 w 9895459"/>
              <a:gd name="connsiteY2453" fmla="*/ 1089557 h 5422076"/>
              <a:gd name="connsiteX2454" fmla="*/ 6642433 w 9895459"/>
              <a:gd name="connsiteY2454" fmla="*/ 1144772 h 5422076"/>
              <a:gd name="connsiteX2455" fmla="*/ 6591964 w 9895459"/>
              <a:gd name="connsiteY2455" fmla="*/ 1200223 h 5422076"/>
              <a:gd name="connsiteX2456" fmla="*/ 6527176 w 9895459"/>
              <a:gd name="connsiteY2456" fmla="*/ 1217375 h 5422076"/>
              <a:gd name="connsiteX2457" fmla="*/ 6589617 w 9895459"/>
              <a:gd name="connsiteY2457" fmla="*/ 1240871 h 5422076"/>
              <a:gd name="connsiteX2458" fmla="*/ 6620837 w 9895459"/>
              <a:gd name="connsiteY2458" fmla="*/ 1223719 h 5422076"/>
              <a:gd name="connsiteX2459" fmla="*/ 6681869 w 9895459"/>
              <a:gd name="connsiteY2459" fmla="*/ 1161690 h 5422076"/>
              <a:gd name="connsiteX2460" fmla="*/ 6672949 w 9895459"/>
              <a:gd name="connsiteY2460" fmla="*/ 1112583 h 5422076"/>
              <a:gd name="connsiteX2461" fmla="*/ 6719897 w 9895459"/>
              <a:gd name="connsiteY2461" fmla="*/ 1098251 h 5422076"/>
              <a:gd name="connsiteX2462" fmla="*/ 6768958 w 9895459"/>
              <a:gd name="connsiteY2462" fmla="*/ 1163334 h 5422076"/>
              <a:gd name="connsiteX2463" fmla="*/ 6734452 w 9895459"/>
              <a:gd name="connsiteY2463" fmla="*/ 1081098 h 5422076"/>
              <a:gd name="connsiteX2464" fmla="*/ 6655814 w 9895459"/>
              <a:gd name="connsiteY2464" fmla="*/ 1053608 h 5422076"/>
              <a:gd name="connsiteX2465" fmla="*/ 6666377 w 9895459"/>
              <a:gd name="connsiteY2465" fmla="*/ 963149 h 5422076"/>
              <a:gd name="connsiteX2466" fmla="*/ 6670367 w 9895459"/>
              <a:gd name="connsiteY2466" fmla="*/ 881853 h 5422076"/>
              <a:gd name="connsiteX2467" fmla="*/ 6689616 w 9895459"/>
              <a:gd name="connsiteY2467" fmla="*/ 837681 h 5422076"/>
              <a:gd name="connsiteX2468" fmla="*/ 6690086 w 9895459"/>
              <a:gd name="connsiteY2468" fmla="*/ 893131 h 5422076"/>
              <a:gd name="connsiteX2469" fmla="*/ 6706987 w 9895459"/>
              <a:gd name="connsiteY2469" fmla="*/ 940123 h 5422076"/>
              <a:gd name="connsiteX2470" fmla="*/ 6748771 w 9895459"/>
              <a:gd name="connsiteY2470" fmla="*/ 931194 h 5422076"/>
              <a:gd name="connsiteX2471" fmla="*/ 6739146 w 9895459"/>
              <a:gd name="connsiteY2471" fmla="*/ 894541 h 5422076"/>
              <a:gd name="connsiteX2472" fmla="*/ 6818488 w 9895459"/>
              <a:gd name="connsiteY2472" fmla="*/ 899710 h 5422076"/>
              <a:gd name="connsiteX2473" fmla="*/ 6893605 w 9895459"/>
              <a:gd name="connsiteY2473" fmla="*/ 918507 h 5422076"/>
              <a:gd name="connsiteX2474" fmla="*/ 6901821 w 9895459"/>
              <a:gd name="connsiteY2474" fmla="*/ 902059 h 5422076"/>
              <a:gd name="connsiteX2475" fmla="*/ 6873652 w 9895459"/>
              <a:gd name="connsiteY2475" fmla="*/ 868460 h 5422076"/>
              <a:gd name="connsiteX2476" fmla="*/ 6843136 w 9895459"/>
              <a:gd name="connsiteY2476" fmla="*/ 855772 h 5422076"/>
              <a:gd name="connsiteX2477" fmla="*/ 6825530 w 9895459"/>
              <a:gd name="connsiteY2477" fmla="*/ 789279 h 5422076"/>
              <a:gd name="connsiteX2478" fmla="*/ 6863324 w 9895459"/>
              <a:gd name="connsiteY2478" fmla="*/ 786224 h 5422076"/>
              <a:gd name="connsiteX2479" fmla="*/ 7012384 w 9895459"/>
              <a:gd name="connsiteY2479" fmla="*/ 781055 h 5422076"/>
              <a:gd name="connsiteX2480" fmla="*/ 7009097 w 9895459"/>
              <a:gd name="connsiteY2480" fmla="*/ 683782 h 5422076"/>
              <a:gd name="connsiteX2481" fmla="*/ 7158861 w 9895459"/>
              <a:gd name="connsiteY2481" fmla="*/ 635381 h 5422076"/>
              <a:gd name="connsiteX2482" fmla="*/ 7362381 w 9895459"/>
              <a:gd name="connsiteY2482" fmla="*/ 607655 h 5422076"/>
              <a:gd name="connsiteX2483" fmla="*/ 7409329 w 9895459"/>
              <a:gd name="connsiteY2483" fmla="*/ 562308 h 5422076"/>
              <a:gd name="connsiteX2484" fmla="*/ 7474352 w 9895459"/>
              <a:gd name="connsiteY2484" fmla="*/ 530824 h 5422076"/>
              <a:gd name="connsiteX2485" fmla="*/ 7517544 w 9895459"/>
              <a:gd name="connsiteY2485" fmla="*/ 539752 h 5422076"/>
              <a:gd name="connsiteX2486" fmla="*/ 7524821 w 9895459"/>
              <a:gd name="connsiteY2486" fmla="*/ 569592 h 5422076"/>
              <a:gd name="connsiteX2487" fmla="*/ 7535150 w 9895459"/>
              <a:gd name="connsiteY2487" fmla="*/ 588389 h 5422076"/>
              <a:gd name="connsiteX2488" fmla="*/ 7580924 w 9895459"/>
              <a:gd name="connsiteY2488" fmla="*/ 613764 h 5422076"/>
              <a:gd name="connsiteX2489" fmla="*/ 7592895 w 9895459"/>
              <a:gd name="connsiteY2489" fmla="*/ 592853 h 5422076"/>
              <a:gd name="connsiteX2490" fmla="*/ 7641018 w 9895459"/>
              <a:gd name="connsiteY2490" fmla="*/ 589093 h 5422076"/>
              <a:gd name="connsiteX2491" fmla="*/ 7720360 w 9895459"/>
              <a:gd name="connsiteY2491" fmla="*/ 623398 h 5422076"/>
              <a:gd name="connsiteX2492" fmla="*/ 7754632 w 9895459"/>
              <a:gd name="connsiteY2492" fmla="*/ 668275 h 5422076"/>
              <a:gd name="connsiteX2493" fmla="*/ 7719421 w 9895459"/>
              <a:gd name="connsiteY2493" fmla="*/ 719731 h 5422076"/>
              <a:gd name="connsiteX2494" fmla="*/ 7614492 w 9895459"/>
              <a:gd name="connsiteY2494" fmla="*/ 778001 h 5422076"/>
              <a:gd name="connsiteX2495" fmla="*/ 7549703 w 9895459"/>
              <a:gd name="connsiteY2495" fmla="*/ 846609 h 5422076"/>
              <a:gd name="connsiteX2496" fmla="*/ 7587262 w 9895459"/>
              <a:gd name="connsiteY2496" fmla="*/ 846609 h 5422076"/>
              <a:gd name="connsiteX2497" fmla="*/ 7706040 w 9895459"/>
              <a:gd name="connsiteY2497" fmla="*/ 824993 h 5422076"/>
              <a:gd name="connsiteX2498" fmla="*/ 7772471 w 9895459"/>
              <a:gd name="connsiteY2498" fmla="*/ 839325 h 5422076"/>
              <a:gd name="connsiteX2499" fmla="*/ 7841251 w 9895459"/>
              <a:gd name="connsiteY2499" fmla="*/ 843085 h 5422076"/>
              <a:gd name="connsiteX2500" fmla="*/ 7875758 w 9895459"/>
              <a:gd name="connsiteY2500" fmla="*/ 863056 h 5422076"/>
              <a:gd name="connsiteX2501" fmla="*/ 7911907 w 9895459"/>
              <a:gd name="connsiteY2501" fmla="*/ 889372 h 5422076"/>
              <a:gd name="connsiteX2502" fmla="*/ 8010263 w 9895459"/>
              <a:gd name="connsiteY2502" fmla="*/ 886317 h 5422076"/>
              <a:gd name="connsiteX2503" fmla="*/ 8048761 w 9895459"/>
              <a:gd name="connsiteY2503" fmla="*/ 858592 h 5422076"/>
              <a:gd name="connsiteX2504" fmla="*/ 8131389 w 9895459"/>
              <a:gd name="connsiteY2504" fmla="*/ 854128 h 5422076"/>
              <a:gd name="connsiteX2505" fmla="*/ 8169887 w 9895459"/>
              <a:gd name="connsiteY2505" fmla="*/ 882558 h 5422076"/>
              <a:gd name="connsiteX2506" fmla="*/ 8188197 w 9895459"/>
              <a:gd name="connsiteY2506" fmla="*/ 931899 h 5422076"/>
              <a:gd name="connsiteX2507" fmla="*/ 8176929 w 9895459"/>
              <a:gd name="connsiteY2507" fmla="*/ 996043 h 5422076"/>
              <a:gd name="connsiteX2508" fmla="*/ 8225051 w 9895459"/>
              <a:gd name="connsiteY2508" fmla="*/ 1044680 h 5422076"/>
              <a:gd name="connsiteX2509" fmla="*/ 8269181 w 9895459"/>
              <a:gd name="connsiteY2509" fmla="*/ 997688 h 5422076"/>
              <a:gd name="connsiteX2510" fmla="*/ 8320355 w 9895459"/>
              <a:gd name="connsiteY2510" fmla="*/ 1018599 h 5422076"/>
              <a:gd name="connsiteX2511" fmla="*/ 8395002 w 9895459"/>
              <a:gd name="connsiteY2511" fmla="*/ 1022124 h 5422076"/>
              <a:gd name="connsiteX2512" fmla="*/ 8465424 w 9895459"/>
              <a:gd name="connsiteY2512" fmla="*/ 1025883 h 5422076"/>
              <a:gd name="connsiteX2513" fmla="*/ 8475753 w 9895459"/>
              <a:gd name="connsiteY2513" fmla="*/ 988759 h 5422076"/>
              <a:gd name="connsiteX2514" fmla="*/ 8483969 w 9895459"/>
              <a:gd name="connsiteY2514" fmla="*/ 952106 h 5422076"/>
              <a:gd name="connsiteX2515" fmla="*/ 8577865 w 9895459"/>
              <a:gd name="connsiteY2515" fmla="*/ 958685 h 5422076"/>
              <a:gd name="connsiteX2516" fmla="*/ 8655564 w 9895459"/>
              <a:gd name="connsiteY2516" fmla="*/ 985000 h 5422076"/>
              <a:gd name="connsiteX2517" fmla="*/ 8732323 w 9895459"/>
              <a:gd name="connsiteY2517" fmla="*/ 1016250 h 5422076"/>
              <a:gd name="connsiteX2518" fmla="*/ 8800398 w 9895459"/>
              <a:gd name="connsiteY2518" fmla="*/ 1086738 h 5422076"/>
              <a:gd name="connsiteX2519" fmla="*/ 8876688 w 9895459"/>
              <a:gd name="connsiteY2519" fmla="*/ 1082273 h 5422076"/>
              <a:gd name="connsiteX2520" fmla="*/ 8979974 w 9895459"/>
              <a:gd name="connsiteY2520" fmla="*/ 1102480 h 5422076"/>
              <a:gd name="connsiteX2521" fmla="*/ 9020115 w 9895459"/>
              <a:gd name="connsiteY2521" fmla="*/ 1149472 h 5422076"/>
              <a:gd name="connsiteX2522" fmla="*/ 9038425 w 9895459"/>
              <a:gd name="connsiteY2522" fmla="*/ 1184481 h 5422076"/>
              <a:gd name="connsiteX2523" fmla="*/ 9114480 w 9895459"/>
              <a:gd name="connsiteY2523" fmla="*/ 1191294 h 5422076"/>
              <a:gd name="connsiteX2524" fmla="*/ 9181850 w 9895459"/>
              <a:gd name="connsiteY2524" fmla="*/ 1199518 h 5422076"/>
              <a:gd name="connsiteX2525" fmla="*/ 9243587 w 9895459"/>
              <a:gd name="connsiteY2525" fmla="*/ 1205392 h 5422076"/>
              <a:gd name="connsiteX2526" fmla="*/ 9298986 w 9895459"/>
              <a:gd name="connsiteY2526" fmla="*/ 1242751 h 5422076"/>
              <a:gd name="connsiteX2527" fmla="*/ 9314948 w 9895459"/>
              <a:gd name="connsiteY2527" fmla="*/ 1212911 h 5422076"/>
              <a:gd name="connsiteX2528" fmla="*/ 9312601 w 9895459"/>
              <a:gd name="connsiteY2528" fmla="*/ 1181661 h 5422076"/>
              <a:gd name="connsiteX2529" fmla="*/ 9438187 w 9895459"/>
              <a:gd name="connsiteY2529" fmla="*/ 1201868 h 5422076"/>
              <a:gd name="connsiteX2530" fmla="*/ 9567294 w 9895459"/>
              <a:gd name="connsiteY2530" fmla="*/ 1261547 h 5422076"/>
              <a:gd name="connsiteX2531" fmla="*/ 9681847 w 9895459"/>
              <a:gd name="connsiteY2531" fmla="*/ 1332035 h 5422076"/>
              <a:gd name="connsiteX2532" fmla="*/ 9701330 w 9895459"/>
              <a:gd name="connsiteY2532" fmla="*/ 1348717 h 5422076"/>
              <a:gd name="connsiteX2533" fmla="*/ 9722692 w 9895459"/>
              <a:gd name="connsiteY2533" fmla="*/ 1357411 h 5422076"/>
              <a:gd name="connsiteX2534" fmla="*/ 9798043 w 9895459"/>
              <a:gd name="connsiteY2534" fmla="*/ 1390305 h 5422076"/>
              <a:gd name="connsiteX2535" fmla="*/ 9868465 w 9895459"/>
              <a:gd name="connsiteY2535" fmla="*/ 1434947 h 5422076"/>
              <a:gd name="connsiteX2536" fmla="*/ 9843583 w 9895459"/>
              <a:gd name="connsiteY2536" fmla="*/ 1441996 h 5422076"/>
              <a:gd name="connsiteX2537" fmla="*/ 6105583 w 9895459"/>
              <a:gd name="connsiteY2537" fmla="*/ 2200915 h 5422076"/>
              <a:gd name="connsiteX2538" fmla="*/ 6123658 w 9895459"/>
              <a:gd name="connsiteY2538" fmla="*/ 2188697 h 5422076"/>
              <a:gd name="connsiteX2539" fmla="*/ 6100184 w 9895459"/>
              <a:gd name="connsiteY2539" fmla="*/ 2184233 h 5422076"/>
              <a:gd name="connsiteX2540" fmla="*/ 6087273 w 9895459"/>
              <a:gd name="connsiteY2540" fmla="*/ 2158152 h 5422076"/>
              <a:gd name="connsiteX2541" fmla="*/ 6072015 w 9895459"/>
              <a:gd name="connsiteY2541" fmla="*/ 2120089 h 5422076"/>
              <a:gd name="connsiteX2542" fmla="*/ 6049715 w 9895459"/>
              <a:gd name="connsiteY2542" fmla="*/ 2124553 h 5422076"/>
              <a:gd name="connsiteX2543" fmla="*/ 6007227 w 9895459"/>
              <a:gd name="connsiteY2543" fmla="*/ 2122439 h 5422076"/>
              <a:gd name="connsiteX2544" fmla="*/ 5957462 w 9895459"/>
              <a:gd name="connsiteY2544" fmla="*/ 2153688 h 5422076"/>
              <a:gd name="connsiteX2545" fmla="*/ 5929528 w 9895459"/>
              <a:gd name="connsiteY2545" fmla="*/ 2185878 h 5422076"/>
              <a:gd name="connsiteX2546" fmla="*/ 5891969 w 9895459"/>
              <a:gd name="connsiteY2546" fmla="*/ 2220182 h 5422076"/>
              <a:gd name="connsiteX2547" fmla="*/ 5915443 w 9895459"/>
              <a:gd name="connsiteY2547" fmla="*/ 2246262 h 5422076"/>
              <a:gd name="connsiteX2548" fmla="*/ 5929058 w 9895459"/>
              <a:gd name="connsiteY2548" fmla="*/ 2293254 h 5422076"/>
              <a:gd name="connsiteX2549" fmla="*/ 5961218 w 9895459"/>
              <a:gd name="connsiteY2549" fmla="*/ 2337426 h 5422076"/>
              <a:gd name="connsiteX2550" fmla="*/ 5998072 w 9895459"/>
              <a:gd name="connsiteY2550" fmla="*/ 2357633 h 5422076"/>
              <a:gd name="connsiteX2551" fmla="*/ 5984457 w 9895459"/>
              <a:gd name="connsiteY2551" fmla="*/ 2371731 h 5422076"/>
              <a:gd name="connsiteX2552" fmla="*/ 5965208 w 9895459"/>
              <a:gd name="connsiteY2552" fmla="*/ 2442218 h 5422076"/>
              <a:gd name="connsiteX2553" fmla="*/ 5961218 w 9895459"/>
              <a:gd name="connsiteY2553" fmla="*/ 2508712 h 5422076"/>
              <a:gd name="connsiteX2554" fmla="*/ 6006992 w 9895459"/>
              <a:gd name="connsiteY2554" fmla="*/ 2530328 h 5422076"/>
              <a:gd name="connsiteX2555" fmla="*/ 6091733 w 9895459"/>
              <a:gd name="connsiteY2555" fmla="*/ 2543016 h 5422076"/>
              <a:gd name="connsiteX2556" fmla="*/ 6104644 w 9895459"/>
              <a:gd name="connsiteY2556" fmla="*/ 2504248 h 5422076"/>
              <a:gd name="connsiteX2557" fmla="*/ 6094315 w 9895459"/>
              <a:gd name="connsiteY2557" fmla="*/ 2440809 h 5422076"/>
              <a:gd name="connsiteX2558" fmla="*/ 6076475 w 9895459"/>
              <a:gd name="connsiteY2558" fmla="*/ 2406270 h 5422076"/>
              <a:gd name="connsiteX2559" fmla="*/ 6099949 w 9895459"/>
              <a:gd name="connsiteY2559" fmla="*/ 2382774 h 5422076"/>
              <a:gd name="connsiteX2560" fmla="*/ 6111217 w 9895459"/>
              <a:gd name="connsiteY2560" fmla="*/ 2364917 h 5422076"/>
              <a:gd name="connsiteX2561" fmla="*/ 6094315 w 9895459"/>
              <a:gd name="connsiteY2561" fmla="*/ 2333667 h 5422076"/>
              <a:gd name="connsiteX2562" fmla="*/ 6076006 w 9895459"/>
              <a:gd name="connsiteY2562" fmla="*/ 2357163 h 5422076"/>
              <a:gd name="connsiteX2563" fmla="*/ 6071076 w 9895459"/>
              <a:gd name="connsiteY2563" fmla="*/ 2318160 h 5422076"/>
              <a:gd name="connsiteX2564" fmla="*/ 6067085 w 9895459"/>
              <a:gd name="connsiteY2564" fmla="*/ 2294664 h 5422076"/>
              <a:gd name="connsiteX2565" fmla="*/ 6039151 w 9895459"/>
              <a:gd name="connsiteY2565" fmla="*/ 2275162 h 5422076"/>
              <a:gd name="connsiteX2566" fmla="*/ 6022250 w 9895459"/>
              <a:gd name="connsiteY2566" fmla="*/ 2233339 h 5422076"/>
              <a:gd name="connsiteX2567" fmla="*/ 6031874 w 9895459"/>
              <a:gd name="connsiteY2567" fmla="*/ 2221356 h 5422076"/>
              <a:gd name="connsiteX2568" fmla="*/ 6031874 w 9895459"/>
              <a:gd name="connsiteY2568" fmla="*/ 2209609 h 5422076"/>
              <a:gd name="connsiteX2569" fmla="*/ 6039855 w 9895459"/>
              <a:gd name="connsiteY2569" fmla="*/ 2190107 h 5422076"/>
              <a:gd name="connsiteX2570" fmla="*/ 6099949 w 9895459"/>
              <a:gd name="connsiteY2570" fmla="*/ 2196921 h 5422076"/>
              <a:gd name="connsiteX2571" fmla="*/ 6105583 w 9895459"/>
              <a:gd name="connsiteY2571" fmla="*/ 2200915 h 5422076"/>
              <a:gd name="connsiteX2572" fmla="*/ 3116403 w 9895459"/>
              <a:gd name="connsiteY2572" fmla="*/ 1049614 h 5422076"/>
              <a:gd name="connsiteX2573" fmla="*/ 3143398 w 9895459"/>
              <a:gd name="connsiteY2573" fmla="*/ 1073110 h 5422076"/>
              <a:gd name="connsiteX2574" fmla="*/ 3170628 w 9895459"/>
              <a:gd name="connsiteY2574" fmla="*/ 1067236 h 5422076"/>
              <a:gd name="connsiteX2575" fmla="*/ 3170628 w 9895459"/>
              <a:gd name="connsiteY2575" fmla="*/ 1041625 h 5422076"/>
              <a:gd name="connsiteX2576" fmla="*/ 3163117 w 9895459"/>
              <a:gd name="connsiteY2576" fmla="*/ 1025413 h 5422076"/>
              <a:gd name="connsiteX2577" fmla="*/ 3116403 w 9895459"/>
              <a:gd name="connsiteY2577" fmla="*/ 1050319 h 5422076"/>
              <a:gd name="connsiteX2578" fmla="*/ 7077172 w 9895459"/>
              <a:gd name="connsiteY2578" fmla="*/ 227256 h 5422076"/>
              <a:gd name="connsiteX2579" fmla="*/ 7051351 w 9895459"/>
              <a:gd name="connsiteY2579" fmla="*/ 235480 h 5422076"/>
              <a:gd name="connsiteX2580" fmla="*/ 7101820 w 9895459"/>
              <a:gd name="connsiteY2580" fmla="*/ 257096 h 5422076"/>
              <a:gd name="connsiteX2581" fmla="*/ 7158861 w 9895459"/>
              <a:gd name="connsiteY2581" fmla="*/ 225611 h 5422076"/>
              <a:gd name="connsiteX2582" fmla="*/ 7137969 w 9895459"/>
              <a:gd name="connsiteY2582" fmla="*/ 211514 h 5422076"/>
              <a:gd name="connsiteX2583" fmla="*/ 7077172 w 9895459"/>
              <a:gd name="connsiteY2583" fmla="*/ 227021 h 542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Lst>
            <a:rect l="l" t="t" r="r" b="b"/>
            <a:pathLst>
              <a:path w="9895459" h="5422076">
                <a:moveTo>
                  <a:pt x="897875" y="1179077"/>
                </a:moveTo>
                <a:cubicBezTo>
                  <a:pt x="917359" y="1179077"/>
                  <a:pt x="919706" y="1186125"/>
                  <a:pt x="936607" y="1179077"/>
                </a:cubicBezTo>
                <a:cubicBezTo>
                  <a:pt x="953509" y="1172028"/>
                  <a:pt x="1003039" y="1139133"/>
                  <a:pt x="1019940" y="1134669"/>
                </a:cubicBezTo>
                <a:cubicBezTo>
                  <a:pt x="1036841" y="1130205"/>
                  <a:pt x="1047639" y="1136079"/>
                  <a:pt x="1022757" y="1149942"/>
                </a:cubicBezTo>
                <a:cubicBezTo>
                  <a:pt x="999541" y="1161619"/>
                  <a:pt x="977527" y="1175547"/>
                  <a:pt x="957030" y="1191529"/>
                </a:cubicBezTo>
                <a:cubicBezTo>
                  <a:pt x="981060" y="1182953"/>
                  <a:pt x="1004574" y="1172989"/>
                  <a:pt x="1027452" y="1161690"/>
                </a:cubicBezTo>
                <a:cubicBezTo>
                  <a:pt x="1063132" y="1144772"/>
                  <a:pt x="1059846" y="1152291"/>
                  <a:pt x="1069235" y="1134434"/>
                </a:cubicBezTo>
                <a:lnTo>
                  <a:pt x="1083085" y="1106944"/>
                </a:lnTo>
                <a:cubicBezTo>
                  <a:pt x="1083085" y="1106944"/>
                  <a:pt x="1139657" y="1164979"/>
                  <a:pt x="1144822" y="1167094"/>
                </a:cubicBezTo>
                <a:cubicBezTo>
                  <a:pt x="1149986" y="1169208"/>
                  <a:pt x="1152099" y="1167094"/>
                  <a:pt x="1154916" y="1159810"/>
                </a:cubicBezTo>
                <a:cubicBezTo>
                  <a:pt x="1157732" y="1152526"/>
                  <a:pt x="1163601" y="1142423"/>
                  <a:pt x="1171817" y="1145947"/>
                </a:cubicBezTo>
                <a:cubicBezTo>
                  <a:pt x="1180033" y="1149472"/>
                  <a:pt x="1171817" y="1163099"/>
                  <a:pt x="1177685" y="1164979"/>
                </a:cubicBezTo>
                <a:cubicBezTo>
                  <a:pt x="1183554" y="1166859"/>
                  <a:pt x="1190596" y="1164979"/>
                  <a:pt x="1205385" y="1159810"/>
                </a:cubicBezTo>
                <a:cubicBezTo>
                  <a:pt x="1220173" y="1154641"/>
                  <a:pt x="1212662" y="1144068"/>
                  <a:pt x="1212662" y="1144068"/>
                </a:cubicBezTo>
                <a:cubicBezTo>
                  <a:pt x="1212662" y="1144068"/>
                  <a:pt x="1211018" y="1144068"/>
                  <a:pt x="1228154" y="1142188"/>
                </a:cubicBezTo>
                <a:cubicBezTo>
                  <a:pt x="1258150" y="1146232"/>
                  <a:pt x="1287499" y="1154129"/>
                  <a:pt x="1315478" y="1165684"/>
                </a:cubicBezTo>
                <a:cubicBezTo>
                  <a:pt x="1331440" y="1172028"/>
                  <a:pt x="1380031" y="1177197"/>
                  <a:pt x="1393646" y="1181661"/>
                </a:cubicBezTo>
                <a:cubicBezTo>
                  <a:pt x="1407261" y="1186125"/>
                  <a:pt x="1412425" y="1173907"/>
                  <a:pt x="1431205" y="1184011"/>
                </a:cubicBezTo>
                <a:cubicBezTo>
                  <a:pt x="1449984" y="1194114"/>
                  <a:pt x="1464068" y="1207507"/>
                  <a:pt x="1450218" y="1214555"/>
                </a:cubicBezTo>
                <a:cubicBezTo>
                  <a:pt x="1436369" y="1221604"/>
                  <a:pt x="1400923" y="1226773"/>
                  <a:pt x="1418998" y="1231238"/>
                </a:cubicBezTo>
                <a:cubicBezTo>
                  <a:pt x="1441970" y="1237389"/>
                  <a:pt x="1465641" y="1240547"/>
                  <a:pt x="1489420" y="1240636"/>
                </a:cubicBezTo>
                <a:cubicBezTo>
                  <a:pt x="1515476" y="1240636"/>
                  <a:pt x="1562424" y="1230298"/>
                  <a:pt x="1576743" y="1230298"/>
                </a:cubicBezTo>
                <a:cubicBezTo>
                  <a:pt x="1591062" y="1230298"/>
                  <a:pt x="1600217" y="1239226"/>
                  <a:pt x="1613598" y="1262017"/>
                </a:cubicBezTo>
                <a:cubicBezTo>
                  <a:pt x="1619865" y="1276242"/>
                  <a:pt x="1630144" y="1288328"/>
                  <a:pt x="1643175" y="1296791"/>
                </a:cubicBezTo>
                <a:cubicBezTo>
                  <a:pt x="1648574" y="1298671"/>
                  <a:pt x="1638010" y="1285983"/>
                  <a:pt x="1640827" y="1274705"/>
                </a:cubicBezTo>
                <a:cubicBezTo>
                  <a:pt x="1642046" y="1260885"/>
                  <a:pt x="1640036" y="1246968"/>
                  <a:pt x="1634959" y="1234057"/>
                </a:cubicBezTo>
                <a:cubicBezTo>
                  <a:pt x="1631673" y="1226538"/>
                  <a:pt x="1634959" y="1222779"/>
                  <a:pt x="1628386" y="1211971"/>
                </a:cubicBezTo>
                <a:cubicBezTo>
                  <a:pt x="1621813" y="1201163"/>
                  <a:pt x="1611720" y="1203042"/>
                  <a:pt x="1630968" y="1193644"/>
                </a:cubicBezTo>
                <a:cubicBezTo>
                  <a:pt x="1650217" y="1184246"/>
                  <a:pt x="1663362" y="1170148"/>
                  <a:pt x="1686602" y="1173438"/>
                </a:cubicBezTo>
                <a:cubicBezTo>
                  <a:pt x="1709841" y="1176727"/>
                  <a:pt x="1716179" y="1206097"/>
                  <a:pt x="1736132" y="1208212"/>
                </a:cubicBezTo>
                <a:cubicBezTo>
                  <a:pt x="1755202" y="1213858"/>
                  <a:pt x="1774660" y="1218099"/>
                  <a:pt x="1794347" y="1220899"/>
                </a:cubicBezTo>
                <a:cubicBezTo>
                  <a:pt x="1828854" y="1223484"/>
                  <a:pt x="1814300" y="1220899"/>
                  <a:pt x="1852798" y="1223954"/>
                </a:cubicBezTo>
                <a:cubicBezTo>
                  <a:pt x="1891295" y="1227008"/>
                  <a:pt x="1876272" y="1219725"/>
                  <a:pt x="1885192" y="1200458"/>
                </a:cubicBezTo>
                <a:cubicBezTo>
                  <a:pt x="1894112" y="1181191"/>
                  <a:pt x="1902093" y="1176962"/>
                  <a:pt x="1911248" y="1176962"/>
                </a:cubicBezTo>
                <a:cubicBezTo>
                  <a:pt x="1920403" y="1176962"/>
                  <a:pt x="1953032" y="1182131"/>
                  <a:pt x="1953032" y="1186360"/>
                </a:cubicBezTo>
                <a:cubicBezTo>
                  <a:pt x="1953032" y="1190590"/>
                  <a:pt x="1939417" y="1211736"/>
                  <a:pt x="1946224" y="1222074"/>
                </a:cubicBezTo>
                <a:cubicBezTo>
                  <a:pt x="1956372" y="1232889"/>
                  <a:pt x="1967989" y="1242222"/>
                  <a:pt x="1980731" y="1249799"/>
                </a:cubicBezTo>
                <a:cubicBezTo>
                  <a:pt x="1980731" y="1249799"/>
                  <a:pt x="1974628" y="1226303"/>
                  <a:pt x="1974628" y="1223249"/>
                </a:cubicBezTo>
                <a:cubicBezTo>
                  <a:pt x="1974628" y="1220194"/>
                  <a:pt x="1972515" y="1202103"/>
                  <a:pt x="1976740" y="1198578"/>
                </a:cubicBezTo>
                <a:cubicBezTo>
                  <a:pt x="1980966" y="1195054"/>
                  <a:pt x="2003501" y="1200458"/>
                  <a:pt x="2017820" y="1172498"/>
                </a:cubicBezTo>
                <a:cubicBezTo>
                  <a:pt x="2032139" y="1144538"/>
                  <a:pt x="2008196" y="1145947"/>
                  <a:pt x="2008196" y="1145947"/>
                </a:cubicBezTo>
                <a:cubicBezTo>
                  <a:pt x="2008196" y="1145947"/>
                  <a:pt x="1999510" y="1145947"/>
                  <a:pt x="2003735" y="1134904"/>
                </a:cubicBezTo>
                <a:cubicBezTo>
                  <a:pt x="2007961" y="1123861"/>
                  <a:pt x="2033782" y="1116107"/>
                  <a:pt x="2033782" y="1116107"/>
                </a:cubicBezTo>
                <a:cubicBezTo>
                  <a:pt x="2033782" y="1116107"/>
                  <a:pt x="2035425" y="1121512"/>
                  <a:pt x="2032139" y="1112113"/>
                </a:cubicBezTo>
                <a:cubicBezTo>
                  <a:pt x="2028853" y="1102715"/>
                  <a:pt x="2012186" y="1104594"/>
                  <a:pt x="1995285" y="1104594"/>
                </a:cubicBezTo>
                <a:cubicBezTo>
                  <a:pt x="1978384" y="1104594"/>
                  <a:pt x="1965003" y="1100835"/>
                  <a:pt x="1961717" y="1085563"/>
                </a:cubicBezTo>
                <a:cubicBezTo>
                  <a:pt x="1958318" y="1062227"/>
                  <a:pt x="1956827" y="1038653"/>
                  <a:pt x="1957257" y="1015075"/>
                </a:cubicBezTo>
                <a:cubicBezTo>
                  <a:pt x="1957257" y="993224"/>
                  <a:pt x="1975097" y="1000977"/>
                  <a:pt x="1978149" y="988759"/>
                </a:cubicBezTo>
                <a:cubicBezTo>
                  <a:pt x="1979916" y="960329"/>
                  <a:pt x="1977785" y="931791"/>
                  <a:pt x="1971811" y="903939"/>
                </a:cubicBezTo>
                <a:cubicBezTo>
                  <a:pt x="1967351" y="891721"/>
                  <a:pt x="1978149" y="865171"/>
                  <a:pt x="1980731" y="847549"/>
                </a:cubicBezTo>
                <a:cubicBezTo>
                  <a:pt x="1983313" y="829927"/>
                  <a:pt x="2001153" y="837916"/>
                  <a:pt x="2001153" y="837916"/>
                </a:cubicBezTo>
                <a:cubicBezTo>
                  <a:pt x="1997867" y="831807"/>
                  <a:pt x="2006318" y="814420"/>
                  <a:pt x="2030261" y="808076"/>
                </a:cubicBezTo>
                <a:cubicBezTo>
                  <a:pt x="2053561" y="804046"/>
                  <a:pt x="2077383" y="804046"/>
                  <a:pt x="2100683" y="808076"/>
                </a:cubicBezTo>
                <a:cubicBezTo>
                  <a:pt x="2100683" y="808076"/>
                  <a:pt x="2096693" y="808076"/>
                  <a:pt x="2085425" y="823113"/>
                </a:cubicBezTo>
                <a:cubicBezTo>
                  <a:pt x="2074158" y="838150"/>
                  <a:pt x="2081434" y="863291"/>
                  <a:pt x="2064533" y="881618"/>
                </a:cubicBezTo>
                <a:cubicBezTo>
                  <a:pt x="2047632" y="899945"/>
                  <a:pt x="2004909" y="894071"/>
                  <a:pt x="2004909" y="894071"/>
                </a:cubicBezTo>
                <a:cubicBezTo>
                  <a:pt x="2004909" y="894071"/>
                  <a:pt x="2018055" y="924146"/>
                  <a:pt x="2012656" y="934014"/>
                </a:cubicBezTo>
                <a:cubicBezTo>
                  <a:pt x="2008292" y="943365"/>
                  <a:pt x="2005137" y="953234"/>
                  <a:pt x="2003266" y="963384"/>
                </a:cubicBezTo>
                <a:cubicBezTo>
                  <a:pt x="2003266" y="963384"/>
                  <a:pt x="2041059" y="973957"/>
                  <a:pt x="2042937" y="997688"/>
                </a:cubicBezTo>
                <a:cubicBezTo>
                  <a:pt x="2044815" y="1021419"/>
                  <a:pt x="2063829" y="1025883"/>
                  <a:pt x="2068289" y="1047734"/>
                </a:cubicBezTo>
                <a:cubicBezTo>
                  <a:pt x="2072749" y="1069585"/>
                  <a:pt x="2049745" y="1088147"/>
                  <a:pt x="2054674" y="1091437"/>
                </a:cubicBezTo>
                <a:cubicBezTo>
                  <a:pt x="2059604" y="1094726"/>
                  <a:pt x="2061012" y="1096371"/>
                  <a:pt x="2074627" y="1097076"/>
                </a:cubicBezTo>
                <a:cubicBezTo>
                  <a:pt x="2088242" y="1097781"/>
                  <a:pt x="2106786" y="1100365"/>
                  <a:pt x="2106786" y="1100365"/>
                </a:cubicBezTo>
                <a:cubicBezTo>
                  <a:pt x="2102594" y="1107635"/>
                  <a:pt x="2102594" y="1116591"/>
                  <a:pt x="2106786" y="1123861"/>
                </a:cubicBezTo>
                <a:cubicBezTo>
                  <a:pt x="2113594" y="1135844"/>
                  <a:pt x="2108430" y="1143363"/>
                  <a:pt x="2109134" y="1156051"/>
                </a:cubicBezTo>
                <a:cubicBezTo>
                  <a:pt x="2109838" y="1168738"/>
                  <a:pt x="2117584" y="1179546"/>
                  <a:pt x="2120871" y="1177197"/>
                </a:cubicBezTo>
                <a:cubicBezTo>
                  <a:pt x="2130249" y="1161936"/>
                  <a:pt x="2137366" y="1145395"/>
                  <a:pt x="2141997" y="1128090"/>
                </a:cubicBezTo>
                <a:cubicBezTo>
                  <a:pt x="2145284" y="1113288"/>
                  <a:pt x="2147631" y="1104594"/>
                  <a:pt x="2153969" y="1104594"/>
                </a:cubicBezTo>
                <a:cubicBezTo>
                  <a:pt x="2166255" y="1110781"/>
                  <a:pt x="2176396" y="1120522"/>
                  <a:pt x="2183077" y="1132555"/>
                </a:cubicBezTo>
                <a:cubicBezTo>
                  <a:pt x="2185659" y="1139603"/>
                  <a:pt x="2187067" y="1149237"/>
                  <a:pt x="2175096" y="1168738"/>
                </a:cubicBezTo>
                <a:cubicBezTo>
                  <a:pt x="2163124" y="1188240"/>
                  <a:pt x="2164298" y="1196933"/>
                  <a:pt x="2175096" y="1204452"/>
                </a:cubicBezTo>
                <a:cubicBezTo>
                  <a:pt x="2184377" y="1210340"/>
                  <a:pt x="2194302" y="1215150"/>
                  <a:pt x="2204673" y="1218785"/>
                </a:cubicBezTo>
                <a:cubicBezTo>
                  <a:pt x="2223452" y="1227713"/>
                  <a:pt x="2219931" y="1227008"/>
                  <a:pt x="2231433" y="1223484"/>
                </a:cubicBezTo>
                <a:cubicBezTo>
                  <a:pt x="2242936" y="1219959"/>
                  <a:pt x="2226739" y="1190590"/>
                  <a:pt x="2227912" y="1189885"/>
                </a:cubicBezTo>
                <a:cubicBezTo>
                  <a:pt x="2229086" y="1189180"/>
                  <a:pt x="2255612" y="1186125"/>
                  <a:pt x="2249508" y="1171323"/>
                </a:cubicBezTo>
                <a:cubicBezTo>
                  <a:pt x="2243405" y="1156520"/>
                  <a:pt x="2237537" y="1147827"/>
                  <a:pt x="2249508" y="1141483"/>
                </a:cubicBezTo>
                <a:cubicBezTo>
                  <a:pt x="2261480" y="1135139"/>
                  <a:pt x="2270635" y="1128090"/>
                  <a:pt x="2270635" y="1128090"/>
                </a:cubicBezTo>
                <a:cubicBezTo>
                  <a:pt x="2263921" y="1117087"/>
                  <a:pt x="2258710" y="1105233"/>
                  <a:pt x="2255142" y="1092846"/>
                </a:cubicBezTo>
                <a:cubicBezTo>
                  <a:pt x="2246222" y="1067941"/>
                  <a:pt x="2262654" y="1074520"/>
                  <a:pt x="2297161" y="1077104"/>
                </a:cubicBezTo>
                <a:cubicBezTo>
                  <a:pt x="2331667" y="1079689"/>
                  <a:pt x="2333076" y="1091672"/>
                  <a:pt x="2351620" y="1100600"/>
                </a:cubicBezTo>
                <a:cubicBezTo>
                  <a:pt x="2370165" y="1109529"/>
                  <a:pt x="2358428" y="1113288"/>
                  <a:pt x="2364296" y="1128325"/>
                </a:cubicBezTo>
                <a:cubicBezTo>
                  <a:pt x="2370165" y="1143363"/>
                  <a:pt x="2349038" y="1145477"/>
                  <a:pt x="2349038" y="1145477"/>
                </a:cubicBezTo>
                <a:cubicBezTo>
                  <a:pt x="2349038" y="1145477"/>
                  <a:pt x="2335189" y="1148062"/>
                  <a:pt x="2338240" y="1159575"/>
                </a:cubicBezTo>
                <a:cubicBezTo>
                  <a:pt x="2343141" y="1174692"/>
                  <a:pt x="2349766" y="1189199"/>
                  <a:pt x="2357958" y="1202807"/>
                </a:cubicBezTo>
                <a:cubicBezTo>
                  <a:pt x="2368052" y="1220899"/>
                  <a:pt x="2355141" y="1233117"/>
                  <a:pt x="2339648" y="1247685"/>
                </a:cubicBezTo>
                <a:cubicBezTo>
                  <a:pt x="2325207" y="1260544"/>
                  <a:pt x="2306383" y="1267358"/>
                  <a:pt x="2287067" y="1266716"/>
                </a:cubicBezTo>
                <a:cubicBezTo>
                  <a:pt x="2268522" y="1266716"/>
                  <a:pt x="2260541" y="1274705"/>
                  <a:pt x="2259367" y="1269301"/>
                </a:cubicBezTo>
                <a:cubicBezTo>
                  <a:pt x="2255541" y="1262139"/>
                  <a:pt x="2247065" y="1258848"/>
                  <a:pt x="2239415" y="1261547"/>
                </a:cubicBezTo>
                <a:cubicBezTo>
                  <a:pt x="2229321" y="1263662"/>
                  <a:pt x="2206551" y="1272825"/>
                  <a:pt x="2214532" y="1275645"/>
                </a:cubicBezTo>
                <a:cubicBezTo>
                  <a:pt x="2222513" y="1278464"/>
                  <a:pt x="2243875" y="1277994"/>
                  <a:pt x="2234954" y="1294442"/>
                </a:cubicBezTo>
                <a:cubicBezTo>
                  <a:pt x="2226034" y="1310889"/>
                  <a:pt x="2218523" y="1310889"/>
                  <a:pt x="2200917" y="1309009"/>
                </a:cubicBezTo>
                <a:cubicBezTo>
                  <a:pt x="2183312" y="1307129"/>
                  <a:pt x="2166880" y="1307129"/>
                  <a:pt x="2155612" y="1306425"/>
                </a:cubicBezTo>
                <a:lnTo>
                  <a:pt x="2089181" y="1302665"/>
                </a:lnTo>
                <a:cubicBezTo>
                  <a:pt x="2110385" y="1315541"/>
                  <a:pt x="2132791" y="1326321"/>
                  <a:pt x="2156082" y="1334855"/>
                </a:cubicBezTo>
                <a:cubicBezTo>
                  <a:pt x="2175845" y="1340458"/>
                  <a:pt x="2196579" y="1341739"/>
                  <a:pt x="2216880" y="1338614"/>
                </a:cubicBezTo>
                <a:cubicBezTo>
                  <a:pt x="2216880" y="1338614"/>
                  <a:pt x="2204908" y="1360935"/>
                  <a:pt x="2190589" y="1385606"/>
                </a:cubicBezTo>
                <a:cubicBezTo>
                  <a:pt x="2176269" y="1410277"/>
                  <a:pt x="2162420" y="1398999"/>
                  <a:pt x="2150448" y="1400408"/>
                </a:cubicBezTo>
                <a:cubicBezTo>
                  <a:pt x="2138476" y="1401818"/>
                  <a:pt x="2131199" y="1411686"/>
                  <a:pt x="2108899" y="1414741"/>
                </a:cubicBezTo>
                <a:cubicBezTo>
                  <a:pt x="2086599" y="1417795"/>
                  <a:pt x="2038477" y="1408397"/>
                  <a:pt x="2046693" y="1411686"/>
                </a:cubicBezTo>
                <a:cubicBezTo>
                  <a:pt x="2054909" y="1414976"/>
                  <a:pt x="2057021" y="1421085"/>
                  <a:pt x="2070167" y="1422964"/>
                </a:cubicBezTo>
                <a:cubicBezTo>
                  <a:pt x="2082054" y="1423817"/>
                  <a:pt x="2093343" y="1428519"/>
                  <a:pt x="2102326" y="1436357"/>
                </a:cubicBezTo>
                <a:cubicBezTo>
                  <a:pt x="2113359" y="1445755"/>
                  <a:pt x="2095049" y="1447870"/>
                  <a:pt x="2080261" y="1450455"/>
                </a:cubicBezTo>
                <a:cubicBezTo>
                  <a:pt x="2069859" y="1450809"/>
                  <a:pt x="2060296" y="1456256"/>
                  <a:pt x="2054674" y="1465022"/>
                </a:cubicBezTo>
                <a:cubicBezTo>
                  <a:pt x="2047632" y="1474421"/>
                  <a:pt x="2022515" y="1510604"/>
                  <a:pt x="2014534" y="1521882"/>
                </a:cubicBezTo>
                <a:cubicBezTo>
                  <a:pt x="2004430" y="1537331"/>
                  <a:pt x="1997858" y="1554819"/>
                  <a:pt x="1995285" y="1573104"/>
                </a:cubicBezTo>
                <a:cubicBezTo>
                  <a:pt x="1992233" y="1595190"/>
                  <a:pt x="1973454" y="1621505"/>
                  <a:pt x="1981670" y="1627144"/>
                </a:cubicBezTo>
                <a:cubicBezTo>
                  <a:pt x="1989886" y="1632783"/>
                  <a:pt x="2021810" y="1633488"/>
                  <a:pt x="2034956" y="1641712"/>
                </a:cubicBezTo>
                <a:cubicBezTo>
                  <a:pt x="2048101" y="1649935"/>
                  <a:pt x="2063125" y="1690348"/>
                  <a:pt x="2072984" y="1705621"/>
                </a:cubicBezTo>
                <a:cubicBezTo>
                  <a:pt x="2082843" y="1720893"/>
                  <a:pt x="2091059" y="1732406"/>
                  <a:pt x="2102326" y="1720658"/>
                </a:cubicBezTo>
                <a:cubicBezTo>
                  <a:pt x="2113594" y="1708910"/>
                  <a:pt x="2135660" y="1711495"/>
                  <a:pt x="2156317" y="1719013"/>
                </a:cubicBezTo>
                <a:cubicBezTo>
                  <a:pt x="2184138" y="1731849"/>
                  <a:pt x="2209922" y="1748712"/>
                  <a:pt x="2232842" y="1769060"/>
                </a:cubicBezTo>
                <a:cubicBezTo>
                  <a:pt x="2246222" y="1782217"/>
                  <a:pt x="2269461" y="1779868"/>
                  <a:pt x="2295283" y="1783627"/>
                </a:cubicBezTo>
                <a:cubicBezTo>
                  <a:pt x="2321104" y="1787386"/>
                  <a:pt x="2324390" y="1797255"/>
                  <a:pt x="2324390" y="1797255"/>
                </a:cubicBezTo>
                <a:cubicBezTo>
                  <a:pt x="2324390" y="1797255"/>
                  <a:pt x="2351385" y="1798665"/>
                  <a:pt x="2340353" y="1810177"/>
                </a:cubicBezTo>
                <a:cubicBezTo>
                  <a:pt x="2329320" y="1821690"/>
                  <a:pt x="2325799" y="1810177"/>
                  <a:pt x="2337066" y="1829914"/>
                </a:cubicBezTo>
                <a:cubicBezTo>
                  <a:pt x="2346271" y="1848034"/>
                  <a:pt x="2349015" y="1868762"/>
                  <a:pt x="2344813" y="1888654"/>
                </a:cubicBezTo>
                <a:cubicBezTo>
                  <a:pt x="2341526" y="1901577"/>
                  <a:pt x="2380493" y="1894998"/>
                  <a:pt x="2396925" y="1904866"/>
                </a:cubicBezTo>
                <a:cubicBezTo>
                  <a:pt x="2413357" y="1914735"/>
                  <a:pt x="2414296" y="1953973"/>
                  <a:pt x="2422746" y="1949039"/>
                </a:cubicBezTo>
                <a:cubicBezTo>
                  <a:pt x="2431197" y="1944104"/>
                  <a:pt x="2446220" y="1935646"/>
                  <a:pt x="2446220" y="1925543"/>
                </a:cubicBezTo>
                <a:cubicBezTo>
                  <a:pt x="2446995" y="1911487"/>
                  <a:pt x="2446291" y="1897390"/>
                  <a:pt x="2444108" y="1883485"/>
                </a:cubicBezTo>
                <a:cubicBezTo>
                  <a:pt x="2443122" y="1861457"/>
                  <a:pt x="2438098" y="1839799"/>
                  <a:pt x="2429319" y="1819576"/>
                </a:cubicBezTo>
                <a:cubicBezTo>
                  <a:pt x="2420399" y="1806418"/>
                  <a:pt x="2445281" y="1801249"/>
                  <a:pt x="2441291" y="1796080"/>
                </a:cubicBezTo>
                <a:cubicBezTo>
                  <a:pt x="2437300" y="1790911"/>
                  <a:pt x="2438005" y="1779398"/>
                  <a:pt x="2454906" y="1774934"/>
                </a:cubicBezTo>
                <a:cubicBezTo>
                  <a:pt x="2471807" y="1770469"/>
                  <a:pt x="2472981" y="1774934"/>
                  <a:pt x="2482136" y="1767415"/>
                </a:cubicBezTo>
                <a:cubicBezTo>
                  <a:pt x="2491291" y="1759896"/>
                  <a:pt x="2492934" y="1727002"/>
                  <a:pt x="2494577" y="1715254"/>
                </a:cubicBezTo>
                <a:cubicBezTo>
                  <a:pt x="2495187" y="1699305"/>
                  <a:pt x="2492887" y="1683379"/>
                  <a:pt x="2487770" y="1668262"/>
                </a:cubicBezTo>
                <a:cubicBezTo>
                  <a:pt x="2480422" y="1651850"/>
                  <a:pt x="2471619" y="1636124"/>
                  <a:pt x="2461479" y="1621270"/>
                </a:cubicBezTo>
                <a:cubicBezTo>
                  <a:pt x="2455375" y="1614456"/>
                  <a:pt x="2447864" y="1612577"/>
                  <a:pt x="2464296" y="1591665"/>
                </a:cubicBezTo>
                <a:cubicBezTo>
                  <a:pt x="2480727" y="1570754"/>
                  <a:pt x="2470868" y="1575218"/>
                  <a:pt x="2468521" y="1568169"/>
                </a:cubicBezTo>
                <a:cubicBezTo>
                  <a:pt x="2466173" y="1561121"/>
                  <a:pt x="2462652" y="1546318"/>
                  <a:pt x="2459366" y="1531986"/>
                </a:cubicBezTo>
                <a:cubicBezTo>
                  <a:pt x="2456080" y="1517653"/>
                  <a:pt x="2466173" y="1502146"/>
                  <a:pt x="2459366" y="1481939"/>
                </a:cubicBezTo>
                <a:cubicBezTo>
                  <a:pt x="2452559" y="1461733"/>
                  <a:pt x="2447159" y="1466432"/>
                  <a:pt x="2448333" y="1461733"/>
                </a:cubicBezTo>
                <a:cubicBezTo>
                  <a:pt x="2470516" y="1457558"/>
                  <a:pt x="2493286" y="1457558"/>
                  <a:pt x="2515469" y="1461733"/>
                </a:cubicBezTo>
                <a:cubicBezTo>
                  <a:pt x="2531173" y="1462952"/>
                  <a:pt x="2546994" y="1461923"/>
                  <a:pt x="2562417" y="1458678"/>
                </a:cubicBezTo>
                <a:cubicBezTo>
                  <a:pt x="2576196" y="1461909"/>
                  <a:pt x="2589154" y="1467992"/>
                  <a:pt x="2600445" y="1476535"/>
                </a:cubicBezTo>
                <a:cubicBezTo>
                  <a:pt x="2615938" y="1486638"/>
                  <a:pt x="2622041" y="1484054"/>
                  <a:pt x="2630022" y="1496507"/>
                </a:cubicBezTo>
                <a:cubicBezTo>
                  <a:pt x="2638003" y="1508960"/>
                  <a:pt x="2642463" y="1515538"/>
                  <a:pt x="2658895" y="1514834"/>
                </a:cubicBezTo>
                <a:cubicBezTo>
                  <a:pt x="2670608" y="1514803"/>
                  <a:pt x="2682205" y="1517204"/>
                  <a:pt x="2692932" y="1521882"/>
                </a:cubicBezTo>
                <a:cubicBezTo>
                  <a:pt x="2692932" y="1521882"/>
                  <a:pt x="2681430" y="1528461"/>
                  <a:pt x="2683308" y="1550547"/>
                </a:cubicBezTo>
                <a:cubicBezTo>
                  <a:pt x="2683824" y="1566236"/>
                  <a:pt x="2683191" y="1581940"/>
                  <a:pt x="2681430" y="1597539"/>
                </a:cubicBezTo>
                <a:cubicBezTo>
                  <a:pt x="2681430" y="1606468"/>
                  <a:pt x="2686125" y="1606938"/>
                  <a:pt x="2693636" y="1608112"/>
                </a:cubicBezTo>
                <a:cubicBezTo>
                  <a:pt x="2701148" y="1609287"/>
                  <a:pt x="2721805" y="1627379"/>
                  <a:pt x="2742932" y="1634898"/>
                </a:cubicBezTo>
                <a:cubicBezTo>
                  <a:pt x="2764058" y="1642416"/>
                  <a:pt x="2769927" y="1640067"/>
                  <a:pt x="2776734" y="1622915"/>
                </a:cubicBezTo>
                <a:cubicBezTo>
                  <a:pt x="2783542" y="1605763"/>
                  <a:pt x="2785185" y="1607408"/>
                  <a:pt x="2793401" y="1606233"/>
                </a:cubicBezTo>
                <a:cubicBezTo>
                  <a:pt x="2801617" y="1605058"/>
                  <a:pt x="2804669" y="1608112"/>
                  <a:pt x="2808190" y="1604353"/>
                </a:cubicBezTo>
                <a:cubicBezTo>
                  <a:pt x="2811711" y="1600594"/>
                  <a:pt x="2801852" y="1593075"/>
                  <a:pt x="2804199" y="1580857"/>
                </a:cubicBezTo>
                <a:cubicBezTo>
                  <a:pt x="2808730" y="1566811"/>
                  <a:pt x="2816805" y="1554182"/>
                  <a:pt x="2827673" y="1544203"/>
                </a:cubicBezTo>
                <a:cubicBezTo>
                  <a:pt x="2837297" y="1535275"/>
                  <a:pt x="2844105" y="1553132"/>
                  <a:pt x="2852555" y="1569579"/>
                </a:cubicBezTo>
                <a:cubicBezTo>
                  <a:pt x="2861006" y="1586026"/>
                  <a:pt x="2890114" y="1640067"/>
                  <a:pt x="2899503" y="1656984"/>
                </a:cubicBezTo>
                <a:cubicBezTo>
                  <a:pt x="2908893" y="1673901"/>
                  <a:pt x="2918752" y="1675546"/>
                  <a:pt x="2908658" y="1691993"/>
                </a:cubicBezTo>
                <a:cubicBezTo>
                  <a:pt x="2898565" y="1708440"/>
                  <a:pt x="2893870" y="1715489"/>
                  <a:pt x="2908658" y="1723008"/>
                </a:cubicBezTo>
                <a:cubicBezTo>
                  <a:pt x="2923447" y="1730526"/>
                  <a:pt x="2938236" y="1743449"/>
                  <a:pt x="2937062" y="1755902"/>
                </a:cubicBezTo>
                <a:cubicBezTo>
                  <a:pt x="2935888" y="1768355"/>
                  <a:pt x="2932602" y="1768590"/>
                  <a:pt x="2937062" y="1771879"/>
                </a:cubicBezTo>
                <a:cubicBezTo>
                  <a:pt x="2941522" y="1775169"/>
                  <a:pt x="2960536" y="1765065"/>
                  <a:pt x="2974620" y="1771879"/>
                </a:cubicBezTo>
                <a:cubicBezTo>
                  <a:pt x="2988963" y="1776578"/>
                  <a:pt x="3002390" y="1783733"/>
                  <a:pt x="3014291" y="1793026"/>
                </a:cubicBezTo>
                <a:cubicBezTo>
                  <a:pt x="3023916" y="1802894"/>
                  <a:pt x="3023211" y="1806183"/>
                  <a:pt x="3009362" y="1811117"/>
                </a:cubicBezTo>
                <a:cubicBezTo>
                  <a:pt x="2997672" y="1814764"/>
                  <a:pt x="2986287" y="1819322"/>
                  <a:pt x="2975325" y="1824745"/>
                </a:cubicBezTo>
                <a:cubicBezTo>
                  <a:pt x="2968517" y="1828974"/>
                  <a:pt x="2957719" y="1836963"/>
                  <a:pt x="2958188" y="1843307"/>
                </a:cubicBezTo>
                <a:cubicBezTo>
                  <a:pt x="2958658" y="1849651"/>
                  <a:pt x="2955372" y="1859989"/>
                  <a:pt x="2966170" y="1851765"/>
                </a:cubicBezTo>
                <a:cubicBezTo>
                  <a:pt x="2978775" y="1842853"/>
                  <a:pt x="2992719" y="1836030"/>
                  <a:pt x="3007484" y="1831559"/>
                </a:cubicBezTo>
                <a:cubicBezTo>
                  <a:pt x="3020160" y="1827799"/>
                  <a:pt x="3010536" y="1831559"/>
                  <a:pt x="3022273" y="1829679"/>
                </a:cubicBezTo>
                <a:cubicBezTo>
                  <a:pt x="3035747" y="1830776"/>
                  <a:pt x="3048939" y="1834193"/>
                  <a:pt x="3061239" y="1839782"/>
                </a:cubicBezTo>
                <a:cubicBezTo>
                  <a:pt x="3077202" y="1844247"/>
                  <a:pt x="3072741" y="1854350"/>
                  <a:pt x="3068751" y="1863278"/>
                </a:cubicBezTo>
                <a:cubicBezTo>
                  <a:pt x="3063587" y="1872134"/>
                  <a:pt x="3063587" y="1883088"/>
                  <a:pt x="3068751" y="1891943"/>
                </a:cubicBezTo>
                <a:cubicBezTo>
                  <a:pt x="3075089" y="1902517"/>
                  <a:pt x="3065934" y="1911680"/>
                  <a:pt x="3051850" y="1924368"/>
                </a:cubicBezTo>
                <a:cubicBezTo>
                  <a:pt x="3038892" y="1935808"/>
                  <a:pt x="3022179" y="1942079"/>
                  <a:pt x="3004902" y="1941990"/>
                </a:cubicBezTo>
                <a:cubicBezTo>
                  <a:pt x="2986263" y="1946738"/>
                  <a:pt x="2969691" y="1957466"/>
                  <a:pt x="2957719" y="1972534"/>
                </a:cubicBezTo>
                <a:cubicBezTo>
                  <a:pt x="2941757" y="1987572"/>
                  <a:pt x="2934245" y="1983812"/>
                  <a:pt x="2910771" y="1984987"/>
                </a:cubicBezTo>
                <a:cubicBezTo>
                  <a:pt x="2887297" y="1986162"/>
                  <a:pt x="2896687" y="1973239"/>
                  <a:pt x="2889410" y="1976059"/>
                </a:cubicBezTo>
                <a:cubicBezTo>
                  <a:pt x="2879715" y="1981731"/>
                  <a:pt x="2869175" y="1985779"/>
                  <a:pt x="2858189" y="1988042"/>
                </a:cubicBezTo>
                <a:cubicBezTo>
                  <a:pt x="2830044" y="1988728"/>
                  <a:pt x="2801969" y="1991317"/>
                  <a:pt x="2774152" y="1995795"/>
                </a:cubicBezTo>
                <a:cubicBezTo>
                  <a:pt x="2754904" y="2001434"/>
                  <a:pt x="2761007" y="2014357"/>
                  <a:pt x="2756077" y="2025165"/>
                </a:cubicBezTo>
                <a:cubicBezTo>
                  <a:pt x="2751148" y="2035973"/>
                  <a:pt x="2743636" y="2031509"/>
                  <a:pt x="2729317" y="2036443"/>
                </a:cubicBezTo>
                <a:cubicBezTo>
                  <a:pt x="2707697" y="2049357"/>
                  <a:pt x="2690514" y="2068529"/>
                  <a:pt x="2680022" y="2091424"/>
                </a:cubicBezTo>
                <a:cubicBezTo>
                  <a:pt x="2669576" y="2109241"/>
                  <a:pt x="2656148" y="2125134"/>
                  <a:pt x="2640351" y="2138416"/>
                </a:cubicBezTo>
                <a:cubicBezTo>
                  <a:pt x="2655656" y="2131379"/>
                  <a:pt x="2669341" y="2121214"/>
                  <a:pt x="2680491" y="2108576"/>
                </a:cubicBezTo>
                <a:cubicBezTo>
                  <a:pt x="2703942" y="2087286"/>
                  <a:pt x="2728965" y="2067806"/>
                  <a:pt x="2755373" y="2050306"/>
                </a:cubicBezTo>
                <a:cubicBezTo>
                  <a:pt x="2771570" y="2038558"/>
                  <a:pt x="2790162" y="2030534"/>
                  <a:pt x="2809833" y="2026810"/>
                </a:cubicBezTo>
                <a:cubicBezTo>
                  <a:pt x="2817579" y="2029160"/>
                  <a:pt x="2836358" y="2043727"/>
                  <a:pt x="2836358" y="2050306"/>
                </a:cubicBezTo>
                <a:cubicBezTo>
                  <a:pt x="2836358" y="2056885"/>
                  <a:pt x="2830725" y="2063699"/>
                  <a:pt x="2817110" y="2076387"/>
                </a:cubicBezTo>
                <a:cubicBezTo>
                  <a:pt x="2803495" y="2089074"/>
                  <a:pt x="2785420" y="2076387"/>
                  <a:pt x="2786593" y="2081556"/>
                </a:cubicBezTo>
                <a:cubicBezTo>
                  <a:pt x="2790514" y="2090926"/>
                  <a:pt x="2798307" y="2098127"/>
                  <a:pt x="2807955" y="2101292"/>
                </a:cubicBezTo>
                <a:cubicBezTo>
                  <a:pt x="2818283" y="2103877"/>
                  <a:pt x="2817814" y="2116565"/>
                  <a:pt x="2817814" y="2122908"/>
                </a:cubicBezTo>
                <a:cubicBezTo>
                  <a:pt x="2817814" y="2129252"/>
                  <a:pt x="2811945" y="2137476"/>
                  <a:pt x="2835889" y="2157682"/>
                </a:cubicBezTo>
                <a:cubicBezTo>
                  <a:pt x="2851382" y="2172840"/>
                  <a:pt x="2872767" y="2180401"/>
                  <a:pt x="2894339" y="2178359"/>
                </a:cubicBezTo>
                <a:cubicBezTo>
                  <a:pt x="2911945" y="2178359"/>
                  <a:pt x="2902790" y="2184233"/>
                  <a:pt x="2910067" y="2183528"/>
                </a:cubicBezTo>
                <a:cubicBezTo>
                  <a:pt x="2917344" y="2182823"/>
                  <a:pt x="2918752" y="2168961"/>
                  <a:pt x="2921100" y="2157682"/>
                </a:cubicBezTo>
                <a:cubicBezTo>
                  <a:pt x="2922555" y="2147706"/>
                  <a:pt x="2927062" y="2138430"/>
                  <a:pt x="2934010" y="2131132"/>
                </a:cubicBezTo>
                <a:cubicBezTo>
                  <a:pt x="2940583" y="2126433"/>
                  <a:pt x="2945278" y="2117504"/>
                  <a:pt x="2947156" y="2134656"/>
                </a:cubicBezTo>
                <a:cubicBezTo>
                  <a:pt x="2949456" y="2152044"/>
                  <a:pt x="2943353" y="2169485"/>
                  <a:pt x="2930724" y="2181648"/>
                </a:cubicBezTo>
                <a:cubicBezTo>
                  <a:pt x="2921569" y="2186817"/>
                  <a:pt x="2923682" y="2193631"/>
                  <a:pt x="2923682" y="2198800"/>
                </a:cubicBezTo>
                <a:cubicBezTo>
                  <a:pt x="2923682" y="2203970"/>
                  <a:pt x="2913118" y="2204439"/>
                  <a:pt x="2888236" y="2218302"/>
                </a:cubicBezTo>
                <a:cubicBezTo>
                  <a:pt x="2863354" y="2232165"/>
                  <a:pt x="2855607" y="2235454"/>
                  <a:pt x="2851147" y="2233574"/>
                </a:cubicBezTo>
                <a:cubicBezTo>
                  <a:pt x="2846687" y="2231695"/>
                  <a:pt x="2837532" y="2235924"/>
                  <a:pt x="2825560" y="2246732"/>
                </a:cubicBezTo>
                <a:cubicBezTo>
                  <a:pt x="2813589" y="2257540"/>
                  <a:pt x="2800678" y="2272108"/>
                  <a:pt x="2791758" y="2271638"/>
                </a:cubicBezTo>
                <a:cubicBezTo>
                  <a:pt x="2782838" y="2271168"/>
                  <a:pt x="2775326" y="2267643"/>
                  <a:pt x="2787532" y="2255191"/>
                </a:cubicBezTo>
                <a:cubicBezTo>
                  <a:pt x="2799739" y="2242738"/>
                  <a:pt x="2803495" y="2225821"/>
                  <a:pt x="2815467" y="2219712"/>
                </a:cubicBezTo>
                <a:cubicBezTo>
                  <a:pt x="2824011" y="2215342"/>
                  <a:pt x="2833635" y="2213544"/>
                  <a:pt x="2843166" y="2214543"/>
                </a:cubicBezTo>
                <a:cubicBezTo>
                  <a:pt x="2853025" y="2214543"/>
                  <a:pt x="2848330" y="2208669"/>
                  <a:pt x="2856311" y="2202560"/>
                </a:cubicBezTo>
                <a:cubicBezTo>
                  <a:pt x="2864292" y="2196451"/>
                  <a:pt x="2850208" y="2198565"/>
                  <a:pt x="2836593" y="2196216"/>
                </a:cubicBezTo>
                <a:cubicBezTo>
                  <a:pt x="2822978" y="2193866"/>
                  <a:pt x="2833542" y="2182118"/>
                  <a:pt x="2833542" y="2182118"/>
                </a:cubicBezTo>
                <a:lnTo>
                  <a:pt x="2819457" y="2189637"/>
                </a:lnTo>
                <a:cubicBezTo>
                  <a:pt x="2810842" y="2194299"/>
                  <a:pt x="2801899" y="2198305"/>
                  <a:pt x="2792697" y="2201620"/>
                </a:cubicBezTo>
                <a:cubicBezTo>
                  <a:pt x="2787063" y="2201620"/>
                  <a:pt x="2788237" y="2205849"/>
                  <a:pt x="2786593" y="2208199"/>
                </a:cubicBezTo>
                <a:cubicBezTo>
                  <a:pt x="2779598" y="2210452"/>
                  <a:pt x="2772345" y="2211718"/>
                  <a:pt x="2764997" y="2211958"/>
                </a:cubicBezTo>
                <a:cubicBezTo>
                  <a:pt x="2764997" y="2211958"/>
                  <a:pt x="2754669" y="2233104"/>
                  <a:pt x="2738941" y="2235454"/>
                </a:cubicBezTo>
                <a:cubicBezTo>
                  <a:pt x="2723214" y="2237804"/>
                  <a:pt x="2734247" y="2237334"/>
                  <a:pt x="2722979" y="2242268"/>
                </a:cubicBezTo>
                <a:cubicBezTo>
                  <a:pt x="2711711" y="2247202"/>
                  <a:pt x="2713824" y="2236629"/>
                  <a:pt x="2711242" y="2239683"/>
                </a:cubicBezTo>
                <a:cubicBezTo>
                  <a:pt x="2706500" y="2245454"/>
                  <a:pt x="2700866" y="2250449"/>
                  <a:pt x="2694575" y="2254486"/>
                </a:cubicBezTo>
                <a:cubicBezTo>
                  <a:pt x="2682134" y="2263884"/>
                  <a:pt x="2674857" y="2266939"/>
                  <a:pt x="2665937" y="2301478"/>
                </a:cubicBezTo>
                <a:cubicBezTo>
                  <a:pt x="2660867" y="2318413"/>
                  <a:pt x="2661360" y="2336536"/>
                  <a:pt x="2667346" y="2353169"/>
                </a:cubicBezTo>
                <a:cubicBezTo>
                  <a:pt x="2667346" y="2358338"/>
                  <a:pt x="2651618" y="2349644"/>
                  <a:pt x="2647158" y="2353169"/>
                </a:cubicBezTo>
                <a:cubicBezTo>
                  <a:pt x="2639764" y="2362168"/>
                  <a:pt x="2630233" y="2369193"/>
                  <a:pt x="2619459" y="2373610"/>
                </a:cubicBezTo>
                <a:cubicBezTo>
                  <a:pt x="2603637" y="2376876"/>
                  <a:pt x="2588449" y="2382562"/>
                  <a:pt x="2574388" y="2390527"/>
                </a:cubicBezTo>
                <a:cubicBezTo>
                  <a:pt x="2568285" y="2396871"/>
                  <a:pt x="2567816" y="2405800"/>
                  <a:pt x="2564999" y="2418722"/>
                </a:cubicBezTo>
                <a:cubicBezTo>
                  <a:pt x="2560116" y="2433760"/>
                  <a:pt x="2553990" y="2448374"/>
                  <a:pt x="2546689" y="2462425"/>
                </a:cubicBezTo>
                <a:cubicBezTo>
                  <a:pt x="2548544" y="2454554"/>
                  <a:pt x="2545727" y="2446330"/>
                  <a:pt x="2539412" y="2441278"/>
                </a:cubicBezTo>
                <a:cubicBezTo>
                  <a:pt x="2528614" y="2432350"/>
                  <a:pt x="2530257" y="2424127"/>
                  <a:pt x="2530257" y="2424127"/>
                </a:cubicBezTo>
                <a:cubicBezTo>
                  <a:pt x="2528966" y="2432444"/>
                  <a:pt x="2529506" y="2440950"/>
                  <a:pt x="2531901" y="2449032"/>
                </a:cubicBezTo>
                <a:cubicBezTo>
                  <a:pt x="2538379" y="2461039"/>
                  <a:pt x="2541290" y="2474643"/>
                  <a:pt x="2540351" y="2488270"/>
                </a:cubicBezTo>
                <a:cubicBezTo>
                  <a:pt x="2537863" y="2501875"/>
                  <a:pt x="2531314" y="2514398"/>
                  <a:pt x="2521572" y="2524219"/>
                </a:cubicBezTo>
                <a:cubicBezTo>
                  <a:pt x="2513121" y="2528918"/>
                  <a:pt x="2523450" y="2514821"/>
                  <a:pt x="2523450" y="2503543"/>
                </a:cubicBezTo>
                <a:cubicBezTo>
                  <a:pt x="2523450" y="2492265"/>
                  <a:pt x="2517816" y="2491560"/>
                  <a:pt x="2514295" y="2486156"/>
                </a:cubicBezTo>
                <a:cubicBezTo>
                  <a:pt x="2510187" y="2473303"/>
                  <a:pt x="2511126" y="2459347"/>
                  <a:pt x="2516877" y="2447152"/>
                </a:cubicBezTo>
                <a:cubicBezTo>
                  <a:pt x="2523450" y="2428121"/>
                  <a:pt x="2511009" y="2439869"/>
                  <a:pt x="2503732" y="2452557"/>
                </a:cubicBezTo>
                <a:cubicBezTo>
                  <a:pt x="2494647" y="2468510"/>
                  <a:pt x="2494647" y="2488059"/>
                  <a:pt x="2503732" y="2504013"/>
                </a:cubicBezTo>
                <a:cubicBezTo>
                  <a:pt x="2514999" y="2519285"/>
                  <a:pt x="2496455" y="2517875"/>
                  <a:pt x="2503732" y="2539727"/>
                </a:cubicBezTo>
                <a:cubicBezTo>
                  <a:pt x="2511009" y="2561578"/>
                  <a:pt x="2494577" y="2572621"/>
                  <a:pt x="2497629" y="2576145"/>
                </a:cubicBezTo>
                <a:cubicBezTo>
                  <a:pt x="2500680" y="2579670"/>
                  <a:pt x="2509600" y="2574500"/>
                  <a:pt x="2513826" y="2585309"/>
                </a:cubicBezTo>
                <a:cubicBezTo>
                  <a:pt x="2518051" y="2596117"/>
                  <a:pt x="2505610" y="2591418"/>
                  <a:pt x="2501619" y="2594472"/>
                </a:cubicBezTo>
                <a:cubicBezTo>
                  <a:pt x="2497629" y="2597527"/>
                  <a:pt x="2499741" y="2601521"/>
                  <a:pt x="2501619" y="2607395"/>
                </a:cubicBezTo>
                <a:cubicBezTo>
                  <a:pt x="2503497" y="2613269"/>
                  <a:pt x="2508896" y="2609744"/>
                  <a:pt x="2506783" y="2611624"/>
                </a:cubicBezTo>
                <a:cubicBezTo>
                  <a:pt x="2501924" y="2617310"/>
                  <a:pt x="2495704" y="2621680"/>
                  <a:pt x="2488708" y="2624312"/>
                </a:cubicBezTo>
                <a:cubicBezTo>
                  <a:pt x="2478380" y="2627601"/>
                  <a:pt x="2477676" y="2622432"/>
                  <a:pt x="2471103" y="2629716"/>
                </a:cubicBezTo>
                <a:cubicBezTo>
                  <a:pt x="2464530" y="2637000"/>
                  <a:pt x="2460070" y="2644048"/>
                  <a:pt x="2453263" y="2653212"/>
                </a:cubicBezTo>
                <a:cubicBezTo>
                  <a:pt x="2446455" y="2662375"/>
                  <a:pt x="2441526" y="2658851"/>
                  <a:pt x="2434249" y="2664960"/>
                </a:cubicBezTo>
                <a:cubicBezTo>
                  <a:pt x="2426972" y="2671069"/>
                  <a:pt x="2424390" y="2675768"/>
                  <a:pt x="2415470" y="2683287"/>
                </a:cubicBezTo>
                <a:cubicBezTo>
                  <a:pt x="2400986" y="2692803"/>
                  <a:pt x="2387676" y="2704010"/>
                  <a:pt x="2375798" y="2716651"/>
                </a:cubicBezTo>
                <a:cubicBezTo>
                  <a:pt x="2365000" y="2731218"/>
                  <a:pt x="2367817" y="2734978"/>
                  <a:pt x="2362653" y="2758709"/>
                </a:cubicBezTo>
                <a:cubicBezTo>
                  <a:pt x="2357489" y="2782440"/>
                  <a:pt x="2375798" y="2823323"/>
                  <a:pt x="2387535" y="2862091"/>
                </a:cubicBezTo>
                <a:cubicBezTo>
                  <a:pt x="2399272" y="2900859"/>
                  <a:pt x="2403967" y="2890051"/>
                  <a:pt x="2402324" y="2902269"/>
                </a:cubicBezTo>
                <a:cubicBezTo>
                  <a:pt x="2400916" y="2915497"/>
                  <a:pt x="2395587" y="2928020"/>
                  <a:pt x="2387066" y="2938218"/>
                </a:cubicBezTo>
                <a:cubicBezTo>
                  <a:pt x="2378615" y="2946911"/>
                  <a:pt x="2373920" y="2932109"/>
                  <a:pt x="2362183" y="2923650"/>
                </a:cubicBezTo>
                <a:cubicBezTo>
                  <a:pt x="2350446" y="2915192"/>
                  <a:pt x="2359836" y="2909083"/>
                  <a:pt x="2348569" y="2891226"/>
                </a:cubicBezTo>
                <a:cubicBezTo>
                  <a:pt x="2340857" y="2880324"/>
                  <a:pt x="2336827" y="2867236"/>
                  <a:pt x="2337066" y="2853867"/>
                </a:cubicBezTo>
                <a:cubicBezTo>
                  <a:pt x="2336181" y="2837843"/>
                  <a:pt x="2333020" y="2822007"/>
                  <a:pt x="2327677" y="2806875"/>
                </a:cubicBezTo>
                <a:cubicBezTo>
                  <a:pt x="2321808" y="2792778"/>
                  <a:pt x="2308898" y="2774921"/>
                  <a:pt x="2289649" y="2781970"/>
                </a:cubicBezTo>
                <a:cubicBezTo>
                  <a:pt x="2270400" y="2789018"/>
                  <a:pt x="2275330" y="2785729"/>
                  <a:pt x="2266175" y="2781970"/>
                </a:cubicBezTo>
                <a:cubicBezTo>
                  <a:pt x="2257020" y="2778210"/>
                  <a:pt x="2227912" y="2767872"/>
                  <a:pt x="2214063" y="2775156"/>
                </a:cubicBezTo>
                <a:cubicBezTo>
                  <a:pt x="2200213" y="2782440"/>
                  <a:pt x="2155612" y="2773041"/>
                  <a:pt x="2146223" y="2775156"/>
                </a:cubicBezTo>
                <a:cubicBezTo>
                  <a:pt x="2136833" y="2777270"/>
                  <a:pt x="2130260" y="2778210"/>
                  <a:pt x="2130260" y="2784554"/>
                </a:cubicBezTo>
                <a:cubicBezTo>
                  <a:pt x="2130260" y="2790898"/>
                  <a:pt x="2126270" y="2792073"/>
                  <a:pt x="2142702" y="2796537"/>
                </a:cubicBezTo>
                <a:cubicBezTo>
                  <a:pt x="2159134" y="2801001"/>
                  <a:pt x="2156786" y="2805936"/>
                  <a:pt x="2155612" y="2812984"/>
                </a:cubicBezTo>
                <a:cubicBezTo>
                  <a:pt x="2154439" y="2820033"/>
                  <a:pt x="2142232" y="2809225"/>
                  <a:pt x="2135894" y="2806640"/>
                </a:cubicBezTo>
                <a:cubicBezTo>
                  <a:pt x="2129556" y="2804056"/>
                  <a:pt x="2123453" y="2811810"/>
                  <a:pt x="2112420" y="2811810"/>
                </a:cubicBezTo>
                <a:cubicBezTo>
                  <a:pt x="2101387" y="2811810"/>
                  <a:pt x="2099275" y="2801001"/>
                  <a:pt x="2088946" y="2799592"/>
                </a:cubicBezTo>
                <a:cubicBezTo>
                  <a:pt x="2080988" y="2799380"/>
                  <a:pt x="2073094" y="2798135"/>
                  <a:pt x="2065472" y="2795832"/>
                </a:cubicBezTo>
                <a:cubicBezTo>
                  <a:pt x="2055050" y="2790428"/>
                  <a:pt x="2043620" y="2787209"/>
                  <a:pt x="2031904" y="2786434"/>
                </a:cubicBezTo>
                <a:cubicBezTo>
                  <a:pt x="2005024" y="2797923"/>
                  <a:pt x="1979832" y="2813031"/>
                  <a:pt x="1957022" y="2831311"/>
                </a:cubicBezTo>
                <a:cubicBezTo>
                  <a:pt x="1940189" y="2842002"/>
                  <a:pt x="1926177" y="2856593"/>
                  <a:pt x="1916177" y="2873839"/>
                </a:cubicBezTo>
                <a:cubicBezTo>
                  <a:pt x="1911248" y="2886057"/>
                  <a:pt x="1911013" y="2887231"/>
                  <a:pt x="1927445" y="2905558"/>
                </a:cubicBezTo>
                <a:cubicBezTo>
                  <a:pt x="1943877" y="2923885"/>
                  <a:pt x="1936130" y="2920831"/>
                  <a:pt x="1933079" y="2931404"/>
                </a:cubicBezTo>
                <a:cubicBezTo>
                  <a:pt x="1930027" y="2941977"/>
                  <a:pt x="1920168" y="2954900"/>
                  <a:pt x="1909605" y="2981450"/>
                </a:cubicBezTo>
                <a:cubicBezTo>
                  <a:pt x="1899041" y="3008000"/>
                  <a:pt x="1904675" y="3021393"/>
                  <a:pt x="1918760" y="3047004"/>
                </a:cubicBezTo>
                <a:cubicBezTo>
                  <a:pt x="1928537" y="3067140"/>
                  <a:pt x="1941189" y="3085725"/>
                  <a:pt x="1956318" y="3102219"/>
                </a:cubicBezTo>
                <a:cubicBezTo>
                  <a:pt x="1964485" y="3112534"/>
                  <a:pt x="1974231" y="3121486"/>
                  <a:pt x="1985191" y="3128770"/>
                </a:cubicBezTo>
                <a:cubicBezTo>
                  <a:pt x="1991247" y="3130814"/>
                  <a:pt x="1996724" y="3134268"/>
                  <a:pt x="2001153" y="3138873"/>
                </a:cubicBezTo>
                <a:cubicBezTo>
                  <a:pt x="2005613" y="3143337"/>
                  <a:pt x="2004440" y="3145217"/>
                  <a:pt x="2019698" y="3141222"/>
                </a:cubicBezTo>
                <a:cubicBezTo>
                  <a:pt x="2031698" y="3136406"/>
                  <a:pt x="2044226" y="3132999"/>
                  <a:pt x="2057021" y="3131119"/>
                </a:cubicBezTo>
                <a:cubicBezTo>
                  <a:pt x="2066355" y="3129827"/>
                  <a:pt x="2075841" y="3131918"/>
                  <a:pt x="2083782" y="3136993"/>
                </a:cubicBezTo>
                <a:cubicBezTo>
                  <a:pt x="2089650" y="3142632"/>
                  <a:pt x="2090589" y="3139343"/>
                  <a:pt x="2090589" y="3136993"/>
                </a:cubicBezTo>
                <a:cubicBezTo>
                  <a:pt x="2092009" y="3131049"/>
                  <a:pt x="2094138" y="3125292"/>
                  <a:pt x="2096927" y="3119841"/>
                </a:cubicBezTo>
                <a:cubicBezTo>
                  <a:pt x="2104458" y="3109033"/>
                  <a:pt x="2110683" y="3097356"/>
                  <a:pt x="2115472" y="3085067"/>
                </a:cubicBezTo>
                <a:cubicBezTo>
                  <a:pt x="2117819" y="3074024"/>
                  <a:pt x="2117819" y="3051468"/>
                  <a:pt x="2131904" y="3050058"/>
                </a:cubicBezTo>
                <a:cubicBezTo>
                  <a:pt x="2155105" y="3045523"/>
                  <a:pt x="2178687" y="3043244"/>
                  <a:pt x="2202326" y="3043244"/>
                </a:cubicBezTo>
                <a:cubicBezTo>
                  <a:pt x="2229556" y="3045124"/>
                  <a:pt x="2217584" y="3058517"/>
                  <a:pt x="2210541" y="3072849"/>
                </a:cubicBezTo>
                <a:cubicBezTo>
                  <a:pt x="2203499" y="3087182"/>
                  <a:pt x="2200448" y="3088592"/>
                  <a:pt x="2200448" y="3099400"/>
                </a:cubicBezTo>
                <a:cubicBezTo>
                  <a:pt x="2200448" y="3110208"/>
                  <a:pt x="2203734" y="3110208"/>
                  <a:pt x="2194814" y="3116552"/>
                </a:cubicBezTo>
                <a:cubicBezTo>
                  <a:pt x="2185894" y="3122896"/>
                  <a:pt x="2191528" y="3112792"/>
                  <a:pt x="2188006" y="3119136"/>
                </a:cubicBezTo>
                <a:cubicBezTo>
                  <a:pt x="2183931" y="3124587"/>
                  <a:pt x="2178924" y="3129287"/>
                  <a:pt x="2173218" y="3132999"/>
                </a:cubicBezTo>
                <a:cubicBezTo>
                  <a:pt x="2174861" y="3131354"/>
                  <a:pt x="2178852" y="3143807"/>
                  <a:pt x="2178852" y="3149681"/>
                </a:cubicBezTo>
                <a:cubicBezTo>
                  <a:pt x="2178852" y="3155555"/>
                  <a:pt x="2178852" y="3158609"/>
                  <a:pt x="2178852" y="3173177"/>
                </a:cubicBezTo>
                <a:cubicBezTo>
                  <a:pt x="2178852" y="3187745"/>
                  <a:pt x="2150213" y="3202782"/>
                  <a:pt x="2150213" y="3202782"/>
                </a:cubicBezTo>
                <a:cubicBezTo>
                  <a:pt x="2158251" y="3206706"/>
                  <a:pt x="2167089" y="3208726"/>
                  <a:pt x="2176035" y="3208656"/>
                </a:cubicBezTo>
                <a:cubicBezTo>
                  <a:pt x="2192896" y="3207505"/>
                  <a:pt x="2209802" y="3210066"/>
                  <a:pt x="2225565" y="3216174"/>
                </a:cubicBezTo>
                <a:cubicBezTo>
                  <a:pt x="2241527" y="3223693"/>
                  <a:pt x="2272513" y="3210300"/>
                  <a:pt x="2294578" y="3221344"/>
                </a:cubicBezTo>
                <a:cubicBezTo>
                  <a:pt x="2316644" y="3232387"/>
                  <a:pt x="2308898" y="3239436"/>
                  <a:pt x="2310541" y="3249774"/>
                </a:cubicBezTo>
                <a:cubicBezTo>
                  <a:pt x="2312914" y="3267842"/>
                  <a:pt x="2313698" y="3286075"/>
                  <a:pt x="2312888" y="3304284"/>
                </a:cubicBezTo>
                <a:cubicBezTo>
                  <a:pt x="2311245" y="3312508"/>
                  <a:pt x="2300916" y="3335769"/>
                  <a:pt x="2295283" y="3351276"/>
                </a:cubicBezTo>
                <a:cubicBezTo>
                  <a:pt x="2289649" y="3366784"/>
                  <a:pt x="2311245" y="3379472"/>
                  <a:pt x="2331433" y="3393099"/>
                </a:cubicBezTo>
                <a:cubicBezTo>
                  <a:pt x="2345759" y="3403343"/>
                  <a:pt x="2361597" y="3411261"/>
                  <a:pt x="2378381" y="3416595"/>
                </a:cubicBezTo>
                <a:cubicBezTo>
                  <a:pt x="2388709" y="3419649"/>
                  <a:pt x="2407958" y="3400853"/>
                  <a:pt x="2443169" y="3403202"/>
                </a:cubicBezTo>
                <a:cubicBezTo>
                  <a:pt x="2463521" y="3404353"/>
                  <a:pt x="2481572" y="3416642"/>
                  <a:pt x="2490117" y="3435157"/>
                </a:cubicBezTo>
                <a:cubicBezTo>
                  <a:pt x="2494413" y="3419508"/>
                  <a:pt x="2501244" y="3404683"/>
                  <a:pt x="2510305" y="3391219"/>
                </a:cubicBezTo>
                <a:cubicBezTo>
                  <a:pt x="2526267" y="3365844"/>
                  <a:pt x="2526971" y="3358325"/>
                  <a:pt x="2548567" y="3350102"/>
                </a:cubicBezTo>
                <a:cubicBezTo>
                  <a:pt x="2570163" y="3341878"/>
                  <a:pt x="2577675" y="3340468"/>
                  <a:pt x="2612886" y="3329190"/>
                </a:cubicBezTo>
                <a:cubicBezTo>
                  <a:pt x="2648097" y="3317912"/>
                  <a:pt x="2641524" y="3326136"/>
                  <a:pt x="2659834" y="3327780"/>
                </a:cubicBezTo>
                <a:cubicBezTo>
                  <a:pt x="2694787" y="3330130"/>
                  <a:pt x="2729411" y="3336121"/>
                  <a:pt x="2763119" y="3345637"/>
                </a:cubicBezTo>
                <a:cubicBezTo>
                  <a:pt x="2805607" y="3358325"/>
                  <a:pt x="2870630" y="3362084"/>
                  <a:pt x="2895278" y="3372423"/>
                </a:cubicBezTo>
                <a:cubicBezTo>
                  <a:pt x="2919926" y="3382761"/>
                  <a:pt x="2931428" y="3412131"/>
                  <a:pt x="2957015" y="3436096"/>
                </a:cubicBezTo>
                <a:cubicBezTo>
                  <a:pt x="2982601" y="3460062"/>
                  <a:pt x="3014761" y="3481444"/>
                  <a:pt x="3027437" y="3492722"/>
                </a:cubicBezTo>
                <a:cubicBezTo>
                  <a:pt x="3040113" y="3504000"/>
                  <a:pt x="3117107" y="3514338"/>
                  <a:pt x="3134009" y="3521152"/>
                </a:cubicBezTo>
                <a:cubicBezTo>
                  <a:pt x="3154314" y="3531537"/>
                  <a:pt x="3169361" y="3549934"/>
                  <a:pt x="3175558" y="3571903"/>
                </a:cubicBezTo>
                <a:cubicBezTo>
                  <a:pt x="3177201" y="3588350"/>
                  <a:pt x="3194102" y="3596574"/>
                  <a:pt x="3217341" y="3606207"/>
                </a:cubicBezTo>
                <a:cubicBezTo>
                  <a:pt x="3240581" y="3615841"/>
                  <a:pt x="3247858" y="3627119"/>
                  <a:pt x="3264289" y="3656959"/>
                </a:cubicBezTo>
                <a:cubicBezTo>
                  <a:pt x="3280721" y="3686798"/>
                  <a:pt x="3274618" y="3695022"/>
                  <a:pt x="3295510" y="3702541"/>
                </a:cubicBezTo>
                <a:cubicBezTo>
                  <a:pt x="3316402" y="3710059"/>
                  <a:pt x="3459828" y="3749533"/>
                  <a:pt x="3496447" y="3763160"/>
                </a:cubicBezTo>
                <a:cubicBezTo>
                  <a:pt x="3533067" y="3776788"/>
                  <a:pt x="3578137" y="3815321"/>
                  <a:pt x="3590343" y="3819785"/>
                </a:cubicBezTo>
                <a:cubicBezTo>
                  <a:pt x="3602550" y="3824249"/>
                  <a:pt x="3623911" y="3816026"/>
                  <a:pt x="3633535" y="3821430"/>
                </a:cubicBezTo>
                <a:cubicBezTo>
                  <a:pt x="3643160" y="3826834"/>
                  <a:pt x="3627902" y="3855029"/>
                  <a:pt x="3639873" y="3875001"/>
                </a:cubicBezTo>
                <a:cubicBezTo>
                  <a:pt x="3651845" y="3894972"/>
                  <a:pt x="3652784" y="3896852"/>
                  <a:pt x="3645507" y="3911654"/>
                </a:cubicBezTo>
                <a:cubicBezTo>
                  <a:pt x="3638230" y="3926457"/>
                  <a:pt x="3609592" y="3962406"/>
                  <a:pt x="3598559" y="3980497"/>
                </a:cubicBezTo>
                <a:cubicBezTo>
                  <a:pt x="3585484" y="3996428"/>
                  <a:pt x="3568724" y="4008928"/>
                  <a:pt x="3549733" y="4016916"/>
                </a:cubicBezTo>
                <a:cubicBezTo>
                  <a:pt x="3536118" y="4024435"/>
                  <a:pt x="3523912" y="4016916"/>
                  <a:pt x="3536118" y="4031954"/>
                </a:cubicBezTo>
                <a:cubicBezTo>
                  <a:pt x="3548325" y="4046991"/>
                  <a:pt x="3536118" y="4059444"/>
                  <a:pt x="3526494" y="4073071"/>
                </a:cubicBezTo>
                <a:cubicBezTo>
                  <a:pt x="3516870" y="4086699"/>
                  <a:pt x="3526494" y="4084819"/>
                  <a:pt x="3523912" y="4128287"/>
                </a:cubicBezTo>
                <a:cubicBezTo>
                  <a:pt x="3521330" y="4171754"/>
                  <a:pt x="3523912" y="4218511"/>
                  <a:pt x="3519217" y="4237308"/>
                </a:cubicBezTo>
                <a:cubicBezTo>
                  <a:pt x="3514522" y="4256105"/>
                  <a:pt x="3486354" y="4220861"/>
                  <a:pt x="3454194" y="4260804"/>
                </a:cubicBezTo>
                <a:cubicBezTo>
                  <a:pt x="3422035" y="4300747"/>
                  <a:pt x="3413349" y="4331292"/>
                  <a:pt x="3394336" y="4336226"/>
                </a:cubicBezTo>
                <a:cubicBezTo>
                  <a:pt x="3365627" y="4345014"/>
                  <a:pt x="3338749" y="4358947"/>
                  <a:pt x="3314993" y="4377344"/>
                </a:cubicBezTo>
                <a:cubicBezTo>
                  <a:pt x="3302270" y="4388058"/>
                  <a:pt x="3292552" y="4401897"/>
                  <a:pt x="3286825" y="4417522"/>
                </a:cubicBezTo>
                <a:cubicBezTo>
                  <a:pt x="3277200" y="4438433"/>
                  <a:pt x="3267576" y="4480961"/>
                  <a:pt x="3257247" y="4507277"/>
                </a:cubicBezTo>
                <a:cubicBezTo>
                  <a:pt x="3246919" y="4533592"/>
                  <a:pt x="3230018" y="4548159"/>
                  <a:pt x="3191520" y="4583403"/>
                </a:cubicBezTo>
                <a:cubicBezTo>
                  <a:pt x="3153023" y="4618647"/>
                  <a:pt x="3136122" y="4653891"/>
                  <a:pt x="3111239" y="4681851"/>
                </a:cubicBezTo>
                <a:cubicBezTo>
                  <a:pt x="3086356" y="4709812"/>
                  <a:pt x="3092929" y="4703468"/>
                  <a:pt x="3087765" y="4708872"/>
                </a:cubicBezTo>
                <a:cubicBezTo>
                  <a:pt x="3074385" y="4722030"/>
                  <a:pt x="3019690" y="4687255"/>
                  <a:pt x="3034010" y="4706522"/>
                </a:cubicBezTo>
                <a:cubicBezTo>
                  <a:pt x="3044338" y="4720855"/>
                  <a:pt x="3028141" y="4706522"/>
                  <a:pt x="3036826" y="4719915"/>
                </a:cubicBezTo>
                <a:cubicBezTo>
                  <a:pt x="3045512" y="4733308"/>
                  <a:pt x="3052085" y="4738712"/>
                  <a:pt x="3032836" y="4762677"/>
                </a:cubicBezTo>
                <a:cubicBezTo>
                  <a:pt x="3013587" y="4786643"/>
                  <a:pt x="2991522" y="4781709"/>
                  <a:pt x="2976263" y="4786173"/>
                </a:cubicBezTo>
                <a:cubicBezTo>
                  <a:pt x="2961005" y="4790638"/>
                  <a:pt x="2938236" y="4770431"/>
                  <a:pt x="2936827" y="4780299"/>
                </a:cubicBezTo>
                <a:cubicBezTo>
                  <a:pt x="2934034" y="4795924"/>
                  <a:pt x="2925700" y="4810022"/>
                  <a:pt x="2913353" y="4820008"/>
                </a:cubicBezTo>
                <a:cubicBezTo>
                  <a:pt x="2901381" y="4826116"/>
                  <a:pt x="2869222" y="4835045"/>
                  <a:pt x="2870161" y="4838804"/>
                </a:cubicBezTo>
                <a:cubicBezTo>
                  <a:pt x="2885184" y="4909292"/>
                  <a:pt x="2917109" y="4916811"/>
                  <a:pt x="2883541" y="4913521"/>
                </a:cubicBezTo>
                <a:cubicBezTo>
                  <a:pt x="2793166" y="4904828"/>
                  <a:pt x="2857485" y="4883212"/>
                  <a:pt x="2794809" y="5015024"/>
                </a:cubicBezTo>
                <a:cubicBezTo>
                  <a:pt x="2785185" y="5035230"/>
                  <a:pt x="2775561" y="5024657"/>
                  <a:pt x="2777204" y="5048623"/>
                </a:cubicBezTo>
                <a:cubicBezTo>
                  <a:pt x="2778847" y="5072589"/>
                  <a:pt x="2777204" y="5090446"/>
                  <a:pt x="2789880" y="5105248"/>
                </a:cubicBezTo>
                <a:cubicBezTo>
                  <a:pt x="2802556" y="5120051"/>
                  <a:pt x="2793870" y="5119581"/>
                  <a:pt x="2772274" y="5139552"/>
                </a:cubicBezTo>
                <a:cubicBezTo>
                  <a:pt x="2755068" y="5152357"/>
                  <a:pt x="2740397" y="5168311"/>
                  <a:pt x="2729082" y="5186544"/>
                </a:cubicBezTo>
                <a:cubicBezTo>
                  <a:pt x="2709129" y="5217089"/>
                  <a:pt x="2689881" y="5215679"/>
                  <a:pt x="2696923" y="5238705"/>
                </a:cubicBezTo>
                <a:cubicBezTo>
                  <a:pt x="2703965" y="5261731"/>
                  <a:pt x="2705843" y="5296270"/>
                  <a:pt x="2717815" y="5330574"/>
                </a:cubicBezTo>
                <a:cubicBezTo>
                  <a:pt x="2729786" y="5364879"/>
                  <a:pt x="2754669" y="5359005"/>
                  <a:pt x="2793870" y="5382970"/>
                </a:cubicBezTo>
                <a:cubicBezTo>
                  <a:pt x="2833072" y="5406936"/>
                  <a:pt x="2838002" y="5394013"/>
                  <a:pt x="2857250" y="5400122"/>
                </a:cubicBezTo>
                <a:cubicBezTo>
                  <a:pt x="2876499" y="5406231"/>
                  <a:pt x="2843635" y="5407641"/>
                  <a:pt x="2809129" y="5413515"/>
                </a:cubicBezTo>
                <a:cubicBezTo>
                  <a:pt x="2782861" y="5421175"/>
                  <a:pt x="2755373" y="5423736"/>
                  <a:pt x="2728143" y="5421034"/>
                </a:cubicBezTo>
                <a:cubicBezTo>
                  <a:pt x="2692580" y="5408205"/>
                  <a:pt x="2658942" y="5390583"/>
                  <a:pt x="2628144" y="5368638"/>
                </a:cubicBezTo>
                <a:cubicBezTo>
                  <a:pt x="2603097" y="5352050"/>
                  <a:pt x="2582018" y="5330151"/>
                  <a:pt x="2566407" y="5304494"/>
                </a:cubicBezTo>
                <a:cubicBezTo>
                  <a:pt x="2555140" y="5279823"/>
                  <a:pt x="2547159" y="5255152"/>
                  <a:pt x="2532840" y="5221553"/>
                </a:cubicBezTo>
                <a:cubicBezTo>
                  <a:pt x="2518520" y="5187954"/>
                  <a:pt x="2528849" y="5167042"/>
                  <a:pt x="2535187" y="5093265"/>
                </a:cubicBezTo>
                <a:cubicBezTo>
                  <a:pt x="2538168" y="5035794"/>
                  <a:pt x="2545398" y="4978629"/>
                  <a:pt x="2556783" y="4922215"/>
                </a:cubicBezTo>
                <a:cubicBezTo>
                  <a:pt x="2567112" y="4882507"/>
                  <a:pt x="2599271" y="4706287"/>
                  <a:pt x="2607956" y="4660705"/>
                </a:cubicBezTo>
                <a:cubicBezTo>
                  <a:pt x="2616642" y="4615123"/>
                  <a:pt x="2657721" y="4429975"/>
                  <a:pt x="2661008" y="4400840"/>
                </a:cubicBezTo>
                <a:cubicBezTo>
                  <a:pt x="2663378" y="4373773"/>
                  <a:pt x="2667393" y="4346846"/>
                  <a:pt x="2672979" y="4320249"/>
                </a:cubicBezTo>
                <a:cubicBezTo>
                  <a:pt x="2676735" y="4290010"/>
                  <a:pt x="2677510" y="4259465"/>
                  <a:pt x="2675327" y="4229085"/>
                </a:cubicBezTo>
                <a:cubicBezTo>
                  <a:pt x="2675327" y="4226265"/>
                  <a:pt x="2672979" y="4223915"/>
                  <a:pt x="2664059" y="4196190"/>
                </a:cubicBezTo>
                <a:cubicBezTo>
                  <a:pt x="2657416" y="4173963"/>
                  <a:pt x="2641735" y="4155542"/>
                  <a:pt x="2620867" y="4145439"/>
                </a:cubicBezTo>
                <a:cubicBezTo>
                  <a:pt x="2600914" y="4133456"/>
                  <a:pt x="2580022" y="4118654"/>
                  <a:pt x="2564060" y="4107376"/>
                </a:cubicBezTo>
                <a:cubicBezTo>
                  <a:pt x="2544717" y="4094312"/>
                  <a:pt x="2527417" y="4078476"/>
                  <a:pt x="2512652" y="4060384"/>
                </a:cubicBezTo>
                <a:cubicBezTo>
                  <a:pt x="2497018" y="4035595"/>
                  <a:pt x="2483896" y="4009304"/>
                  <a:pt x="2473450" y="3981907"/>
                </a:cubicBezTo>
                <a:cubicBezTo>
                  <a:pt x="2454366" y="3942011"/>
                  <a:pt x="2432723" y="3903407"/>
                  <a:pt x="2408662" y="3866307"/>
                </a:cubicBezTo>
                <a:cubicBezTo>
                  <a:pt x="2388756" y="3841660"/>
                  <a:pt x="2374296" y="3813065"/>
                  <a:pt x="2366174" y="3782427"/>
                </a:cubicBezTo>
                <a:cubicBezTo>
                  <a:pt x="2352559" y="3739899"/>
                  <a:pt x="2378146" y="3739194"/>
                  <a:pt x="2382841" y="3715228"/>
                </a:cubicBezTo>
                <a:cubicBezTo>
                  <a:pt x="2392301" y="3686657"/>
                  <a:pt x="2405235" y="3659355"/>
                  <a:pt x="2421338" y="3633932"/>
                </a:cubicBezTo>
                <a:cubicBezTo>
                  <a:pt x="2438944" y="3600333"/>
                  <a:pt x="2462183" y="3590700"/>
                  <a:pt x="2475798" y="3560860"/>
                </a:cubicBezTo>
                <a:cubicBezTo>
                  <a:pt x="2489413" y="3531020"/>
                  <a:pt x="2479084" y="3530785"/>
                  <a:pt x="2474389" y="3501650"/>
                </a:cubicBezTo>
                <a:cubicBezTo>
                  <a:pt x="2469694" y="3472515"/>
                  <a:pt x="2475798" y="3478154"/>
                  <a:pt x="2467112" y="3461472"/>
                </a:cubicBezTo>
                <a:cubicBezTo>
                  <a:pt x="2458427" y="3444790"/>
                  <a:pt x="2453497" y="3426463"/>
                  <a:pt x="2445516" y="3421059"/>
                </a:cubicBezTo>
                <a:cubicBezTo>
                  <a:pt x="2437535" y="3415655"/>
                  <a:pt x="2425329" y="3412131"/>
                  <a:pt x="2418286" y="3421059"/>
                </a:cubicBezTo>
                <a:cubicBezTo>
                  <a:pt x="2411244" y="3429988"/>
                  <a:pt x="2398099" y="3453249"/>
                  <a:pt x="2390118" y="3454658"/>
                </a:cubicBezTo>
                <a:cubicBezTo>
                  <a:pt x="2382137" y="3456068"/>
                  <a:pt x="2378850" y="3447140"/>
                  <a:pt x="2374155" y="3441970"/>
                </a:cubicBezTo>
                <a:cubicBezTo>
                  <a:pt x="2369461" y="3436801"/>
                  <a:pt x="2346221" y="3436801"/>
                  <a:pt x="2341292" y="3431397"/>
                </a:cubicBezTo>
                <a:cubicBezTo>
                  <a:pt x="2336362" y="3425993"/>
                  <a:pt x="2324390" y="3425523"/>
                  <a:pt x="2316409" y="3421764"/>
                </a:cubicBezTo>
                <a:cubicBezTo>
                  <a:pt x="2300146" y="3413681"/>
                  <a:pt x="2284461" y="3404494"/>
                  <a:pt x="2269461" y="3394274"/>
                </a:cubicBezTo>
                <a:cubicBezTo>
                  <a:pt x="2257189" y="3382502"/>
                  <a:pt x="2250022" y="3366384"/>
                  <a:pt x="2249508" y="3349396"/>
                </a:cubicBezTo>
                <a:cubicBezTo>
                  <a:pt x="2249508" y="3329895"/>
                  <a:pt x="2232842" y="3322376"/>
                  <a:pt x="2195049" y="3295591"/>
                </a:cubicBezTo>
                <a:cubicBezTo>
                  <a:pt x="2165805" y="3273834"/>
                  <a:pt x="2131739" y="3259478"/>
                  <a:pt x="2095754" y="3253768"/>
                </a:cubicBezTo>
                <a:cubicBezTo>
                  <a:pt x="2048806" y="3242490"/>
                  <a:pt x="2031670" y="3210536"/>
                  <a:pt x="2016411" y="3201607"/>
                </a:cubicBezTo>
                <a:cubicBezTo>
                  <a:pt x="2001153" y="3192679"/>
                  <a:pt x="2002797" y="3182810"/>
                  <a:pt x="1969463" y="3186570"/>
                </a:cubicBezTo>
                <a:cubicBezTo>
                  <a:pt x="1936130" y="3190329"/>
                  <a:pt x="1895051" y="3171532"/>
                  <a:pt x="1869464" y="3161194"/>
                </a:cubicBezTo>
                <a:cubicBezTo>
                  <a:pt x="1843878" y="3150856"/>
                  <a:pt x="1799042" y="3143337"/>
                  <a:pt x="1778855" y="3130649"/>
                </a:cubicBezTo>
                <a:cubicBezTo>
                  <a:pt x="1758667" y="3117962"/>
                  <a:pt x="1726038" y="3113262"/>
                  <a:pt x="1711484" y="3083657"/>
                </a:cubicBezTo>
                <a:cubicBezTo>
                  <a:pt x="1696930" y="3054053"/>
                  <a:pt x="1699512" y="3065096"/>
                  <a:pt x="1705146" y="3038075"/>
                </a:cubicBezTo>
                <a:cubicBezTo>
                  <a:pt x="1710780" y="3011055"/>
                  <a:pt x="1672283" y="2988969"/>
                  <a:pt x="1649043" y="2963593"/>
                </a:cubicBezTo>
                <a:cubicBezTo>
                  <a:pt x="1625804" y="2938218"/>
                  <a:pt x="1608199" y="2934458"/>
                  <a:pt x="1596227" y="2902974"/>
                </a:cubicBezTo>
                <a:cubicBezTo>
                  <a:pt x="1584255" y="2871489"/>
                  <a:pt x="1566650" y="2873134"/>
                  <a:pt x="1543410" y="2850578"/>
                </a:cubicBezTo>
                <a:cubicBezTo>
                  <a:pt x="1520171" y="2828022"/>
                  <a:pt x="1519936" y="2799827"/>
                  <a:pt x="1509608" y="2774451"/>
                </a:cubicBezTo>
                <a:cubicBezTo>
                  <a:pt x="1499279" y="2749075"/>
                  <a:pt x="1435899" y="2712422"/>
                  <a:pt x="1435899" y="2712422"/>
                </a:cubicBezTo>
                <a:cubicBezTo>
                  <a:pt x="1435899" y="2712422"/>
                  <a:pt x="1452801" y="2755184"/>
                  <a:pt x="1459373" y="2772336"/>
                </a:cubicBezTo>
                <a:cubicBezTo>
                  <a:pt x="1471406" y="2803046"/>
                  <a:pt x="1485850" y="2832744"/>
                  <a:pt x="1502566" y="2861151"/>
                </a:cubicBezTo>
                <a:cubicBezTo>
                  <a:pt x="1521814" y="2891696"/>
                  <a:pt x="1538716" y="2899214"/>
                  <a:pt x="1556321" y="2929759"/>
                </a:cubicBezTo>
                <a:cubicBezTo>
                  <a:pt x="1573927" y="2960304"/>
                  <a:pt x="1556321" y="2979101"/>
                  <a:pt x="1550687" y="2967118"/>
                </a:cubicBezTo>
                <a:cubicBezTo>
                  <a:pt x="1545053" y="2955135"/>
                  <a:pt x="1518528" y="2949966"/>
                  <a:pt x="1518528" y="2935868"/>
                </a:cubicBezTo>
                <a:cubicBezTo>
                  <a:pt x="1517601" y="2923580"/>
                  <a:pt x="1513474" y="2911761"/>
                  <a:pt x="1506556" y="2901564"/>
                </a:cubicBezTo>
                <a:cubicBezTo>
                  <a:pt x="1500922" y="2890286"/>
                  <a:pt x="1476040" y="2878068"/>
                  <a:pt x="1452096" y="2858096"/>
                </a:cubicBezTo>
                <a:cubicBezTo>
                  <a:pt x="1428153" y="2838125"/>
                  <a:pt x="1411252" y="2829901"/>
                  <a:pt x="1426510" y="2829901"/>
                </a:cubicBezTo>
                <a:cubicBezTo>
                  <a:pt x="1441768" y="2829901"/>
                  <a:pt x="1463364" y="2843999"/>
                  <a:pt x="1459373" y="2835070"/>
                </a:cubicBezTo>
                <a:cubicBezTo>
                  <a:pt x="1455383" y="2826142"/>
                  <a:pt x="1428153" y="2798417"/>
                  <a:pt x="1415242" y="2778915"/>
                </a:cubicBezTo>
                <a:cubicBezTo>
                  <a:pt x="1402700" y="2755325"/>
                  <a:pt x="1392555" y="2730537"/>
                  <a:pt x="1384961" y="2704903"/>
                </a:cubicBezTo>
                <a:cubicBezTo>
                  <a:pt x="1368045" y="2671774"/>
                  <a:pt x="1337675" y="2647526"/>
                  <a:pt x="1301628" y="2638409"/>
                </a:cubicBezTo>
                <a:cubicBezTo>
                  <a:pt x="1278154" y="2636060"/>
                  <a:pt x="1271816" y="2625017"/>
                  <a:pt x="1263835" y="2601051"/>
                </a:cubicBezTo>
                <a:cubicBezTo>
                  <a:pt x="1259011" y="2577907"/>
                  <a:pt x="1252337" y="2555210"/>
                  <a:pt x="1243882" y="2533148"/>
                </a:cubicBezTo>
                <a:cubicBezTo>
                  <a:pt x="1233553" y="2514351"/>
                  <a:pt x="1188483" y="2451617"/>
                  <a:pt x="1187779" y="2427886"/>
                </a:cubicBezTo>
                <a:cubicBezTo>
                  <a:pt x="1187075" y="2404155"/>
                  <a:pt x="1174164" y="2333902"/>
                  <a:pt x="1190127" y="2295604"/>
                </a:cubicBezTo>
                <a:cubicBezTo>
                  <a:pt x="1206089" y="2257305"/>
                  <a:pt x="1202098" y="2170135"/>
                  <a:pt x="1199751" y="2152983"/>
                </a:cubicBezTo>
                <a:cubicBezTo>
                  <a:pt x="1197403" y="2135831"/>
                  <a:pt x="1167357" y="2102937"/>
                  <a:pt x="1167357" y="2091424"/>
                </a:cubicBezTo>
                <a:cubicBezTo>
                  <a:pt x="1167357" y="2079911"/>
                  <a:pt x="1184258" y="2086255"/>
                  <a:pt x="1196934" y="2089779"/>
                </a:cubicBezTo>
                <a:cubicBezTo>
                  <a:pt x="1209610" y="2093304"/>
                  <a:pt x="1237075" y="2104817"/>
                  <a:pt x="1237075" y="2104817"/>
                </a:cubicBezTo>
                <a:cubicBezTo>
                  <a:pt x="1227413" y="2086492"/>
                  <a:pt x="1216180" y="2069039"/>
                  <a:pt x="1203507" y="2052656"/>
                </a:cubicBezTo>
                <a:cubicBezTo>
                  <a:pt x="1183713" y="2036547"/>
                  <a:pt x="1160761" y="2024780"/>
                  <a:pt x="1136136" y="2018116"/>
                </a:cubicBezTo>
                <a:cubicBezTo>
                  <a:pt x="1118125" y="2016359"/>
                  <a:pt x="1101400" y="2007990"/>
                  <a:pt x="1089188" y="1994621"/>
                </a:cubicBezTo>
                <a:cubicBezTo>
                  <a:pt x="1080268" y="1980288"/>
                  <a:pt x="1070644" y="1961726"/>
                  <a:pt x="1064306" y="1949743"/>
                </a:cubicBezTo>
                <a:cubicBezTo>
                  <a:pt x="1057968" y="1937760"/>
                  <a:pt x="1030503" y="1923663"/>
                  <a:pt x="1024165" y="1910975"/>
                </a:cubicBezTo>
                <a:cubicBezTo>
                  <a:pt x="1017827" y="1898287"/>
                  <a:pt x="1019471" y="1873617"/>
                  <a:pt x="1010550" y="1860929"/>
                </a:cubicBezTo>
                <a:cubicBezTo>
                  <a:pt x="1003656" y="1847896"/>
                  <a:pt x="988494" y="1841587"/>
                  <a:pt x="974400" y="1845891"/>
                </a:cubicBezTo>
                <a:cubicBezTo>
                  <a:pt x="960081" y="1851060"/>
                  <a:pt x="955387" y="1838373"/>
                  <a:pt x="944119" y="1819811"/>
                </a:cubicBezTo>
                <a:cubicBezTo>
                  <a:pt x="933380" y="1805394"/>
                  <a:pt x="918204" y="1794907"/>
                  <a:pt x="900927" y="1789971"/>
                </a:cubicBezTo>
                <a:cubicBezTo>
                  <a:pt x="886615" y="1778134"/>
                  <a:pt x="875075" y="1763296"/>
                  <a:pt x="867124" y="1746503"/>
                </a:cubicBezTo>
                <a:cubicBezTo>
                  <a:pt x="852307" y="1723882"/>
                  <a:pt x="834277" y="1703541"/>
                  <a:pt x="813604" y="1686119"/>
                </a:cubicBezTo>
                <a:cubicBezTo>
                  <a:pt x="767559" y="1667193"/>
                  <a:pt x="720546" y="1650722"/>
                  <a:pt x="672760" y="1636777"/>
                </a:cubicBezTo>
                <a:cubicBezTo>
                  <a:pt x="656598" y="1639139"/>
                  <a:pt x="640246" y="1639926"/>
                  <a:pt x="623934" y="1639127"/>
                </a:cubicBezTo>
                <a:cubicBezTo>
                  <a:pt x="614309" y="1636073"/>
                  <a:pt x="581446" y="1607643"/>
                  <a:pt x="564779" y="1601769"/>
                </a:cubicBezTo>
                <a:cubicBezTo>
                  <a:pt x="548113" y="1595895"/>
                  <a:pt x="535906" y="1608347"/>
                  <a:pt x="527925" y="1627144"/>
                </a:cubicBezTo>
                <a:cubicBezTo>
                  <a:pt x="509404" y="1653093"/>
                  <a:pt x="485953" y="1675130"/>
                  <a:pt x="458911" y="1691993"/>
                </a:cubicBezTo>
                <a:cubicBezTo>
                  <a:pt x="437315" y="1706325"/>
                  <a:pt x="419710" y="1707735"/>
                  <a:pt x="421118" y="1700216"/>
                </a:cubicBezTo>
                <a:cubicBezTo>
                  <a:pt x="422205" y="1687456"/>
                  <a:pt x="424968" y="1674895"/>
                  <a:pt x="429334" y="1662858"/>
                </a:cubicBezTo>
                <a:cubicBezTo>
                  <a:pt x="436376" y="1645001"/>
                  <a:pt x="440367" y="1639362"/>
                  <a:pt x="462902" y="1628554"/>
                </a:cubicBezTo>
                <a:cubicBezTo>
                  <a:pt x="485437" y="1617746"/>
                  <a:pt x="484498" y="1616571"/>
                  <a:pt x="475813" y="1617276"/>
                </a:cubicBezTo>
                <a:cubicBezTo>
                  <a:pt x="467127" y="1617981"/>
                  <a:pt x="460555" y="1615866"/>
                  <a:pt x="478160" y="1605528"/>
                </a:cubicBezTo>
                <a:cubicBezTo>
                  <a:pt x="495766" y="1595190"/>
                  <a:pt x="503042" y="1593545"/>
                  <a:pt x="501634" y="1584616"/>
                </a:cubicBezTo>
                <a:cubicBezTo>
                  <a:pt x="500226" y="1575688"/>
                  <a:pt x="463137" y="1596599"/>
                  <a:pt x="439193" y="1615866"/>
                </a:cubicBezTo>
                <a:cubicBezTo>
                  <a:pt x="414989" y="1633937"/>
                  <a:pt x="394771" y="1656815"/>
                  <a:pt x="379804" y="1683065"/>
                </a:cubicBezTo>
                <a:cubicBezTo>
                  <a:pt x="359147" y="1717369"/>
                  <a:pt x="382386" y="1704681"/>
                  <a:pt x="364781" y="1727237"/>
                </a:cubicBezTo>
                <a:cubicBezTo>
                  <a:pt x="347175" y="1749793"/>
                  <a:pt x="287082" y="1795140"/>
                  <a:pt x="269241" y="1812292"/>
                </a:cubicBezTo>
                <a:cubicBezTo>
                  <a:pt x="232537" y="1838749"/>
                  <a:pt x="192321" y="1859942"/>
                  <a:pt x="149759" y="1875261"/>
                </a:cubicBezTo>
                <a:cubicBezTo>
                  <a:pt x="129597" y="1878997"/>
                  <a:pt x="110467" y="1887007"/>
                  <a:pt x="93656" y="1898757"/>
                </a:cubicBezTo>
                <a:cubicBezTo>
                  <a:pt x="79337" y="1910740"/>
                  <a:pt x="43421" y="1914499"/>
                  <a:pt x="55393" y="1906276"/>
                </a:cubicBezTo>
                <a:cubicBezTo>
                  <a:pt x="67365" y="1898052"/>
                  <a:pt x="89665" y="1879960"/>
                  <a:pt x="104923" y="1871267"/>
                </a:cubicBezTo>
                <a:cubicBezTo>
                  <a:pt x="126996" y="1860029"/>
                  <a:pt x="149729" y="1850142"/>
                  <a:pt x="172998" y="1841662"/>
                </a:cubicBezTo>
                <a:cubicBezTo>
                  <a:pt x="195919" y="1830530"/>
                  <a:pt x="216792" y="1815593"/>
                  <a:pt x="234735" y="1797490"/>
                </a:cubicBezTo>
                <a:cubicBezTo>
                  <a:pt x="249756" y="1779170"/>
                  <a:pt x="263185" y="1759595"/>
                  <a:pt x="274875" y="1738985"/>
                </a:cubicBezTo>
                <a:cubicBezTo>
                  <a:pt x="286143" y="1721128"/>
                  <a:pt x="288490" y="1712904"/>
                  <a:pt x="265251" y="1720423"/>
                </a:cubicBezTo>
                <a:cubicBezTo>
                  <a:pt x="245906" y="1726414"/>
                  <a:pt x="225206" y="1726414"/>
                  <a:pt x="205862" y="1720423"/>
                </a:cubicBezTo>
                <a:cubicBezTo>
                  <a:pt x="193890" y="1715724"/>
                  <a:pt x="162669" y="1734521"/>
                  <a:pt x="151402" y="1726297"/>
                </a:cubicBezTo>
                <a:cubicBezTo>
                  <a:pt x="140134" y="1718073"/>
                  <a:pt x="151402" y="1700921"/>
                  <a:pt x="145064" y="1692698"/>
                </a:cubicBezTo>
                <a:cubicBezTo>
                  <a:pt x="138726" y="1684474"/>
                  <a:pt x="112905" y="1689643"/>
                  <a:pt x="98116" y="1686589"/>
                </a:cubicBezTo>
                <a:cubicBezTo>
                  <a:pt x="83327" y="1683534"/>
                  <a:pt x="59619" y="1671082"/>
                  <a:pt x="59619" y="1648525"/>
                </a:cubicBezTo>
                <a:cubicBezTo>
                  <a:pt x="59619" y="1625969"/>
                  <a:pt x="43656" y="1606703"/>
                  <a:pt x="52576" y="1589551"/>
                </a:cubicBezTo>
                <a:cubicBezTo>
                  <a:pt x="61496" y="1572399"/>
                  <a:pt x="74172" y="1567934"/>
                  <a:pt x="88492" y="1558301"/>
                </a:cubicBezTo>
                <a:cubicBezTo>
                  <a:pt x="107951" y="1547251"/>
                  <a:pt x="129020" y="1539323"/>
                  <a:pt x="150932" y="1534805"/>
                </a:cubicBezTo>
                <a:cubicBezTo>
                  <a:pt x="161261" y="1532759"/>
                  <a:pt x="170604" y="1527298"/>
                  <a:pt x="177458" y="1519298"/>
                </a:cubicBezTo>
                <a:cubicBezTo>
                  <a:pt x="184735" y="1511779"/>
                  <a:pt x="160557" y="1484759"/>
                  <a:pt x="160557" y="1484759"/>
                </a:cubicBezTo>
                <a:lnTo>
                  <a:pt x="174172" y="1475830"/>
                </a:lnTo>
                <a:cubicBezTo>
                  <a:pt x="183796" y="1469956"/>
                  <a:pt x="176754" y="1457268"/>
                  <a:pt x="159853" y="1459383"/>
                </a:cubicBezTo>
                <a:cubicBezTo>
                  <a:pt x="142951" y="1461498"/>
                  <a:pt x="105862" y="1480529"/>
                  <a:pt x="83327" y="1485934"/>
                </a:cubicBezTo>
                <a:cubicBezTo>
                  <a:pt x="60792" y="1491338"/>
                  <a:pt x="30511" y="1488283"/>
                  <a:pt x="31215" y="1478650"/>
                </a:cubicBezTo>
                <a:cubicBezTo>
                  <a:pt x="31919" y="1469016"/>
                  <a:pt x="36849" y="1462908"/>
                  <a:pt x="28868" y="1455154"/>
                </a:cubicBezTo>
                <a:cubicBezTo>
                  <a:pt x="20886" y="1447400"/>
                  <a:pt x="14548" y="1439412"/>
                  <a:pt x="22530" y="1435887"/>
                </a:cubicBezTo>
                <a:cubicBezTo>
                  <a:pt x="30511" y="1432363"/>
                  <a:pt x="80276" y="1404403"/>
                  <a:pt x="80276" y="1404403"/>
                </a:cubicBezTo>
                <a:cubicBezTo>
                  <a:pt x="90058" y="1415382"/>
                  <a:pt x="103026" y="1423023"/>
                  <a:pt x="117365" y="1426254"/>
                </a:cubicBezTo>
                <a:cubicBezTo>
                  <a:pt x="136379" y="1428603"/>
                  <a:pt x="177223" y="1392655"/>
                  <a:pt x="177223" y="1392655"/>
                </a:cubicBezTo>
                <a:cubicBezTo>
                  <a:pt x="151637" y="1376912"/>
                  <a:pt x="157270" y="1372448"/>
                  <a:pt x="157270" y="1372448"/>
                </a:cubicBezTo>
                <a:cubicBezTo>
                  <a:pt x="139993" y="1372598"/>
                  <a:pt x="122776" y="1370385"/>
                  <a:pt x="106097" y="1365869"/>
                </a:cubicBezTo>
                <a:cubicBezTo>
                  <a:pt x="97457" y="1358783"/>
                  <a:pt x="91971" y="1348562"/>
                  <a:pt x="90839" y="1337439"/>
                </a:cubicBezTo>
                <a:cubicBezTo>
                  <a:pt x="88492" y="1327101"/>
                  <a:pt x="47647" y="1318877"/>
                  <a:pt x="58680" y="1301490"/>
                </a:cubicBezTo>
                <a:cubicBezTo>
                  <a:pt x="69712" y="1284103"/>
                  <a:pt x="90839" y="1277994"/>
                  <a:pt x="105628" y="1261312"/>
                </a:cubicBezTo>
                <a:cubicBezTo>
                  <a:pt x="120416" y="1244630"/>
                  <a:pt x="131214" y="1211971"/>
                  <a:pt x="170416" y="1194114"/>
                </a:cubicBezTo>
                <a:cubicBezTo>
                  <a:pt x="207263" y="1179967"/>
                  <a:pt x="243174" y="1163487"/>
                  <a:pt x="277927" y="1144772"/>
                </a:cubicBezTo>
                <a:cubicBezTo>
                  <a:pt x="298584" y="1129735"/>
                  <a:pt x="308208" y="1144772"/>
                  <a:pt x="316424" y="1146182"/>
                </a:cubicBezTo>
                <a:cubicBezTo>
                  <a:pt x="324640" y="1147592"/>
                  <a:pt x="373935" y="1144068"/>
                  <a:pt x="393184" y="1144068"/>
                </a:cubicBezTo>
                <a:cubicBezTo>
                  <a:pt x="412433" y="1144068"/>
                  <a:pt x="416658" y="1165684"/>
                  <a:pt x="422057" y="1170853"/>
                </a:cubicBezTo>
                <a:cubicBezTo>
                  <a:pt x="427456" y="1176022"/>
                  <a:pt x="597643" y="1181426"/>
                  <a:pt x="597643" y="1181426"/>
                </a:cubicBezTo>
                <a:cubicBezTo>
                  <a:pt x="655147" y="1181584"/>
                  <a:pt x="712597" y="1185035"/>
                  <a:pt x="769707" y="1191764"/>
                </a:cubicBezTo>
                <a:cubicBezTo>
                  <a:pt x="798111" y="1199988"/>
                  <a:pt x="849284" y="1222074"/>
                  <a:pt x="849284" y="1222074"/>
                </a:cubicBezTo>
                <a:cubicBezTo>
                  <a:pt x="880974" y="1217610"/>
                  <a:pt x="878157" y="1179077"/>
                  <a:pt x="897875" y="1179077"/>
                </a:cubicBezTo>
                <a:close/>
                <a:moveTo>
                  <a:pt x="2824152" y="312781"/>
                </a:moveTo>
                <a:cubicBezTo>
                  <a:pt x="2814504" y="348629"/>
                  <a:pt x="2787532" y="377231"/>
                  <a:pt x="2752321" y="388908"/>
                </a:cubicBezTo>
                <a:cubicBezTo>
                  <a:pt x="2694951" y="407463"/>
                  <a:pt x="2638754" y="429432"/>
                  <a:pt x="2584013" y="454697"/>
                </a:cubicBezTo>
                <a:cubicBezTo>
                  <a:pt x="2579083" y="457751"/>
                  <a:pt x="2590351" y="490646"/>
                  <a:pt x="2604670" y="507093"/>
                </a:cubicBezTo>
                <a:cubicBezTo>
                  <a:pt x="2618989" y="523540"/>
                  <a:pt x="2632839" y="534583"/>
                  <a:pt x="2645515" y="551030"/>
                </a:cubicBezTo>
                <a:cubicBezTo>
                  <a:pt x="2658191" y="567477"/>
                  <a:pt x="2680726" y="566067"/>
                  <a:pt x="2698566" y="583219"/>
                </a:cubicBezTo>
                <a:cubicBezTo>
                  <a:pt x="2716406" y="600372"/>
                  <a:pt x="2728847" y="594263"/>
                  <a:pt x="2776969" y="595202"/>
                </a:cubicBezTo>
                <a:cubicBezTo>
                  <a:pt x="2825091" y="596142"/>
                  <a:pt x="2812180" y="599667"/>
                  <a:pt x="2865936" y="602486"/>
                </a:cubicBezTo>
                <a:cubicBezTo>
                  <a:pt x="2919691" y="605306"/>
                  <a:pt x="2975794" y="610005"/>
                  <a:pt x="2994104" y="625982"/>
                </a:cubicBezTo>
                <a:cubicBezTo>
                  <a:pt x="3012413" y="641959"/>
                  <a:pt x="3038939" y="706808"/>
                  <a:pt x="3055840" y="745576"/>
                </a:cubicBezTo>
                <a:cubicBezTo>
                  <a:pt x="3072741" y="784345"/>
                  <a:pt x="3102788" y="848489"/>
                  <a:pt x="3102788" y="854598"/>
                </a:cubicBezTo>
                <a:cubicBezTo>
                  <a:pt x="3102788" y="860707"/>
                  <a:pt x="3084244" y="907698"/>
                  <a:pt x="3084244" y="914982"/>
                </a:cubicBezTo>
                <a:cubicBezTo>
                  <a:pt x="3087671" y="926674"/>
                  <a:pt x="3094056" y="937277"/>
                  <a:pt x="3102788" y="945762"/>
                </a:cubicBezTo>
                <a:cubicBezTo>
                  <a:pt x="3111474" y="956100"/>
                  <a:pt x="3106779" y="964324"/>
                  <a:pt x="3105136" y="973957"/>
                </a:cubicBezTo>
                <a:cubicBezTo>
                  <a:pt x="3106380" y="987035"/>
                  <a:pt x="3110206" y="999734"/>
                  <a:pt x="3116403" y="1011315"/>
                </a:cubicBezTo>
                <a:cubicBezTo>
                  <a:pt x="3118046" y="1014370"/>
                  <a:pt x="3141990" y="987820"/>
                  <a:pt x="3157248" y="982885"/>
                </a:cubicBezTo>
                <a:cubicBezTo>
                  <a:pt x="3172506" y="977951"/>
                  <a:pt x="3210065" y="1009906"/>
                  <a:pt x="3210065" y="1031522"/>
                </a:cubicBezTo>
                <a:cubicBezTo>
                  <a:pt x="3210065" y="1080629"/>
                  <a:pt x="3223445" y="1063946"/>
                  <a:pt x="3143633" y="1121981"/>
                </a:cubicBezTo>
                <a:cubicBezTo>
                  <a:pt x="3133070" y="1129500"/>
                  <a:pt x="3122741" y="1188240"/>
                  <a:pt x="3130722" y="1215965"/>
                </a:cubicBezTo>
                <a:cubicBezTo>
                  <a:pt x="3138704" y="1243690"/>
                  <a:pt x="3157952" y="1277994"/>
                  <a:pt x="3173210" y="1318407"/>
                </a:cubicBezTo>
                <a:cubicBezTo>
                  <a:pt x="3188468" y="1358820"/>
                  <a:pt x="3233304" y="1415446"/>
                  <a:pt x="3247858" y="1441526"/>
                </a:cubicBezTo>
                <a:cubicBezTo>
                  <a:pt x="3262411" y="1467607"/>
                  <a:pt x="3266167" y="1503555"/>
                  <a:pt x="3298327" y="1512014"/>
                </a:cubicBezTo>
                <a:cubicBezTo>
                  <a:pt x="3330486" y="1520472"/>
                  <a:pt x="3360768" y="1531516"/>
                  <a:pt x="3384007" y="1536685"/>
                </a:cubicBezTo>
                <a:cubicBezTo>
                  <a:pt x="3407246" y="1541854"/>
                  <a:pt x="3422504" y="1549373"/>
                  <a:pt x="3433537" y="1527756"/>
                </a:cubicBezTo>
                <a:cubicBezTo>
                  <a:pt x="3444570" y="1506140"/>
                  <a:pt x="3467340" y="1423904"/>
                  <a:pt x="3485649" y="1363285"/>
                </a:cubicBezTo>
                <a:cubicBezTo>
                  <a:pt x="3503959" y="1302665"/>
                  <a:pt x="3484006" y="1285513"/>
                  <a:pt x="3527433" y="1272121"/>
                </a:cubicBezTo>
                <a:cubicBezTo>
                  <a:pt x="3570860" y="1258728"/>
                  <a:pt x="3639639" y="1231707"/>
                  <a:pt x="3657949" y="1223484"/>
                </a:cubicBezTo>
                <a:cubicBezTo>
                  <a:pt x="3676258" y="1215260"/>
                  <a:pt x="3673206" y="1156286"/>
                  <a:pt x="3714051" y="1136784"/>
                </a:cubicBezTo>
                <a:cubicBezTo>
                  <a:pt x="3741868" y="1123809"/>
                  <a:pt x="3770882" y="1113579"/>
                  <a:pt x="3800671" y="1106239"/>
                </a:cubicBezTo>
                <a:cubicBezTo>
                  <a:pt x="3848909" y="1090502"/>
                  <a:pt x="3894731" y="1068122"/>
                  <a:pt x="3936820" y="1039746"/>
                </a:cubicBezTo>
                <a:cubicBezTo>
                  <a:pt x="3976960" y="1011551"/>
                  <a:pt x="3987993" y="1026353"/>
                  <a:pt x="4002547" y="1000272"/>
                </a:cubicBezTo>
                <a:cubicBezTo>
                  <a:pt x="4017101" y="974192"/>
                  <a:pt x="3987993" y="935894"/>
                  <a:pt x="3984941" y="897125"/>
                </a:cubicBezTo>
                <a:cubicBezTo>
                  <a:pt x="3981890" y="858357"/>
                  <a:pt x="3997617" y="856007"/>
                  <a:pt x="4005598" y="820998"/>
                </a:cubicBezTo>
                <a:cubicBezTo>
                  <a:pt x="4013580" y="785989"/>
                  <a:pt x="4017805" y="762729"/>
                  <a:pt x="4049025" y="738763"/>
                </a:cubicBezTo>
                <a:cubicBezTo>
                  <a:pt x="4080246" y="714797"/>
                  <a:pt x="4095974" y="701639"/>
                  <a:pt x="4091513" y="679083"/>
                </a:cubicBezTo>
                <a:cubicBezTo>
                  <a:pt x="4081419" y="653082"/>
                  <a:pt x="4074166" y="626060"/>
                  <a:pt x="4069917" y="598492"/>
                </a:cubicBezTo>
                <a:cubicBezTo>
                  <a:pt x="4069917" y="573821"/>
                  <a:pt x="4075316" y="587919"/>
                  <a:pt x="4062640" y="553615"/>
                </a:cubicBezTo>
                <a:cubicBezTo>
                  <a:pt x="4050387" y="531719"/>
                  <a:pt x="4050387" y="505023"/>
                  <a:pt x="4062640" y="483127"/>
                </a:cubicBezTo>
                <a:cubicBezTo>
                  <a:pt x="4074847" y="451172"/>
                  <a:pt x="4106771" y="459631"/>
                  <a:pt x="4104424" y="445063"/>
                </a:cubicBezTo>
                <a:cubicBezTo>
                  <a:pt x="4102077" y="430496"/>
                  <a:pt x="4053016" y="409350"/>
                  <a:pt x="4052312" y="369641"/>
                </a:cubicBezTo>
                <a:cubicBezTo>
                  <a:pt x="4049072" y="347729"/>
                  <a:pt x="4055199" y="325467"/>
                  <a:pt x="4069213" y="308317"/>
                </a:cubicBezTo>
                <a:cubicBezTo>
                  <a:pt x="4077194" y="298684"/>
                  <a:pt x="4158884" y="233835"/>
                  <a:pt x="4164518" y="227726"/>
                </a:cubicBezTo>
                <a:cubicBezTo>
                  <a:pt x="4170151" y="221617"/>
                  <a:pt x="4162874" y="204230"/>
                  <a:pt x="4203015" y="185903"/>
                </a:cubicBezTo>
                <a:cubicBezTo>
                  <a:pt x="4243155" y="167576"/>
                  <a:pt x="4256536" y="153949"/>
                  <a:pt x="4271794" y="147840"/>
                </a:cubicBezTo>
                <a:cubicBezTo>
                  <a:pt x="4287052" y="141731"/>
                  <a:pt x="4311230" y="142671"/>
                  <a:pt x="4264517" y="129278"/>
                </a:cubicBezTo>
                <a:cubicBezTo>
                  <a:pt x="4217803" y="115885"/>
                  <a:pt x="4207710" y="109776"/>
                  <a:pt x="4177428" y="113536"/>
                </a:cubicBezTo>
                <a:cubicBezTo>
                  <a:pt x="4147147" y="117295"/>
                  <a:pt x="4136583" y="134447"/>
                  <a:pt x="4081889" y="139616"/>
                </a:cubicBezTo>
                <a:cubicBezTo>
                  <a:pt x="4041631" y="144861"/>
                  <a:pt x="4002171" y="155204"/>
                  <a:pt x="3964519" y="170396"/>
                </a:cubicBezTo>
                <a:cubicBezTo>
                  <a:pt x="3964519" y="170396"/>
                  <a:pt x="3983063" y="153949"/>
                  <a:pt x="3967101" y="138206"/>
                </a:cubicBezTo>
                <a:cubicBezTo>
                  <a:pt x="3951139" y="122464"/>
                  <a:pt x="4008650" y="71008"/>
                  <a:pt x="4018274" y="64899"/>
                </a:cubicBezTo>
                <a:cubicBezTo>
                  <a:pt x="4027899" y="58790"/>
                  <a:pt x="3943627" y="39523"/>
                  <a:pt x="3898557" y="31300"/>
                </a:cubicBezTo>
                <a:cubicBezTo>
                  <a:pt x="3853487" y="23076"/>
                  <a:pt x="3768042" y="-3004"/>
                  <a:pt x="3718512" y="285"/>
                </a:cubicBezTo>
                <a:cubicBezTo>
                  <a:pt x="3668981" y="3575"/>
                  <a:pt x="3595742" y="3105"/>
                  <a:pt x="3571095" y="11328"/>
                </a:cubicBezTo>
                <a:cubicBezTo>
                  <a:pt x="3546447" y="19552"/>
                  <a:pt x="3549499" y="51741"/>
                  <a:pt x="3521330" y="53151"/>
                </a:cubicBezTo>
                <a:cubicBezTo>
                  <a:pt x="3493161" y="54561"/>
                  <a:pt x="3441284" y="36704"/>
                  <a:pt x="3401143" y="42813"/>
                </a:cubicBezTo>
                <a:cubicBezTo>
                  <a:pt x="3363209" y="51631"/>
                  <a:pt x="3326026" y="63335"/>
                  <a:pt x="3289876" y="77822"/>
                </a:cubicBezTo>
                <a:cubicBezTo>
                  <a:pt x="3282599" y="79467"/>
                  <a:pt x="3313350" y="98733"/>
                  <a:pt x="3335416" y="103197"/>
                </a:cubicBezTo>
                <a:cubicBezTo>
                  <a:pt x="3357481" y="107662"/>
                  <a:pt x="3382364" y="150189"/>
                  <a:pt x="3382364" y="150189"/>
                </a:cubicBezTo>
                <a:cubicBezTo>
                  <a:pt x="3382364" y="150189"/>
                  <a:pt x="3326261" y="131393"/>
                  <a:pt x="3269454" y="115650"/>
                </a:cubicBezTo>
                <a:cubicBezTo>
                  <a:pt x="3220745" y="105630"/>
                  <a:pt x="3170300" y="107972"/>
                  <a:pt x="3122741" y="122464"/>
                </a:cubicBezTo>
                <a:cubicBezTo>
                  <a:pt x="3090535" y="134394"/>
                  <a:pt x="3056779" y="141672"/>
                  <a:pt x="3022507" y="144080"/>
                </a:cubicBezTo>
                <a:cubicBezTo>
                  <a:pt x="2975559" y="146430"/>
                  <a:pt x="2923212" y="184493"/>
                  <a:pt x="2896921" y="202350"/>
                </a:cubicBezTo>
                <a:cubicBezTo>
                  <a:pt x="2870630" y="220207"/>
                  <a:pt x="2787767" y="268139"/>
                  <a:pt x="2767110" y="279417"/>
                </a:cubicBezTo>
                <a:cubicBezTo>
                  <a:pt x="2746453" y="290695"/>
                  <a:pt x="2754199" y="295629"/>
                  <a:pt x="2776734" y="302913"/>
                </a:cubicBezTo>
                <a:cubicBezTo>
                  <a:pt x="2799269" y="310197"/>
                  <a:pt x="2824152" y="312781"/>
                  <a:pt x="2824152" y="312781"/>
                </a:cubicBezTo>
                <a:close/>
                <a:moveTo>
                  <a:pt x="1636837" y="930255"/>
                </a:moveTo>
                <a:cubicBezTo>
                  <a:pt x="1643175" y="957510"/>
                  <a:pt x="1643175" y="996983"/>
                  <a:pt x="1628386" y="980066"/>
                </a:cubicBezTo>
                <a:cubicBezTo>
                  <a:pt x="1613598" y="963149"/>
                  <a:pt x="1601156" y="928610"/>
                  <a:pt x="1576978" y="942707"/>
                </a:cubicBezTo>
                <a:cubicBezTo>
                  <a:pt x="1552800" y="956805"/>
                  <a:pt x="1526979" y="952576"/>
                  <a:pt x="1530030" y="949521"/>
                </a:cubicBezTo>
                <a:cubicBezTo>
                  <a:pt x="1533082" y="946467"/>
                  <a:pt x="1530030" y="931664"/>
                  <a:pt x="1517119" y="927200"/>
                </a:cubicBezTo>
                <a:cubicBezTo>
                  <a:pt x="1504209" y="922736"/>
                  <a:pt x="1497401" y="929785"/>
                  <a:pt x="1484491" y="937068"/>
                </a:cubicBezTo>
                <a:cubicBezTo>
                  <a:pt x="1471580" y="944352"/>
                  <a:pt x="1431205" y="954690"/>
                  <a:pt x="1447636" y="941533"/>
                </a:cubicBezTo>
                <a:cubicBezTo>
                  <a:pt x="1464068" y="928375"/>
                  <a:pt x="1458904" y="921796"/>
                  <a:pt x="1453035" y="906759"/>
                </a:cubicBezTo>
                <a:cubicBezTo>
                  <a:pt x="1447167" y="891721"/>
                  <a:pt x="1406087" y="916627"/>
                  <a:pt x="1384961" y="933074"/>
                </a:cubicBezTo>
                <a:cubicBezTo>
                  <a:pt x="1365879" y="949554"/>
                  <a:pt x="1349276" y="968703"/>
                  <a:pt x="1335665" y="989934"/>
                </a:cubicBezTo>
                <a:cubicBezTo>
                  <a:pt x="1322285" y="1006381"/>
                  <a:pt x="1331910" y="1016955"/>
                  <a:pt x="1352332" y="1022829"/>
                </a:cubicBezTo>
                <a:cubicBezTo>
                  <a:pt x="1372754" y="1028703"/>
                  <a:pt x="1405148" y="1032697"/>
                  <a:pt x="1377919" y="1042800"/>
                </a:cubicBezTo>
                <a:cubicBezTo>
                  <a:pt x="1350689" y="1052903"/>
                  <a:pt x="1330971" y="1059717"/>
                  <a:pt x="1343647" y="1068176"/>
                </a:cubicBezTo>
                <a:cubicBezTo>
                  <a:pt x="1363137" y="1076679"/>
                  <a:pt x="1384747" y="1079054"/>
                  <a:pt x="1405618" y="1074990"/>
                </a:cubicBezTo>
                <a:cubicBezTo>
                  <a:pt x="1432831" y="1068279"/>
                  <a:pt x="1461268" y="1068279"/>
                  <a:pt x="1488481" y="1074990"/>
                </a:cubicBezTo>
                <a:cubicBezTo>
                  <a:pt x="1508476" y="1080892"/>
                  <a:pt x="1529145" y="1084207"/>
                  <a:pt x="1549983" y="1084858"/>
                </a:cubicBezTo>
                <a:cubicBezTo>
                  <a:pt x="1537471" y="1091596"/>
                  <a:pt x="1523892" y="1096126"/>
                  <a:pt x="1509842" y="1098251"/>
                </a:cubicBezTo>
                <a:cubicBezTo>
                  <a:pt x="1484256" y="1102715"/>
                  <a:pt x="1437308" y="1098251"/>
                  <a:pt x="1413130" y="1102715"/>
                </a:cubicBezTo>
                <a:cubicBezTo>
                  <a:pt x="1388951" y="1107179"/>
                  <a:pt x="1351158" y="1113758"/>
                  <a:pt x="1360783" y="1122686"/>
                </a:cubicBezTo>
                <a:cubicBezTo>
                  <a:pt x="1373700" y="1138715"/>
                  <a:pt x="1391242" y="1150367"/>
                  <a:pt x="1411017" y="1156051"/>
                </a:cubicBezTo>
                <a:cubicBezTo>
                  <a:pt x="1444115" y="1166389"/>
                  <a:pt x="1449984" y="1156051"/>
                  <a:pt x="1469702" y="1161455"/>
                </a:cubicBezTo>
                <a:cubicBezTo>
                  <a:pt x="1489420" y="1166859"/>
                  <a:pt x="1478857" y="1188945"/>
                  <a:pt x="1484256" y="1192469"/>
                </a:cubicBezTo>
                <a:cubicBezTo>
                  <a:pt x="1511260" y="1192542"/>
                  <a:pt x="1538161" y="1189147"/>
                  <a:pt x="1564302" y="1182366"/>
                </a:cubicBezTo>
                <a:cubicBezTo>
                  <a:pt x="1601861" y="1175552"/>
                  <a:pt x="1587776" y="1169443"/>
                  <a:pt x="1617353" y="1161924"/>
                </a:cubicBezTo>
                <a:cubicBezTo>
                  <a:pt x="1646931" y="1154406"/>
                  <a:pt x="1647635" y="1132085"/>
                  <a:pt x="1664301" y="1127151"/>
                </a:cubicBezTo>
                <a:cubicBezTo>
                  <a:pt x="1680968" y="1122216"/>
                  <a:pt x="1669231" y="1138664"/>
                  <a:pt x="1689419" y="1143598"/>
                </a:cubicBezTo>
                <a:cubicBezTo>
                  <a:pt x="1709606" y="1148532"/>
                  <a:pt x="1698573" y="1150177"/>
                  <a:pt x="1720404" y="1153466"/>
                </a:cubicBezTo>
                <a:cubicBezTo>
                  <a:pt x="1742235" y="1156755"/>
                  <a:pt x="1738010" y="1165449"/>
                  <a:pt x="1759371" y="1164039"/>
                </a:cubicBezTo>
                <a:cubicBezTo>
                  <a:pt x="1780732" y="1162629"/>
                  <a:pt x="1806319" y="1148062"/>
                  <a:pt x="1802563" y="1145477"/>
                </a:cubicBezTo>
                <a:cubicBezTo>
                  <a:pt x="1797810" y="1140466"/>
                  <a:pt x="1796188" y="1133248"/>
                  <a:pt x="1798338" y="1126681"/>
                </a:cubicBezTo>
                <a:cubicBezTo>
                  <a:pt x="1800451" y="1116812"/>
                  <a:pt x="1776977" y="1128560"/>
                  <a:pt x="1768526" y="1133729"/>
                </a:cubicBezTo>
                <a:cubicBezTo>
                  <a:pt x="1760075" y="1138898"/>
                  <a:pt x="1760545" y="1120102"/>
                  <a:pt x="1778620" y="1110234"/>
                </a:cubicBezTo>
                <a:cubicBezTo>
                  <a:pt x="1796695" y="1100365"/>
                  <a:pt x="1812892" y="1110234"/>
                  <a:pt x="1823455" y="1110234"/>
                </a:cubicBezTo>
                <a:cubicBezTo>
                  <a:pt x="1834018" y="1110234"/>
                  <a:pt x="1823455" y="1079454"/>
                  <a:pt x="1805380" y="1074520"/>
                </a:cubicBezTo>
                <a:cubicBezTo>
                  <a:pt x="1785336" y="1065598"/>
                  <a:pt x="1766294" y="1054572"/>
                  <a:pt x="1748573" y="1041625"/>
                </a:cubicBezTo>
                <a:cubicBezTo>
                  <a:pt x="1719935" y="1025648"/>
                  <a:pt x="1734723" y="1018129"/>
                  <a:pt x="1726273" y="997923"/>
                </a:cubicBezTo>
                <a:cubicBezTo>
                  <a:pt x="1717822" y="977716"/>
                  <a:pt x="1699512" y="915217"/>
                  <a:pt x="1683550" y="903939"/>
                </a:cubicBezTo>
                <a:cubicBezTo>
                  <a:pt x="1667588" y="892661"/>
                  <a:pt x="1650452" y="895950"/>
                  <a:pt x="1634489" y="885142"/>
                </a:cubicBezTo>
                <a:cubicBezTo>
                  <a:pt x="1632095" y="900177"/>
                  <a:pt x="1632896" y="915548"/>
                  <a:pt x="1636837" y="930255"/>
                </a:cubicBezTo>
                <a:close/>
                <a:moveTo>
                  <a:pt x="1193648" y="887962"/>
                </a:moveTo>
                <a:cubicBezTo>
                  <a:pt x="1200455" y="907698"/>
                  <a:pt x="1201629" y="895246"/>
                  <a:pt x="1187779" y="917332"/>
                </a:cubicBezTo>
                <a:cubicBezTo>
                  <a:pt x="1173929" y="939418"/>
                  <a:pt x="1181911" y="947172"/>
                  <a:pt x="1172286" y="964324"/>
                </a:cubicBezTo>
                <a:cubicBezTo>
                  <a:pt x="1162662" y="981476"/>
                  <a:pt x="1137075" y="1002622"/>
                  <a:pt x="1145056" y="1013430"/>
                </a:cubicBezTo>
                <a:cubicBezTo>
                  <a:pt x="1153038" y="1024238"/>
                  <a:pt x="1178624" y="1031052"/>
                  <a:pt x="1189188" y="1039511"/>
                </a:cubicBezTo>
                <a:cubicBezTo>
                  <a:pt x="1199751" y="1047969"/>
                  <a:pt x="1210549" y="1065356"/>
                  <a:pt x="1229798" y="1058777"/>
                </a:cubicBezTo>
                <a:cubicBezTo>
                  <a:pt x="1243394" y="1054257"/>
                  <a:pt x="1256459" y="1048268"/>
                  <a:pt x="1268764" y="1040920"/>
                </a:cubicBezTo>
                <a:cubicBezTo>
                  <a:pt x="1282145" y="1033872"/>
                  <a:pt x="1293412" y="1025883"/>
                  <a:pt x="1292238" y="1008496"/>
                </a:cubicBezTo>
                <a:cubicBezTo>
                  <a:pt x="1291065" y="991109"/>
                  <a:pt x="1292238" y="982651"/>
                  <a:pt x="1296464" y="985000"/>
                </a:cubicBezTo>
                <a:cubicBezTo>
                  <a:pt x="1300689" y="987350"/>
                  <a:pt x="1310313" y="994633"/>
                  <a:pt x="1314539" y="983120"/>
                </a:cubicBezTo>
                <a:cubicBezTo>
                  <a:pt x="1319135" y="970118"/>
                  <a:pt x="1326231" y="958144"/>
                  <a:pt x="1335431" y="947877"/>
                </a:cubicBezTo>
                <a:cubicBezTo>
                  <a:pt x="1344585" y="938713"/>
                  <a:pt x="1370642" y="929785"/>
                  <a:pt x="1382379" y="919446"/>
                </a:cubicBezTo>
                <a:cubicBezTo>
                  <a:pt x="1396235" y="910250"/>
                  <a:pt x="1409273" y="899872"/>
                  <a:pt x="1421345" y="888432"/>
                </a:cubicBezTo>
                <a:cubicBezTo>
                  <a:pt x="1427214" y="879503"/>
                  <a:pt x="1410547" y="872690"/>
                  <a:pt x="1400454" y="868695"/>
                </a:cubicBezTo>
                <a:cubicBezTo>
                  <a:pt x="1390360" y="864701"/>
                  <a:pt x="1380031" y="846139"/>
                  <a:pt x="1356557" y="846139"/>
                </a:cubicBezTo>
                <a:cubicBezTo>
                  <a:pt x="1333083" y="846139"/>
                  <a:pt x="1320173" y="863996"/>
                  <a:pt x="1321111" y="856007"/>
                </a:cubicBezTo>
                <a:cubicBezTo>
                  <a:pt x="1322050" y="848019"/>
                  <a:pt x="1305149" y="844024"/>
                  <a:pt x="1295525" y="840735"/>
                </a:cubicBezTo>
                <a:cubicBezTo>
                  <a:pt x="1280161" y="833773"/>
                  <a:pt x="1263004" y="831802"/>
                  <a:pt x="1246464" y="835096"/>
                </a:cubicBezTo>
                <a:cubicBezTo>
                  <a:pt x="1223659" y="837072"/>
                  <a:pt x="1201098" y="841243"/>
                  <a:pt x="1179094" y="847549"/>
                </a:cubicBezTo>
                <a:cubicBezTo>
                  <a:pt x="1158202" y="854598"/>
                  <a:pt x="1186605" y="867990"/>
                  <a:pt x="1193648" y="887962"/>
                </a:cubicBezTo>
                <a:close/>
                <a:moveTo>
                  <a:pt x="1888948" y="1126446"/>
                </a:moveTo>
                <a:cubicBezTo>
                  <a:pt x="1885896" y="1130910"/>
                  <a:pt x="1871812" y="1135374"/>
                  <a:pt x="1863361" y="1145242"/>
                </a:cubicBezTo>
                <a:cubicBezTo>
                  <a:pt x="1854910" y="1155111"/>
                  <a:pt x="1881436" y="1149707"/>
                  <a:pt x="1890121" y="1152761"/>
                </a:cubicBezTo>
                <a:cubicBezTo>
                  <a:pt x="1898807" y="1155816"/>
                  <a:pt x="1905145" y="1164039"/>
                  <a:pt x="1911952" y="1166624"/>
                </a:cubicBezTo>
                <a:cubicBezTo>
                  <a:pt x="1931896" y="1170313"/>
                  <a:pt x="1952438" y="1169105"/>
                  <a:pt x="1971811" y="1163099"/>
                </a:cubicBezTo>
                <a:cubicBezTo>
                  <a:pt x="1987304" y="1155816"/>
                  <a:pt x="1988947" y="1153231"/>
                  <a:pt x="1987304" y="1149707"/>
                </a:cubicBezTo>
                <a:cubicBezTo>
                  <a:pt x="1971496" y="1132038"/>
                  <a:pt x="1953142" y="1116831"/>
                  <a:pt x="1932844" y="1104594"/>
                </a:cubicBezTo>
                <a:cubicBezTo>
                  <a:pt x="1909370" y="1092612"/>
                  <a:pt x="1909370" y="1092142"/>
                  <a:pt x="1905145" y="1095196"/>
                </a:cubicBezTo>
                <a:cubicBezTo>
                  <a:pt x="1900919" y="1098251"/>
                  <a:pt x="1892234" y="1121746"/>
                  <a:pt x="1888948" y="1126446"/>
                </a:cubicBezTo>
                <a:close/>
                <a:moveTo>
                  <a:pt x="1788009" y="893131"/>
                </a:moveTo>
                <a:cubicBezTo>
                  <a:pt x="1773456" y="900415"/>
                  <a:pt x="1762892" y="909108"/>
                  <a:pt x="1788009" y="921561"/>
                </a:cubicBezTo>
                <a:cubicBezTo>
                  <a:pt x="1805171" y="931441"/>
                  <a:pt x="1821570" y="942595"/>
                  <a:pt x="1837070" y="954925"/>
                </a:cubicBezTo>
                <a:cubicBezTo>
                  <a:pt x="1853737" y="965263"/>
                  <a:pt x="1860544" y="995103"/>
                  <a:pt x="1895286" y="981711"/>
                </a:cubicBezTo>
                <a:cubicBezTo>
                  <a:pt x="1930027" y="968318"/>
                  <a:pt x="1943877" y="952341"/>
                  <a:pt x="1948806" y="938478"/>
                </a:cubicBezTo>
                <a:cubicBezTo>
                  <a:pt x="1953736" y="924616"/>
                  <a:pt x="1943877" y="921561"/>
                  <a:pt x="1935426" y="908403"/>
                </a:cubicBezTo>
                <a:cubicBezTo>
                  <a:pt x="1926975" y="895246"/>
                  <a:pt x="1924863" y="890311"/>
                  <a:pt x="1906553" y="893131"/>
                </a:cubicBezTo>
                <a:cubicBezTo>
                  <a:pt x="1888243" y="895950"/>
                  <a:pt x="1883079" y="895011"/>
                  <a:pt x="1883079" y="895011"/>
                </a:cubicBezTo>
                <a:cubicBezTo>
                  <a:pt x="1891793" y="885248"/>
                  <a:pt x="1902316" y="877269"/>
                  <a:pt x="1914065" y="871515"/>
                </a:cubicBezTo>
                <a:cubicBezTo>
                  <a:pt x="1933313" y="862116"/>
                  <a:pt x="1917351" y="855537"/>
                  <a:pt x="1926271" y="846609"/>
                </a:cubicBezTo>
                <a:cubicBezTo>
                  <a:pt x="1935191" y="837681"/>
                  <a:pt x="1902797" y="833216"/>
                  <a:pt x="1889652" y="836741"/>
                </a:cubicBezTo>
                <a:cubicBezTo>
                  <a:pt x="1876506" y="840265"/>
                  <a:pt x="1875098" y="836741"/>
                  <a:pt x="1852093" y="834626"/>
                </a:cubicBezTo>
                <a:cubicBezTo>
                  <a:pt x="1829089" y="832511"/>
                  <a:pt x="1792939" y="854598"/>
                  <a:pt x="1794347" y="862116"/>
                </a:cubicBezTo>
                <a:cubicBezTo>
                  <a:pt x="1795756" y="869635"/>
                  <a:pt x="1813127" y="866581"/>
                  <a:pt x="1829089" y="875509"/>
                </a:cubicBezTo>
                <a:cubicBezTo>
                  <a:pt x="1845051" y="884437"/>
                  <a:pt x="1849981" y="883498"/>
                  <a:pt x="1834018" y="908873"/>
                </a:cubicBezTo>
                <a:cubicBezTo>
                  <a:pt x="1818056" y="934249"/>
                  <a:pt x="1810544" y="902999"/>
                  <a:pt x="1803972" y="899005"/>
                </a:cubicBezTo>
                <a:cubicBezTo>
                  <a:pt x="1797399" y="895011"/>
                  <a:pt x="1803033" y="885847"/>
                  <a:pt x="1788009" y="893131"/>
                </a:cubicBezTo>
                <a:close/>
                <a:moveTo>
                  <a:pt x="1685428" y="847549"/>
                </a:moveTo>
                <a:cubicBezTo>
                  <a:pt x="1661954" y="849898"/>
                  <a:pt x="1653503" y="866346"/>
                  <a:pt x="1661954" y="868930"/>
                </a:cubicBezTo>
                <a:cubicBezTo>
                  <a:pt x="1670405" y="871515"/>
                  <a:pt x="1676743" y="866346"/>
                  <a:pt x="1691297" y="881853"/>
                </a:cubicBezTo>
                <a:cubicBezTo>
                  <a:pt x="1705850" y="897360"/>
                  <a:pt x="1718526" y="905349"/>
                  <a:pt x="1724395" y="880443"/>
                </a:cubicBezTo>
                <a:cubicBezTo>
                  <a:pt x="1730263" y="855537"/>
                  <a:pt x="1722282" y="844024"/>
                  <a:pt x="1685428" y="847549"/>
                </a:cubicBezTo>
                <a:close/>
                <a:moveTo>
                  <a:pt x="1299750" y="654882"/>
                </a:moveTo>
                <a:cubicBezTo>
                  <a:pt x="1272990" y="676263"/>
                  <a:pt x="1267825" y="693181"/>
                  <a:pt x="1246934" y="706573"/>
                </a:cubicBezTo>
                <a:cubicBezTo>
                  <a:pt x="1226042" y="719966"/>
                  <a:pt x="1230971" y="731479"/>
                  <a:pt x="1238014" y="738998"/>
                </a:cubicBezTo>
                <a:cubicBezTo>
                  <a:pt x="1245056" y="746516"/>
                  <a:pt x="1265713" y="738998"/>
                  <a:pt x="1275337" y="733594"/>
                </a:cubicBezTo>
                <a:cubicBezTo>
                  <a:pt x="1284962" y="728189"/>
                  <a:pt x="1292943" y="716207"/>
                  <a:pt x="1298811" y="723490"/>
                </a:cubicBezTo>
                <a:cubicBezTo>
                  <a:pt x="1304680" y="730774"/>
                  <a:pt x="1329327" y="698115"/>
                  <a:pt x="1338952" y="687307"/>
                </a:cubicBezTo>
                <a:cubicBezTo>
                  <a:pt x="1346255" y="678049"/>
                  <a:pt x="1355567" y="670577"/>
                  <a:pt x="1366182" y="665455"/>
                </a:cubicBezTo>
                <a:cubicBezTo>
                  <a:pt x="1368764" y="665455"/>
                  <a:pt x="1357027" y="678378"/>
                  <a:pt x="1361252" y="688951"/>
                </a:cubicBezTo>
                <a:cubicBezTo>
                  <a:pt x="1365477" y="699524"/>
                  <a:pt x="1384726" y="699994"/>
                  <a:pt x="1401862" y="681902"/>
                </a:cubicBezTo>
                <a:cubicBezTo>
                  <a:pt x="1418998" y="663811"/>
                  <a:pt x="1403505" y="647598"/>
                  <a:pt x="1416885" y="633736"/>
                </a:cubicBezTo>
                <a:cubicBezTo>
                  <a:pt x="1430266" y="619873"/>
                  <a:pt x="1440359" y="621753"/>
                  <a:pt x="1415242" y="610240"/>
                </a:cubicBezTo>
                <a:cubicBezTo>
                  <a:pt x="1399658" y="601551"/>
                  <a:pt x="1380135" y="604873"/>
                  <a:pt x="1368294" y="618228"/>
                </a:cubicBezTo>
                <a:cubicBezTo>
                  <a:pt x="1342966" y="625085"/>
                  <a:pt x="1319525" y="637620"/>
                  <a:pt x="1299750" y="654882"/>
                </a:cubicBezTo>
                <a:close/>
                <a:moveTo>
                  <a:pt x="1462660" y="688716"/>
                </a:moveTo>
                <a:cubicBezTo>
                  <a:pt x="1446193" y="689882"/>
                  <a:pt x="1430174" y="694611"/>
                  <a:pt x="1415712" y="702579"/>
                </a:cubicBezTo>
                <a:cubicBezTo>
                  <a:pt x="1395221" y="714663"/>
                  <a:pt x="1380299" y="734324"/>
                  <a:pt x="1374163" y="757324"/>
                </a:cubicBezTo>
                <a:cubicBezTo>
                  <a:pt x="1368294" y="772832"/>
                  <a:pt x="1376745" y="772832"/>
                  <a:pt x="1399749" y="780820"/>
                </a:cubicBezTo>
                <a:cubicBezTo>
                  <a:pt x="1423505" y="789946"/>
                  <a:pt x="1450326" y="779855"/>
                  <a:pt x="1462190" y="757324"/>
                </a:cubicBezTo>
                <a:cubicBezTo>
                  <a:pt x="1469702" y="735708"/>
                  <a:pt x="1478857" y="762259"/>
                  <a:pt x="1474631" y="773067"/>
                </a:cubicBezTo>
                <a:cubicBezTo>
                  <a:pt x="1470406" y="783875"/>
                  <a:pt x="1490594" y="773067"/>
                  <a:pt x="1500218" y="769072"/>
                </a:cubicBezTo>
                <a:cubicBezTo>
                  <a:pt x="1513387" y="764984"/>
                  <a:pt x="1527047" y="762691"/>
                  <a:pt x="1540828" y="762259"/>
                </a:cubicBezTo>
                <a:cubicBezTo>
                  <a:pt x="1526481" y="774549"/>
                  <a:pt x="1509904" y="783964"/>
                  <a:pt x="1492002" y="789984"/>
                </a:cubicBezTo>
                <a:cubicBezTo>
                  <a:pt x="1474908" y="795919"/>
                  <a:pt x="1457416" y="800630"/>
                  <a:pt x="1439655" y="804081"/>
                </a:cubicBezTo>
                <a:cubicBezTo>
                  <a:pt x="1432848" y="804081"/>
                  <a:pt x="1446228" y="815359"/>
                  <a:pt x="1475570" y="821468"/>
                </a:cubicBezTo>
                <a:cubicBezTo>
                  <a:pt x="1504913" y="827577"/>
                  <a:pt x="1522518" y="803611"/>
                  <a:pt x="1564772" y="787634"/>
                </a:cubicBezTo>
                <a:cubicBezTo>
                  <a:pt x="1607025" y="771657"/>
                  <a:pt x="1604912" y="768602"/>
                  <a:pt x="1618762" y="772597"/>
                </a:cubicBezTo>
                <a:cubicBezTo>
                  <a:pt x="1632612" y="776591"/>
                  <a:pt x="1647635" y="765783"/>
                  <a:pt x="1665710" y="761554"/>
                </a:cubicBezTo>
                <a:cubicBezTo>
                  <a:pt x="1683785" y="757324"/>
                  <a:pt x="1689184" y="764138"/>
                  <a:pt x="1697165" y="738058"/>
                </a:cubicBezTo>
                <a:cubicBezTo>
                  <a:pt x="1705146" y="711977"/>
                  <a:pt x="1718057" y="688246"/>
                  <a:pt x="1693879" y="686837"/>
                </a:cubicBezTo>
                <a:cubicBezTo>
                  <a:pt x="1669700" y="685427"/>
                  <a:pt x="1668292" y="685192"/>
                  <a:pt x="1665006" y="712682"/>
                </a:cubicBezTo>
                <a:cubicBezTo>
                  <a:pt x="1661719" y="740172"/>
                  <a:pt x="1659607" y="723255"/>
                  <a:pt x="1659607" y="723255"/>
                </a:cubicBezTo>
                <a:cubicBezTo>
                  <a:pt x="1659607" y="723255"/>
                  <a:pt x="1643644" y="699759"/>
                  <a:pt x="1634020" y="686837"/>
                </a:cubicBezTo>
                <a:cubicBezTo>
                  <a:pt x="1625849" y="672175"/>
                  <a:pt x="1616752" y="658049"/>
                  <a:pt x="1606790" y="644544"/>
                </a:cubicBezTo>
                <a:cubicBezTo>
                  <a:pt x="1596227" y="633971"/>
                  <a:pt x="1591297" y="649008"/>
                  <a:pt x="1574865" y="668040"/>
                </a:cubicBezTo>
                <a:cubicBezTo>
                  <a:pt x="1558434" y="687072"/>
                  <a:pt x="1571579" y="693415"/>
                  <a:pt x="1588246" y="701404"/>
                </a:cubicBezTo>
                <a:cubicBezTo>
                  <a:pt x="1604912" y="709393"/>
                  <a:pt x="1616414" y="729834"/>
                  <a:pt x="1608433" y="735238"/>
                </a:cubicBezTo>
                <a:cubicBezTo>
                  <a:pt x="1600452" y="740642"/>
                  <a:pt x="1591297" y="735238"/>
                  <a:pt x="1561485" y="737823"/>
                </a:cubicBezTo>
                <a:cubicBezTo>
                  <a:pt x="1531673" y="740407"/>
                  <a:pt x="1531908" y="728424"/>
                  <a:pt x="1523457" y="724430"/>
                </a:cubicBezTo>
                <a:cubicBezTo>
                  <a:pt x="1515007" y="720436"/>
                  <a:pt x="1537777" y="711977"/>
                  <a:pt x="1505148" y="698585"/>
                </a:cubicBezTo>
                <a:cubicBezTo>
                  <a:pt x="1472519" y="685192"/>
                  <a:pt x="1473458" y="688246"/>
                  <a:pt x="1462660" y="688716"/>
                </a:cubicBezTo>
                <a:close/>
                <a:moveTo>
                  <a:pt x="1363834" y="714562"/>
                </a:moveTo>
                <a:cubicBezTo>
                  <a:pt x="1346257" y="723885"/>
                  <a:pt x="1330384" y="736119"/>
                  <a:pt x="1316886" y="750746"/>
                </a:cubicBezTo>
                <a:cubicBezTo>
                  <a:pt x="1310313" y="760849"/>
                  <a:pt x="1323694" y="759204"/>
                  <a:pt x="1337074" y="758734"/>
                </a:cubicBezTo>
                <a:cubicBezTo>
                  <a:pt x="1350454" y="758264"/>
                  <a:pt x="1352801" y="733828"/>
                  <a:pt x="1363834" y="714562"/>
                </a:cubicBezTo>
                <a:close/>
                <a:moveTo>
                  <a:pt x="1448341" y="648538"/>
                </a:moveTo>
                <a:cubicBezTo>
                  <a:pt x="1437308" y="653472"/>
                  <a:pt x="1437308" y="657232"/>
                  <a:pt x="1455383" y="659346"/>
                </a:cubicBezTo>
                <a:cubicBezTo>
                  <a:pt x="1473458" y="661461"/>
                  <a:pt x="1483552" y="653472"/>
                  <a:pt x="1478857" y="645954"/>
                </a:cubicBezTo>
                <a:cubicBezTo>
                  <a:pt x="1474162" y="638435"/>
                  <a:pt x="1457261" y="644544"/>
                  <a:pt x="1448341" y="648538"/>
                </a:cubicBezTo>
                <a:close/>
                <a:moveTo>
                  <a:pt x="1539420" y="554554"/>
                </a:moveTo>
                <a:cubicBezTo>
                  <a:pt x="1522002" y="557611"/>
                  <a:pt x="1505481" y="564512"/>
                  <a:pt x="1491063" y="574761"/>
                </a:cubicBezTo>
                <a:cubicBezTo>
                  <a:pt x="1489749" y="584827"/>
                  <a:pt x="1491725" y="595047"/>
                  <a:pt x="1496697" y="603896"/>
                </a:cubicBezTo>
                <a:cubicBezTo>
                  <a:pt x="1502096" y="613999"/>
                  <a:pt x="1503974" y="615409"/>
                  <a:pt x="1533786" y="607655"/>
                </a:cubicBezTo>
                <a:cubicBezTo>
                  <a:pt x="1563598" y="599902"/>
                  <a:pt x="1584255" y="584159"/>
                  <a:pt x="1574396" y="581340"/>
                </a:cubicBezTo>
                <a:cubicBezTo>
                  <a:pt x="1566208" y="577865"/>
                  <a:pt x="1557821" y="574883"/>
                  <a:pt x="1549279" y="572411"/>
                </a:cubicBezTo>
                <a:cubicBezTo>
                  <a:pt x="1540593" y="571237"/>
                  <a:pt x="1557025" y="566537"/>
                  <a:pt x="1576743" y="560193"/>
                </a:cubicBezTo>
                <a:cubicBezTo>
                  <a:pt x="1596462" y="553850"/>
                  <a:pt x="1603504" y="543276"/>
                  <a:pt x="1539420" y="554085"/>
                </a:cubicBezTo>
                <a:close/>
                <a:moveTo>
                  <a:pt x="1438247" y="570297"/>
                </a:moveTo>
                <a:cubicBezTo>
                  <a:pt x="1429796" y="574056"/>
                  <a:pt x="1426744" y="574056"/>
                  <a:pt x="1444350" y="580870"/>
                </a:cubicBezTo>
                <a:cubicBezTo>
                  <a:pt x="1461955" y="587684"/>
                  <a:pt x="1480969" y="587214"/>
                  <a:pt x="1478622" y="580870"/>
                </a:cubicBezTo>
                <a:cubicBezTo>
                  <a:pt x="1470533" y="566664"/>
                  <a:pt x="1452472" y="561711"/>
                  <a:pt x="1438280" y="569808"/>
                </a:cubicBezTo>
                <a:cubicBezTo>
                  <a:pt x="1438268" y="569815"/>
                  <a:pt x="1438259" y="569820"/>
                  <a:pt x="1438247" y="569827"/>
                </a:cubicBezTo>
                <a:close/>
                <a:moveTo>
                  <a:pt x="1507026" y="521190"/>
                </a:moveTo>
                <a:cubicBezTo>
                  <a:pt x="1496664" y="525988"/>
                  <a:pt x="1488345" y="534315"/>
                  <a:pt x="1483552" y="544686"/>
                </a:cubicBezTo>
                <a:cubicBezTo>
                  <a:pt x="1479796" y="549620"/>
                  <a:pt x="1502566" y="541397"/>
                  <a:pt x="1512894" y="538812"/>
                </a:cubicBezTo>
                <a:cubicBezTo>
                  <a:pt x="1523223" y="536228"/>
                  <a:pt x="1525570" y="542572"/>
                  <a:pt x="1536368" y="533643"/>
                </a:cubicBezTo>
                <a:cubicBezTo>
                  <a:pt x="1547166" y="524715"/>
                  <a:pt x="1566415" y="533643"/>
                  <a:pt x="1584725" y="529884"/>
                </a:cubicBezTo>
                <a:cubicBezTo>
                  <a:pt x="1603034" y="526124"/>
                  <a:pt x="1605851" y="513906"/>
                  <a:pt x="1601861" y="503568"/>
                </a:cubicBezTo>
                <a:cubicBezTo>
                  <a:pt x="1597870" y="493230"/>
                  <a:pt x="1554913" y="501689"/>
                  <a:pt x="1507026" y="520720"/>
                </a:cubicBezTo>
                <a:close/>
                <a:moveTo>
                  <a:pt x="1688245" y="566302"/>
                </a:moveTo>
                <a:cubicBezTo>
                  <a:pt x="1683315" y="568652"/>
                  <a:pt x="1684958" y="576406"/>
                  <a:pt x="1688245" y="585569"/>
                </a:cubicBezTo>
                <a:cubicBezTo>
                  <a:pt x="1691531" y="594733"/>
                  <a:pt x="1693644" y="592618"/>
                  <a:pt x="1702799" y="596142"/>
                </a:cubicBezTo>
                <a:cubicBezTo>
                  <a:pt x="1710217" y="599265"/>
                  <a:pt x="1717045" y="603635"/>
                  <a:pt x="1722986" y="609065"/>
                </a:cubicBezTo>
                <a:cubicBezTo>
                  <a:pt x="1725099" y="611180"/>
                  <a:pt x="1726508" y="612120"/>
                  <a:pt x="1730263" y="602956"/>
                </a:cubicBezTo>
                <a:cubicBezTo>
                  <a:pt x="1734019" y="593793"/>
                  <a:pt x="1728385" y="595672"/>
                  <a:pt x="1718292" y="583689"/>
                </a:cubicBezTo>
                <a:cubicBezTo>
                  <a:pt x="1708198" y="571706"/>
                  <a:pt x="1700921" y="559489"/>
                  <a:pt x="1688245" y="565833"/>
                </a:cubicBezTo>
                <a:close/>
                <a:moveTo>
                  <a:pt x="1749982" y="644309"/>
                </a:moveTo>
                <a:cubicBezTo>
                  <a:pt x="1740489" y="642255"/>
                  <a:pt x="1730580" y="644779"/>
                  <a:pt x="1723221" y="651123"/>
                </a:cubicBezTo>
                <a:cubicBezTo>
                  <a:pt x="1718057" y="653472"/>
                  <a:pt x="1725803" y="659346"/>
                  <a:pt x="1729324" y="669920"/>
                </a:cubicBezTo>
                <a:cubicBezTo>
                  <a:pt x="1732845" y="680493"/>
                  <a:pt x="1729324" y="684252"/>
                  <a:pt x="1750216" y="685662"/>
                </a:cubicBezTo>
                <a:cubicBezTo>
                  <a:pt x="1771108" y="687072"/>
                  <a:pt x="1776507" y="683547"/>
                  <a:pt x="1778150" y="670624"/>
                </a:cubicBezTo>
                <a:cubicBezTo>
                  <a:pt x="1779793" y="657702"/>
                  <a:pt x="1762657" y="647363"/>
                  <a:pt x="1749982" y="643839"/>
                </a:cubicBezTo>
                <a:close/>
                <a:moveTo>
                  <a:pt x="1828619" y="667805"/>
                </a:moveTo>
                <a:cubicBezTo>
                  <a:pt x="1816178" y="658641"/>
                  <a:pt x="1810075" y="651123"/>
                  <a:pt x="1797164" y="656292"/>
                </a:cubicBezTo>
                <a:cubicBezTo>
                  <a:pt x="1784254" y="661461"/>
                  <a:pt x="1795052" y="668040"/>
                  <a:pt x="1795052" y="671564"/>
                </a:cubicBezTo>
                <a:cubicBezTo>
                  <a:pt x="1795052" y="675089"/>
                  <a:pt x="1810544" y="671564"/>
                  <a:pt x="1810779" y="679553"/>
                </a:cubicBezTo>
                <a:cubicBezTo>
                  <a:pt x="1811014" y="687541"/>
                  <a:pt x="1815709" y="691301"/>
                  <a:pt x="1797164" y="692476"/>
                </a:cubicBezTo>
                <a:cubicBezTo>
                  <a:pt x="1778620" y="693650"/>
                  <a:pt x="1773690" y="692476"/>
                  <a:pt x="1766179" y="698115"/>
                </a:cubicBezTo>
                <a:cubicBezTo>
                  <a:pt x="1758667" y="703754"/>
                  <a:pt x="1780028" y="698115"/>
                  <a:pt x="1786366" y="705868"/>
                </a:cubicBezTo>
                <a:cubicBezTo>
                  <a:pt x="1792704" y="713622"/>
                  <a:pt x="1803737" y="715267"/>
                  <a:pt x="1821577" y="712682"/>
                </a:cubicBezTo>
                <a:lnTo>
                  <a:pt x="1863830" y="705163"/>
                </a:lnTo>
                <a:cubicBezTo>
                  <a:pt x="1857084" y="711627"/>
                  <a:pt x="1850955" y="718707"/>
                  <a:pt x="1845521" y="726310"/>
                </a:cubicBezTo>
                <a:cubicBezTo>
                  <a:pt x="1840122" y="735003"/>
                  <a:pt x="1838009" y="747456"/>
                  <a:pt x="1847399" y="753565"/>
                </a:cubicBezTo>
                <a:cubicBezTo>
                  <a:pt x="1856788" y="759674"/>
                  <a:pt x="1857727" y="747221"/>
                  <a:pt x="1883783" y="746751"/>
                </a:cubicBezTo>
                <a:cubicBezTo>
                  <a:pt x="1896595" y="748121"/>
                  <a:pt x="1909231" y="742903"/>
                  <a:pt x="1917351" y="732889"/>
                </a:cubicBezTo>
                <a:cubicBezTo>
                  <a:pt x="1913175" y="727574"/>
                  <a:pt x="1911314" y="720798"/>
                  <a:pt x="1912187" y="714092"/>
                </a:cubicBezTo>
                <a:cubicBezTo>
                  <a:pt x="1913098" y="708805"/>
                  <a:pt x="1913098" y="703401"/>
                  <a:pt x="1912187" y="698115"/>
                </a:cubicBezTo>
                <a:cubicBezTo>
                  <a:pt x="1916769" y="701284"/>
                  <a:pt x="1921086" y="704820"/>
                  <a:pt x="1925098" y="708688"/>
                </a:cubicBezTo>
                <a:cubicBezTo>
                  <a:pt x="1925098" y="708688"/>
                  <a:pt x="1923220" y="700934"/>
                  <a:pt x="1919464" y="687072"/>
                </a:cubicBezTo>
                <a:cubicBezTo>
                  <a:pt x="1915708" y="673209"/>
                  <a:pt x="1919464" y="672034"/>
                  <a:pt x="1914534" y="653237"/>
                </a:cubicBezTo>
                <a:cubicBezTo>
                  <a:pt x="1909605" y="634441"/>
                  <a:pt x="1911483" y="629741"/>
                  <a:pt x="1891060" y="629741"/>
                </a:cubicBezTo>
                <a:cubicBezTo>
                  <a:pt x="1870638" y="629741"/>
                  <a:pt x="1858197" y="637025"/>
                  <a:pt x="1842000" y="637025"/>
                </a:cubicBezTo>
                <a:cubicBezTo>
                  <a:pt x="1825803" y="637025"/>
                  <a:pt x="1818526" y="640080"/>
                  <a:pt x="1830967" y="645954"/>
                </a:cubicBezTo>
                <a:cubicBezTo>
                  <a:pt x="1843408" y="651828"/>
                  <a:pt x="1844347" y="659111"/>
                  <a:pt x="1849746" y="665925"/>
                </a:cubicBezTo>
                <a:cubicBezTo>
                  <a:pt x="1853298" y="672727"/>
                  <a:pt x="1855000" y="680345"/>
                  <a:pt x="1854676" y="688011"/>
                </a:cubicBezTo>
                <a:cubicBezTo>
                  <a:pt x="1854676" y="688011"/>
                  <a:pt x="1828619" y="667335"/>
                  <a:pt x="1828619" y="667335"/>
                </a:cubicBezTo>
                <a:close/>
                <a:moveTo>
                  <a:pt x="1731202" y="738293"/>
                </a:moveTo>
                <a:lnTo>
                  <a:pt x="1731202" y="738293"/>
                </a:lnTo>
                <a:cubicBezTo>
                  <a:pt x="1724285" y="742393"/>
                  <a:pt x="1719944" y="749752"/>
                  <a:pt x="1719700" y="757794"/>
                </a:cubicBezTo>
                <a:cubicBezTo>
                  <a:pt x="1719700" y="764138"/>
                  <a:pt x="1730498" y="760379"/>
                  <a:pt x="1748338" y="754270"/>
                </a:cubicBezTo>
                <a:cubicBezTo>
                  <a:pt x="1766179" y="748161"/>
                  <a:pt x="1756554" y="730069"/>
                  <a:pt x="1731202" y="738293"/>
                </a:cubicBezTo>
                <a:close/>
                <a:moveTo>
                  <a:pt x="1983313" y="705163"/>
                </a:moveTo>
                <a:cubicBezTo>
                  <a:pt x="1970083" y="712325"/>
                  <a:pt x="1958238" y="721794"/>
                  <a:pt x="1948337" y="733124"/>
                </a:cubicBezTo>
                <a:cubicBezTo>
                  <a:pt x="1939651" y="742757"/>
                  <a:pt x="1948337" y="743932"/>
                  <a:pt x="1969463" y="755210"/>
                </a:cubicBezTo>
                <a:cubicBezTo>
                  <a:pt x="1990590" y="766488"/>
                  <a:pt x="2016411" y="768602"/>
                  <a:pt x="2025801" y="756855"/>
                </a:cubicBezTo>
                <a:cubicBezTo>
                  <a:pt x="2035191" y="745107"/>
                  <a:pt x="2020637" y="684017"/>
                  <a:pt x="1983313" y="705163"/>
                </a:cubicBezTo>
                <a:close/>
                <a:moveTo>
                  <a:pt x="2086364" y="618228"/>
                </a:moveTo>
                <a:cubicBezTo>
                  <a:pt x="2057960" y="621048"/>
                  <a:pt x="2066646" y="625277"/>
                  <a:pt x="2033782" y="614469"/>
                </a:cubicBezTo>
                <a:cubicBezTo>
                  <a:pt x="2006036" y="606253"/>
                  <a:pt x="1977271" y="601981"/>
                  <a:pt x="1948337" y="601781"/>
                </a:cubicBezTo>
                <a:cubicBezTo>
                  <a:pt x="1937069" y="601781"/>
                  <a:pt x="1942234" y="607185"/>
                  <a:pt x="1953971" y="625277"/>
                </a:cubicBezTo>
                <a:cubicBezTo>
                  <a:pt x="1965708" y="643369"/>
                  <a:pt x="1968759" y="650888"/>
                  <a:pt x="1992703" y="645014"/>
                </a:cubicBezTo>
                <a:cubicBezTo>
                  <a:pt x="2016646" y="639140"/>
                  <a:pt x="2036364" y="634911"/>
                  <a:pt x="2054205" y="660286"/>
                </a:cubicBezTo>
                <a:cubicBezTo>
                  <a:pt x="2072045" y="685662"/>
                  <a:pt x="2080965" y="693415"/>
                  <a:pt x="2066411" y="702814"/>
                </a:cubicBezTo>
                <a:cubicBezTo>
                  <a:pt x="2051857" y="712212"/>
                  <a:pt x="2058899" y="726310"/>
                  <a:pt x="2066411" y="746516"/>
                </a:cubicBezTo>
                <a:cubicBezTo>
                  <a:pt x="2073923" y="766723"/>
                  <a:pt x="2093876" y="765078"/>
                  <a:pt x="2120871" y="765078"/>
                </a:cubicBezTo>
                <a:cubicBezTo>
                  <a:pt x="2147866" y="765078"/>
                  <a:pt x="2317583" y="762493"/>
                  <a:pt x="2344109" y="757794"/>
                </a:cubicBezTo>
                <a:cubicBezTo>
                  <a:pt x="2367911" y="750104"/>
                  <a:pt x="2389766" y="737360"/>
                  <a:pt x="2408193" y="720436"/>
                </a:cubicBezTo>
                <a:cubicBezTo>
                  <a:pt x="2422042" y="710333"/>
                  <a:pt x="2429789" y="694590"/>
                  <a:pt x="2410540" y="683077"/>
                </a:cubicBezTo>
                <a:cubicBezTo>
                  <a:pt x="2390094" y="669802"/>
                  <a:pt x="2366737" y="661736"/>
                  <a:pt x="2342465" y="659581"/>
                </a:cubicBezTo>
                <a:cubicBezTo>
                  <a:pt x="2320635" y="659581"/>
                  <a:pt x="2302325" y="670859"/>
                  <a:pt x="2269461" y="674149"/>
                </a:cubicBezTo>
                <a:cubicBezTo>
                  <a:pt x="2236598" y="677438"/>
                  <a:pt x="2243875" y="693415"/>
                  <a:pt x="2214297" y="694120"/>
                </a:cubicBezTo>
                <a:cubicBezTo>
                  <a:pt x="2184720" y="694825"/>
                  <a:pt x="2199039" y="707983"/>
                  <a:pt x="2162420" y="692946"/>
                </a:cubicBezTo>
                <a:cubicBezTo>
                  <a:pt x="2125800" y="677908"/>
                  <a:pt x="2099275" y="659346"/>
                  <a:pt x="2115472" y="656762"/>
                </a:cubicBezTo>
                <a:cubicBezTo>
                  <a:pt x="2131669" y="654177"/>
                  <a:pt x="2146692" y="651828"/>
                  <a:pt x="2137068" y="643604"/>
                </a:cubicBezTo>
                <a:cubicBezTo>
                  <a:pt x="2127443" y="635381"/>
                  <a:pt x="2112655" y="614939"/>
                  <a:pt x="2086364" y="617524"/>
                </a:cubicBezTo>
                <a:close/>
                <a:moveTo>
                  <a:pt x="1746695" y="478663"/>
                </a:moveTo>
                <a:cubicBezTo>
                  <a:pt x="1764301" y="484537"/>
                  <a:pt x="1768761" y="489001"/>
                  <a:pt x="1749043" y="494405"/>
                </a:cubicBezTo>
                <a:cubicBezTo>
                  <a:pt x="1729324" y="499809"/>
                  <a:pt x="1714301" y="513437"/>
                  <a:pt x="1733784" y="510617"/>
                </a:cubicBezTo>
                <a:cubicBezTo>
                  <a:pt x="1754554" y="509517"/>
                  <a:pt x="1775369" y="511576"/>
                  <a:pt x="1795521" y="516726"/>
                </a:cubicBezTo>
                <a:cubicBezTo>
                  <a:pt x="1820873" y="520720"/>
                  <a:pt x="1818995" y="518136"/>
                  <a:pt x="1830028" y="532468"/>
                </a:cubicBezTo>
                <a:cubicBezTo>
                  <a:pt x="1839622" y="544639"/>
                  <a:pt x="1856215" y="548791"/>
                  <a:pt x="1870403" y="542572"/>
                </a:cubicBezTo>
                <a:cubicBezTo>
                  <a:pt x="1887774" y="538342"/>
                  <a:pt x="1890121" y="537167"/>
                  <a:pt x="1878854" y="524950"/>
                </a:cubicBezTo>
                <a:cubicBezTo>
                  <a:pt x="1867586" y="512732"/>
                  <a:pt x="1855380" y="489941"/>
                  <a:pt x="1840826" y="480777"/>
                </a:cubicBezTo>
                <a:cubicBezTo>
                  <a:pt x="1826272" y="471614"/>
                  <a:pt x="1812892" y="459161"/>
                  <a:pt x="1797634" y="460806"/>
                </a:cubicBezTo>
                <a:cubicBezTo>
                  <a:pt x="1782376" y="462450"/>
                  <a:pt x="1778620" y="462450"/>
                  <a:pt x="1765474" y="444593"/>
                </a:cubicBezTo>
                <a:cubicBezTo>
                  <a:pt x="1752329" y="426737"/>
                  <a:pt x="1742000" y="435195"/>
                  <a:pt x="1722517" y="440129"/>
                </a:cubicBezTo>
                <a:cubicBezTo>
                  <a:pt x="1703034" y="445063"/>
                  <a:pt x="1697165" y="458691"/>
                  <a:pt x="1689888" y="464800"/>
                </a:cubicBezTo>
                <a:cubicBezTo>
                  <a:pt x="1674630" y="477253"/>
                  <a:pt x="1729090" y="472554"/>
                  <a:pt x="1746695" y="478663"/>
                </a:cubicBezTo>
                <a:close/>
                <a:moveTo>
                  <a:pt x="1977445" y="295629"/>
                </a:moveTo>
                <a:cubicBezTo>
                  <a:pt x="1956553" y="321710"/>
                  <a:pt x="1939651" y="342621"/>
                  <a:pt x="1963360" y="346380"/>
                </a:cubicBezTo>
                <a:cubicBezTo>
                  <a:pt x="1987069" y="350140"/>
                  <a:pt x="1997397" y="344501"/>
                  <a:pt x="1999041" y="352019"/>
                </a:cubicBezTo>
                <a:cubicBezTo>
                  <a:pt x="2000684" y="359538"/>
                  <a:pt x="1995050" y="364707"/>
                  <a:pt x="1959839" y="364707"/>
                </a:cubicBezTo>
                <a:cubicBezTo>
                  <a:pt x="1924628" y="364707"/>
                  <a:pt x="1936365" y="372696"/>
                  <a:pt x="1954910" y="395722"/>
                </a:cubicBezTo>
                <a:cubicBezTo>
                  <a:pt x="1973454" y="418748"/>
                  <a:pt x="1976740" y="410994"/>
                  <a:pt x="2006552" y="410289"/>
                </a:cubicBezTo>
                <a:cubicBezTo>
                  <a:pt x="2036364" y="409585"/>
                  <a:pt x="2046693" y="398776"/>
                  <a:pt x="2071575" y="405120"/>
                </a:cubicBezTo>
                <a:cubicBezTo>
                  <a:pt x="2096458" y="411464"/>
                  <a:pt x="2103969" y="417808"/>
                  <a:pt x="2081669" y="424387"/>
                </a:cubicBezTo>
                <a:cubicBezTo>
                  <a:pt x="2059369" y="430966"/>
                  <a:pt x="2006318" y="443889"/>
                  <a:pt x="2018289" y="455167"/>
                </a:cubicBezTo>
                <a:cubicBezTo>
                  <a:pt x="2037599" y="472770"/>
                  <a:pt x="2060059" y="486562"/>
                  <a:pt x="2084486" y="495815"/>
                </a:cubicBezTo>
                <a:cubicBezTo>
                  <a:pt x="2101153" y="498399"/>
                  <a:pt x="2104674" y="484537"/>
                  <a:pt x="2141293" y="488766"/>
                </a:cubicBezTo>
                <a:cubicBezTo>
                  <a:pt x="2177913" y="492995"/>
                  <a:pt x="2168993" y="496519"/>
                  <a:pt x="2172983" y="486416"/>
                </a:cubicBezTo>
                <a:cubicBezTo>
                  <a:pt x="2176974" y="476313"/>
                  <a:pt x="2196457" y="450702"/>
                  <a:pt x="2200917" y="441304"/>
                </a:cubicBezTo>
                <a:cubicBezTo>
                  <a:pt x="2205377" y="431906"/>
                  <a:pt x="2215002" y="426032"/>
                  <a:pt x="2234954" y="421567"/>
                </a:cubicBezTo>
                <a:cubicBezTo>
                  <a:pt x="2254907" y="417103"/>
                  <a:pt x="2261480" y="410759"/>
                  <a:pt x="2242701" y="403945"/>
                </a:cubicBezTo>
                <a:cubicBezTo>
                  <a:pt x="2223922" y="397132"/>
                  <a:pt x="2202560" y="394312"/>
                  <a:pt x="2204673" y="388908"/>
                </a:cubicBezTo>
                <a:cubicBezTo>
                  <a:pt x="2206786" y="383504"/>
                  <a:pt x="2218288" y="368467"/>
                  <a:pt x="2210072" y="360713"/>
                </a:cubicBezTo>
                <a:cubicBezTo>
                  <a:pt x="2201856" y="352959"/>
                  <a:pt x="2189415" y="353194"/>
                  <a:pt x="2178852" y="348965"/>
                </a:cubicBezTo>
                <a:cubicBezTo>
                  <a:pt x="2168288" y="344736"/>
                  <a:pt x="2156786" y="325469"/>
                  <a:pt x="2143641" y="317715"/>
                </a:cubicBezTo>
                <a:cubicBezTo>
                  <a:pt x="2129479" y="311686"/>
                  <a:pt x="2115822" y="304536"/>
                  <a:pt x="2102796" y="296334"/>
                </a:cubicBezTo>
                <a:cubicBezTo>
                  <a:pt x="2086833" y="284116"/>
                  <a:pt x="2061247" y="254041"/>
                  <a:pt x="2029087" y="255686"/>
                </a:cubicBezTo>
                <a:cubicBezTo>
                  <a:pt x="2007491" y="256861"/>
                  <a:pt x="1998336" y="269549"/>
                  <a:pt x="1977445" y="295629"/>
                </a:cubicBezTo>
                <a:close/>
                <a:moveTo>
                  <a:pt x="1936600" y="514141"/>
                </a:moveTo>
                <a:cubicBezTo>
                  <a:pt x="1928619" y="518136"/>
                  <a:pt x="1908431" y="518841"/>
                  <a:pt x="1923454" y="531293"/>
                </a:cubicBezTo>
                <a:cubicBezTo>
                  <a:pt x="1938478" y="543746"/>
                  <a:pt x="1934252" y="543981"/>
                  <a:pt x="1953032" y="536933"/>
                </a:cubicBezTo>
                <a:cubicBezTo>
                  <a:pt x="1970872" y="530098"/>
                  <a:pt x="1987273" y="519978"/>
                  <a:pt x="2001388" y="507093"/>
                </a:cubicBezTo>
                <a:cubicBezTo>
                  <a:pt x="2003735" y="501689"/>
                  <a:pt x="1982609" y="491585"/>
                  <a:pt x="1968290" y="487121"/>
                </a:cubicBezTo>
                <a:cubicBezTo>
                  <a:pt x="1950680" y="477913"/>
                  <a:pt x="1932396" y="470058"/>
                  <a:pt x="1913595" y="463625"/>
                </a:cubicBezTo>
                <a:cubicBezTo>
                  <a:pt x="1869934" y="450937"/>
                  <a:pt x="1944581" y="509912"/>
                  <a:pt x="1936600" y="514141"/>
                </a:cubicBezTo>
                <a:close/>
                <a:moveTo>
                  <a:pt x="2916639" y="125754"/>
                </a:moveTo>
                <a:cubicBezTo>
                  <a:pt x="2883541" y="116590"/>
                  <a:pt x="2764997" y="93799"/>
                  <a:pt x="2726500" y="102258"/>
                </a:cubicBezTo>
                <a:cubicBezTo>
                  <a:pt x="2688003" y="110716"/>
                  <a:pt x="2690115" y="82286"/>
                  <a:pt x="2636829" y="89335"/>
                </a:cubicBezTo>
                <a:cubicBezTo>
                  <a:pt x="2583543" y="96384"/>
                  <a:pt x="2501150" y="92389"/>
                  <a:pt x="2475563" y="96384"/>
                </a:cubicBezTo>
                <a:cubicBezTo>
                  <a:pt x="2449976" y="100378"/>
                  <a:pt x="2488239" y="111186"/>
                  <a:pt x="2502089" y="119880"/>
                </a:cubicBezTo>
                <a:cubicBezTo>
                  <a:pt x="2515938" y="128573"/>
                  <a:pt x="2435892" y="110011"/>
                  <a:pt x="2375094" y="126928"/>
                </a:cubicBezTo>
                <a:cubicBezTo>
                  <a:pt x="2314297" y="143845"/>
                  <a:pt x="2274626" y="152774"/>
                  <a:pt x="2339883" y="177680"/>
                </a:cubicBezTo>
                <a:cubicBezTo>
                  <a:pt x="2365423" y="185918"/>
                  <a:pt x="2390118" y="196619"/>
                  <a:pt x="2413592" y="209634"/>
                </a:cubicBezTo>
                <a:cubicBezTo>
                  <a:pt x="2373874" y="202592"/>
                  <a:pt x="2334667" y="192938"/>
                  <a:pt x="2296222" y="180734"/>
                </a:cubicBezTo>
                <a:cubicBezTo>
                  <a:pt x="2260776" y="166871"/>
                  <a:pt x="2280024" y="167811"/>
                  <a:pt x="2213828" y="186608"/>
                </a:cubicBezTo>
                <a:cubicBezTo>
                  <a:pt x="2147631" y="205405"/>
                  <a:pt x="2082373" y="216213"/>
                  <a:pt x="2085660" y="235245"/>
                </a:cubicBezTo>
                <a:cubicBezTo>
                  <a:pt x="2088946" y="254276"/>
                  <a:pt x="2138946" y="282237"/>
                  <a:pt x="2172044" y="289050"/>
                </a:cubicBezTo>
                <a:cubicBezTo>
                  <a:pt x="2208067" y="291134"/>
                  <a:pt x="2244182" y="287084"/>
                  <a:pt x="2278851" y="277067"/>
                </a:cubicBezTo>
                <a:cubicBezTo>
                  <a:pt x="2284250" y="275893"/>
                  <a:pt x="2253499" y="305732"/>
                  <a:pt x="2253499" y="305732"/>
                </a:cubicBezTo>
                <a:cubicBezTo>
                  <a:pt x="2253499" y="305732"/>
                  <a:pt x="2287536" y="298919"/>
                  <a:pt x="2326034" y="288815"/>
                </a:cubicBezTo>
                <a:cubicBezTo>
                  <a:pt x="2364531" y="278712"/>
                  <a:pt x="2394343" y="267904"/>
                  <a:pt x="2430728" y="254981"/>
                </a:cubicBezTo>
                <a:cubicBezTo>
                  <a:pt x="2445376" y="250414"/>
                  <a:pt x="2459648" y="244758"/>
                  <a:pt x="2473450" y="238064"/>
                </a:cubicBezTo>
                <a:cubicBezTo>
                  <a:pt x="2440399" y="263905"/>
                  <a:pt x="2404578" y="285970"/>
                  <a:pt x="2366644" y="303853"/>
                </a:cubicBezTo>
                <a:cubicBezTo>
                  <a:pt x="2325754" y="319264"/>
                  <a:pt x="2282945" y="328989"/>
                  <a:pt x="2239415" y="332753"/>
                </a:cubicBezTo>
                <a:cubicBezTo>
                  <a:pt x="2212889" y="332753"/>
                  <a:pt x="2217114" y="350610"/>
                  <a:pt x="2243875" y="364472"/>
                </a:cubicBezTo>
                <a:cubicBezTo>
                  <a:pt x="2265846" y="380377"/>
                  <a:pt x="2286210" y="398398"/>
                  <a:pt x="2304672" y="418278"/>
                </a:cubicBezTo>
                <a:cubicBezTo>
                  <a:pt x="2313043" y="424584"/>
                  <a:pt x="2318740" y="433809"/>
                  <a:pt x="2320635" y="444124"/>
                </a:cubicBezTo>
                <a:cubicBezTo>
                  <a:pt x="2294536" y="425118"/>
                  <a:pt x="2259175" y="425118"/>
                  <a:pt x="2233076" y="444124"/>
                </a:cubicBezTo>
                <a:cubicBezTo>
                  <a:pt x="2186128" y="477018"/>
                  <a:pt x="2193640" y="493935"/>
                  <a:pt x="2205377" y="497929"/>
                </a:cubicBezTo>
                <a:cubicBezTo>
                  <a:pt x="2217114" y="501924"/>
                  <a:pt x="2257724" y="505918"/>
                  <a:pt x="2265001" y="519780"/>
                </a:cubicBezTo>
                <a:cubicBezTo>
                  <a:pt x="2272278" y="533643"/>
                  <a:pt x="2326034" y="506858"/>
                  <a:pt x="2326034" y="506858"/>
                </a:cubicBezTo>
                <a:cubicBezTo>
                  <a:pt x="2326034" y="506858"/>
                  <a:pt x="2298100" y="540692"/>
                  <a:pt x="2272513" y="540692"/>
                </a:cubicBezTo>
                <a:cubicBezTo>
                  <a:pt x="2246926" y="540692"/>
                  <a:pt x="2249039" y="518841"/>
                  <a:pt x="2210541" y="522835"/>
                </a:cubicBezTo>
                <a:cubicBezTo>
                  <a:pt x="2172044" y="526829"/>
                  <a:pt x="2175330" y="535758"/>
                  <a:pt x="2191293" y="548680"/>
                </a:cubicBezTo>
                <a:cubicBezTo>
                  <a:pt x="2207255" y="561603"/>
                  <a:pt x="2220166" y="565598"/>
                  <a:pt x="2192467" y="578755"/>
                </a:cubicBezTo>
                <a:cubicBezTo>
                  <a:pt x="2164767" y="591913"/>
                  <a:pt x="2151856" y="595672"/>
                  <a:pt x="2150683" y="611415"/>
                </a:cubicBezTo>
                <a:cubicBezTo>
                  <a:pt x="2149509" y="627157"/>
                  <a:pt x="2187067" y="627392"/>
                  <a:pt x="2210541" y="627392"/>
                </a:cubicBezTo>
                <a:cubicBezTo>
                  <a:pt x="2234015" y="627392"/>
                  <a:pt x="2257489" y="625277"/>
                  <a:pt x="2299273" y="624337"/>
                </a:cubicBezTo>
                <a:cubicBezTo>
                  <a:pt x="2341057" y="623398"/>
                  <a:pt x="2336597" y="609535"/>
                  <a:pt x="2352559" y="609535"/>
                </a:cubicBezTo>
                <a:cubicBezTo>
                  <a:pt x="2368522" y="609535"/>
                  <a:pt x="2384719" y="614469"/>
                  <a:pt x="2378381" y="630446"/>
                </a:cubicBezTo>
                <a:cubicBezTo>
                  <a:pt x="2372043" y="646424"/>
                  <a:pt x="2384719" y="636320"/>
                  <a:pt x="2431667" y="619403"/>
                </a:cubicBezTo>
                <a:cubicBezTo>
                  <a:pt x="2478615" y="602486"/>
                  <a:pt x="2457253" y="576641"/>
                  <a:pt x="2455141" y="567712"/>
                </a:cubicBezTo>
                <a:cubicBezTo>
                  <a:pt x="2453028" y="558784"/>
                  <a:pt x="2434718" y="555729"/>
                  <a:pt x="2424155" y="550795"/>
                </a:cubicBezTo>
                <a:cubicBezTo>
                  <a:pt x="2413592" y="545861"/>
                  <a:pt x="2456080" y="501924"/>
                  <a:pt x="2449742" y="487121"/>
                </a:cubicBezTo>
                <a:cubicBezTo>
                  <a:pt x="2443404" y="472319"/>
                  <a:pt x="2502089" y="484067"/>
                  <a:pt x="2528849" y="449293"/>
                </a:cubicBezTo>
                <a:cubicBezTo>
                  <a:pt x="2555609" y="414519"/>
                  <a:pt x="2545750" y="388438"/>
                  <a:pt x="2526736" y="382564"/>
                </a:cubicBezTo>
                <a:cubicBezTo>
                  <a:pt x="2507722" y="376690"/>
                  <a:pt x="2561947" y="380450"/>
                  <a:pt x="2579083" y="370581"/>
                </a:cubicBezTo>
                <a:cubicBezTo>
                  <a:pt x="2596219" y="360713"/>
                  <a:pt x="2633543" y="348730"/>
                  <a:pt x="2649505" y="329698"/>
                </a:cubicBezTo>
                <a:cubicBezTo>
                  <a:pt x="2665468" y="310667"/>
                  <a:pt x="2669928" y="303853"/>
                  <a:pt x="2633543" y="307847"/>
                </a:cubicBezTo>
                <a:cubicBezTo>
                  <a:pt x="2597158" y="311841"/>
                  <a:pt x="2685890" y="291870"/>
                  <a:pt x="2728613" y="263910"/>
                </a:cubicBezTo>
                <a:cubicBezTo>
                  <a:pt x="2771335" y="235949"/>
                  <a:pt x="2820631" y="203290"/>
                  <a:pt x="2831194" y="195302"/>
                </a:cubicBezTo>
                <a:cubicBezTo>
                  <a:pt x="2841757" y="187313"/>
                  <a:pt x="2851617" y="191307"/>
                  <a:pt x="2801382" y="195302"/>
                </a:cubicBezTo>
                <a:cubicBezTo>
                  <a:pt x="2751148" y="199296"/>
                  <a:pt x="2691289" y="191307"/>
                  <a:pt x="2724387" y="187313"/>
                </a:cubicBezTo>
                <a:cubicBezTo>
                  <a:pt x="2757486" y="183319"/>
                  <a:pt x="2855842" y="171336"/>
                  <a:pt x="2881428" y="152539"/>
                </a:cubicBezTo>
                <a:cubicBezTo>
                  <a:pt x="2892485" y="142743"/>
                  <a:pt x="2904245" y="133790"/>
                  <a:pt x="2916639" y="125754"/>
                </a:cubicBezTo>
                <a:close/>
                <a:moveTo>
                  <a:pt x="2318522" y="816769"/>
                </a:moveTo>
                <a:cubicBezTo>
                  <a:pt x="2265001" y="811600"/>
                  <a:pt x="2187067" y="798677"/>
                  <a:pt x="2171105" y="844494"/>
                </a:cubicBezTo>
                <a:cubicBezTo>
                  <a:pt x="2153478" y="898939"/>
                  <a:pt x="2139211" y="954415"/>
                  <a:pt x="2128382" y="1010611"/>
                </a:cubicBezTo>
                <a:cubicBezTo>
                  <a:pt x="2126270" y="1029407"/>
                  <a:pt x="2192467" y="1057603"/>
                  <a:pt x="2238241" y="1059482"/>
                </a:cubicBezTo>
                <a:cubicBezTo>
                  <a:pt x="2284015" y="1061362"/>
                  <a:pt x="2359132" y="1064416"/>
                  <a:pt x="2344109" y="1053373"/>
                </a:cubicBezTo>
                <a:cubicBezTo>
                  <a:pt x="2329085" y="1042330"/>
                  <a:pt x="2341996" y="1036456"/>
                  <a:pt x="2384719" y="1038571"/>
                </a:cubicBezTo>
                <a:cubicBezTo>
                  <a:pt x="2427441" y="1040685"/>
                  <a:pt x="2431667" y="1029407"/>
                  <a:pt x="2431667" y="1020479"/>
                </a:cubicBezTo>
                <a:cubicBezTo>
                  <a:pt x="2431667" y="1011551"/>
                  <a:pt x="2439178" y="1031522"/>
                  <a:pt x="2468990" y="1047499"/>
                </a:cubicBezTo>
                <a:cubicBezTo>
                  <a:pt x="2498802" y="1063477"/>
                  <a:pt x="2524624" y="1108119"/>
                  <a:pt x="2551384" y="1134199"/>
                </a:cubicBezTo>
                <a:cubicBezTo>
                  <a:pt x="2578144" y="1160280"/>
                  <a:pt x="2637768" y="1194819"/>
                  <a:pt x="2626031" y="1214790"/>
                </a:cubicBezTo>
                <a:cubicBezTo>
                  <a:pt x="2614294" y="1234762"/>
                  <a:pt x="2638942" y="1304310"/>
                  <a:pt x="2546924" y="1320287"/>
                </a:cubicBezTo>
                <a:cubicBezTo>
                  <a:pt x="2454906" y="1336264"/>
                  <a:pt x="2449742" y="1325221"/>
                  <a:pt x="2450915" y="1346133"/>
                </a:cubicBezTo>
                <a:cubicBezTo>
                  <a:pt x="2452089" y="1367044"/>
                  <a:pt x="2456314" y="1375973"/>
                  <a:pt x="2492464" y="1375973"/>
                </a:cubicBezTo>
                <a:cubicBezTo>
                  <a:pt x="2528614" y="1375973"/>
                  <a:pt x="2579083" y="1346133"/>
                  <a:pt x="2596219" y="1367984"/>
                </a:cubicBezTo>
                <a:cubicBezTo>
                  <a:pt x="2610914" y="1385258"/>
                  <a:pt x="2630609" y="1397568"/>
                  <a:pt x="2652557" y="1403228"/>
                </a:cubicBezTo>
                <a:cubicBezTo>
                  <a:pt x="2667346" y="1408162"/>
                  <a:pt x="2634247" y="1417090"/>
                  <a:pt x="2625797" y="1420145"/>
                </a:cubicBezTo>
                <a:cubicBezTo>
                  <a:pt x="2617346" y="1423199"/>
                  <a:pt x="2643872" y="1426019"/>
                  <a:pt x="2696219" y="1450925"/>
                </a:cubicBezTo>
                <a:cubicBezTo>
                  <a:pt x="2748566" y="1475830"/>
                  <a:pt x="2811711" y="1478885"/>
                  <a:pt x="2780725" y="1461028"/>
                </a:cubicBezTo>
                <a:cubicBezTo>
                  <a:pt x="2749739" y="1443171"/>
                  <a:pt x="2733777" y="1410277"/>
                  <a:pt x="2720866" y="1399234"/>
                </a:cubicBezTo>
                <a:cubicBezTo>
                  <a:pt x="2707956" y="1388190"/>
                  <a:pt x="2720866" y="1397119"/>
                  <a:pt x="2744340" y="1403228"/>
                </a:cubicBezTo>
                <a:cubicBezTo>
                  <a:pt x="2765913" y="1410439"/>
                  <a:pt x="2785631" y="1422309"/>
                  <a:pt x="2802086" y="1438002"/>
                </a:cubicBezTo>
                <a:cubicBezTo>
                  <a:pt x="2812650" y="1446930"/>
                  <a:pt x="2818049" y="1434947"/>
                  <a:pt x="2825560" y="1400173"/>
                </a:cubicBezTo>
                <a:cubicBezTo>
                  <a:pt x="2833072" y="1365399"/>
                  <a:pt x="2822274" y="1365399"/>
                  <a:pt x="2780725" y="1337439"/>
                </a:cubicBezTo>
                <a:cubicBezTo>
                  <a:pt x="2739176" y="1309479"/>
                  <a:pt x="2726265" y="1287628"/>
                  <a:pt x="2721805" y="1266951"/>
                </a:cubicBezTo>
                <a:cubicBezTo>
                  <a:pt x="2717345" y="1246275"/>
                  <a:pt x="2743167" y="1243455"/>
                  <a:pt x="2753965" y="1229123"/>
                </a:cubicBezTo>
                <a:cubicBezTo>
                  <a:pt x="2764763" y="1214790"/>
                  <a:pt x="2794575" y="1254029"/>
                  <a:pt x="2814762" y="1276115"/>
                </a:cubicBezTo>
                <a:cubicBezTo>
                  <a:pt x="2834950" y="1298201"/>
                  <a:pt x="2852086" y="1338849"/>
                  <a:pt x="2868283" y="1309949"/>
                </a:cubicBezTo>
                <a:cubicBezTo>
                  <a:pt x="2884151" y="1275584"/>
                  <a:pt x="2894597" y="1238965"/>
                  <a:pt x="2899269" y="1201398"/>
                </a:cubicBezTo>
                <a:cubicBezTo>
                  <a:pt x="2899269" y="1186360"/>
                  <a:pt x="2883306" y="1201398"/>
                  <a:pt x="2814762" y="1168503"/>
                </a:cubicBezTo>
                <a:cubicBezTo>
                  <a:pt x="2779927" y="1148962"/>
                  <a:pt x="2743096" y="1133208"/>
                  <a:pt x="2704904" y="1121512"/>
                </a:cubicBezTo>
                <a:cubicBezTo>
                  <a:pt x="2698331" y="1121512"/>
                  <a:pt x="2722979" y="1108589"/>
                  <a:pt x="2751852" y="1093551"/>
                </a:cubicBezTo>
                <a:cubicBezTo>
                  <a:pt x="2780725" y="1078514"/>
                  <a:pt x="2794340" y="1080629"/>
                  <a:pt x="2730256" y="1020009"/>
                </a:cubicBezTo>
                <a:cubicBezTo>
                  <a:pt x="2666172" y="959389"/>
                  <a:pt x="2648097" y="946232"/>
                  <a:pt x="2606313" y="942237"/>
                </a:cubicBezTo>
                <a:cubicBezTo>
                  <a:pt x="2564529" y="938243"/>
                  <a:pt x="2553027" y="895246"/>
                  <a:pt x="2523215" y="879503"/>
                </a:cubicBezTo>
                <a:cubicBezTo>
                  <a:pt x="2493403" y="863761"/>
                  <a:pt x="2423685" y="897360"/>
                  <a:pt x="2403498" y="902999"/>
                </a:cubicBezTo>
                <a:cubicBezTo>
                  <a:pt x="2383310" y="908638"/>
                  <a:pt x="2389648" y="915922"/>
                  <a:pt x="2363827" y="879503"/>
                </a:cubicBezTo>
                <a:cubicBezTo>
                  <a:pt x="2338005" y="843085"/>
                  <a:pt x="2318522" y="816769"/>
                  <a:pt x="2318522" y="816769"/>
                </a:cubicBezTo>
                <a:close/>
                <a:moveTo>
                  <a:pt x="2365470" y="816769"/>
                </a:moveTo>
                <a:cubicBezTo>
                  <a:pt x="2338944" y="819824"/>
                  <a:pt x="2381667" y="868460"/>
                  <a:pt x="2415704" y="870575"/>
                </a:cubicBezTo>
                <a:cubicBezTo>
                  <a:pt x="2440164" y="870175"/>
                  <a:pt x="2464225" y="864316"/>
                  <a:pt x="2486126" y="853423"/>
                </a:cubicBezTo>
                <a:cubicBezTo>
                  <a:pt x="2494812" y="851543"/>
                  <a:pt x="2408193" y="811600"/>
                  <a:pt x="2366409" y="816769"/>
                </a:cubicBezTo>
                <a:close/>
                <a:moveTo>
                  <a:pt x="2245752" y="1310184"/>
                </a:moveTo>
                <a:cubicBezTo>
                  <a:pt x="2238018" y="1329984"/>
                  <a:pt x="2232736" y="1350658"/>
                  <a:pt x="2230025" y="1371743"/>
                </a:cubicBezTo>
                <a:cubicBezTo>
                  <a:pt x="2229095" y="1384144"/>
                  <a:pt x="2226079" y="1396297"/>
                  <a:pt x="2221105" y="1407692"/>
                </a:cubicBezTo>
                <a:cubicBezTo>
                  <a:pt x="2217114" y="1420380"/>
                  <a:pt x="2234015" y="1405342"/>
                  <a:pt x="2244579" y="1424139"/>
                </a:cubicBezTo>
                <a:cubicBezTo>
                  <a:pt x="2255142" y="1442936"/>
                  <a:pt x="2250917" y="1447635"/>
                  <a:pt x="2270870" y="1426254"/>
                </a:cubicBezTo>
                <a:cubicBezTo>
                  <a:pt x="2287600" y="1405122"/>
                  <a:pt x="2315916" y="1396997"/>
                  <a:pt x="2341292" y="1406047"/>
                </a:cubicBezTo>
                <a:cubicBezTo>
                  <a:pt x="2369226" y="1415211"/>
                  <a:pt x="2390822" y="1418735"/>
                  <a:pt x="2381198" y="1401583"/>
                </a:cubicBezTo>
                <a:cubicBezTo>
                  <a:pt x="2371573" y="1384431"/>
                  <a:pt x="2357724" y="1386076"/>
                  <a:pt x="2339648" y="1362815"/>
                </a:cubicBezTo>
                <a:cubicBezTo>
                  <a:pt x="2324860" y="1344382"/>
                  <a:pt x="2304660" y="1331067"/>
                  <a:pt x="2281902" y="1324751"/>
                </a:cubicBezTo>
                <a:cubicBezTo>
                  <a:pt x="2258663" y="1316058"/>
                  <a:pt x="2256081" y="1287393"/>
                  <a:pt x="2246691" y="1310419"/>
                </a:cubicBezTo>
                <a:close/>
                <a:moveTo>
                  <a:pt x="2448098" y="3054757"/>
                </a:moveTo>
                <a:cubicBezTo>
                  <a:pt x="2436197" y="3024260"/>
                  <a:pt x="2408122" y="3003090"/>
                  <a:pt x="2375564" y="3000012"/>
                </a:cubicBezTo>
                <a:cubicBezTo>
                  <a:pt x="2323686" y="2990379"/>
                  <a:pt x="2305142" y="3009645"/>
                  <a:pt x="2286832" y="3015989"/>
                </a:cubicBezTo>
                <a:cubicBezTo>
                  <a:pt x="2268522" y="3022333"/>
                  <a:pt x="2304672" y="3025622"/>
                  <a:pt x="2329555" y="3015989"/>
                </a:cubicBezTo>
                <a:cubicBezTo>
                  <a:pt x="2344496" y="3008306"/>
                  <a:pt x="2362395" y="3009199"/>
                  <a:pt x="2376503" y="3018339"/>
                </a:cubicBezTo>
                <a:cubicBezTo>
                  <a:pt x="2379789" y="3022803"/>
                  <a:pt x="2368052" y="3025622"/>
                  <a:pt x="2363827" y="3020923"/>
                </a:cubicBezTo>
                <a:cubicBezTo>
                  <a:pt x="2359601" y="3016224"/>
                  <a:pt x="2358897" y="3032436"/>
                  <a:pt x="2387301" y="3042539"/>
                </a:cubicBezTo>
                <a:cubicBezTo>
                  <a:pt x="2415704" y="3052643"/>
                  <a:pt x="2422042" y="3057577"/>
                  <a:pt x="2424859" y="3069560"/>
                </a:cubicBezTo>
                <a:cubicBezTo>
                  <a:pt x="2425892" y="3079475"/>
                  <a:pt x="2428920" y="3089062"/>
                  <a:pt x="2433779" y="3097755"/>
                </a:cubicBezTo>
                <a:cubicBezTo>
                  <a:pt x="2440117" y="3107858"/>
                  <a:pt x="2442465" y="3112088"/>
                  <a:pt x="2430728" y="3116552"/>
                </a:cubicBezTo>
                <a:cubicBezTo>
                  <a:pt x="2418991" y="3121016"/>
                  <a:pt x="2423216" y="3120311"/>
                  <a:pt x="2430728" y="3125715"/>
                </a:cubicBezTo>
                <a:cubicBezTo>
                  <a:pt x="2446174" y="3134926"/>
                  <a:pt x="2463521" y="3140471"/>
                  <a:pt x="2481431" y="3141928"/>
                </a:cubicBezTo>
                <a:cubicBezTo>
                  <a:pt x="2504905" y="3144042"/>
                  <a:pt x="2513826" y="3148506"/>
                  <a:pt x="2496924" y="3126185"/>
                </a:cubicBezTo>
                <a:cubicBezTo>
                  <a:pt x="2480023" y="3103864"/>
                  <a:pt x="2450915" y="3060866"/>
                  <a:pt x="2448098" y="3054757"/>
                </a:cubicBezTo>
                <a:close/>
                <a:moveTo>
                  <a:pt x="2525797" y="3164249"/>
                </a:moveTo>
                <a:cubicBezTo>
                  <a:pt x="2534905" y="3174187"/>
                  <a:pt x="2538192" y="3188167"/>
                  <a:pt x="2534483" y="3201137"/>
                </a:cubicBezTo>
                <a:cubicBezTo>
                  <a:pt x="2534483" y="3209126"/>
                  <a:pt x="2518990" y="3203017"/>
                  <a:pt x="2491995" y="3195968"/>
                </a:cubicBezTo>
                <a:cubicBezTo>
                  <a:pt x="2465000" y="3188919"/>
                  <a:pt x="2468521" y="3192209"/>
                  <a:pt x="2491995" y="3204897"/>
                </a:cubicBezTo>
                <a:cubicBezTo>
                  <a:pt x="2515469" y="3217584"/>
                  <a:pt x="2530257" y="3214295"/>
                  <a:pt x="2529318" y="3231212"/>
                </a:cubicBezTo>
                <a:cubicBezTo>
                  <a:pt x="2528379" y="3248129"/>
                  <a:pt x="2550680" y="3232622"/>
                  <a:pt x="2560774" y="3222988"/>
                </a:cubicBezTo>
                <a:cubicBezTo>
                  <a:pt x="2570867" y="3213355"/>
                  <a:pt x="2569929" y="3221814"/>
                  <a:pt x="2611243" y="3228158"/>
                </a:cubicBezTo>
                <a:cubicBezTo>
                  <a:pt x="2652557" y="3234501"/>
                  <a:pt x="2661242" y="3241785"/>
                  <a:pt x="2654670" y="3223693"/>
                </a:cubicBezTo>
                <a:cubicBezTo>
                  <a:pt x="2648097" y="3205601"/>
                  <a:pt x="2673684" y="3207011"/>
                  <a:pt x="2636829" y="3189624"/>
                </a:cubicBezTo>
                <a:cubicBezTo>
                  <a:pt x="2599975" y="3172237"/>
                  <a:pt x="2511713" y="3148741"/>
                  <a:pt x="2525797" y="3164718"/>
                </a:cubicBezTo>
                <a:close/>
                <a:moveTo>
                  <a:pt x="2408427" y="3174587"/>
                </a:moveTo>
                <a:cubicBezTo>
                  <a:pt x="2392935" y="3157200"/>
                  <a:pt x="2373451" y="3154850"/>
                  <a:pt x="2373216" y="3169418"/>
                </a:cubicBezTo>
                <a:cubicBezTo>
                  <a:pt x="2372982" y="3183985"/>
                  <a:pt x="2378615" y="3183280"/>
                  <a:pt x="2392935" y="3187275"/>
                </a:cubicBezTo>
                <a:cubicBezTo>
                  <a:pt x="2407254" y="3191269"/>
                  <a:pt x="2417817" y="3186100"/>
                  <a:pt x="2407723" y="3175057"/>
                </a:cubicBezTo>
                <a:close/>
                <a:moveTo>
                  <a:pt x="2709364" y="3249539"/>
                </a:moveTo>
                <a:cubicBezTo>
                  <a:pt x="2692463" y="3243665"/>
                  <a:pt x="2688942" y="3256353"/>
                  <a:pt x="2700209" y="3267161"/>
                </a:cubicBezTo>
                <a:cubicBezTo>
                  <a:pt x="2711477" y="3277969"/>
                  <a:pt x="2728847" y="3273975"/>
                  <a:pt x="2747157" y="3273270"/>
                </a:cubicBezTo>
                <a:cubicBezTo>
                  <a:pt x="2765467" y="3272565"/>
                  <a:pt x="2738237" y="3260112"/>
                  <a:pt x="2708660" y="3250009"/>
                </a:cubicBezTo>
                <a:close/>
                <a:moveTo>
                  <a:pt x="2514530" y="1165684"/>
                </a:moveTo>
                <a:cubicBezTo>
                  <a:pt x="2491056" y="1175082"/>
                  <a:pt x="2478849" y="1181661"/>
                  <a:pt x="2498568" y="1207507"/>
                </a:cubicBezTo>
                <a:cubicBezTo>
                  <a:pt x="2518286" y="1233352"/>
                  <a:pt x="2529788" y="1249094"/>
                  <a:pt x="2537300" y="1231003"/>
                </a:cubicBezTo>
                <a:cubicBezTo>
                  <a:pt x="2544811" y="1212911"/>
                  <a:pt x="2551853" y="1149942"/>
                  <a:pt x="2513826" y="1166154"/>
                </a:cubicBezTo>
                <a:close/>
                <a:moveTo>
                  <a:pt x="2334015" y="1442466"/>
                </a:moveTo>
                <a:cubicBezTo>
                  <a:pt x="2300212" y="1447870"/>
                  <a:pt x="2288945" y="1449045"/>
                  <a:pt x="2294344" y="1467842"/>
                </a:cubicBezTo>
                <a:cubicBezTo>
                  <a:pt x="2299743" y="1486638"/>
                  <a:pt x="2308898" y="1483819"/>
                  <a:pt x="2331902" y="1472306"/>
                </a:cubicBezTo>
                <a:cubicBezTo>
                  <a:pt x="2354907" y="1460793"/>
                  <a:pt x="2370869" y="1436592"/>
                  <a:pt x="2334015" y="1442466"/>
                </a:cubicBezTo>
                <a:close/>
                <a:moveTo>
                  <a:pt x="2404437" y="1471366"/>
                </a:moveTo>
                <a:cubicBezTo>
                  <a:pt x="2398568" y="1473011"/>
                  <a:pt x="2396925" y="1486403"/>
                  <a:pt x="2404437" y="1498151"/>
                </a:cubicBezTo>
                <a:cubicBezTo>
                  <a:pt x="2411948" y="1509899"/>
                  <a:pt x="2426268" y="1494392"/>
                  <a:pt x="2432840" y="1479825"/>
                </a:cubicBezTo>
                <a:cubicBezTo>
                  <a:pt x="2439413" y="1465257"/>
                  <a:pt x="2425798" y="1464787"/>
                  <a:pt x="2404437" y="1471366"/>
                </a:cubicBezTo>
                <a:close/>
                <a:moveTo>
                  <a:pt x="2034721" y="552205"/>
                </a:moveTo>
                <a:cubicBezTo>
                  <a:pt x="2002797" y="553380"/>
                  <a:pt x="1954675" y="564658"/>
                  <a:pt x="1981435" y="565128"/>
                </a:cubicBezTo>
                <a:cubicBezTo>
                  <a:pt x="2011921" y="568295"/>
                  <a:pt x="2042580" y="569472"/>
                  <a:pt x="2073219" y="568652"/>
                </a:cubicBezTo>
                <a:cubicBezTo>
                  <a:pt x="2116645" y="566302"/>
                  <a:pt x="2120167" y="563248"/>
                  <a:pt x="2121810" y="542337"/>
                </a:cubicBezTo>
                <a:cubicBezTo>
                  <a:pt x="2123453" y="521425"/>
                  <a:pt x="2093641" y="550325"/>
                  <a:pt x="2034721" y="552205"/>
                </a:cubicBezTo>
                <a:close/>
                <a:moveTo>
                  <a:pt x="1834488" y="376220"/>
                </a:moveTo>
                <a:cubicBezTo>
                  <a:pt x="1801859" y="386558"/>
                  <a:pt x="1811014" y="393372"/>
                  <a:pt x="1848338" y="410289"/>
                </a:cubicBezTo>
                <a:cubicBezTo>
                  <a:pt x="1885661" y="427206"/>
                  <a:pt x="1888009" y="419218"/>
                  <a:pt x="1883783" y="386793"/>
                </a:cubicBezTo>
                <a:cubicBezTo>
                  <a:pt x="1879558" y="354369"/>
                  <a:pt x="1854441" y="370581"/>
                  <a:pt x="1834488" y="376220"/>
                </a:cubicBezTo>
                <a:close/>
                <a:moveTo>
                  <a:pt x="4117804" y="1209621"/>
                </a:moveTo>
                <a:cubicBezTo>
                  <a:pt x="4077194" y="1220899"/>
                  <a:pt x="4063814" y="1214320"/>
                  <a:pt x="4056067" y="1234762"/>
                </a:cubicBezTo>
                <a:cubicBezTo>
                  <a:pt x="4048321" y="1255203"/>
                  <a:pt x="4032593" y="1244395"/>
                  <a:pt x="4023439" y="1246745"/>
                </a:cubicBezTo>
                <a:cubicBezTo>
                  <a:pt x="4014284" y="1249094"/>
                  <a:pt x="4001373" y="1306659"/>
                  <a:pt x="3994800" y="1298201"/>
                </a:cubicBezTo>
                <a:cubicBezTo>
                  <a:pt x="3987523" y="1287973"/>
                  <a:pt x="3981467" y="1276935"/>
                  <a:pt x="3976726" y="1265307"/>
                </a:cubicBezTo>
                <a:cubicBezTo>
                  <a:pt x="3967571" y="1245570"/>
                  <a:pt x="3979777" y="1249094"/>
                  <a:pt x="3962171" y="1228418"/>
                </a:cubicBezTo>
                <a:cubicBezTo>
                  <a:pt x="3944566" y="1207742"/>
                  <a:pt x="3909120" y="1209856"/>
                  <a:pt x="3906538" y="1218315"/>
                </a:cubicBezTo>
                <a:cubicBezTo>
                  <a:pt x="3903956" y="1226773"/>
                  <a:pt x="3930012" y="1234057"/>
                  <a:pt x="3921796" y="1243690"/>
                </a:cubicBezTo>
                <a:cubicBezTo>
                  <a:pt x="3913580" y="1253324"/>
                  <a:pt x="3890811" y="1265072"/>
                  <a:pt x="3882595" y="1272121"/>
                </a:cubicBezTo>
                <a:cubicBezTo>
                  <a:pt x="3874379" y="1279169"/>
                  <a:pt x="3898557" y="1275880"/>
                  <a:pt x="3913580" y="1272121"/>
                </a:cubicBezTo>
                <a:cubicBezTo>
                  <a:pt x="3928604" y="1268361"/>
                  <a:pt x="3939167" y="1283633"/>
                  <a:pt x="3945270" y="1294207"/>
                </a:cubicBezTo>
                <a:cubicBezTo>
                  <a:pt x="3951374" y="1304780"/>
                  <a:pt x="3938463" y="1315118"/>
                  <a:pt x="3931890" y="1320287"/>
                </a:cubicBezTo>
                <a:cubicBezTo>
                  <a:pt x="3925317" y="1325456"/>
                  <a:pt x="3953956" y="1324047"/>
                  <a:pt x="3965223" y="1326161"/>
                </a:cubicBezTo>
                <a:cubicBezTo>
                  <a:pt x="3976491" y="1328276"/>
                  <a:pt x="3982594" y="1337909"/>
                  <a:pt x="3974848" y="1349657"/>
                </a:cubicBezTo>
                <a:cubicBezTo>
                  <a:pt x="3967101" y="1361405"/>
                  <a:pt x="4008885" y="1351537"/>
                  <a:pt x="4031889" y="1349657"/>
                </a:cubicBezTo>
                <a:cubicBezTo>
                  <a:pt x="4054894" y="1347777"/>
                  <a:pt x="4061232" y="1365634"/>
                  <a:pt x="4095974" y="1354591"/>
                </a:cubicBezTo>
                <a:cubicBezTo>
                  <a:pt x="4130715" y="1343548"/>
                  <a:pt x="4147616" y="1344488"/>
                  <a:pt x="4179541" y="1320757"/>
                </a:cubicBezTo>
                <a:cubicBezTo>
                  <a:pt x="4211466" y="1297026"/>
                  <a:pt x="4208884" y="1302665"/>
                  <a:pt x="4230010" y="1287628"/>
                </a:cubicBezTo>
                <a:cubicBezTo>
                  <a:pt x="4251137" y="1272590"/>
                  <a:pt x="4246207" y="1267656"/>
                  <a:pt x="4246911" y="1250739"/>
                </a:cubicBezTo>
                <a:cubicBezTo>
                  <a:pt x="4247615" y="1233822"/>
                  <a:pt x="4260996" y="1255438"/>
                  <a:pt x="4256066" y="1230063"/>
                </a:cubicBezTo>
                <a:cubicBezTo>
                  <a:pt x="4251137" y="1204687"/>
                  <a:pt x="4224846" y="1211501"/>
                  <a:pt x="4206771" y="1209621"/>
                </a:cubicBezTo>
                <a:cubicBezTo>
                  <a:pt x="4188696" y="1207742"/>
                  <a:pt x="4189165" y="1193174"/>
                  <a:pt x="4180010" y="1188710"/>
                </a:cubicBezTo>
                <a:cubicBezTo>
                  <a:pt x="4170855" y="1184246"/>
                  <a:pt x="4158884" y="1198578"/>
                  <a:pt x="4117804" y="1209856"/>
                </a:cubicBezTo>
                <a:close/>
                <a:moveTo>
                  <a:pt x="6822009" y="3403202"/>
                </a:moveTo>
                <a:cubicBezTo>
                  <a:pt x="6819169" y="3411755"/>
                  <a:pt x="6817737" y="3420730"/>
                  <a:pt x="6817784" y="3429753"/>
                </a:cubicBezTo>
                <a:cubicBezTo>
                  <a:pt x="6817784" y="3443145"/>
                  <a:pt x="6816141" y="3457478"/>
                  <a:pt x="6817784" y="3470871"/>
                </a:cubicBezTo>
                <a:cubicBezTo>
                  <a:pt x="6819427" y="3484263"/>
                  <a:pt x="6819662" y="3494367"/>
                  <a:pt x="6827174" y="3496951"/>
                </a:cubicBezTo>
                <a:cubicBezTo>
                  <a:pt x="6834920" y="3501251"/>
                  <a:pt x="6844310" y="3501251"/>
                  <a:pt x="6852056" y="3496951"/>
                </a:cubicBezTo>
                <a:cubicBezTo>
                  <a:pt x="6864497" y="3491077"/>
                  <a:pt x="6875530" y="3480974"/>
                  <a:pt x="6869661" y="3465466"/>
                </a:cubicBezTo>
                <a:cubicBezTo>
                  <a:pt x="6862807" y="3449348"/>
                  <a:pt x="6854967" y="3433653"/>
                  <a:pt x="6846187" y="3418475"/>
                </a:cubicBezTo>
                <a:cubicBezTo>
                  <a:pt x="6837971" y="3407197"/>
                  <a:pt x="6825296" y="3392159"/>
                  <a:pt x="6822009" y="3403437"/>
                </a:cubicBezTo>
                <a:close/>
                <a:moveTo>
                  <a:pt x="6812151" y="3384875"/>
                </a:moveTo>
                <a:cubicBezTo>
                  <a:pt x="6813559" y="3390514"/>
                  <a:pt x="6815437" y="3389340"/>
                  <a:pt x="6818019" y="3393334"/>
                </a:cubicBezTo>
                <a:cubicBezTo>
                  <a:pt x="6820601" y="3397328"/>
                  <a:pt x="6823653" y="3393334"/>
                  <a:pt x="6819897" y="3388635"/>
                </a:cubicBezTo>
                <a:cubicBezTo>
                  <a:pt x="6816141" y="3383935"/>
                  <a:pt x="6816611" y="3382761"/>
                  <a:pt x="6816611" y="3382761"/>
                </a:cubicBezTo>
                <a:cubicBezTo>
                  <a:pt x="6816611" y="3382761"/>
                  <a:pt x="6811916" y="3381116"/>
                  <a:pt x="6811916" y="3385815"/>
                </a:cubicBezTo>
                <a:moveTo>
                  <a:pt x="7965663" y="4179508"/>
                </a:moveTo>
                <a:cubicBezTo>
                  <a:pt x="7965663" y="4179508"/>
                  <a:pt x="7965663" y="4179508"/>
                  <a:pt x="7964254" y="4180918"/>
                </a:cubicBezTo>
                <a:cubicBezTo>
                  <a:pt x="7942189" y="4203239"/>
                  <a:pt x="7922471" y="4196895"/>
                  <a:pt x="7884678" y="4208643"/>
                </a:cubicBezTo>
                <a:cubicBezTo>
                  <a:pt x="7846884" y="4220391"/>
                  <a:pt x="7779749" y="4259395"/>
                  <a:pt x="7774819" y="4276546"/>
                </a:cubicBezTo>
                <a:cubicBezTo>
                  <a:pt x="7769890" y="4293698"/>
                  <a:pt x="7774819" y="4296048"/>
                  <a:pt x="7770125" y="4293698"/>
                </a:cubicBezTo>
                <a:cubicBezTo>
                  <a:pt x="7765148" y="4290221"/>
                  <a:pt x="7760782" y="4285945"/>
                  <a:pt x="7757213" y="4281011"/>
                </a:cubicBezTo>
                <a:cubicBezTo>
                  <a:pt x="7751298" y="4293370"/>
                  <a:pt x="7748552" y="4307021"/>
                  <a:pt x="7749232" y="4320719"/>
                </a:cubicBezTo>
                <a:cubicBezTo>
                  <a:pt x="7754749" y="4338200"/>
                  <a:pt x="7758223" y="4356245"/>
                  <a:pt x="7759561" y="4374524"/>
                </a:cubicBezTo>
                <a:cubicBezTo>
                  <a:pt x="7759561" y="4398020"/>
                  <a:pt x="7750172" y="4412588"/>
                  <a:pt x="7750876" y="4429035"/>
                </a:cubicBezTo>
                <a:cubicBezTo>
                  <a:pt x="7751580" y="4445482"/>
                  <a:pt x="7778810" y="4476027"/>
                  <a:pt x="7786087" y="4496234"/>
                </a:cubicBezTo>
                <a:cubicBezTo>
                  <a:pt x="7795312" y="4511153"/>
                  <a:pt x="7800805" y="4528071"/>
                  <a:pt x="7802049" y="4545575"/>
                </a:cubicBezTo>
                <a:cubicBezTo>
                  <a:pt x="7806040" y="4580584"/>
                  <a:pt x="7825523" y="4599850"/>
                  <a:pt x="7806040" y="4618647"/>
                </a:cubicBezTo>
                <a:cubicBezTo>
                  <a:pt x="7786556" y="4637444"/>
                  <a:pt x="7774115" y="4633450"/>
                  <a:pt x="7796415" y="4652951"/>
                </a:cubicBezTo>
                <a:cubicBezTo>
                  <a:pt x="7818715" y="4672453"/>
                  <a:pt x="7837495" y="4685141"/>
                  <a:pt x="7873410" y="4672453"/>
                </a:cubicBezTo>
                <a:cubicBezTo>
                  <a:pt x="7909325" y="4659765"/>
                  <a:pt x="7899936" y="4648957"/>
                  <a:pt x="7927870" y="4642613"/>
                </a:cubicBezTo>
                <a:cubicBezTo>
                  <a:pt x="7946696" y="4636434"/>
                  <a:pt x="7966015" y="4631876"/>
                  <a:pt x="7985616" y="4628986"/>
                </a:cubicBezTo>
                <a:cubicBezTo>
                  <a:pt x="8009090" y="4627576"/>
                  <a:pt x="8026460" y="4628986"/>
                  <a:pt x="8035381" y="4612773"/>
                </a:cubicBezTo>
                <a:cubicBezTo>
                  <a:pt x="8044301" y="4596561"/>
                  <a:pt x="8037728" y="4596326"/>
                  <a:pt x="8061671" y="4584343"/>
                </a:cubicBezTo>
                <a:cubicBezTo>
                  <a:pt x="8085615" y="4572360"/>
                  <a:pt x="8083268" y="4569306"/>
                  <a:pt x="8099465" y="4566251"/>
                </a:cubicBezTo>
                <a:cubicBezTo>
                  <a:pt x="8115662" y="4563197"/>
                  <a:pt x="8125756" y="4574710"/>
                  <a:pt x="8146413" y="4557323"/>
                </a:cubicBezTo>
                <a:cubicBezTo>
                  <a:pt x="8167070" y="4539936"/>
                  <a:pt x="8152046" y="4538761"/>
                  <a:pt x="8200168" y="4538761"/>
                </a:cubicBezTo>
                <a:cubicBezTo>
                  <a:pt x="8229276" y="4537516"/>
                  <a:pt x="8258337" y="4541839"/>
                  <a:pt x="8285848" y="4551449"/>
                </a:cubicBezTo>
                <a:cubicBezTo>
                  <a:pt x="8306130" y="4557957"/>
                  <a:pt x="8324557" y="4569235"/>
                  <a:pt x="8339603" y="4584343"/>
                </a:cubicBezTo>
                <a:cubicBezTo>
                  <a:pt x="8346880" y="4595387"/>
                  <a:pt x="8356505" y="4607839"/>
                  <a:pt x="8359556" y="4607839"/>
                </a:cubicBezTo>
                <a:cubicBezTo>
                  <a:pt x="8362608" y="4607839"/>
                  <a:pt x="8366833" y="4607839"/>
                  <a:pt x="8378101" y="4597266"/>
                </a:cubicBezTo>
                <a:cubicBezTo>
                  <a:pt x="8391857" y="4585260"/>
                  <a:pt x="8406269" y="4574028"/>
                  <a:pt x="8421293" y="4563667"/>
                </a:cubicBezTo>
                <a:cubicBezTo>
                  <a:pt x="8420753" y="4575109"/>
                  <a:pt x="8417772" y="4586340"/>
                  <a:pt x="8412608" y="4596561"/>
                </a:cubicBezTo>
                <a:cubicBezTo>
                  <a:pt x="8407350" y="4604197"/>
                  <a:pt x="8404791" y="4613384"/>
                  <a:pt x="8405331" y="4622642"/>
                </a:cubicBezTo>
                <a:cubicBezTo>
                  <a:pt x="8405331" y="4627106"/>
                  <a:pt x="8423640" y="4608544"/>
                  <a:pt x="8426222" y="4607839"/>
                </a:cubicBezTo>
                <a:cubicBezTo>
                  <a:pt x="8428805" y="4607134"/>
                  <a:pt x="8430917" y="4640734"/>
                  <a:pt x="8433265" y="4643553"/>
                </a:cubicBezTo>
                <a:cubicBezTo>
                  <a:pt x="8435612" y="4646373"/>
                  <a:pt x="8442889" y="4644963"/>
                  <a:pt x="8450166" y="4654831"/>
                </a:cubicBezTo>
                <a:cubicBezTo>
                  <a:pt x="8460142" y="4665263"/>
                  <a:pt x="8468100" y="4677458"/>
                  <a:pt x="8473640" y="4690780"/>
                </a:cubicBezTo>
                <a:cubicBezTo>
                  <a:pt x="8486199" y="4711574"/>
                  <a:pt x="8506879" y="4726165"/>
                  <a:pt x="8530682" y="4730958"/>
                </a:cubicBezTo>
                <a:cubicBezTo>
                  <a:pt x="8547395" y="4733589"/>
                  <a:pt x="8564437" y="4733589"/>
                  <a:pt x="8581151" y="4730958"/>
                </a:cubicBezTo>
                <a:cubicBezTo>
                  <a:pt x="8595470" y="4728608"/>
                  <a:pt x="8596409" y="4711456"/>
                  <a:pt x="8611432" y="4718270"/>
                </a:cubicBezTo>
                <a:cubicBezTo>
                  <a:pt x="8626455" y="4725084"/>
                  <a:pt x="8611432" y="4739182"/>
                  <a:pt x="8646878" y="4736127"/>
                </a:cubicBezTo>
                <a:cubicBezTo>
                  <a:pt x="8669155" y="4735093"/>
                  <a:pt x="8690376" y="4726376"/>
                  <a:pt x="8706972" y="4711456"/>
                </a:cubicBezTo>
                <a:cubicBezTo>
                  <a:pt x="8721291" y="4701823"/>
                  <a:pt x="8722934" y="4725084"/>
                  <a:pt x="8741244" y="4699473"/>
                </a:cubicBezTo>
                <a:cubicBezTo>
                  <a:pt x="8759553" y="4673863"/>
                  <a:pt x="8763074" y="4680207"/>
                  <a:pt x="8766126" y="4649427"/>
                </a:cubicBezTo>
                <a:cubicBezTo>
                  <a:pt x="8765867" y="4626049"/>
                  <a:pt x="8772840" y="4603140"/>
                  <a:pt x="8786079" y="4583873"/>
                </a:cubicBezTo>
                <a:cubicBezTo>
                  <a:pt x="8803919" y="4554738"/>
                  <a:pt x="8807910" y="4568836"/>
                  <a:pt x="8819882" y="4526308"/>
                </a:cubicBezTo>
                <a:cubicBezTo>
                  <a:pt x="8834060" y="4488597"/>
                  <a:pt x="8842698" y="4449030"/>
                  <a:pt x="8845468" y="4408829"/>
                </a:cubicBezTo>
                <a:cubicBezTo>
                  <a:pt x="8845867" y="4391324"/>
                  <a:pt x="8843426" y="4373867"/>
                  <a:pt x="8838191" y="4357137"/>
                </a:cubicBezTo>
                <a:cubicBezTo>
                  <a:pt x="8830210" y="4317664"/>
                  <a:pt x="8835844" y="4322129"/>
                  <a:pt x="8810257" y="4305682"/>
                </a:cubicBezTo>
                <a:cubicBezTo>
                  <a:pt x="8784671" y="4289234"/>
                  <a:pt x="8778098" y="4293698"/>
                  <a:pt x="8771760" y="4270672"/>
                </a:cubicBezTo>
                <a:cubicBezTo>
                  <a:pt x="8765422" y="4247647"/>
                  <a:pt x="8773403" y="4240833"/>
                  <a:pt x="8761431" y="4240833"/>
                </a:cubicBezTo>
                <a:cubicBezTo>
                  <a:pt x="8749460" y="4240833"/>
                  <a:pt x="8737957" y="4246002"/>
                  <a:pt x="8731619" y="4230259"/>
                </a:cubicBezTo>
                <a:cubicBezTo>
                  <a:pt x="8727746" y="4216726"/>
                  <a:pt x="8720915" y="4204203"/>
                  <a:pt x="8711666" y="4193606"/>
                </a:cubicBezTo>
                <a:cubicBezTo>
                  <a:pt x="8698052" y="4178803"/>
                  <a:pt x="8685375" y="4181858"/>
                  <a:pt x="8660493" y="4170110"/>
                </a:cubicBezTo>
                <a:cubicBezTo>
                  <a:pt x="8635611" y="4158362"/>
                  <a:pt x="8648287" y="4156012"/>
                  <a:pt x="8648287" y="4136510"/>
                </a:cubicBezTo>
                <a:cubicBezTo>
                  <a:pt x="8648287" y="4117009"/>
                  <a:pt x="8649695" y="4096333"/>
                  <a:pt x="8629977" y="4087404"/>
                </a:cubicBezTo>
                <a:cubicBezTo>
                  <a:pt x="8610258" y="4078476"/>
                  <a:pt x="8621995" y="4092338"/>
                  <a:pt x="8621995" y="4060619"/>
                </a:cubicBezTo>
                <a:cubicBezTo>
                  <a:pt x="8621995" y="4028899"/>
                  <a:pt x="8621995" y="4033128"/>
                  <a:pt x="8606033" y="4027724"/>
                </a:cubicBezTo>
                <a:cubicBezTo>
                  <a:pt x="8590071" y="4022320"/>
                  <a:pt x="8584672" y="4022790"/>
                  <a:pt x="8574343" y="4004228"/>
                </a:cubicBezTo>
                <a:cubicBezTo>
                  <a:pt x="8564015" y="3985666"/>
                  <a:pt x="8550869" y="3953007"/>
                  <a:pt x="8546175" y="3940084"/>
                </a:cubicBezTo>
                <a:cubicBezTo>
                  <a:pt x="8541480" y="3927162"/>
                  <a:pt x="8535376" y="3941494"/>
                  <a:pt x="8529039" y="3950893"/>
                </a:cubicBezTo>
                <a:cubicBezTo>
                  <a:pt x="8519649" y="3965883"/>
                  <a:pt x="8514321" y="3983035"/>
                  <a:pt x="8513546" y="4000704"/>
                </a:cubicBezTo>
                <a:cubicBezTo>
                  <a:pt x="8513546" y="4020206"/>
                  <a:pt x="8521997" y="4031249"/>
                  <a:pt x="8521997" y="4057094"/>
                </a:cubicBezTo>
                <a:cubicBezTo>
                  <a:pt x="8519180" y="4081788"/>
                  <a:pt x="8508945" y="4105050"/>
                  <a:pt x="8492654" y="4123823"/>
                </a:cubicBezTo>
                <a:cubicBezTo>
                  <a:pt x="8481386" y="4138625"/>
                  <a:pt x="8472466" y="4125232"/>
                  <a:pt x="8462842" y="4121238"/>
                </a:cubicBezTo>
                <a:cubicBezTo>
                  <a:pt x="8453217" y="4117244"/>
                  <a:pt x="8451105" y="4102911"/>
                  <a:pt x="8430682" y="4092808"/>
                </a:cubicBezTo>
                <a:cubicBezTo>
                  <a:pt x="8410260" y="4082705"/>
                  <a:pt x="8373172" y="4074011"/>
                  <a:pt x="8356035" y="4058504"/>
                </a:cubicBezTo>
                <a:cubicBezTo>
                  <a:pt x="8338899" y="4042997"/>
                  <a:pt x="8350636" y="4042527"/>
                  <a:pt x="8356035" y="4026550"/>
                </a:cubicBezTo>
                <a:cubicBezTo>
                  <a:pt x="8360472" y="4011207"/>
                  <a:pt x="8369392" y="3997556"/>
                  <a:pt x="8381622" y="3987311"/>
                </a:cubicBezTo>
                <a:cubicBezTo>
                  <a:pt x="8394532" y="3976973"/>
                  <a:pt x="8390777" y="3972744"/>
                  <a:pt x="8374580" y="3963815"/>
                </a:cubicBezTo>
                <a:cubicBezTo>
                  <a:pt x="8353735" y="3955474"/>
                  <a:pt x="8331200" y="3952255"/>
                  <a:pt x="8308853" y="3954417"/>
                </a:cubicBezTo>
                <a:cubicBezTo>
                  <a:pt x="8281623" y="3954417"/>
                  <a:pt x="8265660" y="3952537"/>
                  <a:pt x="8267304" y="3967810"/>
                </a:cubicBezTo>
                <a:cubicBezTo>
                  <a:pt x="8268947" y="3983082"/>
                  <a:pt x="8284909" y="3989191"/>
                  <a:pt x="8261904" y="3984727"/>
                </a:cubicBezTo>
                <a:cubicBezTo>
                  <a:pt x="8238900" y="3980263"/>
                  <a:pt x="8219182" y="3978383"/>
                  <a:pt x="8209088" y="3989191"/>
                </a:cubicBezTo>
                <a:cubicBezTo>
                  <a:pt x="8198994" y="4000610"/>
                  <a:pt x="8192680" y="4014895"/>
                  <a:pt x="8191013" y="4030074"/>
                </a:cubicBezTo>
                <a:cubicBezTo>
                  <a:pt x="8184910" y="4053570"/>
                  <a:pt x="8192422" y="4054980"/>
                  <a:pt x="8182797" y="4054980"/>
                </a:cubicBezTo>
                <a:cubicBezTo>
                  <a:pt x="8162023" y="4048941"/>
                  <a:pt x="8141835" y="4041094"/>
                  <a:pt x="8122469" y="4031484"/>
                </a:cubicBezTo>
                <a:cubicBezTo>
                  <a:pt x="8109793" y="4025845"/>
                  <a:pt x="8102751" y="4026315"/>
                  <a:pt x="8087962" y="4040412"/>
                </a:cubicBezTo>
                <a:cubicBezTo>
                  <a:pt x="8060873" y="4065835"/>
                  <a:pt x="8032095" y="4089401"/>
                  <a:pt x="8001813" y="4110900"/>
                </a:cubicBezTo>
                <a:cubicBezTo>
                  <a:pt x="7983972" y="4121003"/>
                  <a:pt x="7985147" y="4118419"/>
                  <a:pt x="7965663" y="4179743"/>
                </a:cubicBezTo>
                <a:close/>
                <a:moveTo>
                  <a:pt x="7253462" y="3506584"/>
                </a:moveTo>
                <a:cubicBezTo>
                  <a:pt x="7242194" y="3505175"/>
                  <a:pt x="7235856" y="3502120"/>
                  <a:pt x="7249706" y="3519977"/>
                </a:cubicBezTo>
                <a:cubicBezTo>
                  <a:pt x="7258720" y="3532453"/>
                  <a:pt x="7269119" y="3543896"/>
                  <a:pt x="7280691" y="3554046"/>
                </a:cubicBezTo>
                <a:cubicBezTo>
                  <a:pt x="7294072" y="3566499"/>
                  <a:pt x="7299001" y="3544883"/>
                  <a:pt x="7309095" y="3568849"/>
                </a:cubicBezTo>
                <a:cubicBezTo>
                  <a:pt x="7319188" y="3592814"/>
                  <a:pt x="7315433" y="3592345"/>
                  <a:pt x="7325527" y="3602213"/>
                </a:cubicBezTo>
                <a:cubicBezTo>
                  <a:pt x="7335621" y="3612081"/>
                  <a:pt x="7344306" y="3613726"/>
                  <a:pt x="7346888" y="3622654"/>
                </a:cubicBezTo>
                <a:cubicBezTo>
                  <a:pt x="7349376" y="3635131"/>
                  <a:pt x="7355503" y="3646573"/>
                  <a:pt x="7364494" y="3655549"/>
                </a:cubicBezTo>
                <a:cubicBezTo>
                  <a:pt x="7376231" y="3665417"/>
                  <a:pt x="7376231" y="3664007"/>
                  <a:pt x="7383273" y="3683274"/>
                </a:cubicBezTo>
                <a:cubicBezTo>
                  <a:pt x="7390315" y="3702541"/>
                  <a:pt x="7400878" y="3716638"/>
                  <a:pt x="7406747" y="3733085"/>
                </a:cubicBezTo>
                <a:cubicBezTo>
                  <a:pt x="7412615" y="3749533"/>
                  <a:pt x="7442427" y="3765040"/>
                  <a:pt x="7457920" y="3785011"/>
                </a:cubicBezTo>
                <a:cubicBezTo>
                  <a:pt x="7473413" y="3804983"/>
                  <a:pt x="7499704" y="3833648"/>
                  <a:pt x="7504868" y="3825659"/>
                </a:cubicBezTo>
                <a:cubicBezTo>
                  <a:pt x="7510032" y="3817671"/>
                  <a:pt x="7520361" y="3825659"/>
                  <a:pt x="7528342" y="3822840"/>
                </a:cubicBezTo>
                <a:cubicBezTo>
                  <a:pt x="7536323" y="3820020"/>
                  <a:pt x="7539140" y="3808272"/>
                  <a:pt x="7544305" y="3780547"/>
                </a:cubicBezTo>
                <a:cubicBezTo>
                  <a:pt x="7549610" y="3763841"/>
                  <a:pt x="7544868" y="3745562"/>
                  <a:pt x="7532098" y="3733555"/>
                </a:cubicBezTo>
                <a:cubicBezTo>
                  <a:pt x="7524586" y="3727211"/>
                  <a:pt x="7510736" y="3725801"/>
                  <a:pt x="7506980" y="3719693"/>
                </a:cubicBezTo>
                <a:cubicBezTo>
                  <a:pt x="7503225" y="3713583"/>
                  <a:pt x="7496887" y="3693377"/>
                  <a:pt x="7487732" y="3686798"/>
                </a:cubicBezTo>
                <a:cubicBezTo>
                  <a:pt x="7478577" y="3680219"/>
                  <a:pt x="7476465" y="3686798"/>
                  <a:pt x="7476465" y="3671291"/>
                </a:cubicBezTo>
                <a:cubicBezTo>
                  <a:pt x="7476465" y="3655784"/>
                  <a:pt x="7487262" y="3656959"/>
                  <a:pt x="7473883" y="3647795"/>
                </a:cubicBezTo>
                <a:cubicBezTo>
                  <a:pt x="7466206" y="3642485"/>
                  <a:pt x="7459657" y="3635695"/>
                  <a:pt x="7454634" y="3627823"/>
                </a:cubicBezTo>
                <a:cubicBezTo>
                  <a:pt x="7450409" y="3623359"/>
                  <a:pt x="7421536" y="3616310"/>
                  <a:pt x="7414024" y="3608557"/>
                </a:cubicBezTo>
                <a:cubicBezTo>
                  <a:pt x="7406512" y="3600803"/>
                  <a:pt x="7375057" y="3585061"/>
                  <a:pt x="7360034" y="3570963"/>
                </a:cubicBezTo>
                <a:cubicBezTo>
                  <a:pt x="7346372" y="3560085"/>
                  <a:pt x="7334236" y="3547444"/>
                  <a:pt x="7323884" y="3533370"/>
                </a:cubicBezTo>
                <a:cubicBezTo>
                  <a:pt x="7316842" y="3522092"/>
                  <a:pt x="7301818" y="3513163"/>
                  <a:pt x="7253462" y="3506584"/>
                </a:cubicBezTo>
                <a:close/>
                <a:moveTo>
                  <a:pt x="7564257" y="3827774"/>
                </a:moveTo>
                <a:cubicBezTo>
                  <a:pt x="7551582" y="3827774"/>
                  <a:pt x="7545243" y="3820255"/>
                  <a:pt x="7536558" y="3835763"/>
                </a:cubicBezTo>
                <a:cubicBezTo>
                  <a:pt x="7527873" y="3851270"/>
                  <a:pt x="7529046" y="3851270"/>
                  <a:pt x="7542426" y="3851270"/>
                </a:cubicBezTo>
                <a:cubicBezTo>
                  <a:pt x="7555807" y="3851270"/>
                  <a:pt x="7553224" y="3858084"/>
                  <a:pt x="7552520" y="3860198"/>
                </a:cubicBezTo>
                <a:cubicBezTo>
                  <a:pt x="7551816" y="3862313"/>
                  <a:pt x="7546182" y="3858554"/>
                  <a:pt x="7573412" y="3869596"/>
                </a:cubicBezTo>
                <a:cubicBezTo>
                  <a:pt x="7590243" y="3878126"/>
                  <a:pt x="7609914" y="3878971"/>
                  <a:pt x="7627402" y="3871946"/>
                </a:cubicBezTo>
                <a:cubicBezTo>
                  <a:pt x="7634914" y="3868187"/>
                  <a:pt x="7637496" y="3882050"/>
                  <a:pt x="7674350" y="3887924"/>
                </a:cubicBezTo>
                <a:cubicBezTo>
                  <a:pt x="7711205" y="3893798"/>
                  <a:pt x="7731627" y="3884634"/>
                  <a:pt x="7755571" y="3890508"/>
                </a:cubicBezTo>
                <a:cubicBezTo>
                  <a:pt x="7779514" y="3896382"/>
                  <a:pt x="7773881" y="3887454"/>
                  <a:pt x="7756744" y="3874531"/>
                </a:cubicBezTo>
                <a:cubicBezTo>
                  <a:pt x="7739608" y="3861608"/>
                  <a:pt x="7741251" y="3868657"/>
                  <a:pt x="7724115" y="3856204"/>
                </a:cubicBezTo>
                <a:cubicBezTo>
                  <a:pt x="7708059" y="3847205"/>
                  <a:pt x="7690148" y="3842059"/>
                  <a:pt x="7671768" y="3841167"/>
                </a:cubicBezTo>
                <a:cubicBezTo>
                  <a:pt x="7660501" y="3839287"/>
                  <a:pt x="7681393" y="3853149"/>
                  <a:pt x="7647120" y="3848685"/>
                </a:cubicBezTo>
                <a:cubicBezTo>
                  <a:pt x="7612848" y="3844221"/>
                  <a:pt x="7625290" y="3851740"/>
                  <a:pt x="7607684" y="3840227"/>
                </a:cubicBezTo>
                <a:cubicBezTo>
                  <a:pt x="7590079" y="3828714"/>
                  <a:pt x="7590079" y="3826834"/>
                  <a:pt x="7578342" y="3824720"/>
                </a:cubicBezTo>
                <a:cubicBezTo>
                  <a:pt x="7566605" y="3822605"/>
                  <a:pt x="7563553" y="3827774"/>
                  <a:pt x="7563553" y="3827774"/>
                </a:cubicBezTo>
                <a:close/>
                <a:moveTo>
                  <a:pt x="7835617" y="3882519"/>
                </a:moveTo>
                <a:cubicBezTo>
                  <a:pt x="7825993" y="3885574"/>
                  <a:pt x="7806274" y="3890978"/>
                  <a:pt x="7815429" y="3894972"/>
                </a:cubicBezTo>
                <a:cubicBezTo>
                  <a:pt x="7824584" y="3898966"/>
                  <a:pt x="7817542" y="3901551"/>
                  <a:pt x="7845945" y="3898966"/>
                </a:cubicBezTo>
                <a:cubicBezTo>
                  <a:pt x="7865499" y="3899601"/>
                  <a:pt x="7884912" y="3895489"/>
                  <a:pt x="7902518" y="3886984"/>
                </a:cubicBezTo>
                <a:cubicBezTo>
                  <a:pt x="7906274" y="3881110"/>
                  <a:pt x="7897588" y="3885104"/>
                  <a:pt x="7885851" y="3881580"/>
                </a:cubicBezTo>
                <a:cubicBezTo>
                  <a:pt x="7874114" y="3878055"/>
                  <a:pt x="7875288" y="3883929"/>
                  <a:pt x="7859091" y="3886044"/>
                </a:cubicBezTo>
                <a:cubicBezTo>
                  <a:pt x="7850875" y="3887806"/>
                  <a:pt x="7842284" y="3886561"/>
                  <a:pt x="7834912" y="3882519"/>
                </a:cubicBezTo>
                <a:close/>
                <a:moveTo>
                  <a:pt x="7935147" y="3880640"/>
                </a:moveTo>
                <a:cubicBezTo>
                  <a:pt x="7916133" y="3882755"/>
                  <a:pt x="7918480" y="3886984"/>
                  <a:pt x="7933503" y="3891448"/>
                </a:cubicBezTo>
                <a:cubicBezTo>
                  <a:pt x="7946250" y="3896194"/>
                  <a:pt x="7960029" y="3897416"/>
                  <a:pt x="7973410" y="3894972"/>
                </a:cubicBezTo>
                <a:cubicBezTo>
                  <a:pt x="7984348" y="3890790"/>
                  <a:pt x="7995663" y="3887641"/>
                  <a:pt x="8007211" y="3885574"/>
                </a:cubicBezTo>
                <a:cubicBezTo>
                  <a:pt x="8027869" y="3882050"/>
                  <a:pt x="8034911" y="3882519"/>
                  <a:pt x="8051343" y="3880640"/>
                </a:cubicBezTo>
                <a:lnTo>
                  <a:pt x="8068010" y="3878525"/>
                </a:lnTo>
                <a:cubicBezTo>
                  <a:pt x="8068010" y="3878525"/>
                  <a:pt x="8066366" y="3875001"/>
                  <a:pt x="8055099" y="3875470"/>
                </a:cubicBezTo>
                <a:cubicBezTo>
                  <a:pt x="8043832" y="3875940"/>
                  <a:pt x="8036085" y="3875470"/>
                  <a:pt x="8024817" y="3875470"/>
                </a:cubicBezTo>
                <a:cubicBezTo>
                  <a:pt x="8013550" y="3875470"/>
                  <a:pt x="7994301" y="3885339"/>
                  <a:pt x="7986320" y="3884869"/>
                </a:cubicBezTo>
                <a:cubicBezTo>
                  <a:pt x="7978339" y="3884399"/>
                  <a:pt x="7962846" y="3879465"/>
                  <a:pt x="7959090" y="3881814"/>
                </a:cubicBezTo>
                <a:cubicBezTo>
                  <a:pt x="7955334" y="3884164"/>
                  <a:pt x="7954630" y="3877115"/>
                  <a:pt x="7934208" y="3880640"/>
                </a:cubicBezTo>
                <a:close/>
                <a:moveTo>
                  <a:pt x="8041953" y="3904136"/>
                </a:moveTo>
                <a:lnTo>
                  <a:pt x="8041953" y="3904136"/>
                </a:lnTo>
                <a:cubicBezTo>
                  <a:pt x="8028573" y="3913299"/>
                  <a:pt x="8028104" y="3915884"/>
                  <a:pt x="8029277" y="3922932"/>
                </a:cubicBezTo>
                <a:cubicBezTo>
                  <a:pt x="8030216" y="3926504"/>
                  <a:pt x="8029700" y="3930310"/>
                  <a:pt x="8027869" y="3933505"/>
                </a:cubicBezTo>
                <a:cubicBezTo>
                  <a:pt x="8040780" y="3932260"/>
                  <a:pt x="8052892" y="3926621"/>
                  <a:pt x="8062141" y="3917528"/>
                </a:cubicBezTo>
                <a:cubicBezTo>
                  <a:pt x="8069817" y="3907613"/>
                  <a:pt x="8080545" y="3900517"/>
                  <a:pt x="8092657" y="3897322"/>
                </a:cubicBezTo>
                <a:cubicBezTo>
                  <a:pt x="8104676" y="3891918"/>
                  <a:pt x="8115708" y="3884540"/>
                  <a:pt x="8125286" y="3875470"/>
                </a:cubicBezTo>
                <a:cubicBezTo>
                  <a:pt x="8116484" y="3877280"/>
                  <a:pt x="8107470" y="3877820"/>
                  <a:pt x="8098526" y="3877115"/>
                </a:cubicBezTo>
                <a:cubicBezTo>
                  <a:pt x="8087446" y="3876857"/>
                  <a:pt x="8076648" y="3880522"/>
                  <a:pt x="8068010" y="3887454"/>
                </a:cubicBezTo>
                <a:cubicBezTo>
                  <a:pt x="8064019" y="3892153"/>
                  <a:pt x="8072235" y="3893092"/>
                  <a:pt x="8041249" y="3904840"/>
                </a:cubicBezTo>
                <a:close/>
                <a:moveTo>
                  <a:pt x="7930217" y="3912124"/>
                </a:moveTo>
                <a:cubicBezTo>
                  <a:pt x="7916367" y="3902021"/>
                  <a:pt x="7902753" y="3903431"/>
                  <a:pt x="7901813" y="3909540"/>
                </a:cubicBezTo>
                <a:cubicBezTo>
                  <a:pt x="7900874" y="3915649"/>
                  <a:pt x="7889841" y="3915414"/>
                  <a:pt x="7909325" y="3922698"/>
                </a:cubicBezTo>
                <a:cubicBezTo>
                  <a:pt x="7928808" y="3929981"/>
                  <a:pt x="7947588" y="3939615"/>
                  <a:pt x="7946180" y="3929511"/>
                </a:cubicBezTo>
                <a:cubicBezTo>
                  <a:pt x="7944771" y="3919408"/>
                  <a:pt x="7935616" y="3917058"/>
                  <a:pt x="7929513" y="3912829"/>
                </a:cubicBezTo>
                <a:close/>
                <a:moveTo>
                  <a:pt x="7802519" y="3496951"/>
                </a:moveTo>
                <a:cubicBezTo>
                  <a:pt x="7794537" y="3508464"/>
                  <a:pt x="7810030" y="3505409"/>
                  <a:pt x="7798293" y="3515513"/>
                </a:cubicBezTo>
                <a:cubicBezTo>
                  <a:pt x="7786556" y="3525616"/>
                  <a:pt x="7777401" y="3520917"/>
                  <a:pt x="7765664" y="3535719"/>
                </a:cubicBezTo>
                <a:cubicBezTo>
                  <a:pt x="7754913" y="3547749"/>
                  <a:pt x="7742496" y="3558205"/>
                  <a:pt x="7728810" y="3566734"/>
                </a:cubicBezTo>
                <a:cubicBezTo>
                  <a:pt x="7721533" y="3572138"/>
                  <a:pt x="7697355" y="3578482"/>
                  <a:pt x="7686557" y="3593050"/>
                </a:cubicBezTo>
                <a:cubicBezTo>
                  <a:pt x="7681158" y="3598665"/>
                  <a:pt x="7681346" y="3607594"/>
                  <a:pt x="7686956" y="3612974"/>
                </a:cubicBezTo>
                <a:cubicBezTo>
                  <a:pt x="7687966" y="3613937"/>
                  <a:pt x="7689092" y="3614736"/>
                  <a:pt x="7690312" y="3615371"/>
                </a:cubicBezTo>
                <a:cubicBezTo>
                  <a:pt x="7690312" y="3615371"/>
                  <a:pt x="7683975" y="3618425"/>
                  <a:pt x="7666838" y="3612081"/>
                </a:cubicBezTo>
                <a:cubicBezTo>
                  <a:pt x="7649703" y="3605737"/>
                  <a:pt x="7648764" y="3597514"/>
                  <a:pt x="7648764" y="3597514"/>
                </a:cubicBezTo>
                <a:cubicBezTo>
                  <a:pt x="7648764" y="3597514"/>
                  <a:pt x="7636557" y="3597514"/>
                  <a:pt x="7629515" y="3615371"/>
                </a:cubicBezTo>
                <a:cubicBezTo>
                  <a:pt x="7622473" y="3633227"/>
                  <a:pt x="7618717" y="3635812"/>
                  <a:pt x="7631158" y="3646855"/>
                </a:cubicBezTo>
                <a:cubicBezTo>
                  <a:pt x="7643599" y="3657898"/>
                  <a:pt x="7622473" y="3658368"/>
                  <a:pt x="7625290" y="3665652"/>
                </a:cubicBezTo>
                <a:cubicBezTo>
                  <a:pt x="7628106" y="3672936"/>
                  <a:pt x="7627872" y="3687268"/>
                  <a:pt x="7635383" y="3689148"/>
                </a:cubicBezTo>
                <a:cubicBezTo>
                  <a:pt x="7642895" y="3691028"/>
                  <a:pt x="7644539" y="3682099"/>
                  <a:pt x="7653693" y="3693612"/>
                </a:cubicBezTo>
                <a:cubicBezTo>
                  <a:pt x="7662848" y="3705125"/>
                  <a:pt x="7655101" y="3737315"/>
                  <a:pt x="7666838" y="3738959"/>
                </a:cubicBezTo>
                <a:cubicBezTo>
                  <a:pt x="7678575" y="3740604"/>
                  <a:pt x="7687261" y="3735435"/>
                  <a:pt x="7697355" y="3738959"/>
                </a:cubicBezTo>
                <a:cubicBezTo>
                  <a:pt x="7706580" y="3744833"/>
                  <a:pt x="7717941" y="3746290"/>
                  <a:pt x="7728341" y="3742953"/>
                </a:cubicBezTo>
                <a:cubicBezTo>
                  <a:pt x="7740007" y="3739758"/>
                  <a:pt x="7752448" y="3741191"/>
                  <a:pt x="7763082" y="3746948"/>
                </a:cubicBezTo>
                <a:cubicBezTo>
                  <a:pt x="7776932" y="3753762"/>
                  <a:pt x="7792025" y="3757662"/>
                  <a:pt x="7807448" y="3758461"/>
                </a:cubicBezTo>
                <a:cubicBezTo>
                  <a:pt x="7819654" y="3757286"/>
                  <a:pt x="7821767" y="3760341"/>
                  <a:pt x="7823880" y="3742953"/>
                </a:cubicBezTo>
                <a:cubicBezTo>
                  <a:pt x="7825993" y="3725567"/>
                  <a:pt x="7823880" y="3709120"/>
                  <a:pt x="7839372" y="3695961"/>
                </a:cubicBezTo>
                <a:cubicBezTo>
                  <a:pt x="7854865" y="3682804"/>
                  <a:pt x="7854865" y="3682334"/>
                  <a:pt x="7856040" y="3669881"/>
                </a:cubicBezTo>
                <a:cubicBezTo>
                  <a:pt x="7855546" y="3656395"/>
                  <a:pt x="7859044" y="3643072"/>
                  <a:pt x="7866133" y="3631583"/>
                </a:cubicBezTo>
                <a:cubicBezTo>
                  <a:pt x="7875288" y="3618660"/>
                  <a:pt x="7880452" y="3639101"/>
                  <a:pt x="7885382" y="3629233"/>
                </a:cubicBezTo>
                <a:cubicBezTo>
                  <a:pt x="7890311" y="3619365"/>
                  <a:pt x="7895006" y="3619365"/>
                  <a:pt x="7892189" y="3614196"/>
                </a:cubicBezTo>
                <a:cubicBezTo>
                  <a:pt x="7889372" y="3609027"/>
                  <a:pt x="7875758" y="3609262"/>
                  <a:pt x="7870358" y="3599863"/>
                </a:cubicBezTo>
                <a:cubicBezTo>
                  <a:pt x="7864959" y="3590465"/>
                  <a:pt x="7872002" y="3585296"/>
                  <a:pt x="7865663" y="3566029"/>
                </a:cubicBezTo>
                <a:cubicBezTo>
                  <a:pt x="7859326" y="3546762"/>
                  <a:pt x="7855570" y="3554046"/>
                  <a:pt x="7864490" y="3542533"/>
                </a:cubicBezTo>
                <a:cubicBezTo>
                  <a:pt x="7873410" y="3531020"/>
                  <a:pt x="7881156" y="3529611"/>
                  <a:pt x="7882095" y="3521152"/>
                </a:cubicBezTo>
                <a:cubicBezTo>
                  <a:pt x="7883034" y="3512693"/>
                  <a:pt x="7887025" y="3512223"/>
                  <a:pt x="7898292" y="3504235"/>
                </a:cubicBezTo>
                <a:cubicBezTo>
                  <a:pt x="7909560" y="3496246"/>
                  <a:pt x="7896415" y="3500005"/>
                  <a:pt x="7885851" y="3492017"/>
                </a:cubicBezTo>
                <a:cubicBezTo>
                  <a:pt x="7875288" y="3484028"/>
                  <a:pt x="7855100" y="3454188"/>
                  <a:pt x="7842659" y="3454423"/>
                </a:cubicBezTo>
                <a:cubicBezTo>
                  <a:pt x="7835147" y="3456068"/>
                  <a:pt x="7809796" y="3486143"/>
                  <a:pt x="7801814" y="3497656"/>
                </a:cubicBezTo>
                <a:close/>
                <a:moveTo>
                  <a:pt x="9380910" y="4554269"/>
                </a:moveTo>
                <a:cubicBezTo>
                  <a:pt x="9375746" y="4550509"/>
                  <a:pt x="9371286" y="4553094"/>
                  <a:pt x="9383023" y="4567191"/>
                </a:cubicBezTo>
                <a:cubicBezTo>
                  <a:pt x="9394760" y="4581289"/>
                  <a:pt x="9395933" y="4577059"/>
                  <a:pt x="9403445" y="4577529"/>
                </a:cubicBezTo>
                <a:cubicBezTo>
                  <a:pt x="9410957" y="4577999"/>
                  <a:pt x="9417295" y="4605490"/>
                  <a:pt x="9421520" y="4612538"/>
                </a:cubicBezTo>
                <a:cubicBezTo>
                  <a:pt x="9425182" y="4617942"/>
                  <a:pt x="9429243" y="4623065"/>
                  <a:pt x="9433727" y="4627811"/>
                </a:cubicBezTo>
                <a:cubicBezTo>
                  <a:pt x="9435839" y="4642214"/>
                  <a:pt x="9435839" y="4656875"/>
                  <a:pt x="9433727" y="4671278"/>
                </a:cubicBezTo>
                <a:cubicBezTo>
                  <a:pt x="9429971" y="4684671"/>
                  <a:pt x="9421755" y="4690545"/>
                  <a:pt x="9419173" y="4702998"/>
                </a:cubicBezTo>
                <a:cubicBezTo>
                  <a:pt x="9416590" y="4715450"/>
                  <a:pt x="9431379" y="4711926"/>
                  <a:pt x="9441239" y="4715920"/>
                </a:cubicBezTo>
                <a:cubicBezTo>
                  <a:pt x="9451097" y="4719915"/>
                  <a:pt x="9449220" y="4719915"/>
                  <a:pt x="9445464" y="4730958"/>
                </a:cubicBezTo>
                <a:cubicBezTo>
                  <a:pt x="9441708" y="4742001"/>
                  <a:pt x="9430440" y="4746935"/>
                  <a:pt x="9430440" y="4748815"/>
                </a:cubicBezTo>
                <a:cubicBezTo>
                  <a:pt x="9430440" y="4750694"/>
                  <a:pt x="9452271" y="4763382"/>
                  <a:pt x="9463538" y="4748815"/>
                </a:cubicBezTo>
                <a:cubicBezTo>
                  <a:pt x="9477013" y="4734882"/>
                  <a:pt x="9488398" y="4719045"/>
                  <a:pt x="9497341" y="4701823"/>
                </a:cubicBezTo>
                <a:cubicBezTo>
                  <a:pt x="9502036" y="4687491"/>
                  <a:pt x="9488656" y="4693834"/>
                  <a:pt x="9504149" y="4683496"/>
                </a:cubicBezTo>
                <a:cubicBezTo>
                  <a:pt x="9519642" y="4673158"/>
                  <a:pt x="9517529" y="4677857"/>
                  <a:pt x="9525510" y="4664934"/>
                </a:cubicBezTo>
                <a:cubicBezTo>
                  <a:pt x="9533491" y="4652011"/>
                  <a:pt x="9541942" y="4638619"/>
                  <a:pt x="9533021" y="4631570"/>
                </a:cubicBezTo>
                <a:cubicBezTo>
                  <a:pt x="9524102" y="4624521"/>
                  <a:pt x="9513773" y="4640029"/>
                  <a:pt x="9505792" y="4643083"/>
                </a:cubicBezTo>
                <a:cubicBezTo>
                  <a:pt x="9497435" y="4646654"/>
                  <a:pt x="9487858" y="4645856"/>
                  <a:pt x="9480205" y="4640968"/>
                </a:cubicBezTo>
                <a:cubicBezTo>
                  <a:pt x="9468938" y="4635564"/>
                  <a:pt x="9466825" y="4635564"/>
                  <a:pt x="9462599" y="4625696"/>
                </a:cubicBezTo>
                <a:cubicBezTo>
                  <a:pt x="9460229" y="4620057"/>
                  <a:pt x="9456989" y="4614818"/>
                  <a:pt x="9452976" y="4610189"/>
                </a:cubicBezTo>
                <a:cubicBezTo>
                  <a:pt x="9452976" y="4610189"/>
                  <a:pt x="9449689" y="4627106"/>
                  <a:pt x="9441708" y="4621702"/>
                </a:cubicBezTo>
                <a:cubicBezTo>
                  <a:pt x="9433727" y="4616298"/>
                  <a:pt x="9435839" y="4610189"/>
                  <a:pt x="9429971" y="4600790"/>
                </a:cubicBezTo>
                <a:cubicBezTo>
                  <a:pt x="9426379" y="4594493"/>
                  <a:pt x="9423163" y="4587985"/>
                  <a:pt x="9420346" y="4581289"/>
                </a:cubicBezTo>
                <a:cubicBezTo>
                  <a:pt x="9416590" y="4574240"/>
                  <a:pt x="9420346" y="4560847"/>
                  <a:pt x="9401098" y="4558968"/>
                </a:cubicBezTo>
                <a:cubicBezTo>
                  <a:pt x="9381849" y="4557088"/>
                  <a:pt x="9384900" y="4558498"/>
                  <a:pt x="9380206" y="4554738"/>
                </a:cubicBezTo>
                <a:close/>
                <a:moveTo>
                  <a:pt x="9384196" y="4734952"/>
                </a:moveTo>
                <a:cubicBezTo>
                  <a:pt x="9373680" y="4744374"/>
                  <a:pt x="9364173" y="4754830"/>
                  <a:pt x="9355793" y="4766202"/>
                </a:cubicBezTo>
                <a:cubicBezTo>
                  <a:pt x="9347483" y="4776963"/>
                  <a:pt x="9340816" y="4788923"/>
                  <a:pt x="9336075" y="4801681"/>
                </a:cubicBezTo>
                <a:cubicBezTo>
                  <a:pt x="9324667" y="4817540"/>
                  <a:pt x="9308939" y="4829758"/>
                  <a:pt x="9290770" y="4836925"/>
                </a:cubicBezTo>
                <a:cubicBezTo>
                  <a:pt x="9264949" y="4850317"/>
                  <a:pt x="9255324" y="4855956"/>
                  <a:pt x="9246874" y="4868409"/>
                </a:cubicBezTo>
                <a:cubicBezTo>
                  <a:pt x="9238423" y="4880862"/>
                  <a:pt x="9207907" y="4919630"/>
                  <a:pt x="9204151" y="4924094"/>
                </a:cubicBezTo>
                <a:cubicBezTo>
                  <a:pt x="9200395" y="4928559"/>
                  <a:pt x="9218470" y="4933023"/>
                  <a:pt x="9237249" y="4933023"/>
                </a:cubicBezTo>
                <a:cubicBezTo>
                  <a:pt x="9256028" y="4933023"/>
                  <a:pt x="9284197" y="4949940"/>
                  <a:pt x="9301333" y="4933023"/>
                </a:cubicBezTo>
                <a:cubicBezTo>
                  <a:pt x="9317108" y="4909433"/>
                  <a:pt x="9331216" y="4884786"/>
                  <a:pt x="9343587" y="4859246"/>
                </a:cubicBezTo>
                <a:cubicBezTo>
                  <a:pt x="9353938" y="4846158"/>
                  <a:pt x="9365934" y="4834481"/>
                  <a:pt x="9379267" y="4824472"/>
                </a:cubicBezTo>
                <a:cubicBezTo>
                  <a:pt x="9395229" y="4810139"/>
                  <a:pt x="9421990" y="4783119"/>
                  <a:pt x="9421990" y="4772781"/>
                </a:cubicBezTo>
                <a:cubicBezTo>
                  <a:pt x="9421074" y="4763335"/>
                  <a:pt x="9418774" y="4754078"/>
                  <a:pt x="9415182" y="4745290"/>
                </a:cubicBezTo>
                <a:cubicBezTo>
                  <a:pt x="9411121" y="4752316"/>
                  <a:pt x="9403305" y="4756287"/>
                  <a:pt x="9395229" y="4755394"/>
                </a:cubicBezTo>
                <a:cubicBezTo>
                  <a:pt x="9380675" y="4753749"/>
                  <a:pt x="9383492" y="4735422"/>
                  <a:pt x="9383492" y="4735422"/>
                </a:cubicBezTo>
                <a:close/>
                <a:moveTo>
                  <a:pt x="9258141" y="4926209"/>
                </a:moveTo>
                <a:cubicBezTo>
                  <a:pt x="9239362" y="4916106"/>
                  <a:pt x="9234667" y="4934668"/>
                  <a:pt x="9232789" y="4953700"/>
                </a:cubicBezTo>
                <a:cubicBezTo>
                  <a:pt x="9230911" y="4972731"/>
                  <a:pt x="9240770" y="4956519"/>
                  <a:pt x="9256263" y="4948060"/>
                </a:cubicBezTo>
                <a:cubicBezTo>
                  <a:pt x="9271756" y="4939602"/>
                  <a:pt x="9264714" y="4930438"/>
                  <a:pt x="9257437" y="4926679"/>
                </a:cubicBezTo>
                <a:close/>
                <a:moveTo>
                  <a:pt x="8622935" y="4795572"/>
                </a:moveTo>
                <a:cubicBezTo>
                  <a:pt x="8601808" y="4788523"/>
                  <a:pt x="8605329" y="4808729"/>
                  <a:pt x="8608616" y="4823532"/>
                </a:cubicBezTo>
                <a:cubicBezTo>
                  <a:pt x="8611198" y="4837488"/>
                  <a:pt x="8616456" y="4850811"/>
                  <a:pt x="8624109" y="4862770"/>
                </a:cubicBezTo>
                <a:cubicBezTo>
                  <a:pt x="8637442" y="4875247"/>
                  <a:pt x="8656432" y="4879640"/>
                  <a:pt x="8673873" y="4874283"/>
                </a:cubicBezTo>
                <a:cubicBezTo>
                  <a:pt x="8685610" y="4868879"/>
                  <a:pt x="8694061" y="4850787"/>
                  <a:pt x="8705798" y="4832930"/>
                </a:cubicBezTo>
                <a:cubicBezTo>
                  <a:pt x="8715939" y="4819397"/>
                  <a:pt x="8721244" y="4802855"/>
                  <a:pt x="8720821" y="4785938"/>
                </a:cubicBezTo>
                <a:cubicBezTo>
                  <a:pt x="8718709" y="4775365"/>
                  <a:pt x="8703685" y="4795337"/>
                  <a:pt x="8694061" y="4799801"/>
                </a:cubicBezTo>
                <a:cubicBezTo>
                  <a:pt x="8682582" y="4808824"/>
                  <a:pt x="8667934" y="4812818"/>
                  <a:pt x="8653451" y="4810844"/>
                </a:cubicBezTo>
                <a:cubicBezTo>
                  <a:pt x="8642512" y="4807132"/>
                  <a:pt x="8632019" y="4802174"/>
                  <a:pt x="8622230" y="4796042"/>
                </a:cubicBezTo>
                <a:close/>
                <a:moveTo>
                  <a:pt x="8356740" y="3727211"/>
                </a:moveTo>
                <a:cubicBezTo>
                  <a:pt x="8339603" y="3731205"/>
                  <a:pt x="8331153" y="3716168"/>
                  <a:pt x="8317304" y="3687268"/>
                </a:cubicBezTo>
                <a:cubicBezTo>
                  <a:pt x="8303454" y="3658368"/>
                  <a:pt x="8292655" y="3654609"/>
                  <a:pt x="8257444" y="3667532"/>
                </a:cubicBezTo>
                <a:cubicBezTo>
                  <a:pt x="8222233" y="3680454"/>
                  <a:pt x="8227633" y="3677400"/>
                  <a:pt x="8251107" y="3686328"/>
                </a:cubicBezTo>
                <a:cubicBezTo>
                  <a:pt x="8274581" y="3695257"/>
                  <a:pt x="8277632" y="3698311"/>
                  <a:pt x="8280918" y="3698311"/>
                </a:cubicBezTo>
                <a:cubicBezTo>
                  <a:pt x="8284205" y="3698311"/>
                  <a:pt x="8318242" y="3703246"/>
                  <a:pt x="8310731" y="3708179"/>
                </a:cubicBezTo>
                <a:cubicBezTo>
                  <a:pt x="8303219" y="3713114"/>
                  <a:pt x="8271294" y="3718283"/>
                  <a:pt x="8291482" y="3731675"/>
                </a:cubicBezTo>
                <a:cubicBezTo>
                  <a:pt x="8311669" y="3745068"/>
                  <a:pt x="8303454" y="3735670"/>
                  <a:pt x="8356740" y="3762690"/>
                </a:cubicBezTo>
                <a:cubicBezTo>
                  <a:pt x="8410025" y="3789710"/>
                  <a:pt x="8418711" y="3769504"/>
                  <a:pt x="8435847" y="3804278"/>
                </a:cubicBezTo>
                <a:cubicBezTo>
                  <a:pt x="8452983" y="3839052"/>
                  <a:pt x="8452983" y="3833178"/>
                  <a:pt x="8439133" y="3842341"/>
                </a:cubicBezTo>
                <a:cubicBezTo>
                  <a:pt x="8425284" y="3851505"/>
                  <a:pt x="8406974" y="3860198"/>
                  <a:pt x="8414485" y="3861138"/>
                </a:cubicBezTo>
                <a:cubicBezTo>
                  <a:pt x="8433617" y="3864263"/>
                  <a:pt x="8452889" y="3866284"/>
                  <a:pt x="8472232" y="3867247"/>
                </a:cubicBezTo>
                <a:cubicBezTo>
                  <a:pt x="8508381" y="3869127"/>
                  <a:pt x="8474344" y="3890743"/>
                  <a:pt x="8514954" y="3890743"/>
                </a:cubicBezTo>
                <a:cubicBezTo>
                  <a:pt x="8541574" y="3893750"/>
                  <a:pt x="8567606" y="3881368"/>
                  <a:pt x="8582090" y="3858789"/>
                </a:cubicBezTo>
                <a:cubicBezTo>
                  <a:pt x="8598287" y="3839992"/>
                  <a:pt x="8601339" y="3849860"/>
                  <a:pt x="8635611" y="3858789"/>
                </a:cubicBezTo>
                <a:cubicBezTo>
                  <a:pt x="8669883" y="3867717"/>
                  <a:pt x="8682559" y="3896617"/>
                  <a:pt x="8724342" y="3908600"/>
                </a:cubicBezTo>
                <a:cubicBezTo>
                  <a:pt x="8766126" y="3920583"/>
                  <a:pt x="8785140" y="3936560"/>
                  <a:pt x="8758379" y="3911654"/>
                </a:cubicBezTo>
                <a:cubicBezTo>
                  <a:pt x="8735516" y="3886843"/>
                  <a:pt x="8711291" y="3863300"/>
                  <a:pt x="8685845" y="3841167"/>
                </a:cubicBezTo>
                <a:cubicBezTo>
                  <a:pt x="8649460" y="3812267"/>
                  <a:pt x="8647348" y="3809212"/>
                  <a:pt x="8636550" y="3787361"/>
                </a:cubicBezTo>
                <a:cubicBezTo>
                  <a:pt x="8625751" y="3765510"/>
                  <a:pt x="8589602" y="3740369"/>
                  <a:pt x="8546879" y="3722512"/>
                </a:cubicBezTo>
                <a:cubicBezTo>
                  <a:pt x="8509532" y="3709073"/>
                  <a:pt x="8471339" y="3698076"/>
                  <a:pt x="8432561" y="3689618"/>
                </a:cubicBezTo>
                <a:cubicBezTo>
                  <a:pt x="8381857" y="3673406"/>
                  <a:pt x="8373406" y="3723217"/>
                  <a:pt x="8356740" y="3727211"/>
                </a:cubicBezTo>
                <a:close/>
                <a:moveTo>
                  <a:pt x="8075052" y="3627589"/>
                </a:moveTo>
                <a:cubicBezTo>
                  <a:pt x="8059089" y="3638867"/>
                  <a:pt x="8056977" y="3632053"/>
                  <a:pt x="8045005" y="3624534"/>
                </a:cubicBezTo>
                <a:cubicBezTo>
                  <a:pt x="8033033" y="3617015"/>
                  <a:pt x="8036554" y="3640041"/>
                  <a:pt x="8009794" y="3627589"/>
                </a:cubicBezTo>
                <a:cubicBezTo>
                  <a:pt x="7983033" y="3615136"/>
                  <a:pt x="7973175" y="3609027"/>
                  <a:pt x="7944536" y="3630173"/>
                </a:cubicBezTo>
                <a:cubicBezTo>
                  <a:pt x="7915898" y="3651319"/>
                  <a:pt x="7933973" y="3659778"/>
                  <a:pt x="7933268" y="3674815"/>
                </a:cubicBezTo>
                <a:cubicBezTo>
                  <a:pt x="7925640" y="3700356"/>
                  <a:pt x="7914654" y="3724768"/>
                  <a:pt x="7900640" y="3747418"/>
                </a:cubicBezTo>
                <a:cubicBezTo>
                  <a:pt x="7892189" y="3762925"/>
                  <a:pt x="7892189" y="3768329"/>
                  <a:pt x="7898762" y="3778432"/>
                </a:cubicBezTo>
                <a:cubicBezTo>
                  <a:pt x="7905334" y="3788536"/>
                  <a:pt x="7914725" y="3784541"/>
                  <a:pt x="7918715" y="3789476"/>
                </a:cubicBezTo>
                <a:cubicBezTo>
                  <a:pt x="7921203" y="3808625"/>
                  <a:pt x="7919607" y="3828079"/>
                  <a:pt x="7914020" y="3846571"/>
                </a:cubicBezTo>
                <a:cubicBezTo>
                  <a:pt x="7909325" y="3859493"/>
                  <a:pt x="7925287" y="3862078"/>
                  <a:pt x="7941954" y="3858319"/>
                </a:cubicBezTo>
                <a:cubicBezTo>
                  <a:pt x="7958621" y="3854559"/>
                  <a:pt x="7944067" y="3853385"/>
                  <a:pt x="7944067" y="3839757"/>
                </a:cubicBezTo>
                <a:cubicBezTo>
                  <a:pt x="7944067" y="3826129"/>
                  <a:pt x="7952048" y="3819785"/>
                  <a:pt x="7952048" y="3794410"/>
                </a:cubicBezTo>
                <a:lnTo>
                  <a:pt x="7952048" y="3757286"/>
                </a:lnTo>
                <a:cubicBezTo>
                  <a:pt x="7952048" y="3757286"/>
                  <a:pt x="7956508" y="3754701"/>
                  <a:pt x="7962611" y="3763395"/>
                </a:cubicBezTo>
                <a:cubicBezTo>
                  <a:pt x="7968714" y="3772088"/>
                  <a:pt x="7977165" y="3796289"/>
                  <a:pt x="7984442" y="3808742"/>
                </a:cubicBezTo>
                <a:cubicBezTo>
                  <a:pt x="7991719" y="3821195"/>
                  <a:pt x="7999230" y="3830358"/>
                  <a:pt x="8010498" y="3821665"/>
                </a:cubicBezTo>
                <a:cubicBezTo>
                  <a:pt x="8021766" y="3812972"/>
                  <a:pt x="8032329" y="3803103"/>
                  <a:pt x="8032329" y="3803103"/>
                </a:cubicBezTo>
                <a:cubicBezTo>
                  <a:pt x="8032329" y="3803103"/>
                  <a:pt x="8010498" y="3796289"/>
                  <a:pt x="8010498" y="3788771"/>
                </a:cubicBezTo>
                <a:cubicBezTo>
                  <a:pt x="8015826" y="3775871"/>
                  <a:pt x="8013456" y="3761069"/>
                  <a:pt x="8004395" y="3750472"/>
                </a:cubicBezTo>
                <a:cubicBezTo>
                  <a:pt x="7989137" y="3725567"/>
                  <a:pt x="7980921" y="3724392"/>
                  <a:pt x="8000639" y="3723217"/>
                </a:cubicBezTo>
                <a:cubicBezTo>
                  <a:pt x="8020358" y="3722042"/>
                  <a:pt x="8019183" y="3702541"/>
                  <a:pt x="8030451" y="3697136"/>
                </a:cubicBezTo>
                <a:cubicBezTo>
                  <a:pt x="8039089" y="3693659"/>
                  <a:pt x="8048432" y="3692367"/>
                  <a:pt x="8057681" y="3693377"/>
                </a:cubicBezTo>
                <a:cubicBezTo>
                  <a:pt x="8050005" y="3686211"/>
                  <a:pt x="8039113" y="3683626"/>
                  <a:pt x="8029043" y="3686563"/>
                </a:cubicBezTo>
                <a:cubicBezTo>
                  <a:pt x="8012869" y="3689970"/>
                  <a:pt x="7997118" y="3695163"/>
                  <a:pt x="7982095" y="3702071"/>
                </a:cubicBezTo>
                <a:cubicBezTo>
                  <a:pt x="7967541" y="3710059"/>
                  <a:pt x="7954865" y="3714994"/>
                  <a:pt x="7952282" y="3700191"/>
                </a:cubicBezTo>
                <a:cubicBezTo>
                  <a:pt x="7948785" y="3687503"/>
                  <a:pt x="7947822" y="3674251"/>
                  <a:pt x="7949466" y="3661188"/>
                </a:cubicBezTo>
                <a:cubicBezTo>
                  <a:pt x="7951578" y="3640746"/>
                  <a:pt x="7974818" y="3656254"/>
                  <a:pt x="7992188" y="3651319"/>
                </a:cubicBezTo>
                <a:cubicBezTo>
                  <a:pt x="8009559" y="3646385"/>
                  <a:pt x="8009325" y="3647560"/>
                  <a:pt x="8047352" y="3649910"/>
                </a:cubicBezTo>
                <a:cubicBezTo>
                  <a:pt x="8085380" y="3652259"/>
                  <a:pt x="8087962" y="3643801"/>
                  <a:pt x="8099230" y="3628293"/>
                </a:cubicBezTo>
                <a:cubicBezTo>
                  <a:pt x="8106530" y="3617861"/>
                  <a:pt x="8112516" y="3606583"/>
                  <a:pt x="8117070" y="3594694"/>
                </a:cubicBezTo>
                <a:cubicBezTo>
                  <a:pt x="8117070" y="3594694"/>
                  <a:pt x="8091249" y="3616545"/>
                  <a:pt x="8075052" y="3627589"/>
                </a:cubicBezTo>
                <a:close/>
                <a:moveTo>
                  <a:pt x="8164957" y="3573313"/>
                </a:moveTo>
                <a:cubicBezTo>
                  <a:pt x="8168243" y="3567204"/>
                  <a:pt x="8137023" y="3594694"/>
                  <a:pt x="8131155" y="3600333"/>
                </a:cubicBezTo>
                <a:cubicBezTo>
                  <a:pt x="8125286" y="3605972"/>
                  <a:pt x="8131155" y="3613726"/>
                  <a:pt x="8135380" y="3621715"/>
                </a:cubicBezTo>
                <a:cubicBezTo>
                  <a:pt x="8138291" y="3635319"/>
                  <a:pt x="8139958" y="3649158"/>
                  <a:pt x="8140309" y="3663067"/>
                </a:cubicBezTo>
                <a:cubicBezTo>
                  <a:pt x="8141953" y="3668941"/>
                  <a:pt x="8157915" y="3674345"/>
                  <a:pt x="8157915" y="3674345"/>
                </a:cubicBezTo>
                <a:cubicBezTo>
                  <a:pt x="8157539" y="3665112"/>
                  <a:pt x="8159393" y="3655925"/>
                  <a:pt x="8163314" y="3647560"/>
                </a:cubicBezTo>
                <a:cubicBezTo>
                  <a:pt x="8169183" y="3639101"/>
                  <a:pt x="8163314" y="3628528"/>
                  <a:pt x="8163314" y="3613256"/>
                </a:cubicBezTo>
                <a:cubicBezTo>
                  <a:pt x="8163314" y="3597983"/>
                  <a:pt x="8154863" y="3591875"/>
                  <a:pt x="8165192" y="3573313"/>
                </a:cubicBezTo>
                <a:close/>
                <a:moveTo>
                  <a:pt x="8103455" y="3737785"/>
                </a:moveTo>
                <a:cubicBezTo>
                  <a:pt x="8078808" y="3728386"/>
                  <a:pt x="8069652" y="3734495"/>
                  <a:pt x="8069652" y="3747418"/>
                </a:cubicBezTo>
                <a:cubicBezTo>
                  <a:pt x="8069652" y="3760341"/>
                  <a:pt x="8067071" y="3766685"/>
                  <a:pt x="8093126" y="3766685"/>
                </a:cubicBezTo>
                <a:cubicBezTo>
                  <a:pt x="8119183" y="3766685"/>
                  <a:pt x="8148995" y="3754232"/>
                  <a:pt x="8103690" y="3736140"/>
                </a:cubicBezTo>
                <a:close/>
                <a:moveTo>
                  <a:pt x="8152281" y="3729326"/>
                </a:moveTo>
                <a:cubicBezTo>
                  <a:pt x="8146178" y="3731441"/>
                  <a:pt x="8139840" y="3750707"/>
                  <a:pt x="8143361" y="3761985"/>
                </a:cubicBezTo>
                <a:cubicBezTo>
                  <a:pt x="8146882" y="3773263"/>
                  <a:pt x="8150873" y="3765980"/>
                  <a:pt x="8164723" y="3763395"/>
                </a:cubicBezTo>
                <a:cubicBezTo>
                  <a:pt x="8178572" y="3760811"/>
                  <a:pt x="8176225" y="3750002"/>
                  <a:pt x="8193361" y="3748593"/>
                </a:cubicBezTo>
                <a:cubicBezTo>
                  <a:pt x="8211553" y="3750073"/>
                  <a:pt x="8229416" y="3754185"/>
                  <a:pt x="8246412" y="3760811"/>
                </a:cubicBezTo>
                <a:cubicBezTo>
                  <a:pt x="8246412" y="3760811"/>
                  <a:pt x="8253923" y="3751882"/>
                  <a:pt x="8226459" y="3734495"/>
                </a:cubicBezTo>
                <a:cubicBezTo>
                  <a:pt x="8198994" y="3717108"/>
                  <a:pt x="8186788" y="3717578"/>
                  <a:pt x="8152516" y="3728386"/>
                </a:cubicBezTo>
                <a:close/>
                <a:moveTo>
                  <a:pt x="7663552" y="3096110"/>
                </a:moveTo>
                <a:lnTo>
                  <a:pt x="7635149" y="3096110"/>
                </a:lnTo>
                <a:cubicBezTo>
                  <a:pt x="7631627" y="3096110"/>
                  <a:pt x="7622942" y="3105744"/>
                  <a:pt x="7616839" y="3109268"/>
                </a:cubicBezTo>
                <a:cubicBezTo>
                  <a:pt x="7610736" y="3112792"/>
                  <a:pt x="7610736" y="3118196"/>
                  <a:pt x="7614961" y="3128065"/>
                </a:cubicBezTo>
                <a:cubicBezTo>
                  <a:pt x="7619186" y="3137933"/>
                  <a:pt x="7626464" y="3138168"/>
                  <a:pt x="7638435" y="3141458"/>
                </a:cubicBezTo>
                <a:cubicBezTo>
                  <a:pt x="7650407" y="3144747"/>
                  <a:pt x="7646182" y="3136288"/>
                  <a:pt x="7655101" y="3132999"/>
                </a:cubicBezTo>
                <a:cubicBezTo>
                  <a:pt x="7662308" y="3129522"/>
                  <a:pt x="7667285" y="3122614"/>
                  <a:pt x="7668247" y="3114672"/>
                </a:cubicBezTo>
                <a:cubicBezTo>
                  <a:pt x="7670078" y="3109362"/>
                  <a:pt x="7673529" y="3104757"/>
                  <a:pt x="7678106" y="3101515"/>
                </a:cubicBezTo>
                <a:cubicBezTo>
                  <a:pt x="7680219" y="3099165"/>
                  <a:pt x="7671064" y="3090706"/>
                  <a:pt x="7671064" y="3090001"/>
                </a:cubicBezTo>
                <a:cubicBezTo>
                  <a:pt x="7671064" y="3089297"/>
                  <a:pt x="7663787" y="3095171"/>
                  <a:pt x="7663787" y="3095171"/>
                </a:cubicBezTo>
                <a:close/>
                <a:moveTo>
                  <a:pt x="7952752" y="3130649"/>
                </a:moveTo>
                <a:cubicBezTo>
                  <a:pt x="7943128" y="3123600"/>
                  <a:pt x="7937729" y="3148741"/>
                  <a:pt x="7935147" y="3161429"/>
                </a:cubicBezTo>
                <a:cubicBezTo>
                  <a:pt x="7932564" y="3174117"/>
                  <a:pt x="7929278" y="3183045"/>
                  <a:pt x="7935147" y="3192444"/>
                </a:cubicBezTo>
                <a:cubicBezTo>
                  <a:pt x="7941015" y="3201842"/>
                  <a:pt x="7937729" y="3204897"/>
                  <a:pt x="7937729" y="3204897"/>
                </a:cubicBezTo>
                <a:lnTo>
                  <a:pt x="7923879" y="3194323"/>
                </a:lnTo>
                <a:cubicBezTo>
                  <a:pt x="7921579" y="3201960"/>
                  <a:pt x="7920311" y="3209854"/>
                  <a:pt x="7920123" y="3217819"/>
                </a:cubicBezTo>
                <a:cubicBezTo>
                  <a:pt x="7920123" y="3228158"/>
                  <a:pt x="7915898" y="3232622"/>
                  <a:pt x="7931860" y="3240140"/>
                </a:cubicBezTo>
                <a:cubicBezTo>
                  <a:pt x="7947822" y="3247659"/>
                  <a:pt x="7953222" y="3243665"/>
                  <a:pt x="7955334" y="3255178"/>
                </a:cubicBezTo>
                <a:cubicBezTo>
                  <a:pt x="7957447" y="3266691"/>
                  <a:pt x="7957447" y="3271625"/>
                  <a:pt x="7968245" y="3273505"/>
                </a:cubicBezTo>
                <a:cubicBezTo>
                  <a:pt x="7978574" y="3274726"/>
                  <a:pt x="7988198" y="3279449"/>
                  <a:pt x="7995474" y="3286897"/>
                </a:cubicBezTo>
                <a:cubicBezTo>
                  <a:pt x="7999700" y="3293946"/>
                  <a:pt x="7997588" y="3268571"/>
                  <a:pt x="8005099" y="3269980"/>
                </a:cubicBezTo>
                <a:cubicBezTo>
                  <a:pt x="8014160" y="3273951"/>
                  <a:pt x="8021672" y="3280812"/>
                  <a:pt x="8026460" y="3289482"/>
                </a:cubicBezTo>
                <a:cubicBezTo>
                  <a:pt x="8029207" y="3294346"/>
                  <a:pt x="8034066" y="3297658"/>
                  <a:pt x="8039606" y="3298410"/>
                </a:cubicBezTo>
                <a:cubicBezTo>
                  <a:pt x="8039606" y="3298410"/>
                  <a:pt x="8027399" y="3277969"/>
                  <a:pt x="8032799" y="3274914"/>
                </a:cubicBezTo>
                <a:cubicBezTo>
                  <a:pt x="8038197" y="3271860"/>
                  <a:pt x="8039606" y="3270450"/>
                  <a:pt x="8025756" y="3261757"/>
                </a:cubicBezTo>
                <a:cubicBezTo>
                  <a:pt x="8014677" y="3256282"/>
                  <a:pt x="8002423" y="3253604"/>
                  <a:pt x="7990076" y="3254003"/>
                </a:cubicBezTo>
                <a:cubicBezTo>
                  <a:pt x="7979278" y="3252358"/>
                  <a:pt x="7979278" y="3261287"/>
                  <a:pt x="7971296" y="3240375"/>
                </a:cubicBezTo>
                <a:cubicBezTo>
                  <a:pt x="7966719" y="3228087"/>
                  <a:pt x="7966226" y="3214671"/>
                  <a:pt x="7969888" y="3202077"/>
                </a:cubicBezTo>
                <a:cubicBezTo>
                  <a:pt x="7969888" y="3197613"/>
                  <a:pt x="7975522" y="3209126"/>
                  <a:pt x="7982095" y="3194558"/>
                </a:cubicBezTo>
                <a:cubicBezTo>
                  <a:pt x="7987940" y="3182199"/>
                  <a:pt x="7990287" y="3168454"/>
                  <a:pt x="7988902" y="3154850"/>
                </a:cubicBezTo>
                <a:cubicBezTo>
                  <a:pt x="7988902" y="3140988"/>
                  <a:pt x="7998526" y="3135348"/>
                  <a:pt x="7990545" y="3134879"/>
                </a:cubicBezTo>
                <a:cubicBezTo>
                  <a:pt x="7977822" y="3135137"/>
                  <a:pt x="7965170" y="3133398"/>
                  <a:pt x="7952987" y="3129710"/>
                </a:cubicBezTo>
                <a:close/>
                <a:moveTo>
                  <a:pt x="8079981" y="3398268"/>
                </a:moveTo>
                <a:cubicBezTo>
                  <a:pt x="8081624" y="3408371"/>
                  <a:pt x="8070357" y="3395449"/>
                  <a:pt x="8066131" y="3401323"/>
                </a:cubicBezTo>
                <a:cubicBezTo>
                  <a:pt x="8061906" y="3407197"/>
                  <a:pt x="8059794" y="3405787"/>
                  <a:pt x="8052986" y="3408606"/>
                </a:cubicBezTo>
                <a:cubicBezTo>
                  <a:pt x="8044559" y="3413799"/>
                  <a:pt x="8036695" y="3419861"/>
                  <a:pt x="8029512" y="3426698"/>
                </a:cubicBezTo>
                <a:cubicBezTo>
                  <a:pt x="8029512" y="3426698"/>
                  <a:pt x="8029512" y="3416830"/>
                  <a:pt x="8029512" y="3414715"/>
                </a:cubicBezTo>
                <a:cubicBezTo>
                  <a:pt x="8029512" y="3412601"/>
                  <a:pt x="8024583" y="3400853"/>
                  <a:pt x="8019653" y="3408606"/>
                </a:cubicBezTo>
                <a:cubicBezTo>
                  <a:pt x="8014771" y="3416900"/>
                  <a:pt x="8007376" y="3423385"/>
                  <a:pt x="7998526" y="3427168"/>
                </a:cubicBezTo>
                <a:cubicBezTo>
                  <a:pt x="7988503" y="3431233"/>
                  <a:pt x="7981179" y="3440044"/>
                  <a:pt x="7979043" y="3450664"/>
                </a:cubicBezTo>
                <a:cubicBezTo>
                  <a:pt x="7977635" y="3460767"/>
                  <a:pt x="7985851" y="3460297"/>
                  <a:pt x="7985851" y="3460297"/>
                </a:cubicBezTo>
                <a:cubicBezTo>
                  <a:pt x="7990475" y="3455880"/>
                  <a:pt x="7994419" y="3450828"/>
                  <a:pt x="7997588" y="3445260"/>
                </a:cubicBezTo>
                <a:cubicBezTo>
                  <a:pt x="8005099" y="3433747"/>
                  <a:pt x="8006273" y="3434217"/>
                  <a:pt x="8019888" y="3432572"/>
                </a:cubicBezTo>
                <a:cubicBezTo>
                  <a:pt x="8033503" y="3430927"/>
                  <a:pt x="8032095" y="3430927"/>
                  <a:pt x="8036554" y="3438211"/>
                </a:cubicBezTo>
                <a:cubicBezTo>
                  <a:pt x="8041014" y="3445495"/>
                  <a:pt x="8036554" y="3456538"/>
                  <a:pt x="8037728" y="3464527"/>
                </a:cubicBezTo>
                <a:cubicBezTo>
                  <a:pt x="8038901" y="3472515"/>
                  <a:pt x="8037728" y="3482383"/>
                  <a:pt x="8051108" y="3488023"/>
                </a:cubicBezTo>
                <a:cubicBezTo>
                  <a:pt x="8064488" y="3493661"/>
                  <a:pt x="8058385" y="3488023"/>
                  <a:pt x="8071061" y="3488023"/>
                </a:cubicBezTo>
                <a:cubicBezTo>
                  <a:pt x="8083737" y="3488023"/>
                  <a:pt x="8083502" y="3488023"/>
                  <a:pt x="8081624" y="3480739"/>
                </a:cubicBezTo>
                <a:cubicBezTo>
                  <a:pt x="8078925" y="3474536"/>
                  <a:pt x="8076789" y="3468075"/>
                  <a:pt x="8075287" y="3461472"/>
                </a:cubicBezTo>
                <a:cubicBezTo>
                  <a:pt x="8075287" y="3453954"/>
                  <a:pt x="8082563" y="3450664"/>
                  <a:pt x="8085145" y="3449254"/>
                </a:cubicBezTo>
                <a:cubicBezTo>
                  <a:pt x="8087728" y="3447844"/>
                  <a:pt x="8089370" y="3456773"/>
                  <a:pt x="8093126" y="3466171"/>
                </a:cubicBezTo>
                <a:cubicBezTo>
                  <a:pt x="8096882" y="3475570"/>
                  <a:pt x="8098526" y="3475100"/>
                  <a:pt x="8100169" y="3467816"/>
                </a:cubicBezTo>
                <a:cubicBezTo>
                  <a:pt x="8103267" y="3457219"/>
                  <a:pt x="8104770" y="3446200"/>
                  <a:pt x="8104629" y="3435157"/>
                </a:cubicBezTo>
                <a:cubicBezTo>
                  <a:pt x="8103032" y="3427426"/>
                  <a:pt x="8102164" y="3419555"/>
                  <a:pt x="8102047" y="3411661"/>
                </a:cubicBezTo>
                <a:cubicBezTo>
                  <a:pt x="8101319" y="3404330"/>
                  <a:pt x="8097892" y="3397563"/>
                  <a:pt x="8092422" y="3392629"/>
                </a:cubicBezTo>
                <a:cubicBezTo>
                  <a:pt x="8088666" y="3390045"/>
                  <a:pt x="8076225" y="3379002"/>
                  <a:pt x="8076225" y="3379002"/>
                </a:cubicBezTo>
                <a:cubicBezTo>
                  <a:pt x="8076225" y="3379002"/>
                  <a:pt x="8078573" y="3387225"/>
                  <a:pt x="8080216" y="3397328"/>
                </a:cubicBezTo>
                <a:close/>
                <a:moveTo>
                  <a:pt x="8018714" y="3336709"/>
                </a:moveTo>
                <a:cubicBezTo>
                  <a:pt x="8018714" y="3336709"/>
                  <a:pt x="8018714" y="3330365"/>
                  <a:pt x="8007446" y="3319087"/>
                </a:cubicBezTo>
                <a:cubicBezTo>
                  <a:pt x="7996179" y="3307809"/>
                  <a:pt x="7995474" y="3304284"/>
                  <a:pt x="7977635" y="3301230"/>
                </a:cubicBezTo>
                <a:cubicBezTo>
                  <a:pt x="7959794" y="3298175"/>
                  <a:pt x="7942424" y="3302875"/>
                  <a:pt x="7949936" y="3321906"/>
                </a:cubicBezTo>
                <a:cubicBezTo>
                  <a:pt x="7957447" y="3340938"/>
                  <a:pt x="7959559" y="3343758"/>
                  <a:pt x="7973410" y="3345402"/>
                </a:cubicBezTo>
                <a:cubicBezTo>
                  <a:pt x="7981719" y="3346765"/>
                  <a:pt x="7990193" y="3344650"/>
                  <a:pt x="7996884" y="3339528"/>
                </a:cubicBezTo>
                <a:cubicBezTo>
                  <a:pt x="7996884" y="3339528"/>
                  <a:pt x="7998057" y="3342583"/>
                  <a:pt x="7983737" y="3351511"/>
                </a:cubicBezTo>
                <a:cubicBezTo>
                  <a:pt x="7969419" y="3360440"/>
                  <a:pt x="7968010" y="3377357"/>
                  <a:pt x="7979278" y="3383935"/>
                </a:cubicBezTo>
                <a:cubicBezTo>
                  <a:pt x="7990545" y="3390514"/>
                  <a:pt x="7989841" y="3400618"/>
                  <a:pt x="7996414" y="3395683"/>
                </a:cubicBezTo>
                <a:cubicBezTo>
                  <a:pt x="8002986" y="3390749"/>
                  <a:pt x="8007446" y="3372187"/>
                  <a:pt x="8019888" y="3360910"/>
                </a:cubicBezTo>
                <a:cubicBezTo>
                  <a:pt x="8032329" y="3349632"/>
                  <a:pt x="8033737" y="3347047"/>
                  <a:pt x="8035381" y="3334124"/>
                </a:cubicBezTo>
                <a:cubicBezTo>
                  <a:pt x="8036320" y="3326324"/>
                  <a:pt x="8036320" y="3318429"/>
                  <a:pt x="8035381" y="3310628"/>
                </a:cubicBezTo>
                <a:close/>
                <a:moveTo>
                  <a:pt x="8048996" y="3300290"/>
                </a:moveTo>
                <a:cubicBezTo>
                  <a:pt x="8047352" y="3301700"/>
                  <a:pt x="8037963" y="3300290"/>
                  <a:pt x="8047587" y="3308749"/>
                </a:cubicBezTo>
                <a:cubicBezTo>
                  <a:pt x="8057211" y="3317207"/>
                  <a:pt x="8066131" y="3320026"/>
                  <a:pt x="8064958" y="3327075"/>
                </a:cubicBezTo>
                <a:cubicBezTo>
                  <a:pt x="8063784" y="3334124"/>
                  <a:pt x="8064958" y="3335299"/>
                  <a:pt x="8059089" y="3334359"/>
                </a:cubicBezTo>
                <a:cubicBezTo>
                  <a:pt x="8053221" y="3333419"/>
                  <a:pt x="8052047" y="3332480"/>
                  <a:pt x="8049700" y="3332244"/>
                </a:cubicBezTo>
                <a:cubicBezTo>
                  <a:pt x="8047352" y="3332010"/>
                  <a:pt x="8046883" y="3336709"/>
                  <a:pt x="8048526" y="3340938"/>
                </a:cubicBezTo>
                <a:cubicBezTo>
                  <a:pt x="8050169" y="3345167"/>
                  <a:pt x="8049700" y="3340938"/>
                  <a:pt x="8054394" y="3347752"/>
                </a:cubicBezTo>
                <a:cubicBezTo>
                  <a:pt x="8057516" y="3353273"/>
                  <a:pt x="8059113" y="3359500"/>
                  <a:pt x="8059089" y="3365844"/>
                </a:cubicBezTo>
                <a:cubicBezTo>
                  <a:pt x="8060498" y="3374302"/>
                  <a:pt x="8064254" y="3370073"/>
                  <a:pt x="8064254" y="3370073"/>
                </a:cubicBezTo>
                <a:cubicBezTo>
                  <a:pt x="8063855" y="3362249"/>
                  <a:pt x="8063855" y="3354401"/>
                  <a:pt x="8064254" y="3346577"/>
                </a:cubicBezTo>
                <a:cubicBezTo>
                  <a:pt x="8064254" y="3342348"/>
                  <a:pt x="8062610" y="3332480"/>
                  <a:pt x="8069418" y="3335769"/>
                </a:cubicBezTo>
                <a:cubicBezTo>
                  <a:pt x="8076225" y="3339058"/>
                  <a:pt x="8074347" y="3350806"/>
                  <a:pt x="8078338" y="3339763"/>
                </a:cubicBezTo>
                <a:cubicBezTo>
                  <a:pt x="8081507" y="3329989"/>
                  <a:pt x="8081507" y="3319463"/>
                  <a:pt x="8078338" y="3309689"/>
                </a:cubicBezTo>
                <a:cubicBezTo>
                  <a:pt x="8076460" y="3300525"/>
                  <a:pt x="8069418" y="3300290"/>
                  <a:pt x="8061202" y="3300290"/>
                </a:cubicBezTo>
                <a:cubicBezTo>
                  <a:pt x="8057165" y="3299773"/>
                  <a:pt x="8053080" y="3299609"/>
                  <a:pt x="8048996" y="3299820"/>
                </a:cubicBezTo>
                <a:close/>
                <a:moveTo>
                  <a:pt x="7910734" y="3334359"/>
                </a:moveTo>
                <a:cubicBezTo>
                  <a:pt x="7906743" y="3334359"/>
                  <a:pt x="7904396" y="3339293"/>
                  <a:pt x="7901813" y="3352921"/>
                </a:cubicBezTo>
                <a:cubicBezTo>
                  <a:pt x="7899349" y="3364317"/>
                  <a:pt x="7892964" y="3374467"/>
                  <a:pt x="7883739" y="3381586"/>
                </a:cubicBezTo>
                <a:cubicBezTo>
                  <a:pt x="7872236" y="3391948"/>
                  <a:pt x="7861649" y="3403273"/>
                  <a:pt x="7852049" y="3415420"/>
                </a:cubicBezTo>
                <a:cubicBezTo>
                  <a:pt x="7850875" y="3419649"/>
                  <a:pt x="7850640" y="3417065"/>
                  <a:pt x="7867307" y="3409311"/>
                </a:cubicBezTo>
                <a:cubicBezTo>
                  <a:pt x="7883973" y="3401557"/>
                  <a:pt x="7897119" y="3390984"/>
                  <a:pt x="7898997" y="3380411"/>
                </a:cubicBezTo>
                <a:cubicBezTo>
                  <a:pt x="7900874" y="3369838"/>
                  <a:pt x="7897119" y="3376182"/>
                  <a:pt x="7911673" y="3369368"/>
                </a:cubicBezTo>
                <a:cubicBezTo>
                  <a:pt x="7926227" y="3362554"/>
                  <a:pt x="7918950" y="3360205"/>
                  <a:pt x="7919419" y="3349396"/>
                </a:cubicBezTo>
                <a:cubicBezTo>
                  <a:pt x="7919889" y="3338588"/>
                  <a:pt x="7918011" y="3332480"/>
                  <a:pt x="7910734" y="3334359"/>
                </a:cubicBezTo>
                <a:close/>
                <a:moveTo>
                  <a:pt x="8795234" y="3742014"/>
                </a:moveTo>
                <a:cubicBezTo>
                  <a:pt x="8793356" y="3755876"/>
                  <a:pt x="8798990" y="3760106"/>
                  <a:pt x="8786313" y="3770209"/>
                </a:cubicBezTo>
                <a:cubicBezTo>
                  <a:pt x="8774154" y="3778150"/>
                  <a:pt x="8759976" y="3782450"/>
                  <a:pt x="8745469" y="3782662"/>
                </a:cubicBezTo>
                <a:cubicBezTo>
                  <a:pt x="8731854" y="3785011"/>
                  <a:pt x="8741713" y="3780547"/>
                  <a:pt x="8724812" y="3780077"/>
                </a:cubicBezTo>
                <a:cubicBezTo>
                  <a:pt x="8707910" y="3779607"/>
                  <a:pt x="8703685" y="3780077"/>
                  <a:pt x="8711431" y="3789240"/>
                </a:cubicBezTo>
                <a:cubicBezTo>
                  <a:pt x="8719178" y="3798404"/>
                  <a:pt x="8717300" y="3805923"/>
                  <a:pt x="8742183" y="3804748"/>
                </a:cubicBezTo>
                <a:cubicBezTo>
                  <a:pt x="8763521" y="3801435"/>
                  <a:pt x="8784272" y="3794950"/>
                  <a:pt x="8803685" y="3785481"/>
                </a:cubicBezTo>
                <a:cubicBezTo>
                  <a:pt x="8819647" y="3780547"/>
                  <a:pt x="8818238" y="3767624"/>
                  <a:pt x="8819647" y="3761985"/>
                </a:cubicBezTo>
                <a:cubicBezTo>
                  <a:pt x="8821055" y="3756346"/>
                  <a:pt x="8796877" y="3727211"/>
                  <a:pt x="8795234" y="3742014"/>
                </a:cubicBezTo>
                <a:close/>
                <a:moveTo>
                  <a:pt x="8864482" y="3772088"/>
                </a:moveTo>
                <a:cubicBezTo>
                  <a:pt x="8871290" y="3781722"/>
                  <a:pt x="8868707" y="3780312"/>
                  <a:pt x="8877628" y="3793235"/>
                </a:cubicBezTo>
                <a:cubicBezTo>
                  <a:pt x="8886102" y="3803150"/>
                  <a:pt x="8897839" y="3809729"/>
                  <a:pt x="8910726" y="3811797"/>
                </a:cubicBezTo>
                <a:cubicBezTo>
                  <a:pt x="8921055" y="3815321"/>
                  <a:pt x="8910726" y="3808037"/>
                  <a:pt x="8902979" y="3797699"/>
                </a:cubicBezTo>
                <a:cubicBezTo>
                  <a:pt x="8897651" y="3787901"/>
                  <a:pt x="8891031" y="3778902"/>
                  <a:pt x="8883261" y="3770914"/>
                </a:cubicBezTo>
                <a:cubicBezTo>
                  <a:pt x="8871759" y="3759636"/>
                  <a:pt x="8852510" y="3754937"/>
                  <a:pt x="8864482" y="3772088"/>
                </a:cubicBezTo>
                <a:close/>
                <a:moveTo>
                  <a:pt x="7962377" y="2934928"/>
                </a:moveTo>
                <a:cubicBezTo>
                  <a:pt x="7928104" y="2956544"/>
                  <a:pt x="7912611" y="2954900"/>
                  <a:pt x="7926462" y="2981920"/>
                </a:cubicBezTo>
                <a:cubicBezTo>
                  <a:pt x="7940311" y="3008940"/>
                  <a:pt x="7948526" y="3021158"/>
                  <a:pt x="7949936" y="3026562"/>
                </a:cubicBezTo>
                <a:cubicBezTo>
                  <a:pt x="7951344" y="3031966"/>
                  <a:pt x="7958621" y="3023038"/>
                  <a:pt x="7968010" y="3001187"/>
                </a:cubicBezTo>
                <a:cubicBezTo>
                  <a:pt x="7973996" y="2981779"/>
                  <a:pt x="7978691" y="2961996"/>
                  <a:pt x="7982095" y="2941977"/>
                </a:cubicBezTo>
                <a:cubicBezTo>
                  <a:pt x="7986555" y="2933753"/>
                  <a:pt x="7974114" y="2927410"/>
                  <a:pt x="7962377" y="2934928"/>
                </a:cubicBezTo>
                <a:close/>
                <a:moveTo>
                  <a:pt x="8549227" y="1860694"/>
                </a:moveTo>
                <a:cubicBezTo>
                  <a:pt x="8552982" y="1875261"/>
                  <a:pt x="8556738" y="1897582"/>
                  <a:pt x="8549227" y="1899932"/>
                </a:cubicBezTo>
                <a:cubicBezTo>
                  <a:pt x="8541715" y="1902282"/>
                  <a:pt x="8534672" y="1918494"/>
                  <a:pt x="8532559" y="1934941"/>
                </a:cubicBezTo>
                <a:cubicBezTo>
                  <a:pt x="8527748" y="1951534"/>
                  <a:pt x="8528757" y="1969271"/>
                  <a:pt x="8535376" y="1985222"/>
                </a:cubicBezTo>
                <a:cubicBezTo>
                  <a:pt x="8544296" y="1998145"/>
                  <a:pt x="8537959" y="1999085"/>
                  <a:pt x="8537959" y="2010128"/>
                </a:cubicBezTo>
                <a:cubicBezTo>
                  <a:pt x="8539860" y="2028542"/>
                  <a:pt x="8539156" y="2047132"/>
                  <a:pt x="8535846" y="2065343"/>
                </a:cubicBezTo>
                <a:cubicBezTo>
                  <a:pt x="8529954" y="2077016"/>
                  <a:pt x="8527724" y="2090212"/>
                  <a:pt x="8529508" y="2103172"/>
                </a:cubicBezTo>
                <a:cubicBezTo>
                  <a:pt x="8530635" y="2118816"/>
                  <a:pt x="8530635" y="2134520"/>
                  <a:pt x="8529508" y="2150164"/>
                </a:cubicBezTo>
                <a:cubicBezTo>
                  <a:pt x="8529508" y="2175069"/>
                  <a:pt x="8527865" y="2195041"/>
                  <a:pt x="8529508" y="2204909"/>
                </a:cubicBezTo>
                <a:cubicBezTo>
                  <a:pt x="8531151" y="2214778"/>
                  <a:pt x="8536081" y="2199975"/>
                  <a:pt x="8539602" y="2196451"/>
                </a:cubicBezTo>
                <a:cubicBezTo>
                  <a:pt x="8548170" y="2191956"/>
                  <a:pt x="8558592" y="2193168"/>
                  <a:pt x="8565893" y="2199505"/>
                </a:cubicBezTo>
                <a:lnTo>
                  <a:pt x="8573874" y="2207964"/>
                </a:lnTo>
                <a:cubicBezTo>
                  <a:pt x="8573874" y="2207964"/>
                  <a:pt x="8586784" y="2213368"/>
                  <a:pt x="8569179" y="2175539"/>
                </a:cubicBezTo>
                <a:cubicBezTo>
                  <a:pt x="8551573" y="2137711"/>
                  <a:pt x="8548287" y="2145700"/>
                  <a:pt x="8552982" y="2111395"/>
                </a:cubicBezTo>
                <a:cubicBezTo>
                  <a:pt x="8557677" y="2077091"/>
                  <a:pt x="8560494" y="2076387"/>
                  <a:pt x="8578803" y="2072862"/>
                </a:cubicBezTo>
                <a:cubicBezTo>
                  <a:pt x="8597113" y="2069338"/>
                  <a:pt x="8606503" y="2094478"/>
                  <a:pt x="8608616" y="2096358"/>
                </a:cubicBezTo>
                <a:cubicBezTo>
                  <a:pt x="8610728" y="2098238"/>
                  <a:pt x="8606972" y="2087899"/>
                  <a:pt x="8600635" y="2068633"/>
                </a:cubicBezTo>
                <a:cubicBezTo>
                  <a:pt x="8593310" y="2052707"/>
                  <a:pt x="8588475" y="2035748"/>
                  <a:pt x="8586315" y="2018352"/>
                </a:cubicBezTo>
                <a:cubicBezTo>
                  <a:pt x="8586221" y="1999310"/>
                  <a:pt x="8579414" y="1980915"/>
                  <a:pt x="8567066" y="1966426"/>
                </a:cubicBezTo>
                <a:cubicBezTo>
                  <a:pt x="8557442" y="1959612"/>
                  <a:pt x="8562137" y="1948099"/>
                  <a:pt x="8567066" y="1938465"/>
                </a:cubicBezTo>
                <a:cubicBezTo>
                  <a:pt x="8571808" y="1925634"/>
                  <a:pt x="8573122" y="1911779"/>
                  <a:pt x="8570822" y="1898287"/>
                </a:cubicBezTo>
                <a:cubicBezTo>
                  <a:pt x="8568686" y="1881958"/>
                  <a:pt x="8565470" y="1865788"/>
                  <a:pt x="8561198" y="1849886"/>
                </a:cubicBezTo>
                <a:cubicBezTo>
                  <a:pt x="8558616" y="1840957"/>
                  <a:pt x="8547818" y="1855290"/>
                  <a:pt x="8547818" y="1855290"/>
                </a:cubicBezTo>
                <a:close/>
                <a:moveTo>
                  <a:pt x="8533264" y="2242033"/>
                </a:moveTo>
                <a:cubicBezTo>
                  <a:pt x="8535658" y="2253440"/>
                  <a:pt x="8533734" y="2265332"/>
                  <a:pt x="8527865" y="2275397"/>
                </a:cubicBezTo>
                <a:cubicBezTo>
                  <a:pt x="8520353" y="2287850"/>
                  <a:pt x="8525753" y="2290904"/>
                  <a:pt x="8521527" y="2308292"/>
                </a:cubicBezTo>
                <a:cubicBezTo>
                  <a:pt x="8517302" y="2325678"/>
                  <a:pt x="8496410" y="2308292"/>
                  <a:pt x="8496410" y="2311816"/>
                </a:cubicBezTo>
                <a:cubicBezTo>
                  <a:pt x="8495729" y="2319328"/>
                  <a:pt x="8492772" y="2326454"/>
                  <a:pt x="8487959" y="2332257"/>
                </a:cubicBezTo>
                <a:cubicBezTo>
                  <a:pt x="8482560" y="2336722"/>
                  <a:pt x="8464485" y="2337661"/>
                  <a:pt x="8469649" y="2355753"/>
                </a:cubicBezTo>
                <a:cubicBezTo>
                  <a:pt x="8473757" y="2368089"/>
                  <a:pt x="8478757" y="2380119"/>
                  <a:pt x="8484673" y="2391702"/>
                </a:cubicBezTo>
                <a:cubicBezTo>
                  <a:pt x="8488898" y="2387567"/>
                  <a:pt x="8493546" y="2383854"/>
                  <a:pt x="8498523" y="2380659"/>
                </a:cubicBezTo>
                <a:lnTo>
                  <a:pt x="8510260" y="2377135"/>
                </a:lnTo>
                <a:cubicBezTo>
                  <a:pt x="8510260" y="2377135"/>
                  <a:pt x="8508616" y="2372200"/>
                  <a:pt x="8496879" y="2366796"/>
                </a:cubicBezTo>
                <a:cubicBezTo>
                  <a:pt x="8488851" y="2363530"/>
                  <a:pt x="8484907" y="2354461"/>
                  <a:pt x="8487959" y="2346355"/>
                </a:cubicBezTo>
                <a:cubicBezTo>
                  <a:pt x="8489602" y="2342830"/>
                  <a:pt x="8504391" y="2346355"/>
                  <a:pt x="8514016" y="2346355"/>
                </a:cubicBezTo>
                <a:cubicBezTo>
                  <a:pt x="8523639" y="2346355"/>
                  <a:pt x="8531621" y="2340246"/>
                  <a:pt x="8543358" y="2349879"/>
                </a:cubicBezTo>
                <a:cubicBezTo>
                  <a:pt x="8552020" y="2356106"/>
                  <a:pt x="8561832" y="2360500"/>
                  <a:pt x="8572231" y="2362802"/>
                </a:cubicBezTo>
                <a:cubicBezTo>
                  <a:pt x="8573592" y="2354649"/>
                  <a:pt x="8576128" y="2346733"/>
                  <a:pt x="8579742" y="2339306"/>
                </a:cubicBezTo>
                <a:cubicBezTo>
                  <a:pt x="8585142" y="2329438"/>
                  <a:pt x="8600635" y="2333902"/>
                  <a:pt x="8616127" y="2329438"/>
                </a:cubicBezTo>
                <a:cubicBezTo>
                  <a:pt x="8631620" y="2324974"/>
                  <a:pt x="8643357" y="2322389"/>
                  <a:pt x="8637958" y="2315810"/>
                </a:cubicBezTo>
                <a:cubicBezTo>
                  <a:pt x="8632559" y="2309231"/>
                  <a:pt x="8633263" y="2295134"/>
                  <a:pt x="8629977" y="2284091"/>
                </a:cubicBezTo>
                <a:cubicBezTo>
                  <a:pt x="8626690" y="2273048"/>
                  <a:pt x="8616597" y="2284091"/>
                  <a:pt x="8608616" y="2287615"/>
                </a:cubicBezTo>
                <a:cubicBezTo>
                  <a:pt x="8598592" y="2290775"/>
                  <a:pt x="8587630" y="2288459"/>
                  <a:pt x="8579742" y="2281506"/>
                </a:cubicBezTo>
                <a:cubicBezTo>
                  <a:pt x="8565540" y="2268663"/>
                  <a:pt x="8553147" y="2253964"/>
                  <a:pt x="8542888" y="2237804"/>
                </a:cubicBezTo>
                <a:cubicBezTo>
                  <a:pt x="8542888" y="2237804"/>
                  <a:pt x="8531386" y="2232400"/>
                  <a:pt x="8532559" y="2242033"/>
                </a:cubicBezTo>
                <a:close/>
                <a:moveTo>
                  <a:pt x="8486316" y="2406505"/>
                </a:moveTo>
                <a:cubicBezTo>
                  <a:pt x="8478288" y="2414399"/>
                  <a:pt x="8474462" y="2425654"/>
                  <a:pt x="8475987" y="2436814"/>
                </a:cubicBezTo>
                <a:cubicBezTo>
                  <a:pt x="8477161" y="2451382"/>
                  <a:pt x="8489602" y="2435640"/>
                  <a:pt x="8473640" y="2480517"/>
                </a:cubicBezTo>
                <a:cubicBezTo>
                  <a:pt x="8457677" y="2525394"/>
                  <a:pt x="8450166" y="2535262"/>
                  <a:pt x="8433969" y="2547010"/>
                </a:cubicBezTo>
                <a:cubicBezTo>
                  <a:pt x="8424180" y="2555892"/>
                  <a:pt x="8410518" y="2559087"/>
                  <a:pt x="8397819" y="2555469"/>
                </a:cubicBezTo>
                <a:cubicBezTo>
                  <a:pt x="8391950" y="2552649"/>
                  <a:pt x="8399462" y="2542546"/>
                  <a:pt x="8403922" y="2539492"/>
                </a:cubicBezTo>
                <a:cubicBezTo>
                  <a:pt x="8408383" y="2536437"/>
                  <a:pt x="8390307" y="2535262"/>
                  <a:pt x="8382561" y="2536437"/>
                </a:cubicBezTo>
                <a:cubicBezTo>
                  <a:pt x="8374814" y="2537612"/>
                  <a:pt x="8382561" y="2546305"/>
                  <a:pt x="8382561" y="2553354"/>
                </a:cubicBezTo>
                <a:cubicBezTo>
                  <a:pt x="8382561" y="2560403"/>
                  <a:pt x="8367068" y="2579435"/>
                  <a:pt x="8368712" y="2588128"/>
                </a:cubicBezTo>
                <a:cubicBezTo>
                  <a:pt x="8370354" y="2596822"/>
                  <a:pt x="8370120" y="2599171"/>
                  <a:pt x="8360496" y="2602226"/>
                </a:cubicBezTo>
                <a:cubicBezTo>
                  <a:pt x="8350871" y="2605280"/>
                  <a:pt x="8344533" y="2595177"/>
                  <a:pt x="8341716" y="2593532"/>
                </a:cubicBezTo>
                <a:cubicBezTo>
                  <a:pt x="8329651" y="2594448"/>
                  <a:pt x="8317632" y="2596164"/>
                  <a:pt x="8305801" y="2598701"/>
                </a:cubicBezTo>
                <a:cubicBezTo>
                  <a:pt x="8291506" y="2599500"/>
                  <a:pt x="8279041" y="2608734"/>
                  <a:pt x="8274111" y="2622197"/>
                </a:cubicBezTo>
                <a:cubicBezTo>
                  <a:pt x="8266130" y="2635825"/>
                  <a:pt x="8247116" y="2638174"/>
                  <a:pt x="8233501" y="2643344"/>
                </a:cubicBezTo>
                <a:cubicBezTo>
                  <a:pt x="8219887" y="2648513"/>
                  <a:pt x="8225285" y="2666839"/>
                  <a:pt x="8210027" y="2674828"/>
                </a:cubicBezTo>
                <a:cubicBezTo>
                  <a:pt x="8194769" y="2682817"/>
                  <a:pt x="8195238" y="2693860"/>
                  <a:pt x="8194065" y="2703963"/>
                </a:cubicBezTo>
                <a:cubicBezTo>
                  <a:pt x="8192891" y="2714066"/>
                  <a:pt x="8203219" y="2706783"/>
                  <a:pt x="8204863" y="2706078"/>
                </a:cubicBezTo>
                <a:cubicBezTo>
                  <a:pt x="8206506" y="2705373"/>
                  <a:pt x="8206506" y="2691980"/>
                  <a:pt x="8215661" y="2693390"/>
                </a:cubicBezTo>
                <a:cubicBezTo>
                  <a:pt x="8224816" y="2694800"/>
                  <a:pt x="8226224" y="2695270"/>
                  <a:pt x="8221295" y="2705608"/>
                </a:cubicBezTo>
                <a:cubicBezTo>
                  <a:pt x="8217586" y="2714043"/>
                  <a:pt x="8213431" y="2722266"/>
                  <a:pt x="8208854" y="2730279"/>
                </a:cubicBezTo>
                <a:cubicBezTo>
                  <a:pt x="8204159" y="2739207"/>
                  <a:pt x="8210496" y="2743436"/>
                  <a:pt x="8217773" y="2752365"/>
                </a:cubicBezTo>
                <a:cubicBezTo>
                  <a:pt x="8225051" y="2761293"/>
                  <a:pt x="8231858" y="2749780"/>
                  <a:pt x="8246882" y="2733803"/>
                </a:cubicBezTo>
                <a:cubicBezTo>
                  <a:pt x="8261904" y="2717826"/>
                  <a:pt x="8263313" y="2713831"/>
                  <a:pt x="8262139" y="2695740"/>
                </a:cubicBezTo>
                <a:cubicBezTo>
                  <a:pt x="8260966" y="2677648"/>
                  <a:pt x="8254863" y="2676943"/>
                  <a:pt x="8243830" y="2672244"/>
                </a:cubicBezTo>
                <a:cubicBezTo>
                  <a:pt x="8232797" y="2667544"/>
                  <a:pt x="8230214" y="2672244"/>
                  <a:pt x="8242656" y="2657911"/>
                </a:cubicBezTo>
                <a:cubicBezTo>
                  <a:pt x="8255098" y="2643579"/>
                  <a:pt x="8260496" y="2657911"/>
                  <a:pt x="8268947" y="2651332"/>
                </a:cubicBezTo>
                <a:cubicBezTo>
                  <a:pt x="8284628" y="2645717"/>
                  <a:pt x="8300965" y="2642075"/>
                  <a:pt x="8317538" y="2640524"/>
                </a:cubicBezTo>
                <a:cubicBezTo>
                  <a:pt x="8337022" y="2635590"/>
                  <a:pt x="8356035" y="2629246"/>
                  <a:pt x="8356740" y="2635590"/>
                </a:cubicBezTo>
                <a:cubicBezTo>
                  <a:pt x="8357444" y="2641934"/>
                  <a:pt x="8363547" y="2663315"/>
                  <a:pt x="8364252" y="2667779"/>
                </a:cubicBezTo>
                <a:cubicBezTo>
                  <a:pt x="8364956" y="2672244"/>
                  <a:pt x="8378101" y="2661435"/>
                  <a:pt x="8391246" y="2656501"/>
                </a:cubicBezTo>
                <a:cubicBezTo>
                  <a:pt x="8404392" y="2651567"/>
                  <a:pt x="8391246" y="2649453"/>
                  <a:pt x="8391246" y="2640759"/>
                </a:cubicBezTo>
                <a:cubicBezTo>
                  <a:pt x="8390753" y="2635519"/>
                  <a:pt x="8393077" y="2630421"/>
                  <a:pt x="8397350" y="2627366"/>
                </a:cubicBezTo>
                <a:cubicBezTo>
                  <a:pt x="8397350" y="2627366"/>
                  <a:pt x="8404157" y="2641699"/>
                  <a:pt x="8425284" y="2631596"/>
                </a:cubicBezTo>
                <a:cubicBezTo>
                  <a:pt x="8446410" y="2621492"/>
                  <a:pt x="8448758" y="2617263"/>
                  <a:pt x="8453687" y="2618908"/>
                </a:cubicBezTo>
                <a:cubicBezTo>
                  <a:pt x="8458617" y="2620552"/>
                  <a:pt x="8463077" y="2625957"/>
                  <a:pt x="8471762" y="2620318"/>
                </a:cubicBezTo>
                <a:cubicBezTo>
                  <a:pt x="8480447" y="2614678"/>
                  <a:pt x="8482325" y="2620318"/>
                  <a:pt x="8480682" y="2624547"/>
                </a:cubicBezTo>
                <a:cubicBezTo>
                  <a:pt x="8479039" y="2628776"/>
                  <a:pt x="8506269" y="2615853"/>
                  <a:pt x="8512137" y="2611859"/>
                </a:cubicBezTo>
                <a:cubicBezTo>
                  <a:pt x="8518006" y="2607865"/>
                  <a:pt x="8514954" y="2611859"/>
                  <a:pt x="8512137" y="2595647"/>
                </a:cubicBezTo>
                <a:cubicBezTo>
                  <a:pt x="8509320" y="2579435"/>
                  <a:pt x="8502044" y="2578965"/>
                  <a:pt x="8506504" y="2558758"/>
                </a:cubicBezTo>
                <a:cubicBezTo>
                  <a:pt x="8509156" y="2547339"/>
                  <a:pt x="8510659" y="2535685"/>
                  <a:pt x="8510964" y="2523984"/>
                </a:cubicBezTo>
                <a:cubicBezTo>
                  <a:pt x="8512137" y="2511296"/>
                  <a:pt x="8517067" y="2509417"/>
                  <a:pt x="8520118" y="2508712"/>
                </a:cubicBezTo>
                <a:cubicBezTo>
                  <a:pt x="8523170" y="2508007"/>
                  <a:pt x="8523405" y="2491090"/>
                  <a:pt x="8530213" y="2482161"/>
                </a:cubicBezTo>
                <a:cubicBezTo>
                  <a:pt x="8537020" y="2473233"/>
                  <a:pt x="8535376" y="2469004"/>
                  <a:pt x="8535376" y="2448562"/>
                </a:cubicBezTo>
                <a:cubicBezTo>
                  <a:pt x="8535376" y="2428121"/>
                  <a:pt x="8524109" y="2431645"/>
                  <a:pt x="8523405" y="2417313"/>
                </a:cubicBezTo>
                <a:cubicBezTo>
                  <a:pt x="8523100" y="2407609"/>
                  <a:pt x="8524039" y="2397881"/>
                  <a:pt x="8526222" y="2388413"/>
                </a:cubicBezTo>
                <a:cubicBezTo>
                  <a:pt x="8526222" y="2388413"/>
                  <a:pt x="8502748" y="2397106"/>
                  <a:pt x="8500870" y="2402275"/>
                </a:cubicBezTo>
                <a:lnTo>
                  <a:pt x="8498523" y="2407444"/>
                </a:lnTo>
                <a:cubicBezTo>
                  <a:pt x="8498523" y="2407444"/>
                  <a:pt x="8492419" y="2401570"/>
                  <a:pt x="8484673" y="2405330"/>
                </a:cubicBezTo>
                <a:close/>
                <a:moveTo>
                  <a:pt x="8336787" y="2630891"/>
                </a:moveTo>
                <a:cubicBezTo>
                  <a:pt x="8318501" y="2633381"/>
                  <a:pt x="8300379" y="2637070"/>
                  <a:pt x="8282562" y="2641934"/>
                </a:cubicBezTo>
                <a:cubicBezTo>
                  <a:pt x="8268477" y="2646398"/>
                  <a:pt x="8265425" y="2652507"/>
                  <a:pt x="8267539" y="2666605"/>
                </a:cubicBezTo>
                <a:cubicBezTo>
                  <a:pt x="8270097" y="2678611"/>
                  <a:pt x="8273313" y="2690453"/>
                  <a:pt x="8277162" y="2702083"/>
                </a:cubicBezTo>
                <a:cubicBezTo>
                  <a:pt x="8279276" y="2709367"/>
                  <a:pt x="8286787" y="2702083"/>
                  <a:pt x="8300636" y="2695035"/>
                </a:cubicBezTo>
                <a:cubicBezTo>
                  <a:pt x="8314487" y="2687986"/>
                  <a:pt x="8312843" y="2667544"/>
                  <a:pt x="8325520" y="2667544"/>
                </a:cubicBezTo>
                <a:cubicBezTo>
                  <a:pt x="8338195" y="2667544"/>
                  <a:pt x="8333501" y="2682112"/>
                  <a:pt x="8350402" y="2661670"/>
                </a:cubicBezTo>
                <a:cubicBezTo>
                  <a:pt x="8367303" y="2641229"/>
                  <a:pt x="8354627" y="2638174"/>
                  <a:pt x="8355096" y="2629011"/>
                </a:cubicBezTo>
                <a:cubicBezTo>
                  <a:pt x="8355566" y="2619848"/>
                  <a:pt x="8335143" y="2629716"/>
                  <a:pt x="8335143" y="2629716"/>
                </a:cubicBezTo>
                <a:close/>
                <a:moveTo>
                  <a:pt x="9833724" y="1525172"/>
                </a:moveTo>
                <a:cubicBezTo>
                  <a:pt x="9808372" y="1520238"/>
                  <a:pt x="9801095" y="1514599"/>
                  <a:pt x="9798747" y="1523762"/>
                </a:cubicBezTo>
                <a:cubicBezTo>
                  <a:pt x="9796400" y="1532925"/>
                  <a:pt x="9793583" y="1535980"/>
                  <a:pt x="9809780" y="1541854"/>
                </a:cubicBezTo>
                <a:cubicBezTo>
                  <a:pt x="9825977" y="1547728"/>
                  <a:pt x="9833254" y="1537625"/>
                  <a:pt x="9848747" y="1548668"/>
                </a:cubicBezTo>
                <a:cubicBezTo>
                  <a:pt x="9864240" y="1559711"/>
                  <a:pt x="9867996" y="1559476"/>
                  <a:pt x="9879498" y="1557831"/>
                </a:cubicBezTo>
                <a:cubicBezTo>
                  <a:pt x="9885531" y="1557622"/>
                  <a:pt x="9891235" y="1555096"/>
                  <a:pt x="9895460" y="1550782"/>
                </a:cubicBezTo>
                <a:cubicBezTo>
                  <a:pt x="9875273" y="1539767"/>
                  <a:pt x="9854052" y="1530794"/>
                  <a:pt x="9832081" y="1523997"/>
                </a:cubicBezTo>
                <a:close/>
                <a:moveTo>
                  <a:pt x="9544524" y="1125741"/>
                </a:moveTo>
                <a:cubicBezTo>
                  <a:pt x="9535135" y="1128325"/>
                  <a:pt x="9527623" y="1119397"/>
                  <a:pt x="9529970" y="1142188"/>
                </a:cubicBezTo>
                <a:cubicBezTo>
                  <a:pt x="9532317" y="1164979"/>
                  <a:pt x="9537481" y="1167564"/>
                  <a:pt x="9566824" y="1163334"/>
                </a:cubicBezTo>
                <a:cubicBezTo>
                  <a:pt x="9582388" y="1161079"/>
                  <a:pt x="9598068" y="1159744"/>
                  <a:pt x="9613772" y="1159340"/>
                </a:cubicBezTo>
                <a:cubicBezTo>
                  <a:pt x="9630368" y="1159634"/>
                  <a:pt x="9646894" y="1156680"/>
                  <a:pt x="9662363" y="1150646"/>
                </a:cubicBezTo>
                <a:cubicBezTo>
                  <a:pt x="9657504" y="1142186"/>
                  <a:pt x="9650955" y="1134824"/>
                  <a:pt x="9643114" y="1129030"/>
                </a:cubicBezTo>
                <a:cubicBezTo>
                  <a:pt x="9629500" y="1118692"/>
                  <a:pt x="9611425" y="1136079"/>
                  <a:pt x="9580674" y="1130910"/>
                </a:cubicBezTo>
                <a:cubicBezTo>
                  <a:pt x="9568186" y="1128264"/>
                  <a:pt x="9555581" y="1126302"/>
                  <a:pt x="9542881" y="1125036"/>
                </a:cubicBezTo>
                <a:close/>
                <a:moveTo>
                  <a:pt x="8640305" y="788574"/>
                </a:moveTo>
                <a:cubicBezTo>
                  <a:pt x="8640305" y="797267"/>
                  <a:pt x="8680211" y="821703"/>
                  <a:pt x="8694765" y="828752"/>
                </a:cubicBezTo>
                <a:cubicBezTo>
                  <a:pt x="8709319" y="835801"/>
                  <a:pt x="8720351" y="832981"/>
                  <a:pt x="8750868" y="828752"/>
                </a:cubicBezTo>
                <a:cubicBezTo>
                  <a:pt x="8781384" y="824523"/>
                  <a:pt x="8783732" y="812305"/>
                  <a:pt x="8787253" y="805256"/>
                </a:cubicBezTo>
                <a:cubicBezTo>
                  <a:pt x="8790773" y="798207"/>
                  <a:pt x="8772699" y="800322"/>
                  <a:pt x="8752277" y="796328"/>
                </a:cubicBezTo>
                <a:cubicBezTo>
                  <a:pt x="8731854" y="792333"/>
                  <a:pt x="8715187" y="800087"/>
                  <a:pt x="8707910" y="796328"/>
                </a:cubicBezTo>
                <a:cubicBezTo>
                  <a:pt x="8700633" y="792568"/>
                  <a:pt x="8718709" y="788809"/>
                  <a:pt x="8700633" y="781995"/>
                </a:cubicBezTo>
                <a:cubicBezTo>
                  <a:pt x="8682559" y="775181"/>
                  <a:pt x="8678334" y="784345"/>
                  <a:pt x="8674343" y="781995"/>
                </a:cubicBezTo>
                <a:cubicBezTo>
                  <a:pt x="8670352" y="779646"/>
                  <a:pt x="8669413" y="772597"/>
                  <a:pt x="8660728" y="771892"/>
                </a:cubicBezTo>
                <a:cubicBezTo>
                  <a:pt x="8652042" y="771187"/>
                  <a:pt x="8639836" y="780350"/>
                  <a:pt x="8640305" y="788574"/>
                </a:cubicBezTo>
                <a:close/>
                <a:moveTo>
                  <a:pt x="8483265" y="839795"/>
                </a:moveTo>
                <a:cubicBezTo>
                  <a:pt x="8469414" y="845199"/>
                  <a:pt x="8470354" y="850133"/>
                  <a:pt x="8485846" y="863291"/>
                </a:cubicBezTo>
                <a:cubicBezTo>
                  <a:pt x="8501339" y="876449"/>
                  <a:pt x="8496410" y="873394"/>
                  <a:pt x="8489602" y="882558"/>
                </a:cubicBezTo>
                <a:cubicBezTo>
                  <a:pt x="8482795" y="891721"/>
                  <a:pt x="8489602" y="882558"/>
                  <a:pt x="8511902" y="892426"/>
                </a:cubicBezTo>
                <a:cubicBezTo>
                  <a:pt x="8534203" y="902294"/>
                  <a:pt x="8543592" y="920856"/>
                  <a:pt x="8557677" y="924850"/>
                </a:cubicBezTo>
                <a:cubicBezTo>
                  <a:pt x="8565400" y="927282"/>
                  <a:pt x="8573710" y="926864"/>
                  <a:pt x="8581151" y="923676"/>
                </a:cubicBezTo>
                <a:cubicBezTo>
                  <a:pt x="8576738" y="911895"/>
                  <a:pt x="8570658" y="900816"/>
                  <a:pt x="8563076" y="890781"/>
                </a:cubicBezTo>
                <a:cubicBezTo>
                  <a:pt x="8549931" y="872924"/>
                  <a:pt x="8521292" y="867285"/>
                  <a:pt x="8516128" y="852013"/>
                </a:cubicBezTo>
                <a:cubicBezTo>
                  <a:pt x="8510964" y="836741"/>
                  <a:pt x="8502748" y="831807"/>
                  <a:pt x="8483265" y="839795"/>
                </a:cubicBezTo>
                <a:close/>
                <a:moveTo>
                  <a:pt x="8626221" y="766488"/>
                </a:moveTo>
                <a:cubicBezTo>
                  <a:pt x="8626221" y="766488"/>
                  <a:pt x="8605798" y="754270"/>
                  <a:pt x="8574813" y="734768"/>
                </a:cubicBezTo>
                <a:cubicBezTo>
                  <a:pt x="8558898" y="722431"/>
                  <a:pt x="8540588" y="713547"/>
                  <a:pt x="8521057" y="708688"/>
                </a:cubicBezTo>
                <a:cubicBezTo>
                  <a:pt x="8510494" y="707278"/>
                  <a:pt x="8512372" y="719496"/>
                  <a:pt x="8508147" y="729129"/>
                </a:cubicBezTo>
                <a:cubicBezTo>
                  <a:pt x="8503921" y="738763"/>
                  <a:pt x="8501339" y="736883"/>
                  <a:pt x="8484673" y="729129"/>
                </a:cubicBezTo>
                <a:cubicBezTo>
                  <a:pt x="8469414" y="719656"/>
                  <a:pt x="8453194" y="711782"/>
                  <a:pt x="8436317" y="705633"/>
                </a:cubicBezTo>
                <a:cubicBezTo>
                  <a:pt x="8419885" y="701874"/>
                  <a:pt x="8409791" y="715267"/>
                  <a:pt x="8391011" y="734063"/>
                </a:cubicBezTo>
                <a:cubicBezTo>
                  <a:pt x="8372233" y="752860"/>
                  <a:pt x="8383030" y="757559"/>
                  <a:pt x="8405800" y="785520"/>
                </a:cubicBezTo>
                <a:cubicBezTo>
                  <a:pt x="8428570" y="813480"/>
                  <a:pt x="8438663" y="814655"/>
                  <a:pt x="8456973" y="803846"/>
                </a:cubicBezTo>
                <a:cubicBezTo>
                  <a:pt x="8475283" y="793038"/>
                  <a:pt x="8470354" y="785989"/>
                  <a:pt x="8483499" y="791159"/>
                </a:cubicBezTo>
                <a:cubicBezTo>
                  <a:pt x="8503827" y="792557"/>
                  <a:pt x="8524250" y="790813"/>
                  <a:pt x="8544062" y="785989"/>
                </a:cubicBezTo>
                <a:cubicBezTo>
                  <a:pt x="8545705" y="785989"/>
                  <a:pt x="8541245" y="811365"/>
                  <a:pt x="8561198" y="804551"/>
                </a:cubicBezTo>
                <a:cubicBezTo>
                  <a:pt x="8578123" y="801290"/>
                  <a:pt x="8594132" y="794396"/>
                  <a:pt x="8608146" y="784345"/>
                </a:cubicBezTo>
                <a:cubicBezTo>
                  <a:pt x="8619649" y="775651"/>
                  <a:pt x="8626221" y="766488"/>
                  <a:pt x="8626221" y="766488"/>
                </a:cubicBezTo>
                <a:close/>
                <a:moveTo>
                  <a:pt x="7238908" y="233130"/>
                </a:moveTo>
                <a:cubicBezTo>
                  <a:pt x="7233039" y="238064"/>
                  <a:pt x="7198767" y="235245"/>
                  <a:pt x="7181162" y="262970"/>
                </a:cubicBezTo>
                <a:cubicBezTo>
                  <a:pt x="7163556" y="290695"/>
                  <a:pt x="7151350" y="271428"/>
                  <a:pt x="7142195" y="288345"/>
                </a:cubicBezTo>
                <a:cubicBezTo>
                  <a:pt x="7135998" y="300498"/>
                  <a:pt x="7130434" y="312969"/>
                  <a:pt x="7125528" y="325704"/>
                </a:cubicBezTo>
                <a:cubicBezTo>
                  <a:pt x="7125528" y="325704"/>
                  <a:pt x="7141725" y="344736"/>
                  <a:pt x="7158861" y="343326"/>
                </a:cubicBezTo>
                <a:cubicBezTo>
                  <a:pt x="7183392" y="341968"/>
                  <a:pt x="7207054" y="352666"/>
                  <a:pt x="7222241" y="371991"/>
                </a:cubicBezTo>
                <a:cubicBezTo>
                  <a:pt x="7238908" y="395487"/>
                  <a:pt x="7251114" y="395487"/>
                  <a:pt x="7291254" y="401361"/>
                </a:cubicBezTo>
                <a:cubicBezTo>
                  <a:pt x="7331395" y="407235"/>
                  <a:pt x="7313086" y="413344"/>
                  <a:pt x="7333977" y="411464"/>
                </a:cubicBezTo>
                <a:cubicBezTo>
                  <a:pt x="7354869" y="409585"/>
                  <a:pt x="7383508" y="413814"/>
                  <a:pt x="7377169" y="403476"/>
                </a:cubicBezTo>
                <a:cubicBezTo>
                  <a:pt x="7368954" y="392898"/>
                  <a:pt x="7365855" y="379209"/>
                  <a:pt x="7368719" y="366117"/>
                </a:cubicBezTo>
                <a:cubicBezTo>
                  <a:pt x="7371301" y="345676"/>
                  <a:pt x="7390080" y="346615"/>
                  <a:pt x="7368719" y="333223"/>
                </a:cubicBezTo>
                <a:cubicBezTo>
                  <a:pt x="7357756" y="326703"/>
                  <a:pt x="7344635" y="324922"/>
                  <a:pt x="7332334" y="328289"/>
                </a:cubicBezTo>
                <a:cubicBezTo>
                  <a:pt x="7332334" y="325704"/>
                  <a:pt x="7352053" y="318185"/>
                  <a:pt x="7344541" y="317715"/>
                </a:cubicBezTo>
                <a:cubicBezTo>
                  <a:pt x="7337029" y="317245"/>
                  <a:pt x="7300175" y="315366"/>
                  <a:pt x="7295949" y="294219"/>
                </a:cubicBezTo>
                <a:cubicBezTo>
                  <a:pt x="7291724" y="273073"/>
                  <a:pt x="7306043" y="270724"/>
                  <a:pt x="7313555" y="270724"/>
                </a:cubicBezTo>
                <a:cubicBezTo>
                  <a:pt x="7321067" y="270724"/>
                  <a:pt x="7318954" y="266729"/>
                  <a:pt x="7297593" y="251222"/>
                </a:cubicBezTo>
                <a:cubicBezTo>
                  <a:pt x="7276231" y="235715"/>
                  <a:pt x="7247358" y="219972"/>
                  <a:pt x="7247358" y="219972"/>
                </a:cubicBezTo>
                <a:cubicBezTo>
                  <a:pt x="7233509" y="226786"/>
                  <a:pt x="7244776" y="228196"/>
                  <a:pt x="7238908" y="233130"/>
                </a:cubicBezTo>
                <a:close/>
                <a:moveTo>
                  <a:pt x="7439610" y="383974"/>
                </a:moveTo>
                <a:cubicBezTo>
                  <a:pt x="7423742" y="389796"/>
                  <a:pt x="7410503" y="401138"/>
                  <a:pt x="7402287" y="415928"/>
                </a:cubicBezTo>
                <a:cubicBezTo>
                  <a:pt x="7391184" y="431659"/>
                  <a:pt x="7378273" y="446015"/>
                  <a:pt x="7363790" y="458691"/>
                </a:cubicBezTo>
                <a:cubicBezTo>
                  <a:pt x="7352757" y="467619"/>
                  <a:pt x="7355808" y="470204"/>
                  <a:pt x="7374118" y="476548"/>
                </a:cubicBezTo>
                <a:cubicBezTo>
                  <a:pt x="7392428" y="482892"/>
                  <a:pt x="7424117" y="465270"/>
                  <a:pt x="7433273" y="464565"/>
                </a:cubicBezTo>
                <a:cubicBezTo>
                  <a:pt x="7442427" y="463860"/>
                  <a:pt x="7449235" y="478193"/>
                  <a:pt x="7478108" y="474668"/>
                </a:cubicBezTo>
                <a:cubicBezTo>
                  <a:pt x="7506980" y="471144"/>
                  <a:pt x="7550877" y="465740"/>
                  <a:pt x="7529516" y="451172"/>
                </a:cubicBezTo>
                <a:cubicBezTo>
                  <a:pt x="7508155" y="436605"/>
                  <a:pt x="7515666" y="443184"/>
                  <a:pt x="7491958" y="424387"/>
                </a:cubicBezTo>
                <a:cubicBezTo>
                  <a:pt x="7476512" y="412632"/>
                  <a:pt x="7458014" y="405539"/>
                  <a:pt x="7438672" y="403945"/>
                </a:cubicBezTo>
                <a:cubicBezTo>
                  <a:pt x="7438672" y="403945"/>
                  <a:pt x="7487262" y="387498"/>
                  <a:pt x="7475525" y="386558"/>
                </a:cubicBezTo>
                <a:cubicBezTo>
                  <a:pt x="7463788" y="385619"/>
                  <a:pt x="7439610" y="383974"/>
                  <a:pt x="7439610" y="383974"/>
                </a:cubicBezTo>
                <a:close/>
                <a:moveTo>
                  <a:pt x="6204878" y="138676"/>
                </a:moveTo>
                <a:cubicBezTo>
                  <a:pt x="6176944" y="148545"/>
                  <a:pt x="6186568" y="153479"/>
                  <a:pt x="6168493" y="168046"/>
                </a:cubicBezTo>
                <a:cubicBezTo>
                  <a:pt x="6150418" y="182614"/>
                  <a:pt x="6162625" y="186373"/>
                  <a:pt x="6201592" y="176975"/>
                </a:cubicBezTo>
                <a:cubicBezTo>
                  <a:pt x="6224643" y="171854"/>
                  <a:pt x="6246850" y="163468"/>
                  <a:pt x="6267553" y="152069"/>
                </a:cubicBezTo>
                <a:cubicBezTo>
                  <a:pt x="6292905" y="141261"/>
                  <a:pt x="6246427" y="123639"/>
                  <a:pt x="6204878" y="138676"/>
                </a:cubicBezTo>
                <a:close/>
                <a:moveTo>
                  <a:pt x="6266849" y="209164"/>
                </a:moveTo>
                <a:cubicBezTo>
                  <a:pt x="6240558" y="220912"/>
                  <a:pt x="6247600" y="232660"/>
                  <a:pt x="6254408" y="242998"/>
                </a:cubicBezTo>
                <a:cubicBezTo>
                  <a:pt x="6261216" y="253337"/>
                  <a:pt x="6280699" y="237124"/>
                  <a:pt x="6285863" y="248167"/>
                </a:cubicBezTo>
                <a:cubicBezTo>
                  <a:pt x="6291027" y="259210"/>
                  <a:pt x="6292905" y="254511"/>
                  <a:pt x="6317553" y="238064"/>
                </a:cubicBezTo>
                <a:cubicBezTo>
                  <a:pt x="6342201" y="221617"/>
                  <a:pt x="6333046" y="226786"/>
                  <a:pt x="6323422" y="209164"/>
                </a:cubicBezTo>
                <a:cubicBezTo>
                  <a:pt x="6313797" y="191542"/>
                  <a:pt x="6311685" y="188253"/>
                  <a:pt x="6267553" y="208694"/>
                </a:cubicBezTo>
                <a:close/>
                <a:moveTo>
                  <a:pt x="6120841" y="202115"/>
                </a:moveTo>
                <a:cubicBezTo>
                  <a:pt x="6103940" y="210104"/>
                  <a:pt x="6103940" y="209164"/>
                  <a:pt x="6120841" y="216683"/>
                </a:cubicBezTo>
                <a:cubicBezTo>
                  <a:pt x="6144831" y="226921"/>
                  <a:pt x="6171968" y="226921"/>
                  <a:pt x="6195958" y="216683"/>
                </a:cubicBezTo>
                <a:cubicBezTo>
                  <a:pt x="6215910" y="203760"/>
                  <a:pt x="6214268" y="206345"/>
                  <a:pt x="6189150" y="202585"/>
                </a:cubicBezTo>
                <a:cubicBezTo>
                  <a:pt x="6166944" y="195638"/>
                  <a:pt x="6143212" y="195311"/>
                  <a:pt x="6120841" y="201645"/>
                </a:cubicBezTo>
                <a:close/>
                <a:moveTo>
                  <a:pt x="5873190" y="231720"/>
                </a:moveTo>
                <a:cubicBezTo>
                  <a:pt x="5896617" y="229547"/>
                  <a:pt x="5920185" y="229547"/>
                  <a:pt x="5943612" y="231720"/>
                </a:cubicBezTo>
                <a:cubicBezTo>
                  <a:pt x="5964504" y="233835"/>
                  <a:pt x="5956993" y="251692"/>
                  <a:pt x="5918495" y="255216"/>
                </a:cubicBezTo>
                <a:cubicBezTo>
                  <a:pt x="5879998" y="258741"/>
                  <a:pt x="5922016" y="265319"/>
                  <a:pt x="5949246" y="264145"/>
                </a:cubicBezTo>
                <a:cubicBezTo>
                  <a:pt x="5976476" y="262970"/>
                  <a:pt x="5958870" y="240649"/>
                  <a:pt x="5981875" y="232895"/>
                </a:cubicBezTo>
                <a:cubicBezTo>
                  <a:pt x="6004879" y="225141"/>
                  <a:pt x="6018964" y="229841"/>
                  <a:pt x="6046194" y="220207"/>
                </a:cubicBezTo>
                <a:cubicBezTo>
                  <a:pt x="6073424" y="210574"/>
                  <a:pt x="6030701" y="200941"/>
                  <a:pt x="5999246" y="201880"/>
                </a:cubicBezTo>
                <a:cubicBezTo>
                  <a:pt x="5976265" y="203152"/>
                  <a:pt x="5953213" y="203152"/>
                  <a:pt x="5930232" y="201880"/>
                </a:cubicBezTo>
                <a:cubicBezTo>
                  <a:pt x="5904364" y="203712"/>
                  <a:pt x="5878824" y="208683"/>
                  <a:pt x="5854176" y="216683"/>
                </a:cubicBezTo>
                <a:cubicBezTo>
                  <a:pt x="5798073" y="227021"/>
                  <a:pt x="5847134" y="235245"/>
                  <a:pt x="5873190" y="231720"/>
                </a:cubicBezTo>
                <a:close/>
                <a:moveTo>
                  <a:pt x="6077414" y="239004"/>
                </a:moveTo>
                <a:cubicBezTo>
                  <a:pt x="6053940" y="239004"/>
                  <a:pt x="5999480" y="251692"/>
                  <a:pt x="6045959" y="256156"/>
                </a:cubicBezTo>
                <a:cubicBezTo>
                  <a:pt x="6092438" y="260620"/>
                  <a:pt x="6088682" y="263440"/>
                  <a:pt x="6107931" y="256156"/>
                </a:cubicBezTo>
                <a:cubicBezTo>
                  <a:pt x="6127179" y="248872"/>
                  <a:pt x="6101592" y="239004"/>
                  <a:pt x="6077414" y="239004"/>
                </a:cubicBezTo>
                <a:close/>
                <a:moveTo>
                  <a:pt x="6239384" y="248637"/>
                </a:moveTo>
                <a:cubicBezTo>
                  <a:pt x="6220817" y="241269"/>
                  <a:pt x="6200512" y="239472"/>
                  <a:pt x="6180934" y="243468"/>
                </a:cubicBezTo>
                <a:cubicBezTo>
                  <a:pt x="6155583" y="243468"/>
                  <a:pt x="6145723" y="260150"/>
                  <a:pt x="6162155" y="266964"/>
                </a:cubicBezTo>
                <a:cubicBezTo>
                  <a:pt x="6175324" y="271861"/>
                  <a:pt x="6189691" y="272519"/>
                  <a:pt x="6203235" y="268844"/>
                </a:cubicBezTo>
                <a:cubicBezTo>
                  <a:pt x="6216850" y="266494"/>
                  <a:pt x="6216145" y="262500"/>
                  <a:pt x="6207225" y="258976"/>
                </a:cubicBezTo>
                <a:cubicBezTo>
                  <a:pt x="6198305" y="255451"/>
                  <a:pt x="6258633" y="254981"/>
                  <a:pt x="6239384" y="248637"/>
                </a:cubicBezTo>
                <a:close/>
                <a:moveTo>
                  <a:pt x="6376473" y="208224"/>
                </a:moveTo>
                <a:cubicBezTo>
                  <a:pt x="6351356" y="211514"/>
                  <a:pt x="6349947" y="215743"/>
                  <a:pt x="6347600" y="223967"/>
                </a:cubicBezTo>
                <a:cubicBezTo>
                  <a:pt x="6345252" y="232190"/>
                  <a:pt x="6351121" y="230310"/>
                  <a:pt x="6377647" y="227021"/>
                </a:cubicBezTo>
                <a:cubicBezTo>
                  <a:pt x="6397294" y="225575"/>
                  <a:pt x="6416426" y="219969"/>
                  <a:pt x="6433749" y="210574"/>
                </a:cubicBezTo>
                <a:cubicBezTo>
                  <a:pt x="6450885" y="201176"/>
                  <a:pt x="6429994" y="178384"/>
                  <a:pt x="6429994" y="174390"/>
                </a:cubicBezTo>
                <a:cubicBezTo>
                  <a:pt x="6429994" y="170396"/>
                  <a:pt x="6406520" y="186608"/>
                  <a:pt x="6398773" y="192482"/>
                </a:cubicBezTo>
                <a:cubicBezTo>
                  <a:pt x="6391027" y="198356"/>
                  <a:pt x="6406050" y="204465"/>
                  <a:pt x="6376473" y="208224"/>
                </a:cubicBezTo>
                <a:close/>
                <a:moveTo>
                  <a:pt x="4414516" y="1641477"/>
                </a:moveTo>
                <a:cubicBezTo>
                  <a:pt x="4402074" y="1676251"/>
                  <a:pt x="4381183" y="1692463"/>
                  <a:pt x="4405830" y="1682830"/>
                </a:cubicBezTo>
                <a:cubicBezTo>
                  <a:pt x="4430478" y="1673196"/>
                  <a:pt x="4454891" y="1643121"/>
                  <a:pt x="4452778" y="1668967"/>
                </a:cubicBezTo>
                <a:cubicBezTo>
                  <a:pt x="4450666" y="1694812"/>
                  <a:pt x="4427426" y="1690818"/>
                  <a:pt x="4434938" y="1715959"/>
                </a:cubicBezTo>
                <a:cubicBezTo>
                  <a:pt x="4442450" y="1741099"/>
                  <a:pt x="4437051" y="1739455"/>
                  <a:pt x="4477895" y="1748148"/>
                </a:cubicBezTo>
                <a:cubicBezTo>
                  <a:pt x="4518740" y="1756842"/>
                  <a:pt x="4485407" y="1754022"/>
                  <a:pt x="4495501" y="1778223"/>
                </a:cubicBezTo>
                <a:cubicBezTo>
                  <a:pt x="4505595" y="1802424"/>
                  <a:pt x="4512637" y="1809708"/>
                  <a:pt x="4501839" y="1816756"/>
                </a:cubicBezTo>
                <a:cubicBezTo>
                  <a:pt x="4491041" y="1823805"/>
                  <a:pt x="4459586" y="1794905"/>
                  <a:pt x="4457708" y="1807123"/>
                </a:cubicBezTo>
                <a:cubicBezTo>
                  <a:pt x="4455830" y="1819341"/>
                  <a:pt x="4462168" y="1828504"/>
                  <a:pt x="4469680" y="1845656"/>
                </a:cubicBezTo>
                <a:cubicBezTo>
                  <a:pt x="4477191" y="1862808"/>
                  <a:pt x="4464750" y="1872442"/>
                  <a:pt x="4440806" y="1883720"/>
                </a:cubicBezTo>
                <a:cubicBezTo>
                  <a:pt x="4416863" y="1894998"/>
                  <a:pt x="4437520" y="1902047"/>
                  <a:pt x="4455830" y="1900872"/>
                </a:cubicBezTo>
                <a:cubicBezTo>
                  <a:pt x="4474140" y="1899697"/>
                  <a:pt x="4520149" y="1891239"/>
                  <a:pt x="4512637" y="1907216"/>
                </a:cubicBezTo>
                <a:cubicBezTo>
                  <a:pt x="4505125" y="1923193"/>
                  <a:pt x="4483060" y="1904631"/>
                  <a:pt x="4467332" y="1930712"/>
                </a:cubicBezTo>
                <a:cubicBezTo>
                  <a:pt x="4451605" y="1956792"/>
                  <a:pt x="4393389" y="1980523"/>
                  <a:pt x="4423671" y="1977704"/>
                </a:cubicBezTo>
                <a:cubicBezTo>
                  <a:pt x="4453952" y="1974884"/>
                  <a:pt x="4449492" y="1968070"/>
                  <a:pt x="4539632" y="1954208"/>
                </a:cubicBezTo>
                <a:cubicBezTo>
                  <a:pt x="4629772" y="1940345"/>
                  <a:pt x="4567332" y="1954208"/>
                  <a:pt x="4626486" y="1934941"/>
                </a:cubicBezTo>
                <a:cubicBezTo>
                  <a:pt x="4685640" y="1915674"/>
                  <a:pt x="4666861" y="1911445"/>
                  <a:pt x="4634232" y="1917319"/>
                </a:cubicBezTo>
                <a:cubicBezTo>
                  <a:pt x="4601603" y="1923193"/>
                  <a:pt x="4655594" y="1885130"/>
                  <a:pt x="4648082" y="1850356"/>
                </a:cubicBezTo>
                <a:cubicBezTo>
                  <a:pt x="4640570" y="1815582"/>
                  <a:pt x="4618974" y="1848711"/>
                  <a:pt x="4605124" y="1826860"/>
                </a:cubicBezTo>
                <a:cubicBezTo>
                  <a:pt x="4591275" y="1805008"/>
                  <a:pt x="4593153" y="1798429"/>
                  <a:pt x="4619679" y="1806418"/>
                </a:cubicBezTo>
                <a:cubicBezTo>
                  <a:pt x="4646204" y="1814407"/>
                  <a:pt x="4643153" y="1801014"/>
                  <a:pt x="4592449" y="1768355"/>
                </a:cubicBezTo>
                <a:cubicBezTo>
                  <a:pt x="4541745" y="1735695"/>
                  <a:pt x="4572965" y="1742039"/>
                  <a:pt x="4549726" y="1714784"/>
                </a:cubicBezTo>
                <a:cubicBezTo>
                  <a:pt x="4533083" y="1698316"/>
                  <a:pt x="4510172" y="1689763"/>
                  <a:pt x="4486816" y="1691288"/>
                </a:cubicBezTo>
                <a:cubicBezTo>
                  <a:pt x="4498201" y="1683795"/>
                  <a:pt x="4507496" y="1673528"/>
                  <a:pt x="4513811" y="1661448"/>
                </a:cubicBezTo>
                <a:cubicBezTo>
                  <a:pt x="4523905" y="1641477"/>
                  <a:pt x="4525783" y="1643121"/>
                  <a:pt x="4537285" y="1619156"/>
                </a:cubicBezTo>
                <a:cubicBezTo>
                  <a:pt x="4548787" y="1595190"/>
                  <a:pt x="4526487" y="1597069"/>
                  <a:pt x="4499491" y="1602943"/>
                </a:cubicBezTo>
                <a:cubicBezTo>
                  <a:pt x="4472496" y="1608817"/>
                  <a:pt x="4463576" y="1611637"/>
                  <a:pt x="4469210" y="1600829"/>
                </a:cubicBezTo>
                <a:cubicBezTo>
                  <a:pt x="4474914" y="1590176"/>
                  <a:pt x="4482379" y="1580566"/>
                  <a:pt x="4491276" y="1572399"/>
                </a:cubicBezTo>
                <a:cubicBezTo>
                  <a:pt x="4503952" y="1559006"/>
                  <a:pt x="4506299" y="1552192"/>
                  <a:pt x="4483060" y="1557361"/>
                </a:cubicBezTo>
                <a:cubicBezTo>
                  <a:pt x="4466839" y="1559838"/>
                  <a:pt x="4451018" y="1564582"/>
                  <a:pt x="4436112" y="1571459"/>
                </a:cubicBezTo>
                <a:cubicBezTo>
                  <a:pt x="4406300" y="1586496"/>
                  <a:pt x="4427192" y="1605763"/>
                  <a:pt x="4414516" y="1640537"/>
                </a:cubicBezTo>
                <a:close/>
                <a:moveTo>
                  <a:pt x="4350901" y="1723477"/>
                </a:moveTo>
                <a:cubicBezTo>
                  <a:pt x="4309822" y="1739690"/>
                  <a:pt x="4321324" y="1750263"/>
                  <a:pt x="4327427" y="1756137"/>
                </a:cubicBezTo>
                <a:cubicBezTo>
                  <a:pt x="4333530" y="1762011"/>
                  <a:pt x="4346910" y="1750733"/>
                  <a:pt x="4308413" y="1772819"/>
                </a:cubicBezTo>
                <a:cubicBezTo>
                  <a:pt x="4269916" y="1794905"/>
                  <a:pt x="4269446" y="1819811"/>
                  <a:pt x="4289399" y="1823805"/>
                </a:cubicBezTo>
                <a:cubicBezTo>
                  <a:pt x="4309352" y="1827799"/>
                  <a:pt x="4307240" y="1811822"/>
                  <a:pt x="4285878" y="1852000"/>
                </a:cubicBezTo>
                <a:cubicBezTo>
                  <a:pt x="4264517" y="1892178"/>
                  <a:pt x="4249963" y="1919669"/>
                  <a:pt x="4293390" y="1909330"/>
                </a:cubicBezTo>
                <a:cubicBezTo>
                  <a:pt x="4336817" y="1898992"/>
                  <a:pt x="4348788" y="1876671"/>
                  <a:pt x="4369446" y="1874086"/>
                </a:cubicBezTo>
                <a:cubicBezTo>
                  <a:pt x="4390103" y="1871502"/>
                  <a:pt x="4392920" y="1854820"/>
                  <a:pt x="4392920" y="1829679"/>
                </a:cubicBezTo>
                <a:cubicBezTo>
                  <a:pt x="4392920" y="1804538"/>
                  <a:pt x="4379070" y="1803834"/>
                  <a:pt x="4395502" y="1782687"/>
                </a:cubicBezTo>
                <a:cubicBezTo>
                  <a:pt x="4411933" y="1761541"/>
                  <a:pt x="4413107" y="1739925"/>
                  <a:pt x="4380948" y="1729821"/>
                </a:cubicBezTo>
                <a:cubicBezTo>
                  <a:pt x="4348788" y="1719718"/>
                  <a:pt x="4376722" y="1712434"/>
                  <a:pt x="4350901" y="1722538"/>
                </a:cubicBezTo>
                <a:close/>
                <a:moveTo>
                  <a:pt x="4868503" y="2284796"/>
                </a:moveTo>
                <a:cubicBezTo>
                  <a:pt x="4866156" y="2290435"/>
                  <a:pt x="4871085" y="2305707"/>
                  <a:pt x="4854419" y="2316280"/>
                </a:cubicBezTo>
                <a:cubicBezTo>
                  <a:pt x="4837752" y="2326853"/>
                  <a:pt x="4862634" y="2336252"/>
                  <a:pt x="4867799" y="2346120"/>
                </a:cubicBezTo>
                <a:cubicBezTo>
                  <a:pt x="4872963" y="2355988"/>
                  <a:pt x="4880240" y="2312286"/>
                  <a:pt x="4878597" y="2291374"/>
                </a:cubicBezTo>
                <a:cubicBezTo>
                  <a:pt x="4876953" y="2270463"/>
                  <a:pt x="4875310" y="2266939"/>
                  <a:pt x="4868503" y="2284796"/>
                </a:cubicBezTo>
                <a:close/>
                <a:moveTo>
                  <a:pt x="4860522" y="2367501"/>
                </a:moveTo>
                <a:cubicBezTo>
                  <a:pt x="4841461" y="2372952"/>
                  <a:pt x="4828339" y="2390410"/>
                  <a:pt x="4828362" y="2410264"/>
                </a:cubicBezTo>
                <a:cubicBezTo>
                  <a:pt x="4825076" y="2430705"/>
                  <a:pt x="4850193" y="2414258"/>
                  <a:pt x="4843855" y="2432115"/>
                </a:cubicBezTo>
                <a:cubicBezTo>
                  <a:pt x="4837517" y="2449972"/>
                  <a:pt x="4843855" y="2459605"/>
                  <a:pt x="4871555" y="2442688"/>
                </a:cubicBezTo>
                <a:cubicBezTo>
                  <a:pt x="4899254" y="2425771"/>
                  <a:pt x="4883996" y="2410264"/>
                  <a:pt x="4888221" y="2388883"/>
                </a:cubicBezTo>
                <a:cubicBezTo>
                  <a:pt x="4892446" y="2367501"/>
                  <a:pt x="4896202" y="2349879"/>
                  <a:pt x="4860522" y="2367501"/>
                </a:cubicBezTo>
                <a:close/>
                <a:moveTo>
                  <a:pt x="5279063" y="2587658"/>
                </a:moveTo>
                <a:cubicBezTo>
                  <a:pt x="5255589" y="2585309"/>
                  <a:pt x="5244791" y="2600346"/>
                  <a:pt x="5285636" y="2604810"/>
                </a:cubicBezTo>
                <a:cubicBezTo>
                  <a:pt x="5310190" y="2609415"/>
                  <a:pt x="5335330" y="2609909"/>
                  <a:pt x="5360048" y="2606220"/>
                </a:cubicBezTo>
                <a:cubicBezTo>
                  <a:pt x="5375307" y="2602461"/>
                  <a:pt x="5362396" y="2606220"/>
                  <a:pt x="5342443" y="2592122"/>
                </a:cubicBezTo>
                <a:cubicBezTo>
                  <a:pt x="5322490" y="2578025"/>
                  <a:pt x="5309579" y="2590478"/>
                  <a:pt x="5279063" y="2587658"/>
                </a:cubicBezTo>
                <a:close/>
                <a:moveTo>
                  <a:pt x="5506761" y="2600346"/>
                </a:moveTo>
                <a:cubicBezTo>
                  <a:pt x="5473663" y="2593062"/>
                  <a:pt x="5483287" y="2633240"/>
                  <a:pt x="5516385" y="2627131"/>
                </a:cubicBezTo>
                <a:cubicBezTo>
                  <a:pt x="5549484" y="2621022"/>
                  <a:pt x="5537043" y="2629481"/>
                  <a:pt x="5552301" y="2603636"/>
                </a:cubicBezTo>
                <a:cubicBezTo>
                  <a:pt x="5567559" y="2577790"/>
                  <a:pt x="5541033" y="2608335"/>
                  <a:pt x="5506761" y="2600346"/>
                </a:cubicBezTo>
                <a:close/>
                <a:moveTo>
                  <a:pt x="4688457" y="2414728"/>
                </a:moveTo>
                <a:cubicBezTo>
                  <a:pt x="4661697" y="2418253"/>
                  <a:pt x="4659584" y="2427181"/>
                  <a:pt x="4680476" y="2432820"/>
                </a:cubicBezTo>
                <a:cubicBezTo>
                  <a:pt x="4701368" y="2438459"/>
                  <a:pt x="4698551" y="2432820"/>
                  <a:pt x="4710288" y="2423187"/>
                </a:cubicBezTo>
                <a:cubicBezTo>
                  <a:pt x="4722025" y="2413553"/>
                  <a:pt x="4700194" y="2413318"/>
                  <a:pt x="4688457" y="2414728"/>
                </a:cubicBezTo>
                <a:close/>
                <a:moveTo>
                  <a:pt x="3070159" y="1926952"/>
                </a:moveTo>
                <a:cubicBezTo>
                  <a:pt x="3045723" y="1947267"/>
                  <a:pt x="3025817" y="1972480"/>
                  <a:pt x="3011709" y="2000965"/>
                </a:cubicBezTo>
                <a:cubicBezTo>
                  <a:pt x="3001803" y="2023958"/>
                  <a:pt x="2987062" y="2044549"/>
                  <a:pt x="2968517" y="2061349"/>
                </a:cubicBezTo>
                <a:cubicBezTo>
                  <a:pt x="2945043" y="2084845"/>
                  <a:pt x="2957250" y="2079206"/>
                  <a:pt x="3026967" y="2092834"/>
                </a:cubicBezTo>
                <a:cubicBezTo>
                  <a:pt x="3096685" y="2106461"/>
                  <a:pt x="3091051" y="2116330"/>
                  <a:pt x="3107014" y="2112100"/>
                </a:cubicBezTo>
                <a:cubicBezTo>
                  <a:pt x="3122976" y="2107871"/>
                  <a:pt x="3126262" y="2121029"/>
                  <a:pt x="3126262" y="2135596"/>
                </a:cubicBezTo>
                <a:cubicBezTo>
                  <a:pt x="3126262" y="2150164"/>
                  <a:pt x="3141520" y="2141470"/>
                  <a:pt x="3149736" y="2119149"/>
                </a:cubicBezTo>
                <a:cubicBezTo>
                  <a:pt x="3157952" y="2096828"/>
                  <a:pt x="3142459" y="2056415"/>
                  <a:pt x="3128140" y="2033154"/>
                </a:cubicBezTo>
                <a:cubicBezTo>
                  <a:pt x="3113821" y="2009893"/>
                  <a:pt x="3110300" y="2009658"/>
                  <a:pt x="3088000" y="2016002"/>
                </a:cubicBezTo>
                <a:cubicBezTo>
                  <a:pt x="3065700" y="2022346"/>
                  <a:pt x="3072741" y="2010833"/>
                  <a:pt x="3064526" y="1992506"/>
                </a:cubicBezTo>
                <a:cubicBezTo>
                  <a:pt x="3056310" y="1974179"/>
                  <a:pt x="3043634" y="1988747"/>
                  <a:pt x="3062882" y="1961726"/>
                </a:cubicBezTo>
                <a:cubicBezTo>
                  <a:pt x="3082131" y="1934706"/>
                  <a:pt x="3086356" y="1914735"/>
                  <a:pt x="3070159" y="1926952"/>
                </a:cubicBezTo>
                <a:close/>
                <a:moveTo>
                  <a:pt x="938955" y="1879960"/>
                </a:moveTo>
                <a:cubicBezTo>
                  <a:pt x="943476" y="1908320"/>
                  <a:pt x="958060" y="1934097"/>
                  <a:pt x="980034" y="1952563"/>
                </a:cubicBezTo>
                <a:cubicBezTo>
                  <a:pt x="997640" y="1965016"/>
                  <a:pt x="993884" y="1957967"/>
                  <a:pt x="985903" y="1931651"/>
                </a:cubicBezTo>
                <a:cubicBezTo>
                  <a:pt x="977922" y="1905336"/>
                  <a:pt x="984260" y="1905336"/>
                  <a:pt x="980504" y="1888419"/>
                </a:cubicBezTo>
                <a:cubicBezTo>
                  <a:pt x="976748" y="1871502"/>
                  <a:pt x="938955" y="1871737"/>
                  <a:pt x="938955" y="1879960"/>
                </a:cubicBezTo>
                <a:close/>
                <a:moveTo>
                  <a:pt x="1056325" y="2001434"/>
                </a:moveTo>
                <a:cubicBezTo>
                  <a:pt x="1068684" y="2017137"/>
                  <a:pt x="1083231" y="2030983"/>
                  <a:pt x="1099517" y="2042552"/>
                </a:cubicBezTo>
                <a:cubicBezTo>
                  <a:pt x="1116024" y="2054618"/>
                  <a:pt x="1134782" y="2063247"/>
                  <a:pt x="1154681" y="2067928"/>
                </a:cubicBezTo>
                <a:cubicBezTo>
                  <a:pt x="1180267" y="2075212"/>
                  <a:pt x="1191300" y="2065343"/>
                  <a:pt x="1174868" y="2050541"/>
                </a:cubicBezTo>
                <a:cubicBezTo>
                  <a:pt x="1158437" y="2035738"/>
                  <a:pt x="1172286" y="2036913"/>
                  <a:pt x="1142240" y="2029864"/>
                </a:cubicBezTo>
                <a:cubicBezTo>
                  <a:pt x="1112193" y="2022816"/>
                  <a:pt x="1106090" y="2025635"/>
                  <a:pt x="1091066" y="2016002"/>
                </a:cubicBezTo>
                <a:cubicBezTo>
                  <a:pt x="1076043" y="2006369"/>
                  <a:pt x="1044588" y="1990626"/>
                  <a:pt x="1054682" y="2001200"/>
                </a:cubicBezTo>
                <a:close/>
                <a:moveTo>
                  <a:pt x="403513" y="1753317"/>
                </a:moveTo>
                <a:cubicBezTo>
                  <a:pt x="384264" y="1749088"/>
                  <a:pt x="376518" y="1748148"/>
                  <a:pt x="363372" y="1758721"/>
                </a:cubicBezTo>
                <a:cubicBezTo>
                  <a:pt x="350227" y="1769295"/>
                  <a:pt x="346471" y="1777988"/>
                  <a:pt x="353748" y="1789736"/>
                </a:cubicBezTo>
                <a:cubicBezTo>
                  <a:pt x="361025" y="1801484"/>
                  <a:pt x="356565" y="1794905"/>
                  <a:pt x="373466" y="1783392"/>
                </a:cubicBezTo>
                <a:cubicBezTo>
                  <a:pt x="390367" y="1771879"/>
                  <a:pt x="382151" y="1770234"/>
                  <a:pt x="403513" y="1765065"/>
                </a:cubicBezTo>
                <a:cubicBezTo>
                  <a:pt x="424874" y="1759896"/>
                  <a:pt x="420179" y="1752612"/>
                  <a:pt x="420179" y="1752612"/>
                </a:cubicBezTo>
                <a:cubicBezTo>
                  <a:pt x="414898" y="1754882"/>
                  <a:pt x="408968" y="1755134"/>
                  <a:pt x="403513" y="1753317"/>
                </a:cubicBezTo>
                <a:close/>
                <a:moveTo>
                  <a:pt x="396705" y="1727707"/>
                </a:moveTo>
                <a:cubicBezTo>
                  <a:pt x="383795" y="1735460"/>
                  <a:pt x="379334" y="1741804"/>
                  <a:pt x="393888" y="1738750"/>
                </a:cubicBezTo>
                <a:cubicBezTo>
                  <a:pt x="408442" y="1735695"/>
                  <a:pt x="406330" y="1727707"/>
                  <a:pt x="415484" y="1729586"/>
                </a:cubicBezTo>
                <a:cubicBezTo>
                  <a:pt x="424639" y="1731466"/>
                  <a:pt x="427926" y="1727707"/>
                  <a:pt x="427926" y="1727707"/>
                </a:cubicBezTo>
                <a:cubicBezTo>
                  <a:pt x="418020" y="1723141"/>
                  <a:pt x="406611" y="1723141"/>
                  <a:pt x="396705" y="1727707"/>
                </a:cubicBezTo>
                <a:close/>
                <a:moveTo>
                  <a:pt x="26990" y="1668497"/>
                </a:moveTo>
                <a:cubicBezTo>
                  <a:pt x="9384" y="1677191"/>
                  <a:pt x="-7517" y="1667087"/>
                  <a:pt x="3516" y="1673431"/>
                </a:cubicBezTo>
                <a:cubicBezTo>
                  <a:pt x="14482" y="1680830"/>
                  <a:pt x="27381" y="1684834"/>
                  <a:pt x="40605" y="1684944"/>
                </a:cubicBezTo>
                <a:cubicBezTo>
                  <a:pt x="52342" y="1683534"/>
                  <a:pt x="59853" y="1683534"/>
                  <a:pt x="55628" y="1677895"/>
                </a:cubicBezTo>
                <a:cubicBezTo>
                  <a:pt x="52145" y="1674503"/>
                  <a:pt x="50195" y="1669836"/>
                  <a:pt x="50229" y="1664973"/>
                </a:cubicBezTo>
                <a:cubicBezTo>
                  <a:pt x="49759" y="1656984"/>
                  <a:pt x="44595" y="1659803"/>
                  <a:pt x="26990" y="1668497"/>
                </a:cubicBezTo>
                <a:close/>
                <a:moveTo>
                  <a:pt x="5938917" y="4101502"/>
                </a:moveTo>
                <a:cubicBezTo>
                  <a:pt x="5918730" y="4146379"/>
                  <a:pt x="5875772" y="4124998"/>
                  <a:pt x="5841735" y="4157422"/>
                </a:cubicBezTo>
                <a:cubicBezTo>
                  <a:pt x="5807698" y="4189846"/>
                  <a:pt x="5812862" y="4180918"/>
                  <a:pt x="5838449" y="4226030"/>
                </a:cubicBezTo>
                <a:cubicBezTo>
                  <a:pt x="5864035" y="4271142"/>
                  <a:pt x="5817087" y="4266913"/>
                  <a:pt x="5805350" y="4320014"/>
                </a:cubicBezTo>
                <a:cubicBezTo>
                  <a:pt x="5793613" y="4373115"/>
                  <a:pt x="5819200" y="4363717"/>
                  <a:pt x="5833050" y="4409534"/>
                </a:cubicBezTo>
                <a:cubicBezTo>
                  <a:pt x="5846899" y="4455351"/>
                  <a:pt x="5853472" y="4441488"/>
                  <a:pt x="5879998" y="4435379"/>
                </a:cubicBezTo>
                <a:cubicBezTo>
                  <a:pt x="5895490" y="4431808"/>
                  <a:pt x="5910303" y="4425769"/>
                  <a:pt x="5923894" y="4417522"/>
                </a:cubicBezTo>
                <a:cubicBezTo>
                  <a:pt x="5928354" y="4384181"/>
                  <a:pt x="5935514" y="4351263"/>
                  <a:pt x="5945256" y="4319074"/>
                </a:cubicBezTo>
                <a:cubicBezTo>
                  <a:pt x="5960513" y="4273257"/>
                  <a:pt x="5971194" y="4226030"/>
                  <a:pt x="5977180" y="4178098"/>
                </a:cubicBezTo>
                <a:cubicBezTo>
                  <a:pt x="5980467" y="4139330"/>
                  <a:pt x="5983753" y="4111370"/>
                  <a:pt x="5992204" y="4123353"/>
                </a:cubicBezTo>
                <a:cubicBezTo>
                  <a:pt x="6000654" y="4135336"/>
                  <a:pt x="6001828" y="4135336"/>
                  <a:pt x="6001828" y="4116304"/>
                </a:cubicBezTo>
                <a:cubicBezTo>
                  <a:pt x="6001828" y="4097272"/>
                  <a:pt x="5991499" y="4044171"/>
                  <a:pt x="5975067" y="4031719"/>
                </a:cubicBezTo>
                <a:cubicBezTo>
                  <a:pt x="5946194" y="4011042"/>
                  <a:pt x="5960044" y="4056859"/>
                  <a:pt x="5938917" y="4101502"/>
                </a:cubicBezTo>
                <a:close/>
                <a:moveTo>
                  <a:pt x="5969903" y="1038806"/>
                </a:moveTo>
                <a:cubicBezTo>
                  <a:pt x="5941734" y="1045150"/>
                  <a:pt x="5928589" y="1062302"/>
                  <a:pt x="5949011" y="1068881"/>
                </a:cubicBezTo>
                <a:cubicBezTo>
                  <a:pt x="5969434" y="1075459"/>
                  <a:pt x="5967321" y="1071935"/>
                  <a:pt x="6001123" y="1059952"/>
                </a:cubicBezTo>
                <a:cubicBezTo>
                  <a:pt x="6034926" y="1047969"/>
                  <a:pt x="5997368" y="1032462"/>
                  <a:pt x="5969903" y="1038806"/>
                </a:cubicBezTo>
                <a:close/>
                <a:moveTo>
                  <a:pt x="6493138" y="529884"/>
                </a:moveTo>
                <a:cubicBezTo>
                  <a:pt x="6483749" y="514846"/>
                  <a:pt x="6475064" y="534818"/>
                  <a:pt x="6376942" y="576876"/>
                </a:cubicBezTo>
                <a:cubicBezTo>
                  <a:pt x="6278821" y="618933"/>
                  <a:pt x="6279525" y="582750"/>
                  <a:pt x="6187742" y="655352"/>
                </a:cubicBezTo>
                <a:cubicBezTo>
                  <a:pt x="6095959" y="727954"/>
                  <a:pt x="6116146" y="719026"/>
                  <a:pt x="6110747" y="762963"/>
                </a:cubicBezTo>
                <a:cubicBezTo>
                  <a:pt x="6105348" y="806901"/>
                  <a:pt x="6083987" y="787869"/>
                  <a:pt x="6075536" y="827577"/>
                </a:cubicBezTo>
                <a:cubicBezTo>
                  <a:pt x="6067085" y="867285"/>
                  <a:pt x="6020137" y="869635"/>
                  <a:pt x="6043377" y="902294"/>
                </a:cubicBezTo>
                <a:cubicBezTo>
                  <a:pt x="6068799" y="936138"/>
                  <a:pt x="6105700" y="959533"/>
                  <a:pt x="6147132" y="968083"/>
                </a:cubicBezTo>
                <a:cubicBezTo>
                  <a:pt x="6196192" y="981946"/>
                  <a:pt x="6210042" y="968083"/>
                  <a:pt x="6199479" y="962209"/>
                </a:cubicBezTo>
                <a:cubicBezTo>
                  <a:pt x="6188915" y="956335"/>
                  <a:pt x="6151357" y="898300"/>
                  <a:pt x="6158869" y="831572"/>
                </a:cubicBezTo>
                <a:cubicBezTo>
                  <a:pt x="6166381" y="764843"/>
                  <a:pt x="6191028" y="775651"/>
                  <a:pt x="6212389" y="752155"/>
                </a:cubicBezTo>
                <a:cubicBezTo>
                  <a:pt x="6233751" y="728659"/>
                  <a:pt x="6289150" y="662401"/>
                  <a:pt x="6325534" y="640550"/>
                </a:cubicBezTo>
                <a:cubicBezTo>
                  <a:pt x="6382717" y="613513"/>
                  <a:pt x="6441801" y="590663"/>
                  <a:pt x="6502293" y="572176"/>
                </a:cubicBezTo>
                <a:cubicBezTo>
                  <a:pt x="6503702" y="572176"/>
                  <a:pt x="6505345" y="572176"/>
                  <a:pt x="6506284" y="570767"/>
                </a:cubicBezTo>
                <a:cubicBezTo>
                  <a:pt x="6543373" y="528944"/>
                  <a:pt x="6502293" y="544921"/>
                  <a:pt x="6493138" y="529884"/>
                </a:cubicBezTo>
                <a:close/>
                <a:moveTo>
                  <a:pt x="6228352" y="977481"/>
                </a:moveTo>
                <a:cubicBezTo>
                  <a:pt x="6216615" y="979126"/>
                  <a:pt x="6211216" y="979596"/>
                  <a:pt x="6232577" y="1000977"/>
                </a:cubicBezTo>
                <a:cubicBezTo>
                  <a:pt x="6253939" y="1022359"/>
                  <a:pt x="6272718" y="1037866"/>
                  <a:pt x="6265676" y="1010141"/>
                </a:cubicBezTo>
                <a:cubicBezTo>
                  <a:pt x="6258633" y="982416"/>
                  <a:pt x="6238915" y="976072"/>
                  <a:pt x="6228352" y="977481"/>
                </a:cubicBezTo>
                <a:close/>
                <a:moveTo>
                  <a:pt x="6579288" y="775651"/>
                </a:moveTo>
                <a:cubicBezTo>
                  <a:pt x="6563560" y="768367"/>
                  <a:pt x="6555814" y="760614"/>
                  <a:pt x="6551354" y="772597"/>
                </a:cubicBezTo>
                <a:cubicBezTo>
                  <a:pt x="6546894" y="784580"/>
                  <a:pt x="6569195" y="800557"/>
                  <a:pt x="6589852" y="804316"/>
                </a:cubicBezTo>
                <a:cubicBezTo>
                  <a:pt x="6610508" y="808076"/>
                  <a:pt x="6594077" y="781760"/>
                  <a:pt x="6579288" y="775651"/>
                </a:cubicBezTo>
                <a:close/>
                <a:moveTo>
                  <a:pt x="2901616" y="2027985"/>
                </a:moveTo>
                <a:cubicBezTo>
                  <a:pt x="2882438" y="2016751"/>
                  <a:pt x="2861217" y="2009482"/>
                  <a:pt x="2839175" y="2006604"/>
                </a:cubicBezTo>
                <a:cubicBezTo>
                  <a:pt x="2823682" y="2006604"/>
                  <a:pt x="2842462" y="2023051"/>
                  <a:pt x="2867109" y="2036443"/>
                </a:cubicBezTo>
                <a:cubicBezTo>
                  <a:pt x="2891757" y="2049836"/>
                  <a:pt x="2915701" y="2035034"/>
                  <a:pt x="2901616" y="2027985"/>
                </a:cubicBezTo>
                <a:close/>
                <a:moveTo>
                  <a:pt x="2845044" y="2128078"/>
                </a:moveTo>
                <a:cubicBezTo>
                  <a:pt x="2846452" y="2108341"/>
                  <a:pt x="2831898" y="2151574"/>
                  <a:pt x="2849739" y="2160267"/>
                </a:cubicBezTo>
                <a:cubicBezTo>
                  <a:pt x="2867579" y="2168961"/>
                  <a:pt x="2876499" y="2172015"/>
                  <a:pt x="2887532" y="2160267"/>
                </a:cubicBezTo>
                <a:cubicBezTo>
                  <a:pt x="2898565" y="2148519"/>
                  <a:pt x="2889644" y="2156038"/>
                  <a:pt x="2874152" y="2153218"/>
                </a:cubicBezTo>
                <a:cubicBezTo>
                  <a:pt x="2858659" y="2150399"/>
                  <a:pt x="2844105" y="2144525"/>
                  <a:pt x="2845044" y="2128078"/>
                </a:cubicBezTo>
                <a:close/>
                <a:moveTo>
                  <a:pt x="9843583" y="1441996"/>
                </a:moveTo>
                <a:cubicBezTo>
                  <a:pt x="9826587" y="1443895"/>
                  <a:pt x="9809381" y="1442132"/>
                  <a:pt x="9793114" y="1436827"/>
                </a:cubicBezTo>
                <a:cubicBezTo>
                  <a:pt x="9792339" y="1448904"/>
                  <a:pt x="9788818" y="1460640"/>
                  <a:pt x="9782785" y="1471131"/>
                </a:cubicBezTo>
                <a:cubicBezTo>
                  <a:pt x="9777457" y="1477804"/>
                  <a:pt x="9776447" y="1486953"/>
                  <a:pt x="9780203" y="1494627"/>
                </a:cubicBezTo>
                <a:cubicBezTo>
                  <a:pt x="9780203" y="1494627"/>
                  <a:pt x="9751565" y="1481939"/>
                  <a:pt x="9734664" y="1475830"/>
                </a:cubicBezTo>
                <a:cubicBezTo>
                  <a:pt x="9717762" y="1469721"/>
                  <a:pt x="9702504" y="1475830"/>
                  <a:pt x="9692880" y="1449750"/>
                </a:cubicBezTo>
                <a:cubicBezTo>
                  <a:pt x="9683256" y="1423669"/>
                  <a:pt x="9654617" y="1428838"/>
                  <a:pt x="9632082" y="1428838"/>
                </a:cubicBezTo>
                <a:cubicBezTo>
                  <a:pt x="9609547" y="1428838"/>
                  <a:pt x="9616120" y="1399703"/>
                  <a:pt x="9616120" y="1399703"/>
                </a:cubicBezTo>
                <a:lnTo>
                  <a:pt x="9602505" y="1399703"/>
                </a:lnTo>
                <a:cubicBezTo>
                  <a:pt x="9588890" y="1399703"/>
                  <a:pt x="9591237" y="1433303"/>
                  <a:pt x="9573632" y="1443641"/>
                </a:cubicBezTo>
                <a:cubicBezTo>
                  <a:pt x="9550134" y="1452551"/>
                  <a:pt x="9525604" y="1458394"/>
                  <a:pt x="9500628" y="1461028"/>
                </a:cubicBezTo>
                <a:cubicBezTo>
                  <a:pt x="9518116" y="1473309"/>
                  <a:pt x="9532646" y="1489369"/>
                  <a:pt x="9543116" y="1508020"/>
                </a:cubicBezTo>
                <a:cubicBezTo>
                  <a:pt x="9548538" y="1522458"/>
                  <a:pt x="9555533" y="1536250"/>
                  <a:pt x="9564007" y="1549138"/>
                </a:cubicBezTo>
                <a:cubicBezTo>
                  <a:pt x="9564007" y="1549138"/>
                  <a:pt x="9560721" y="1558771"/>
                  <a:pt x="9518233" y="1550547"/>
                </a:cubicBezTo>
                <a:cubicBezTo>
                  <a:pt x="9475745" y="1542324"/>
                  <a:pt x="9478327" y="1558771"/>
                  <a:pt x="9432553" y="1577333"/>
                </a:cubicBezTo>
                <a:cubicBezTo>
                  <a:pt x="9393938" y="1592932"/>
                  <a:pt x="9356920" y="1612210"/>
                  <a:pt x="9321990" y="1634898"/>
                </a:cubicBezTo>
                <a:cubicBezTo>
                  <a:pt x="9309080" y="1645236"/>
                  <a:pt x="9308376" y="1639362"/>
                  <a:pt x="9268235" y="1629729"/>
                </a:cubicBezTo>
                <a:cubicBezTo>
                  <a:pt x="9228094" y="1620095"/>
                  <a:pt x="9221287" y="1640772"/>
                  <a:pt x="9209785" y="1646176"/>
                </a:cubicBezTo>
                <a:cubicBezTo>
                  <a:pt x="9198283" y="1651580"/>
                  <a:pt x="9203447" y="1622680"/>
                  <a:pt x="9203447" y="1622680"/>
                </a:cubicBezTo>
                <a:cubicBezTo>
                  <a:pt x="9192226" y="1623340"/>
                  <a:pt x="9181264" y="1626383"/>
                  <a:pt x="9171288" y="1631608"/>
                </a:cubicBezTo>
                <a:cubicBezTo>
                  <a:pt x="8988660" y="1724417"/>
                  <a:pt x="9114715" y="1719483"/>
                  <a:pt x="9108847" y="1738280"/>
                </a:cubicBezTo>
                <a:lnTo>
                  <a:pt x="9089598" y="1809473"/>
                </a:lnTo>
                <a:cubicBezTo>
                  <a:pt x="9062837" y="1889594"/>
                  <a:pt x="9044293" y="1847536"/>
                  <a:pt x="9021523" y="1910975"/>
                </a:cubicBezTo>
                <a:cubicBezTo>
                  <a:pt x="8949458" y="2112570"/>
                  <a:pt x="8907674" y="1879960"/>
                  <a:pt x="8907674" y="1826625"/>
                </a:cubicBezTo>
                <a:cubicBezTo>
                  <a:pt x="8907674" y="1793730"/>
                  <a:pt x="8900632" y="1751203"/>
                  <a:pt x="8921524" y="1741569"/>
                </a:cubicBezTo>
                <a:cubicBezTo>
                  <a:pt x="9100631" y="1657924"/>
                  <a:pt x="8938190" y="1729821"/>
                  <a:pt x="9106499" y="1614456"/>
                </a:cubicBezTo>
                <a:cubicBezTo>
                  <a:pt x="9160959" y="1577098"/>
                  <a:pt x="9131381" y="1554777"/>
                  <a:pt x="9143353" y="1543968"/>
                </a:cubicBezTo>
                <a:cubicBezTo>
                  <a:pt x="9152484" y="1536936"/>
                  <a:pt x="9163212" y="1532258"/>
                  <a:pt x="9174574" y="1530341"/>
                </a:cubicBezTo>
                <a:lnTo>
                  <a:pt x="9144996" y="1527521"/>
                </a:lnTo>
                <a:cubicBezTo>
                  <a:pt x="9115184" y="1524467"/>
                  <a:pt x="9114480" y="1531281"/>
                  <a:pt x="9091241" y="1556656"/>
                </a:cubicBezTo>
                <a:cubicBezTo>
                  <a:pt x="9068001" y="1582032"/>
                  <a:pt x="9049692" y="1586496"/>
                  <a:pt x="9054387" y="1566995"/>
                </a:cubicBezTo>
                <a:cubicBezTo>
                  <a:pt x="9059082" y="1547493"/>
                  <a:pt x="9060020" y="1527521"/>
                  <a:pt x="9042415" y="1537860"/>
                </a:cubicBezTo>
                <a:cubicBezTo>
                  <a:pt x="9024387" y="1546854"/>
                  <a:pt x="9004762" y="1552204"/>
                  <a:pt x="8984669" y="1553602"/>
                </a:cubicBezTo>
                <a:cubicBezTo>
                  <a:pt x="8945913" y="1560881"/>
                  <a:pt x="8911195" y="1582110"/>
                  <a:pt x="8887017" y="1613282"/>
                </a:cubicBezTo>
                <a:cubicBezTo>
                  <a:pt x="8857440" y="1650640"/>
                  <a:pt x="8874107" y="1646176"/>
                  <a:pt x="8883731" y="1655104"/>
                </a:cubicBezTo>
                <a:cubicBezTo>
                  <a:pt x="8893355" y="1664033"/>
                  <a:pt x="8836783" y="1661918"/>
                  <a:pt x="8809318" y="1659569"/>
                </a:cubicBezTo>
                <a:cubicBezTo>
                  <a:pt x="8781853" y="1657219"/>
                  <a:pt x="8796408" y="1652285"/>
                  <a:pt x="8812370" y="1646881"/>
                </a:cubicBezTo>
                <a:cubicBezTo>
                  <a:pt x="8828332" y="1641477"/>
                  <a:pt x="8788896" y="1637247"/>
                  <a:pt x="8753216" y="1629729"/>
                </a:cubicBezTo>
                <a:cubicBezTo>
                  <a:pt x="8717535" y="1622210"/>
                  <a:pt x="8731619" y="1635838"/>
                  <a:pt x="8710727" y="1643826"/>
                </a:cubicBezTo>
                <a:cubicBezTo>
                  <a:pt x="8689836" y="1651815"/>
                  <a:pt x="8690775" y="1636542"/>
                  <a:pt x="8680211" y="1634193"/>
                </a:cubicBezTo>
                <a:cubicBezTo>
                  <a:pt x="8669648" y="1631843"/>
                  <a:pt x="8623404" y="1629024"/>
                  <a:pt x="8590540" y="1625265"/>
                </a:cubicBezTo>
                <a:cubicBezTo>
                  <a:pt x="8557677" y="1621505"/>
                  <a:pt x="8560024" y="1627614"/>
                  <a:pt x="8551339" y="1638657"/>
                </a:cubicBezTo>
                <a:cubicBezTo>
                  <a:pt x="8542654" y="1649700"/>
                  <a:pt x="8480917" y="1703741"/>
                  <a:pt x="8455096" y="1734286"/>
                </a:cubicBezTo>
                <a:cubicBezTo>
                  <a:pt x="8429274" y="1764830"/>
                  <a:pt x="8395941" y="1771644"/>
                  <a:pt x="8366129" y="1800074"/>
                </a:cubicBezTo>
                <a:cubicBezTo>
                  <a:pt x="8336317" y="1828504"/>
                  <a:pt x="8331622" y="1828034"/>
                  <a:pt x="8356740" y="1832969"/>
                </a:cubicBezTo>
                <a:cubicBezTo>
                  <a:pt x="8381857" y="1837903"/>
                  <a:pt x="8383970" y="1835318"/>
                  <a:pt x="8387960" y="1856464"/>
                </a:cubicBezTo>
                <a:cubicBezTo>
                  <a:pt x="8391950" y="1877611"/>
                  <a:pt x="8403218" y="1886304"/>
                  <a:pt x="8428805" y="1886304"/>
                </a:cubicBezTo>
                <a:cubicBezTo>
                  <a:pt x="8454391" y="1886304"/>
                  <a:pt x="8447349" y="1893118"/>
                  <a:pt x="8452279" y="1873617"/>
                </a:cubicBezTo>
                <a:cubicBezTo>
                  <a:pt x="8457208" y="1854115"/>
                  <a:pt x="8445940" y="1831794"/>
                  <a:pt x="8467537" y="1848946"/>
                </a:cubicBezTo>
                <a:cubicBezTo>
                  <a:pt x="8488076" y="1861561"/>
                  <a:pt x="8503710" y="1880780"/>
                  <a:pt x="8511902" y="1903456"/>
                </a:cubicBezTo>
                <a:cubicBezTo>
                  <a:pt x="8518476" y="1926952"/>
                  <a:pt x="8510260" y="1946219"/>
                  <a:pt x="8499227" y="1987337"/>
                </a:cubicBezTo>
                <a:cubicBezTo>
                  <a:pt x="8488194" y="2028455"/>
                  <a:pt x="8483969" y="2087195"/>
                  <a:pt x="8468710" y="2117034"/>
                </a:cubicBezTo>
                <a:cubicBezTo>
                  <a:pt x="8453452" y="2146874"/>
                  <a:pt x="8441480" y="2169430"/>
                  <a:pt x="8424580" y="2202325"/>
                </a:cubicBezTo>
                <a:cubicBezTo>
                  <a:pt x="8392537" y="2249589"/>
                  <a:pt x="8352866" y="2291196"/>
                  <a:pt x="8307210" y="2325443"/>
                </a:cubicBezTo>
                <a:cubicBezTo>
                  <a:pt x="8288665" y="2332962"/>
                  <a:pt x="8276693" y="2333667"/>
                  <a:pt x="8268008" y="2317220"/>
                </a:cubicBezTo>
                <a:cubicBezTo>
                  <a:pt x="8259323" y="2300773"/>
                  <a:pt x="8252750" y="2303827"/>
                  <a:pt x="8231858" y="2322624"/>
                </a:cubicBezTo>
                <a:cubicBezTo>
                  <a:pt x="8212469" y="2337410"/>
                  <a:pt x="8198830" y="2358526"/>
                  <a:pt x="8193361" y="2382304"/>
                </a:cubicBezTo>
                <a:cubicBezTo>
                  <a:pt x="8185380" y="2412144"/>
                  <a:pt x="8167774" y="2412144"/>
                  <a:pt x="8149465" y="2434465"/>
                </a:cubicBezTo>
                <a:cubicBezTo>
                  <a:pt x="8131155" y="2456786"/>
                  <a:pt x="8125991" y="2451617"/>
                  <a:pt x="8139840" y="2476992"/>
                </a:cubicBezTo>
                <a:cubicBezTo>
                  <a:pt x="8153690" y="2502368"/>
                  <a:pt x="8175755" y="2529388"/>
                  <a:pt x="8178103" y="2554059"/>
                </a:cubicBezTo>
                <a:cubicBezTo>
                  <a:pt x="8178056" y="2580727"/>
                  <a:pt x="8171178" y="2606925"/>
                  <a:pt x="8158150" y="2630186"/>
                </a:cubicBezTo>
                <a:cubicBezTo>
                  <a:pt x="8149465" y="2645928"/>
                  <a:pt x="8107681" y="2653682"/>
                  <a:pt x="8108619" y="2645928"/>
                </a:cubicBezTo>
                <a:cubicBezTo>
                  <a:pt x="8109558" y="2638174"/>
                  <a:pt x="8110028" y="2601051"/>
                  <a:pt x="8108619" y="2579435"/>
                </a:cubicBezTo>
                <a:cubicBezTo>
                  <a:pt x="8107211" y="2557818"/>
                  <a:pt x="8090780" y="2557818"/>
                  <a:pt x="8096413" y="2551004"/>
                </a:cubicBezTo>
                <a:cubicBezTo>
                  <a:pt x="8102047" y="2544191"/>
                  <a:pt x="8125286" y="2533148"/>
                  <a:pt x="8108619" y="2517405"/>
                </a:cubicBezTo>
                <a:cubicBezTo>
                  <a:pt x="8091953" y="2501663"/>
                  <a:pt x="8079747" y="2515291"/>
                  <a:pt x="8072470" y="2496494"/>
                </a:cubicBezTo>
                <a:cubicBezTo>
                  <a:pt x="8065192" y="2477697"/>
                  <a:pt x="8075756" y="2462895"/>
                  <a:pt x="8072470" y="2456081"/>
                </a:cubicBezTo>
                <a:cubicBezTo>
                  <a:pt x="8069183" y="2449267"/>
                  <a:pt x="8056273" y="2441983"/>
                  <a:pt x="8031625" y="2439869"/>
                </a:cubicBezTo>
                <a:cubicBezTo>
                  <a:pt x="8006977" y="2437754"/>
                  <a:pt x="8001109" y="2463365"/>
                  <a:pt x="7995474" y="2439869"/>
                </a:cubicBezTo>
                <a:cubicBezTo>
                  <a:pt x="7989841" y="2416373"/>
                  <a:pt x="7997822" y="2416373"/>
                  <a:pt x="7986555" y="2406974"/>
                </a:cubicBezTo>
                <a:cubicBezTo>
                  <a:pt x="7975287" y="2397576"/>
                  <a:pt x="7965898" y="2403920"/>
                  <a:pt x="7937024" y="2428591"/>
                </a:cubicBezTo>
                <a:cubicBezTo>
                  <a:pt x="7920264" y="2443158"/>
                  <a:pt x="7900194" y="2453402"/>
                  <a:pt x="7878574" y="2458431"/>
                </a:cubicBezTo>
                <a:cubicBezTo>
                  <a:pt x="7855100" y="2469004"/>
                  <a:pt x="7855100" y="2474878"/>
                  <a:pt x="7860030" y="2481927"/>
                </a:cubicBezTo>
                <a:cubicBezTo>
                  <a:pt x="7864959" y="2488975"/>
                  <a:pt x="7885616" y="2526099"/>
                  <a:pt x="7902518" y="2528918"/>
                </a:cubicBezTo>
                <a:cubicBezTo>
                  <a:pt x="7919419" y="2531738"/>
                  <a:pt x="7931391" y="2521635"/>
                  <a:pt x="7956977" y="2521635"/>
                </a:cubicBezTo>
                <a:cubicBezTo>
                  <a:pt x="7982564" y="2521635"/>
                  <a:pt x="7987493" y="2525394"/>
                  <a:pt x="7980451" y="2535027"/>
                </a:cubicBezTo>
                <a:cubicBezTo>
                  <a:pt x="7973410" y="2544661"/>
                  <a:pt x="7956977" y="2554529"/>
                  <a:pt x="7925052" y="2585779"/>
                </a:cubicBezTo>
                <a:cubicBezTo>
                  <a:pt x="7893128" y="2617028"/>
                  <a:pt x="7903457" y="2611154"/>
                  <a:pt x="7913785" y="2623842"/>
                </a:cubicBezTo>
                <a:cubicBezTo>
                  <a:pt x="7928597" y="2639631"/>
                  <a:pt x="7941015" y="2657535"/>
                  <a:pt x="7950640" y="2676943"/>
                </a:cubicBezTo>
                <a:cubicBezTo>
                  <a:pt x="7961907" y="2700439"/>
                  <a:pt x="7950640" y="2710542"/>
                  <a:pt x="7948996" y="2723935"/>
                </a:cubicBezTo>
                <a:cubicBezTo>
                  <a:pt x="7944818" y="2744964"/>
                  <a:pt x="7951109" y="2766697"/>
                  <a:pt x="7965898" y="2782205"/>
                </a:cubicBezTo>
                <a:cubicBezTo>
                  <a:pt x="7986789" y="2805701"/>
                  <a:pt x="7972235" y="2797242"/>
                  <a:pt x="7969888" y="2805701"/>
                </a:cubicBezTo>
                <a:cubicBezTo>
                  <a:pt x="7967541" y="2814159"/>
                  <a:pt x="7932330" y="2878068"/>
                  <a:pt x="7916133" y="2910257"/>
                </a:cubicBezTo>
                <a:cubicBezTo>
                  <a:pt x="7899936" y="2942447"/>
                  <a:pt x="7900170" y="2945266"/>
                  <a:pt x="7848058" y="2980745"/>
                </a:cubicBezTo>
                <a:cubicBezTo>
                  <a:pt x="7819232" y="3006285"/>
                  <a:pt x="7784162" y="3023719"/>
                  <a:pt x="7746416" y="3031262"/>
                </a:cubicBezTo>
                <a:cubicBezTo>
                  <a:pt x="7723693" y="3035491"/>
                  <a:pt x="7701440" y="3041929"/>
                  <a:pt x="7679984" y="3050528"/>
                </a:cubicBezTo>
                <a:cubicBezTo>
                  <a:pt x="7665430" y="3056637"/>
                  <a:pt x="7671064" y="3068620"/>
                  <a:pt x="7669656" y="3075904"/>
                </a:cubicBezTo>
                <a:cubicBezTo>
                  <a:pt x="7668247" y="3083188"/>
                  <a:pt x="7654397" y="3075904"/>
                  <a:pt x="7656745" y="3065566"/>
                </a:cubicBezTo>
                <a:cubicBezTo>
                  <a:pt x="7659092" y="3055227"/>
                  <a:pt x="7656745" y="3046064"/>
                  <a:pt x="7650172" y="3042070"/>
                </a:cubicBezTo>
                <a:cubicBezTo>
                  <a:pt x="7632215" y="3033541"/>
                  <a:pt x="7610782" y="3037746"/>
                  <a:pt x="7597356" y="3052408"/>
                </a:cubicBezTo>
                <a:cubicBezTo>
                  <a:pt x="7573882" y="3075904"/>
                  <a:pt x="7546182" y="3075904"/>
                  <a:pt x="7536558" y="3104804"/>
                </a:cubicBezTo>
                <a:cubicBezTo>
                  <a:pt x="7526934" y="3133704"/>
                  <a:pt x="7528577" y="3123366"/>
                  <a:pt x="7538906" y="3135348"/>
                </a:cubicBezTo>
                <a:cubicBezTo>
                  <a:pt x="7566112" y="3161617"/>
                  <a:pt x="7590572" y="3190588"/>
                  <a:pt x="7611909" y="3221814"/>
                </a:cubicBezTo>
                <a:cubicBezTo>
                  <a:pt x="7622403" y="3245051"/>
                  <a:pt x="7627614" y="3270333"/>
                  <a:pt x="7627168" y="3295826"/>
                </a:cubicBezTo>
                <a:cubicBezTo>
                  <a:pt x="7627168" y="3324256"/>
                  <a:pt x="7569421" y="3376417"/>
                  <a:pt x="7543835" y="3393804"/>
                </a:cubicBezTo>
                <a:cubicBezTo>
                  <a:pt x="7518248" y="3411191"/>
                  <a:pt x="7512380" y="3427403"/>
                  <a:pt x="7516371" y="3400383"/>
                </a:cubicBezTo>
                <a:cubicBezTo>
                  <a:pt x="7520361" y="3373362"/>
                  <a:pt x="7505338" y="3357855"/>
                  <a:pt x="7486793" y="3337648"/>
                </a:cubicBezTo>
                <a:cubicBezTo>
                  <a:pt x="7468249" y="3317442"/>
                  <a:pt x="7412380" y="3300995"/>
                  <a:pt x="7401817" y="3298880"/>
                </a:cubicBezTo>
                <a:cubicBezTo>
                  <a:pt x="7391254" y="3296766"/>
                  <a:pt x="7405808" y="3280319"/>
                  <a:pt x="7398766" y="3281023"/>
                </a:cubicBezTo>
                <a:cubicBezTo>
                  <a:pt x="7391724" y="3281728"/>
                  <a:pt x="7375292" y="3277264"/>
                  <a:pt x="7377169" y="3303345"/>
                </a:cubicBezTo>
                <a:cubicBezTo>
                  <a:pt x="7379048" y="3329425"/>
                  <a:pt x="7360268" y="3321201"/>
                  <a:pt x="7356278" y="3347517"/>
                </a:cubicBezTo>
                <a:cubicBezTo>
                  <a:pt x="7352287" y="3373832"/>
                  <a:pt x="7347358" y="3400383"/>
                  <a:pt x="7364259" y="3398268"/>
                </a:cubicBezTo>
                <a:cubicBezTo>
                  <a:pt x="7381160" y="3396153"/>
                  <a:pt x="7377873" y="3421764"/>
                  <a:pt x="7390785" y="3449724"/>
                </a:cubicBezTo>
                <a:cubicBezTo>
                  <a:pt x="7403695" y="3477684"/>
                  <a:pt x="7398766" y="3462412"/>
                  <a:pt x="7430690" y="3488493"/>
                </a:cubicBezTo>
                <a:cubicBezTo>
                  <a:pt x="7462615" y="3514573"/>
                  <a:pt x="7454164" y="3510109"/>
                  <a:pt x="7461911" y="3535485"/>
                </a:cubicBezTo>
                <a:cubicBezTo>
                  <a:pt x="7464564" y="3558252"/>
                  <a:pt x="7471653" y="3580291"/>
                  <a:pt x="7482802" y="3600333"/>
                </a:cubicBezTo>
                <a:cubicBezTo>
                  <a:pt x="7498765" y="3623829"/>
                  <a:pt x="7499704" y="3629468"/>
                  <a:pt x="7473178" y="3616075"/>
                </a:cubicBezTo>
                <a:cubicBezTo>
                  <a:pt x="7450056" y="3605573"/>
                  <a:pt x="7429963" y="3589408"/>
                  <a:pt x="7414728" y="3569084"/>
                </a:cubicBezTo>
                <a:cubicBezTo>
                  <a:pt x="7404587" y="3543426"/>
                  <a:pt x="7396723" y="3516946"/>
                  <a:pt x="7391254" y="3489902"/>
                </a:cubicBezTo>
                <a:cubicBezTo>
                  <a:pt x="7384916" y="3468991"/>
                  <a:pt x="7341724" y="3444320"/>
                  <a:pt x="7327170" y="3429283"/>
                </a:cubicBezTo>
                <a:cubicBezTo>
                  <a:pt x="7312616" y="3414245"/>
                  <a:pt x="7321536" y="3402497"/>
                  <a:pt x="7328813" y="3368193"/>
                </a:cubicBezTo>
                <a:cubicBezTo>
                  <a:pt x="7332123" y="3338729"/>
                  <a:pt x="7330198" y="3308889"/>
                  <a:pt x="7323179" y="3280083"/>
                </a:cubicBezTo>
                <a:cubicBezTo>
                  <a:pt x="7316888" y="3246249"/>
                  <a:pt x="7307780" y="3213003"/>
                  <a:pt x="7295949" y="3180696"/>
                </a:cubicBezTo>
                <a:cubicBezTo>
                  <a:pt x="7287968" y="3160959"/>
                  <a:pt x="7291020" y="3163544"/>
                  <a:pt x="7278579" y="3180696"/>
                </a:cubicBezTo>
                <a:cubicBezTo>
                  <a:pt x="7266138" y="3197848"/>
                  <a:pt x="7256748" y="3208421"/>
                  <a:pt x="7244541" y="3208421"/>
                </a:cubicBezTo>
                <a:cubicBezTo>
                  <a:pt x="7232335" y="3208421"/>
                  <a:pt x="7214964" y="3206541"/>
                  <a:pt x="7216607" y="3198553"/>
                </a:cubicBezTo>
                <a:cubicBezTo>
                  <a:pt x="7218251" y="3190564"/>
                  <a:pt x="7230223" y="3160959"/>
                  <a:pt x="7226701" y="3149681"/>
                </a:cubicBezTo>
                <a:cubicBezTo>
                  <a:pt x="7221021" y="3127548"/>
                  <a:pt x="7210152" y="3107106"/>
                  <a:pt x="7195012" y="3090001"/>
                </a:cubicBezTo>
                <a:cubicBezTo>
                  <a:pt x="7173720" y="3075269"/>
                  <a:pt x="7157383" y="3054476"/>
                  <a:pt x="7148064" y="3030322"/>
                </a:cubicBezTo>
                <a:cubicBezTo>
                  <a:pt x="7137265" y="3000717"/>
                  <a:pt x="7134448" y="3009410"/>
                  <a:pt x="7113557" y="3024683"/>
                </a:cubicBezTo>
                <a:cubicBezTo>
                  <a:pt x="7092664" y="3039955"/>
                  <a:pt x="7045012" y="3041835"/>
                  <a:pt x="7022242" y="3043714"/>
                </a:cubicBezTo>
                <a:cubicBezTo>
                  <a:pt x="6999473" y="3045594"/>
                  <a:pt x="7018252" y="3056637"/>
                  <a:pt x="7012618" y="3067210"/>
                </a:cubicBezTo>
                <a:cubicBezTo>
                  <a:pt x="7006985" y="3077783"/>
                  <a:pt x="6980224" y="3093056"/>
                  <a:pt x="6926234" y="3149446"/>
                </a:cubicBezTo>
                <a:cubicBezTo>
                  <a:pt x="6872244" y="3205836"/>
                  <a:pt x="6864028" y="3207716"/>
                  <a:pt x="6849943" y="3213590"/>
                </a:cubicBezTo>
                <a:cubicBezTo>
                  <a:pt x="6835859" y="3219464"/>
                  <a:pt x="6826469" y="3217819"/>
                  <a:pt x="6827643" y="3240845"/>
                </a:cubicBezTo>
                <a:cubicBezTo>
                  <a:pt x="6829286" y="3259595"/>
                  <a:pt x="6829286" y="3278486"/>
                  <a:pt x="6827643" y="3297236"/>
                </a:cubicBezTo>
                <a:cubicBezTo>
                  <a:pt x="6825484" y="3312132"/>
                  <a:pt x="6820554" y="3326464"/>
                  <a:pt x="6813089" y="3339528"/>
                </a:cubicBezTo>
                <a:cubicBezTo>
                  <a:pt x="6806681" y="3355529"/>
                  <a:pt x="6801892" y="3372141"/>
                  <a:pt x="6798770" y="3389105"/>
                </a:cubicBezTo>
                <a:cubicBezTo>
                  <a:pt x="6793512" y="3405693"/>
                  <a:pt x="6782315" y="3419767"/>
                  <a:pt x="6767315" y="3428578"/>
                </a:cubicBezTo>
                <a:cubicBezTo>
                  <a:pt x="6749710" y="3441266"/>
                  <a:pt x="6749710" y="3439151"/>
                  <a:pt x="6741729" y="3420589"/>
                </a:cubicBezTo>
                <a:cubicBezTo>
                  <a:pt x="6733747" y="3402027"/>
                  <a:pt x="6690086" y="3333654"/>
                  <a:pt x="6657222" y="3266221"/>
                </a:cubicBezTo>
                <a:cubicBezTo>
                  <a:pt x="6638889" y="3236522"/>
                  <a:pt x="6628913" y="3202430"/>
                  <a:pt x="6628349" y="3167538"/>
                </a:cubicBezTo>
                <a:cubicBezTo>
                  <a:pt x="6625063" y="3148271"/>
                  <a:pt x="6624593" y="3031732"/>
                  <a:pt x="6626001" y="3022803"/>
                </a:cubicBezTo>
                <a:cubicBezTo>
                  <a:pt x="6626001" y="3017869"/>
                  <a:pt x="6609804" y="3036431"/>
                  <a:pt x="6604875" y="3046299"/>
                </a:cubicBezTo>
                <a:cubicBezTo>
                  <a:pt x="6599945" y="3056167"/>
                  <a:pt x="6600415" y="3067210"/>
                  <a:pt x="6581401" y="3069795"/>
                </a:cubicBezTo>
                <a:cubicBezTo>
                  <a:pt x="6562387" y="3072379"/>
                  <a:pt x="6557927" y="3071675"/>
                  <a:pt x="6540086" y="3053583"/>
                </a:cubicBezTo>
                <a:cubicBezTo>
                  <a:pt x="6522247" y="3035491"/>
                  <a:pt x="6513561" y="3025153"/>
                  <a:pt x="6516612" y="3025622"/>
                </a:cubicBezTo>
                <a:cubicBezTo>
                  <a:pt x="6529054" y="3025294"/>
                  <a:pt x="6541331" y="3022591"/>
                  <a:pt x="6552762" y="3017634"/>
                </a:cubicBezTo>
                <a:cubicBezTo>
                  <a:pt x="6564734" y="3011760"/>
                  <a:pt x="6560744" y="3005181"/>
                  <a:pt x="6560744" y="3005181"/>
                </a:cubicBezTo>
                <a:cubicBezTo>
                  <a:pt x="6560744" y="3005181"/>
                  <a:pt x="6547833" y="3006591"/>
                  <a:pt x="6532105" y="3007531"/>
                </a:cubicBezTo>
                <a:cubicBezTo>
                  <a:pt x="6516378" y="3008470"/>
                  <a:pt x="6523655" y="3004006"/>
                  <a:pt x="6502998" y="2995783"/>
                </a:cubicBezTo>
                <a:cubicBezTo>
                  <a:pt x="6482340" y="2987559"/>
                  <a:pt x="6477880" y="2986854"/>
                  <a:pt x="6474594" y="2977691"/>
                </a:cubicBezTo>
                <a:cubicBezTo>
                  <a:pt x="6471308" y="2968527"/>
                  <a:pt x="6465909" y="2954195"/>
                  <a:pt x="6463092" y="2948556"/>
                </a:cubicBezTo>
                <a:cubicBezTo>
                  <a:pt x="6460275" y="2942917"/>
                  <a:pt x="6457693" y="2941037"/>
                  <a:pt x="6454172" y="2932344"/>
                </a:cubicBezTo>
                <a:cubicBezTo>
                  <a:pt x="6450650" y="2923650"/>
                  <a:pt x="6440792" y="2933753"/>
                  <a:pt x="6418726" y="2934223"/>
                </a:cubicBezTo>
                <a:cubicBezTo>
                  <a:pt x="6396660" y="2934693"/>
                  <a:pt x="6401590" y="2935868"/>
                  <a:pt x="6374830" y="2946206"/>
                </a:cubicBezTo>
                <a:cubicBezTo>
                  <a:pt x="6355557" y="2953983"/>
                  <a:pt x="6334431" y="2956027"/>
                  <a:pt x="6314032" y="2952080"/>
                </a:cubicBezTo>
                <a:cubicBezTo>
                  <a:pt x="6290840" y="2949637"/>
                  <a:pt x="6268281" y="2943105"/>
                  <a:pt x="6247366" y="2932813"/>
                </a:cubicBezTo>
                <a:cubicBezTo>
                  <a:pt x="6234338" y="2929195"/>
                  <a:pt x="6220958" y="2927081"/>
                  <a:pt x="6207460" y="2926470"/>
                </a:cubicBezTo>
                <a:cubicBezTo>
                  <a:pt x="6183986" y="2923415"/>
                  <a:pt x="6189855" y="2911902"/>
                  <a:pt x="6183986" y="2902974"/>
                </a:cubicBezTo>
                <a:cubicBezTo>
                  <a:pt x="6178118" y="2894045"/>
                  <a:pt x="6168962" y="2891226"/>
                  <a:pt x="6139620" y="2893340"/>
                </a:cubicBezTo>
                <a:cubicBezTo>
                  <a:pt x="6123916" y="2896277"/>
                  <a:pt x="6107719" y="2894985"/>
                  <a:pt x="6092672" y="2889581"/>
                </a:cubicBezTo>
                <a:cubicBezTo>
                  <a:pt x="6076006" y="2885352"/>
                  <a:pt x="6074832" y="2879243"/>
                  <a:pt x="6060748" y="2866085"/>
                </a:cubicBezTo>
                <a:cubicBezTo>
                  <a:pt x="6046663" y="2852927"/>
                  <a:pt x="6051592" y="2863031"/>
                  <a:pt x="6042438" y="2855747"/>
                </a:cubicBezTo>
                <a:cubicBezTo>
                  <a:pt x="6030583" y="2846372"/>
                  <a:pt x="6021781" y="2833708"/>
                  <a:pt x="6017086" y="2819328"/>
                </a:cubicBezTo>
                <a:cubicBezTo>
                  <a:pt x="6009809" y="2799827"/>
                  <a:pt x="6011452" y="2795832"/>
                  <a:pt x="6003236" y="2786669"/>
                </a:cubicBezTo>
                <a:cubicBezTo>
                  <a:pt x="5995020" y="2777505"/>
                  <a:pt x="5995490" y="2779855"/>
                  <a:pt x="5969434" y="2779855"/>
                </a:cubicBezTo>
                <a:cubicBezTo>
                  <a:pt x="5943378" y="2779855"/>
                  <a:pt x="5955349" y="2781500"/>
                  <a:pt x="5952063" y="2783379"/>
                </a:cubicBezTo>
                <a:cubicBezTo>
                  <a:pt x="5945396" y="2790264"/>
                  <a:pt x="5939293" y="2797641"/>
                  <a:pt x="5933753" y="2805466"/>
                </a:cubicBezTo>
                <a:cubicBezTo>
                  <a:pt x="5926476" y="2814394"/>
                  <a:pt x="5939622" y="2826847"/>
                  <a:pt x="5949950" y="2839065"/>
                </a:cubicBezTo>
                <a:cubicBezTo>
                  <a:pt x="5960279" y="2851283"/>
                  <a:pt x="5951359" y="2850108"/>
                  <a:pt x="5968025" y="2868435"/>
                </a:cubicBezTo>
                <a:cubicBezTo>
                  <a:pt x="5984692" y="2886761"/>
                  <a:pt x="5978823" y="2885117"/>
                  <a:pt x="5991499" y="2910727"/>
                </a:cubicBezTo>
                <a:cubicBezTo>
                  <a:pt x="6004175" y="2936338"/>
                  <a:pt x="6010748" y="2942917"/>
                  <a:pt x="6013330" y="2950670"/>
                </a:cubicBezTo>
                <a:cubicBezTo>
                  <a:pt x="6015912" y="2958424"/>
                  <a:pt x="6018495" y="2947616"/>
                  <a:pt x="6021311" y="2940567"/>
                </a:cubicBezTo>
                <a:cubicBezTo>
                  <a:pt x="6022367" y="2929994"/>
                  <a:pt x="6021968" y="2919327"/>
                  <a:pt x="6020137" y="2908848"/>
                </a:cubicBezTo>
                <a:cubicBezTo>
                  <a:pt x="6024339" y="2918129"/>
                  <a:pt x="6027555" y="2927809"/>
                  <a:pt x="6029762" y="2937748"/>
                </a:cubicBezTo>
                <a:cubicBezTo>
                  <a:pt x="6034222" y="2956075"/>
                  <a:pt x="6031170" y="2956309"/>
                  <a:pt x="6034222" y="2968057"/>
                </a:cubicBezTo>
                <a:cubicBezTo>
                  <a:pt x="6037274" y="2979805"/>
                  <a:pt x="6034222" y="2978161"/>
                  <a:pt x="6054410" y="2978161"/>
                </a:cubicBezTo>
                <a:cubicBezTo>
                  <a:pt x="6072672" y="2979242"/>
                  <a:pt x="6090982" y="2977808"/>
                  <a:pt x="6108869" y="2973931"/>
                </a:cubicBezTo>
                <a:cubicBezTo>
                  <a:pt x="6130935" y="2968527"/>
                  <a:pt x="6140559" y="2948321"/>
                  <a:pt x="6150888" y="2942447"/>
                </a:cubicBezTo>
                <a:cubicBezTo>
                  <a:pt x="6161216" y="2936573"/>
                  <a:pt x="6161451" y="2915427"/>
                  <a:pt x="6168258" y="2918951"/>
                </a:cubicBezTo>
                <a:cubicBezTo>
                  <a:pt x="6175066" y="2922475"/>
                  <a:pt x="6168258" y="2942447"/>
                  <a:pt x="6175066" y="2958189"/>
                </a:cubicBezTo>
                <a:cubicBezTo>
                  <a:pt x="6181873" y="2973931"/>
                  <a:pt x="6183047" y="2967823"/>
                  <a:pt x="6198540" y="2974166"/>
                </a:cubicBezTo>
                <a:cubicBezTo>
                  <a:pt x="6214033" y="2980510"/>
                  <a:pt x="6218258" y="2984505"/>
                  <a:pt x="6233986" y="2990379"/>
                </a:cubicBezTo>
                <a:cubicBezTo>
                  <a:pt x="6249713" y="2996253"/>
                  <a:pt x="6239150" y="2997192"/>
                  <a:pt x="6247600" y="3013874"/>
                </a:cubicBezTo>
                <a:cubicBezTo>
                  <a:pt x="6256051" y="3030557"/>
                  <a:pt x="6255581" y="3020688"/>
                  <a:pt x="6264033" y="3026092"/>
                </a:cubicBezTo>
                <a:cubicBezTo>
                  <a:pt x="6272483" y="3031496"/>
                  <a:pt x="6268962" y="3027737"/>
                  <a:pt x="6264033" y="3046299"/>
                </a:cubicBezTo>
                <a:cubicBezTo>
                  <a:pt x="6261075" y="3059621"/>
                  <a:pt x="6253821" y="3071604"/>
                  <a:pt x="6243375" y="3080368"/>
                </a:cubicBezTo>
                <a:cubicBezTo>
                  <a:pt x="6229291" y="3095641"/>
                  <a:pt x="6229291" y="3090941"/>
                  <a:pt x="6227178" y="3090471"/>
                </a:cubicBezTo>
                <a:cubicBezTo>
                  <a:pt x="6225066" y="3090001"/>
                  <a:pt x="6220840" y="3079193"/>
                  <a:pt x="6220840" y="3079193"/>
                </a:cubicBezTo>
                <a:cubicBezTo>
                  <a:pt x="6215136" y="3091646"/>
                  <a:pt x="6211709" y="3105015"/>
                  <a:pt x="6210746" y="3118666"/>
                </a:cubicBezTo>
                <a:cubicBezTo>
                  <a:pt x="6209338" y="3139813"/>
                  <a:pt x="6217554" y="3132059"/>
                  <a:pt x="6192202" y="3142162"/>
                </a:cubicBezTo>
                <a:cubicBezTo>
                  <a:pt x="6174409" y="3147707"/>
                  <a:pt x="6157437" y="3155626"/>
                  <a:pt x="6141733" y="3165658"/>
                </a:cubicBezTo>
                <a:cubicBezTo>
                  <a:pt x="6131874" y="3174117"/>
                  <a:pt x="6131874" y="3185160"/>
                  <a:pt x="6126240" y="3190799"/>
                </a:cubicBezTo>
                <a:cubicBezTo>
                  <a:pt x="6120606" y="3196438"/>
                  <a:pt x="6112860" y="3190799"/>
                  <a:pt x="6095959" y="3197143"/>
                </a:cubicBezTo>
                <a:cubicBezTo>
                  <a:pt x="6085771" y="3199845"/>
                  <a:pt x="6076522" y="3205296"/>
                  <a:pt x="6069198" y="3212885"/>
                </a:cubicBezTo>
                <a:cubicBezTo>
                  <a:pt x="6054644" y="3223928"/>
                  <a:pt x="6067555" y="3222753"/>
                  <a:pt x="6049246" y="3229802"/>
                </a:cubicBezTo>
                <a:cubicBezTo>
                  <a:pt x="6027133" y="3240211"/>
                  <a:pt x="6004105" y="3248552"/>
                  <a:pt x="5980467" y="3254708"/>
                </a:cubicBezTo>
                <a:cubicBezTo>
                  <a:pt x="5963565" y="3256353"/>
                  <a:pt x="5967086" y="3260817"/>
                  <a:pt x="5962861" y="3267161"/>
                </a:cubicBezTo>
                <a:cubicBezTo>
                  <a:pt x="5958636" y="3273505"/>
                  <a:pt x="5958401" y="3276559"/>
                  <a:pt x="5937039" y="3279849"/>
                </a:cubicBezTo>
                <a:cubicBezTo>
                  <a:pt x="5916218" y="3281775"/>
                  <a:pt x="5895655" y="3286028"/>
                  <a:pt x="5875772" y="3292536"/>
                </a:cubicBezTo>
                <a:cubicBezTo>
                  <a:pt x="5862627" y="3298880"/>
                  <a:pt x="5843378" y="3313448"/>
                  <a:pt x="5828824" y="3310628"/>
                </a:cubicBezTo>
                <a:cubicBezTo>
                  <a:pt x="5814271" y="3307809"/>
                  <a:pt x="5818731" y="3307339"/>
                  <a:pt x="5814271" y="3295121"/>
                </a:cubicBezTo>
                <a:cubicBezTo>
                  <a:pt x="5809153" y="3281705"/>
                  <a:pt x="5806078" y="3267607"/>
                  <a:pt x="5805116" y="3253298"/>
                </a:cubicBezTo>
                <a:cubicBezTo>
                  <a:pt x="5802604" y="3228674"/>
                  <a:pt x="5795421" y="3204756"/>
                  <a:pt x="5783989" y="3182810"/>
                </a:cubicBezTo>
                <a:cubicBezTo>
                  <a:pt x="5772252" y="3163074"/>
                  <a:pt x="5772487" y="3161664"/>
                  <a:pt x="5760515" y="3141222"/>
                </a:cubicBezTo>
                <a:cubicBezTo>
                  <a:pt x="5752205" y="3123906"/>
                  <a:pt x="5741196" y="3108046"/>
                  <a:pt x="5727886" y="3094230"/>
                </a:cubicBezTo>
                <a:cubicBezTo>
                  <a:pt x="5716619" y="3086242"/>
                  <a:pt x="5710985" y="3085772"/>
                  <a:pt x="5704412" y="3079663"/>
                </a:cubicBezTo>
                <a:cubicBezTo>
                  <a:pt x="5697839" y="3073554"/>
                  <a:pt x="5702299" y="3053348"/>
                  <a:pt x="5696666" y="3035961"/>
                </a:cubicBezTo>
                <a:cubicBezTo>
                  <a:pt x="5693379" y="3020336"/>
                  <a:pt x="5687417" y="3005393"/>
                  <a:pt x="5679060" y="2991788"/>
                </a:cubicBezTo>
                <a:cubicBezTo>
                  <a:pt x="5666525" y="2979312"/>
                  <a:pt x="5655563" y="2965355"/>
                  <a:pt x="5646431" y="2950201"/>
                </a:cubicBezTo>
                <a:cubicBezTo>
                  <a:pt x="5635164" y="2929524"/>
                  <a:pt x="5634225" y="2926705"/>
                  <a:pt x="5617793" y="2895455"/>
                </a:cubicBezTo>
                <a:cubicBezTo>
                  <a:pt x="5601361" y="2864205"/>
                  <a:pt x="5594319" y="2859741"/>
                  <a:pt x="5584225" y="2838360"/>
                </a:cubicBezTo>
                <a:cubicBezTo>
                  <a:pt x="5574132" y="2816978"/>
                  <a:pt x="5580469" y="2820973"/>
                  <a:pt x="5576479" y="2808285"/>
                </a:cubicBezTo>
                <a:cubicBezTo>
                  <a:pt x="5572488" y="2795597"/>
                  <a:pt x="5562160" y="2828961"/>
                  <a:pt x="5553005" y="2835540"/>
                </a:cubicBezTo>
                <a:cubicBezTo>
                  <a:pt x="5543850" y="2842119"/>
                  <a:pt x="5540329" y="2838830"/>
                  <a:pt x="5533756" y="2819798"/>
                </a:cubicBezTo>
                <a:cubicBezTo>
                  <a:pt x="5527184" y="2800766"/>
                  <a:pt x="5521315" y="2784319"/>
                  <a:pt x="5516385" y="2791603"/>
                </a:cubicBezTo>
                <a:cubicBezTo>
                  <a:pt x="5511456" y="2798887"/>
                  <a:pt x="5507231" y="2806640"/>
                  <a:pt x="5514273" y="2826847"/>
                </a:cubicBezTo>
                <a:cubicBezTo>
                  <a:pt x="5521315" y="2847053"/>
                  <a:pt x="5524366" y="2842589"/>
                  <a:pt x="5533521" y="2861856"/>
                </a:cubicBezTo>
                <a:cubicBezTo>
                  <a:pt x="5542676" y="2881122"/>
                  <a:pt x="5567324" y="2929054"/>
                  <a:pt x="5577418" y="2949026"/>
                </a:cubicBezTo>
                <a:cubicBezTo>
                  <a:pt x="5584624" y="2961620"/>
                  <a:pt x="5589859" y="2975247"/>
                  <a:pt x="5592911" y="2989439"/>
                </a:cubicBezTo>
                <a:cubicBezTo>
                  <a:pt x="5596432" y="3007742"/>
                  <a:pt x="5606033" y="3024283"/>
                  <a:pt x="5620140" y="3036431"/>
                </a:cubicBezTo>
                <a:cubicBezTo>
                  <a:pt x="5632817" y="3048883"/>
                  <a:pt x="5630704" y="3042305"/>
                  <a:pt x="5636338" y="3062746"/>
                </a:cubicBezTo>
                <a:cubicBezTo>
                  <a:pt x="5639812" y="3081496"/>
                  <a:pt x="5641220" y="3100551"/>
                  <a:pt x="5640563" y="3119606"/>
                </a:cubicBezTo>
                <a:cubicBezTo>
                  <a:pt x="5640563" y="3131824"/>
                  <a:pt x="5648309" y="3138403"/>
                  <a:pt x="5664037" y="3150856"/>
                </a:cubicBezTo>
                <a:cubicBezTo>
                  <a:pt x="5679765" y="3163309"/>
                  <a:pt x="5671314" y="3158844"/>
                  <a:pt x="5678356" y="3172002"/>
                </a:cubicBezTo>
                <a:cubicBezTo>
                  <a:pt x="5685563" y="3186429"/>
                  <a:pt x="5691549" y="3201443"/>
                  <a:pt x="5696196" y="3216879"/>
                </a:cubicBezTo>
                <a:cubicBezTo>
                  <a:pt x="5698497" y="3228745"/>
                  <a:pt x="5706102" y="3238872"/>
                  <a:pt x="5716853" y="3244370"/>
                </a:cubicBezTo>
                <a:cubicBezTo>
                  <a:pt x="5725468" y="3248670"/>
                  <a:pt x="5734412" y="3252288"/>
                  <a:pt x="5743614" y="3255178"/>
                </a:cubicBezTo>
                <a:cubicBezTo>
                  <a:pt x="5755351" y="3259407"/>
                  <a:pt x="5751125" y="3262461"/>
                  <a:pt x="5759341" y="3272565"/>
                </a:cubicBezTo>
                <a:cubicBezTo>
                  <a:pt x="5767557" y="3282668"/>
                  <a:pt x="5782815" y="3290422"/>
                  <a:pt x="5792440" y="3306634"/>
                </a:cubicBezTo>
                <a:cubicBezTo>
                  <a:pt x="5802064" y="3322846"/>
                  <a:pt x="5795491" y="3318147"/>
                  <a:pt x="5795022" y="3333889"/>
                </a:cubicBezTo>
                <a:cubicBezTo>
                  <a:pt x="5794552" y="3349632"/>
                  <a:pt x="5789388" y="3342348"/>
                  <a:pt x="5796430" y="3350571"/>
                </a:cubicBezTo>
                <a:cubicBezTo>
                  <a:pt x="5808355" y="3361473"/>
                  <a:pt x="5821500" y="3370942"/>
                  <a:pt x="5835632" y="3378766"/>
                </a:cubicBezTo>
                <a:cubicBezTo>
                  <a:pt x="5855820" y="3392394"/>
                  <a:pt x="5839622" y="3382761"/>
                  <a:pt x="5857697" y="3382291"/>
                </a:cubicBezTo>
                <a:cubicBezTo>
                  <a:pt x="5871876" y="3380834"/>
                  <a:pt x="5885819" y="3377686"/>
                  <a:pt x="5899246" y="3372892"/>
                </a:cubicBezTo>
                <a:cubicBezTo>
                  <a:pt x="5918730" y="3368663"/>
                  <a:pt x="5943847" y="3361380"/>
                  <a:pt x="5967790" y="3355740"/>
                </a:cubicBezTo>
                <a:cubicBezTo>
                  <a:pt x="5991734" y="3350102"/>
                  <a:pt x="6014739" y="3346342"/>
                  <a:pt x="6027649" y="3342348"/>
                </a:cubicBezTo>
                <a:cubicBezTo>
                  <a:pt x="6040560" y="3338354"/>
                  <a:pt x="6040325" y="3351746"/>
                  <a:pt x="6030936" y="3372658"/>
                </a:cubicBezTo>
                <a:cubicBezTo>
                  <a:pt x="6021546" y="3393569"/>
                  <a:pt x="6017086" y="3410956"/>
                  <a:pt x="6008870" y="3427873"/>
                </a:cubicBezTo>
                <a:cubicBezTo>
                  <a:pt x="6000654" y="3444790"/>
                  <a:pt x="5998072" y="3446435"/>
                  <a:pt x="5992204" y="3460062"/>
                </a:cubicBezTo>
                <a:cubicBezTo>
                  <a:pt x="5986335" y="3473690"/>
                  <a:pt x="5946664" y="3530550"/>
                  <a:pt x="5938448" y="3547467"/>
                </a:cubicBezTo>
                <a:cubicBezTo>
                  <a:pt x="5930467" y="3564361"/>
                  <a:pt x="5920373" y="3580150"/>
                  <a:pt x="5908401" y="3594459"/>
                </a:cubicBezTo>
                <a:cubicBezTo>
                  <a:pt x="5887181" y="3614384"/>
                  <a:pt x="5864669" y="3632922"/>
                  <a:pt x="5841031" y="3649910"/>
                </a:cubicBezTo>
                <a:cubicBezTo>
                  <a:pt x="5823425" y="3664007"/>
                  <a:pt x="5827885" y="3664007"/>
                  <a:pt x="5814740" y="3680924"/>
                </a:cubicBezTo>
                <a:cubicBezTo>
                  <a:pt x="5801594" y="3697841"/>
                  <a:pt x="5761924" y="3743893"/>
                  <a:pt x="5751125" y="3760341"/>
                </a:cubicBezTo>
                <a:cubicBezTo>
                  <a:pt x="5742416" y="3772629"/>
                  <a:pt x="5734553" y="3785505"/>
                  <a:pt x="5727651" y="3798874"/>
                </a:cubicBezTo>
                <a:cubicBezTo>
                  <a:pt x="5719670" y="3815086"/>
                  <a:pt x="5696901" y="3837877"/>
                  <a:pt x="5695492" y="3849625"/>
                </a:cubicBezTo>
                <a:cubicBezTo>
                  <a:pt x="5694084" y="3861373"/>
                  <a:pt x="5681408" y="3862783"/>
                  <a:pt x="5691032" y="3873121"/>
                </a:cubicBezTo>
                <a:cubicBezTo>
                  <a:pt x="5700656" y="3883459"/>
                  <a:pt x="5705586" y="3884869"/>
                  <a:pt x="5709107" y="3896617"/>
                </a:cubicBezTo>
                <a:cubicBezTo>
                  <a:pt x="5712628" y="3908365"/>
                  <a:pt x="5698544" y="3924342"/>
                  <a:pt x="5707698" y="3948073"/>
                </a:cubicBezTo>
                <a:cubicBezTo>
                  <a:pt x="5716853" y="3971804"/>
                  <a:pt x="5710281" y="3954652"/>
                  <a:pt x="5723895" y="3973684"/>
                </a:cubicBezTo>
                <a:cubicBezTo>
                  <a:pt x="5735445" y="3990883"/>
                  <a:pt x="5740515" y="4011606"/>
                  <a:pt x="5738215" y="4032189"/>
                </a:cubicBezTo>
                <a:cubicBezTo>
                  <a:pt x="5740750" y="4056436"/>
                  <a:pt x="5740186" y="4080919"/>
                  <a:pt x="5736572" y="4105026"/>
                </a:cubicBezTo>
                <a:cubicBezTo>
                  <a:pt x="5732323" y="4121074"/>
                  <a:pt x="5726924" y="4136769"/>
                  <a:pt x="5720375" y="4152018"/>
                </a:cubicBezTo>
                <a:cubicBezTo>
                  <a:pt x="5714271" y="4168230"/>
                  <a:pt x="5680703" y="4179273"/>
                  <a:pt x="5660750" y="4187967"/>
                </a:cubicBezTo>
                <a:cubicBezTo>
                  <a:pt x="5640798" y="4196660"/>
                  <a:pt x="5641971" y="4193136"/>
                  <a:pt x="5632817" y="4204179"/>
                </a:cubicBezTo>
                <a:cubicBezTo>
                  <a:pt x="5616549" y="4219686"/>
                  <a:pt x="5601784" y="4236674"/>
                  <a:pt x="5588685" y="4254930"/>
                </a:cubicBezTo>
                <a:cubicBezTo>
                  <a:pt x="5579765" y="4271847"/>
                  <a:pt x="5573192" y="4269968"/>
                  <a:pt x="5576714" y="4280776"/>
                </a:cubicBezTo>
                <a:cubicBezTo>
                  <a:pt x="5580235" y="4291584"/>
                  <a:pt x="5587512" y="4305446"/>
                  <a:pt x="5596666" y="4325418"/>
                </a:cubicBezTo>
                <a:cubicBezTo>
                  <a:pt x="5605821" y="4345389"/>
                  <a:pt x="5599483" y="4343745"/>
                  <a:pt x="5596666" y="4360897"/>
                </a:cubicBezTo>
                <a:cubicBezTo>
                  <a:pt x="5593850" y="4378049"/>
                  <a:pt x="5594788" y="4375465"/>
                  <a:pt x="5592206" y="4396141"/>
                </a:cubicBezTo>
                <a:cubicBezTo>
                  <a:pt x="5589624" y="4416817"/>
                  <a:pt x="5565211" y="4417757"/>
                  <a:pt x="5537277" y="4428565"/>
                </a:cubicBezTo>
                <a:cubicBezTo>
                  <a:pt x="5509343" y="4439373"/>
                  <a:pt x="5519437" y="4434204"/>
                  <a:pt x="5516151" y="4449242"/>
                </a:cubicBezTo>
                <a:cubicBezTo>
                  <a:pt x="5512864" y="4464279"/>
                  <a:pt x="5516151" y="4494354"/>
                  <a:pt x="5513803" y="4512211"/>
                </a:cubicBezTo>
                <a:cubicBezTo>
                  <a:pt x="5511456" y="4530067"/>
                  <a:pt x="5504179" y="4523019"/>
                  <a:pt x="5488921" y="4545105"/>
                </a:cubicBezTo>
                <a:cubicBezTo>
                  <a:pt x="5473663" y="4567191"/>
                  <a:pt x="5467559" y="4577765"/>
                  <a:pt x="5451362" y="4604315"/>
                </a:cubicBezTo>
                <a:cubicBezTo>
                  <a:pt x="5443334" y="4620574"/>
                  <a:pt x="5430987" y="4634319"/>
                  <a:pt x="5415682" y="4644023"/>
                </a:cubicBezTo>
                <a:cubicBezTo>
                  <a:pt x="5395259" y="4660705"/>
                  <a:pt x="5378828" y="4664934"/>
                  <a:pt x="5369907" y="4683966"/>
                </a:cubicBezTo>
                <a:cubicBezTo>
                  <a:pt x="5360988" y="4702998"/>
                  <a:pt x="5350424" y="4690545"/>
                  <a:pt x="5306293" y="4704642"/>
                </a:cubicBezTo>
                <a:cubicBezTo>
                  <a:pt x="5289533" y="4712960"/>
                  <a:pt x="5271012" y="4717072"/>
                  <a:pt x="5252303" y="4716625"/>
                </a:cubicBezTo>
                <a:cubicBezTo>
                  <a:pt x="5210519" y="4721324"/>
                  <a:pt x="5195496" y="4724614"/>
                  <a:pt x="5173196" y="4728608"/>
                </a:cubicBezTo>
                <a:cubicBezTo>
                  <a:pt x="5150895" y="4732603"/>
                  <a:pt x="5153947" y="4727434"/>
                  <a:pt x="5140332" y="4712396"/>
                </a:cubicBezTo>
                <a:cubicBezTo>
                  <a:pt x="5126717" y="4697359"/>
                  <a:pt x="5124604" y="4698769"/>
                  <a:pt x="5118501" y="4686316"/>
                </a:cubicBezTo>
                <a:cubicBezTo>
                  <a:pt x="5112398" y="4673863"/>
                  <a:pt x="5116858" y="4670808"/>
                  <a:pt x="5114980" y="4648487"/>
                </a:cubicBezTo>
                <a:cubicBezTo>
                  <a:pt x="5115309" y="4635118"/>
                  <a:pt x="5111083" y="4622031"/>
                  <a:pt x="5103008" y="4611364"/>
                </a:cubicBezTo>
                <a:cubicBezTo>
                  <a:pt x="5096224" y="4599169"/>
                  <a:pt x="5090661" y="4586340"/>
                  <a:pt x="5086341" y="4573065"/>
                </a:cubicBezTo>
                <a:cubicBezTo>
                  <a:pt x="5080544" y="4557558"/>
                  <a:pt x="5072656" y="4542943"/>
                  <a:pt x="5062867" y="4529598"/>
                </a:cubicBezTo>
                <a:cubicBezTo>
                  <a:pt x="5052774" y="4514795"/>
                  <a:pt x="5049957" y="4519494"/>
                  <a:pt x="5040567" y="4509861"/>
                </a:cubicBezTo>
                <a:cubicBezTo>
                  <a:pt x="5032962" y="4500956"/>
                  <a:pt x="5028807" y="4489607"/>
                  <a:pt x="5028830" y="4477907"/>
                </a:cubicBezTo>
                <a:cubicBezTo>
                  <a:pt x="5026718" y="4464279"/>
                  <a:pt x="5023431" y="4430915"/>
                  <a:pt x="5018971" y="4397786"/>
                </a:cubicBezTo>
                <a:cubicBezTo>
                  <a:pt x="5014511" y="4364656"/>
                  <a:pt x="5018971" y="4381808"/>
                  <a:pt x="5013103" y="4367476"/>
                </a:cubicBezTo>
                <a:cubicBezTo>
                  <a:pt x="5007234" y="4353143"/>
                  <a:pt x="5001366" y="4335521"/>
                  <a:pt x="4992211" y="4316255"/>
                </a:cubicBezTo>
                <a:cubicBezTo>
                  <a:pt x="4986530" y="4303191"/>
                  <a:pt x="4979957" y="4290550"/>
                  <a:pt x="4972493" y="4278426"/>
                </a:cubicBezTo>
                <a:cubicBezTo>
                  <a:pt x="4963925" y="4265597"/>
                  <a:pt x="4956765" y="4251899"/>
                  <a:pt x="4951131" y="4237543"/>
                </a:cubicBezTo>
                <a:cubicBezTo>
                  <a:pt x="4942211" y="4216867"/>
                  <a:pt x="4941038" y="4226030"/>
                  <a:pt x="4940334" y="4218041"/>
                </a:cubicBezTo>
                <a:cubicBezTo>
                  <a:pt x="4939629" y="4210053"/>
                  <a:pt x="4944793" y="4194545"/>
                  <a:pt x="4945497" y="4181623"/>
                </a:cubicBezTo>
                <a:cubicBezTo>
                  <a:pt x="4946202" y="4168700"/>
                  <a:pt x="4950662" y="4151548"/>
                  <a:pt x="4953948" y="4130167"/>
                </a:cubicBezTo>
                <a:cubicBezTo>
                  <a:pt x="4957234" y="4108785"/>
                  <a:pt x="4949253" y="4109020"/>
                  <a:pt x="4958174" y="4094218"/>
                </a:cubicBezTo>
                <a:cubicBezTo>
                  <a:pt x="4967657" y="4080285"/>
                  <a:pt x="4975545" y="4065294"/>
                  <a:pt x="4981648" y="4049575"/>
                </a:cubicBezTo>
                <a:cubicBezTo>
                  <a:pt x="4986530" y="4037287"/>
                  <a:pt x="4988314" y="4023965"/>
                  <a:pt x="4986812" y="4010807"/>
                </a:cubicBezTo>
                <a:cubicBezTo>
                  <a:pt x="4987328" y="3997955"/>
                  <a:pt x="4984324" y="3985197"/>
                  <a:pt x="4978127" y="3973919"/>
                </a:cubicBezTo>
                <a:cubicBezTo>
                  <a:pt x="4971789" y="3956062"/>
                  <a:pt x="4969441" y="3935385"/>
                  <a:pt x="4961695" y="3907190"/>
                </a:cubicBezTo>
                <a:cubicBezTo>
                  <a:pt x="4957376" y="3894714"/>
                  <a:pt x="4954465" y="3881791"/>
                  <a:pt x="4953009" y="3868657"/>
                </a:cubicBezTo>
                <a:cubicBezTo>
                  <a:pt x="4950756" y="3851481"/>
                  <a:pt x="4946836" y="3834541"/>
                  <a:pt x="4941272" y="3818141"/>
                </a:cubicBezTo>
                <a:cubicBezTo>
                  <a:pt x="4935873" y="3803338"/>
                  <a:pt x="4933291" y="3809212"/>
                  <a:pt x="4921554" y="3799579"/>
                </a:cubicBezTo>
                <a:cubicBezTo>
                  <a:pt x="4909817" y="3789945"/>
                  <a:pt x="4917564" y="3794175"/>
                  <a:pt x="4907470" y="3783366"/>
                </a:cubicBezTo>
                <a:cubicBezTo>
                  <a:pt x="4897376" y="3772558"/>
                  <a:pt x="4899019" y="3769269"/>
                  <a:pt x="4889160" y="3757521"/>
                </a:cubicBezTo>
                <a:cubicBezTo>
                  <a:pt x="4881906" y="3749744"/>
                  <a:pt x="4875451" y="3741238"/>
                  <a:pt x="4869912" y="3732145"/>
                </a:cubicBezTo>
                <a:cubicBezTo>
                  <a:pt x="4861930" y="3718988"/>
                  <a:pt x="4866390" y="3726976"/>
                  <a:pt x="4867329" y="3704655"/>
                </a:cubicBezTo>
                <a:cubicBezTo>
                  <a:pt x="4868268" y="3682334"/>
                  <a:pt x="4874841" y="3640276"/>
                  <a:pt x="4878831" y="3615841"/>
                </a:cubicBezTo>
                <a:cubicBezTo>
                  <a:pt x="4882822" y="3591405"/>
                  <a:pt x="4883761" y="3592345"/>
                  <a:pt x="4874371" y="3582476"/>
                </a:cubicBezTo>
                <a:cubicBezTo>
                  <a:pt x="4864982" y="3572608"/>
                  <a:pt x="4858175" y="3557570"/>
                  <a:pt x="4850897" y="3555221"/>
                </a:cubicBezTo>
                <a:cubicBezTo>
                  <a:pt x="4843620" y="3552871"/>
                  <a:pt x="4827423" y="3557570"/>
                  <a:pt x="4800898" y="3557101"/>
                </a:cubicBezTo>
                <a:cubicBezTo>
                  <a:pt x="4774372" y="3556631"/>
                  <a:pt x="4777424" y="3550992"/>
                  <a:pt x="4765687" y="3538069"/>
                </a:cubicBezTo>
                <a:cubicBezTo>
                  <a:pt x="4753950" y="3525146"/>
                  <a:pt x="4740335" y="3507759"/>
                  <a:pt x="4735171" y="3503060"/>
                </a:cubicBezTo>
                <a:cubicBezTo>
                  <a:pt x="4730006" y="3498361"/>
                  <a:pt x="4721321" y="3498596"/>
                  <a:pt x="4678129" y="3501885"/>
                </a:cubicBezTo>
                <a:cubicBezTo>
                  <a:pt x="4634937" y="3505175"/>
                  <a:pt x="4660993" y="3505879"/>
                  <a:pt x="4631181" y="3510344"/>
                </a:cubicBezTo>
                <a:cubicBezTo>
                  <a:pt x="4601369" y="3514808"/>
                  <a:pt x="4591040" y="3529845"/>
                  <a:pt x="4568975" y="3537599"/>
                </a:cubicBezTo>
                <a:cubicBezTo>
                  <a:pt x="4546909" y="3545353"/>
                  <a:pt x="4540336" y="3543473"/>
                  <a:pt x="4501369" y="3535719"/>
                </a:cubicBezTo>
                <a:cubicBezTo>
                  <a:pt x="4474046" y="3531349"/>
                  <a:pt x="4446088" y="3537575"/>
                  <a:pt x="4423201" y="3553107"/>
                </a:cubicBezTo>
                <a:cubicBezTo>
                  <a:pt x="4408929" y="3560884"/>
                  <a:pt x="4391277" y="3558722"/>
                  <a:pt x="4379305" y="3547702"/>
                </a:cubicBezTo>
                <a:cubicBezTo>
                  <a:pt x="4365314" y="3536495"/>
                  <a:pt x="4350197" y="3526721"/>
                  <a:pt x="4334235" y="3518567"/>
                </a:cubicBezTo>
                <a:cubicBezTo>
                  <a:pt x="4311934" y="3507524"/>
                  <a:pt x="4317099" y="3501650"/>
                  <a:pt x="4295268" y="3490842"/>
                </a:cubicBezTo>
                <a:cubicBezTo>
                  <a:pt x="4273437" y="3480034"/>
                  <a:pt x="4280479" y="3479564"/>
                  <a:pt x="4262404" y="3462412"/>
                </a:cubicBezTo>
                <a:cubicBezTo>
                  <a:pt x="4244329" y="3445260"/>
                  <a:pt x="4242921" y="3427873"/>
                  <a:pt x="4230245" y="3410016"/>
                </a:cubicBezTo>
                <a:cubicBezTo>
                  <a:pt x="4218226" y="3388494"/>
                  <a:pt x="4204822" y="3367771"/>
                  <a:pt x="4190104" y="3347987"/>
                </a:cubicBezTo>
                <a:cubicBezTo>
                  <a:pt x="4174893" y="3326065"/>
                  <a:pt x="4161020" y="3303227"/>
                  <a:pt x="4148555" y="3279614"/>
                </a:cubicBezTo>
                <a:cubicBezTo>
                  <a:pt x="4140339" y="3268101"/>
                  <a:pt x="4134001" y="3267161"/>
                  <a:pt x="4134236" y="3261522"/>
                </a:cubicBezTo>
                <a:cubicBezTo>
                  <a:pt x="4134471" y="3255883"/>
                  <a:pt x="4150433" y="3223928"/>
                  <a:pt x="4157710" y="3207246"/>
                </a:cubicBezTo>
                <a:cubicBezTo>
                  <a:pt x="4161982" y="3199234"/>
                  <a:pt x="4165832" y="3191010"/>
                  <a:pt x="4169212" y="3182575"/>
                </a:cubicBezTo>
                <a:cubicBezTo>
                  <a:pt x="4169870" y="3163027"/>
                  <a:pt x="4166349" y="3143549"/>
                  <a:pt x="4158884" y="3125480"/>
                </a:cubicBezTo>
                <a:cubicBezTo>
                  <a:pt x="4152546" y="3109033"/>
                  <a:pt x="4145269" y="3074494"/>
                  <a:pt x="4140104" y="3058282"/>
                </a:cubicBezTo>
                <a:cubicBezTo>
                  <a:pt x="4134940" y="3042070"/>
                  <a:pt x="4142922" y="3041835"/>
                  <a:pt x="4149025" y="3032671"/>
                </a:cubicBezTo>
                <a:cubicBezTo>
                  <a:pt x="4162147" y="3014485"/>
                  <a:pt x="4174142" y="2995477"/>
                  <a:pt x="4184940" y="2975811"/>
                </a:cubicBezTo>
                <a:cubicBezTo>
                  <a:pt x="4200198" y="2947381"/>
                  <a:pt x="4208414" y="2933518"/>
                  <a:pt x="4216865" y="2920361"/>
                </a:cubicBezTo>
                <a:cubicBezTo>
                  <a:pt x="4227639" y="2897593"/>
                  <a:pt x="4240526" y="2875883"/>
                  <a:pt x="4255362" y="2855512"/>
                </a:cubicBezTo>
                <a:cubicBezTo>
                  <a:pt x="4272780" y="2840827"/>
                  <a:pt x="4291395" y="2827622"/>
                  <a:pt x="4310995" y="2816039"/>
                </a:cubicBezTo>
                <a:cubicBezTo>
                  <a:pt x="4324141" y="2809225"/>
                  <a:pt x="4334469" y="2805466"/>
                  <a:pt x="4337051" y="2799592"/>
                </a:cubicBezTo>
                <a:cubicBezTo>
                  <a:pt x="4339634" y="2793718"/>
                  <a:pt x="4344798" y="2744376"/>
                  <a:pt x="4348554" y="2723700"/>
                </a:cubicBezTo>
                <a:cubicBezTo>
                  <a:pt x="4352310" y="2703023"/>
                  <a:pt x="4347145" y="2691510"/>
                  <a:pt x="4362169" y="2683522"/>
                </a:cubicBezTo>
                <a:cubicBezTo>
                  <a:pt x="4377192" y="2675533"/>
                  <a:pt x="4401136" y="2660026"/>
                  <a:pt x="4413577" y="2653682"/>
                </a:cubicBezTo>
                <a:cubicBezTo>
                  <a:pt x="4426018" y="2647338"/>
                  <a:pt x="4428131" y="2636295"/>
                  <a:pt x="4434469" y="2621022"/>
                </a:cubicBezTo>
                <a:cubicBezTo>
                  <a:pt x="4440806" y="2605750"/>
                  <a:pt x="4443624" y="2586718"/>
                  <a:pt x="4453248" y="2580609"/>
                </a:cubicBezTo>
                <a:cubicBezTo>
                  <a:pt x="4462872" y="2574500"/>
                  <a:pt x="4460055" y="2583194"/>
                  <a:pt x="4472731" y="2591653"/>
                </a:cubicBezTo>
                <a:cubicBezTo>
                  <a:pt x="4478647" y="2596704"/>
                  <a:pt x="4485619" y="2600322"/>
                  <a:pt x="4493154" y="2602226"/>
                </a:cubicBezTo>
                <a:cubicBezTo>
                  <a:pt x="4499022" y="2603636"/>
                  <a:pt x="4504421" y="2597527"/>
                  <a:pt x="4519210" y="2597292"/>
                </a:cubicBezTo>
                <a:cubicBezTo>
                  <a:pt x="4528083" y="2596305"/>
                  <a:pt x="4537003" y="2598537"/>
                  <a:pt x="4544327" y="2603636"/>
                </a:cubicBezTo>
                <a:cubicBezTo>
                  <a:pt x="4553012" y="2608335"/>
                  <a:pt x="4548317" y="2608335"/>
                  <a:pt x="4573435" y="2593062"/>
                </a:cubicBezTo>
                <a:cubicBezTo>
                  <a:pt x="4597989" y="2577884"/>
                  <a:pt x="4624115" y="2565431"/>
                  <a:pt x="4651368" y="2555939"/>
                </a:cubicBezTo>
                <a:cubicBezTo>
                  <a:pt x="4674021" y="2546470"/>
                  <a:pt x="4697636" y="2539538"/>
                  <a:pt x="4721790" y="2535262"/>
                </a:cubicBezTo>
                <a:cubicBezTo>
                  <a:pt x="4737049" y="2533383"/>
                  <a:pt x="4729302" y="2535262"/>
                  <a:pt x="4746438" y="2542311"/>
                </a:cubicBezTo>
                <a:cubicBezTo>
                  <a:pt x="4763574" y="2549360"/>
                  <a:pt x="4764279" y="2551944"/>
                  <a:pt x="4767799" y="2547010"/>
                </a:cubicBezTo>
                <a:cubicBezTo>
                  <a:pt x="4771320" y="2542076"/>
                  <a:pt x="4782353" y="2527979"/>
                  <a:pt x="4789630" y="2528448"/>
                </a:cubicBezTo>
                <a:cubicBezTo>
                  <a:pt x="4796907" y="2528918"/>
                  <a:pt x="4805123" y="2531973"/>
                  <a:pt x="4823668" y="2535262"/>
                </a:cubicBezTo>
                <a:cubicBezTo>
                  <a:pt x="4834794" y="2538575"/>
                  <a:pt x="4846743" y="2537659"/>
                  <a:pt x="4857235" y="2532678"/>
                </a:cubicBezTo>
                <a:cubicBezTo>
                  <a:pt x="4864747" y="2528683"/>
                  <a:pt x="4874371" y="2520695"/>
                  <a:pt x="4876249" y="2520695"/>
                </a:cubicBezTo>
                <a:cubicBezTo>
                  <a:pt x="4878127" y="2520695"/>
                  <a:pt x="4893855" y="2526334"/>
                  <a:pt x="4906766" y="2531033"/>
                </a:cubicBezTo>
                <a:cubicBezTo>
                  <a:pt x="4919676" y="2535732"/>
                  <a:pt x="4919676" y="2536437"/>
                  <a:pt x="4917094" y="2539727"/>
                </a:cubicBezTo>
                <a:cubicBezTo>
                  <a:pt x="4911742" y="2545812"/>
                  <a:pt x="4907517" y="2552814"/>
                  <a:pt x="4904653" y="2560403"/>
                </a:cubicBezTo>
                <a:cubicBezTo>
                  <a:pt x="4898315" y="2574266"/>
                  <a:pt x="4901367" y="2566747"/>
                  <a:pt x="4907235" y="2581549"/>
                </a:cubicBezTo>
                <a:cubicBezTo>
                  <a:pt x="4913104" y="2596352"/>
                  <a:pt x="4917329" y="2595412"/>
                  <a:pt x="4914747" y="2605045"/>
                </a:cubicBezTo>
                <a:cubicBezTo>
                  <a:pt x="4908925" y="2616746"/>
                  <a:pt x="4900968" y="2627272"/>
                  <a:pt x="4891273" y="2636060"/>
                </a:cubicBezTo>
                <a:cubicBezTo>
                  <a:pt x="4882353" y="2646633"/>
                  <a:pt x="4884465" y="2648278"/>
                  <a:pt x="4906061" y="2659556"/>
                </a:cubicBezTo>
                <a:cubicBezTo>
                  <a:pt x="4919183" y="2667544"/>
                  <a:pt x="4932822" y="2674617"/>
                  <a:pt x="4946906" y="2680702"/>
                </a:cubicBezTo>
                <a:cubicBezTo>
                  <a:pt x="4964277" y="2687586"/>
                  <a:pt x="4982281" y="2692779"/>
                  <a:pt x="5000662" y="2696209"/>
                </a:cubicBezTo>
                <a:cubicBezTo>
                  <a:pt x="5029065" y="2704668"/>
                  <a:pt x="5025544" y="2705608"/>
                  <a:pt x="5035403" y="2717121"/>
                </a:cubicBezTo>
                <a:cubicBezTo>
                  <a:pt x="5045262" y="2728634"/>
                  <a:pt x="5045732" y="2740617"/>
                  <a:pt x="5062867" y="2745316"/>
                </a:cubicBezTo>
                <a:cubicBezTo>
                  <a:pt x="5078126" y="2748464"/>
                  <a:pt x="5093172" y="2752529"/>
                  <a:pt x="5107938" y="2757534"/>
                </a:cubicBezTo>
                <a:cubicBezTo>
                  <a:pt x="5117750" y="2764794"/>
                  <a:pt x="5128924" y="2769987"/>
                  <a:pt x="5140801" y="2772806"/>
                </a:cubicBezTo>
                <a:cubicBezTo>
                  <a:pt x="5153947" y="2775156"/>
                  <a:pt x="5153947" y="2777035"/>
                  <a:pt x="5160519" y="2767167"/>
                </a:cubicBezTo>
                <a:cubicBezTo>
                  <a:pt x="5167092" y="2757299"/>
                  <a:pt x="5172256" y="2748840"/>
                  <a:pt x="5169909" y="2743671"/>
                </a:cubicBezTo>
                <a:cubicBezTo>
                  <a:pt x="5167562" y="2738502"/>
                  <a:pt x="5160050" y="2730983"/>
                  <a:pt x="5161693" y="2726284"/>
                </a:cubicBezTo>
                <a:cubicBezTo>
                  <a:pt x="5166599" y="2716181"/>
                  <a:pt x="5172092" y="2706383"/>
                  <a:pt x="5178125" y="2696914"/>
                </a:cubicBezTo>
                <a:cubicBezTo>
                  <a:pt x="5181646" y="2691040"/>
                  <a:pt x="5190332" y="2689631"/>
                  <a:pt x="5211458" y="2688691"/>
                </a:cubicBezTo>
                <a:cubicBezTo>
                  <a:pt x="5232585" y="2687751"/>
                  <a:pt x="5247139" y="2684696"/>
                  <a:pt x="5250660" y="2697149"/>
                </a:cubicBezTo>
                <a:cubicBezTo>
                  <a:pt x="5254181" y="2709602"/>
                  <a:pt x="5253477" y="2703728"/>
                  <a:pt x="5269674" y="2710542"/>
                </a:cubicBezTo>
                <a:cubicBezTo>
                  <a:pt x="5285871" y="2717356"/>
                  <a:pt x="5287514" y="2717121"/>
                  <a:pt x="5301129" y="2722525"/>
                </a:cubicBezTo>
                <a:cubicBezTo>
                  <a:pt x="5314744" y="2727929"/>
                  <a:pt x="5307936" y="2735213"/>
                  <a:pt x="5314744" y="2734743"/>
                </a:cubicBezTo>
                <a:cubicBezTo>
                  <a:pt x="5325119" y="2733356"/>
                  <a:pt x="5335636" y="2734085"/>
                  <a:pt x="5345729" y="2736857"/>
                </a:cubicBezTo>
                <a:cubicBezTo>
                  <a:pt x="5365307" y="2744987"/>
                  <a:pt x="5385940" y="2750368"/>
                  <a:pt x="5406996" y="2752835"/>
                </a:cubicBezTo>
                <a:cubicBezTo>
                  <a:pt x="5420283" y="2754103"/>
                  <a:pt x="5433663" y="2751237"/>
                  <a:pt x="5445259" y="2744611"/>
                </a:cubicBezTo>
                <a:cubicBezTo>
                  <a:pt x="5448780" y="2742966"/>
                  <a:pt x="5466386" y="2721115"/>
                  <a:pt x="5476949" y="2736153"/>
                </a:cubicBezTo>
                <a:cubicBezTo>
                  <a:pt x="5487512" y="2751190"/>
                  <a:pt x="5500423" y="2751425"/>
                  <a:pt x="5527184" y="2749780"/>
                </a:cubicBezTo>
                <a:cubicBezTo>
                  <a:pt x="5553944" y="2748135"/>
                  <a:pt x="5553474" y="2744376"/>
                  <a:pt x="5559343" y="2737562"/>
                </a:cubicBezTo>
                <a:cubicBezTo>
                  <a:pt x="5570869" y="2722666"/>
                  <a:pt x="5579906" y="2706007"/>
                  <a:pt x="5586103" y="2688221"/>
                </a:cubicBezTo>
                <a:cubicBezTo>
                  <a:pt x="5591268" y="2670599"/>
                  <a:pt x="5605117" y="2632535"/>
                  <a:pt x="5609577" y="2615383"/>
                </a:cubicBezTo>
                <a:cubicBezTo>
                  <a:pt x="5611807" y="2601873"/>
                  <a:pt x="5611244" y="2588034"/>
                  <a:pt x="5607934" y="2574735"/>
                </a:cubicBezTo>
                <a:cubicBezTo>
                  <a:pt x="5607089" y="2564891"/>
                  <a:pt x="5608873" y="2554999"/>
                  <a:pt x="5613098" y="2546070"/>
                </a:cubicBezTo>
                <a:cubicBezTo>
                  <a:pt x="5617089" y="2534557"/>
                  <a:pt x="5600422" y="2541371"/>
                  <a:pt x="5593850" y="2543721"/>
                </a:cubicBezTo>
                <a:cubicBezTo>
                  <a:pt x="5587277" y="2546070"/>
                  <a:pt x="5585164" y="2540196"/>
                  <a:pt x="5579061" y="2538552"/>
                </a:cubicBezTo>
                <a:cubicBezTo>
                  <a:pt x="5572958" y="2536907"/>
                  <a:pt x="5566620" y="2535262"/>
                  <a:pt x="5561925" y="2546775"/>
                </a:cubicBezTo>
                <a:cubicBezTo>
                  <a:pt x="5557230" y="2558288"/>
                  <a:pt x="5559577" y="2563927"/>
                  <a:pt x="5534930" y="2562752"/>
                </a:cubicBezTo>
                <a:cubicBezTo>
                  <a:pt x="5510282" y="2561578"/>
                  <a:pt x="5514977" y="2559933"/>
                  <a:pt x="5506996" y="2551239"/>
                </a:cubicBezTo>
                <a:cubicBezTo>
                  <a:pt x="5497536" y="2543744"/>
                  <a:pt x="5486292" y="2538810"/>
                  <a:pt x="5474367" y="2536907"/>
                </a:cubicBezTo>
                <a:cubicBezTo>
                  <a:pt x="5463569" y="2533853"/>
                  <a:pt x="5462395" y="2534322"/>
                  <a:pt x="5461691" y="2541136"/>
                </a:cubicBezTo>
                <a:cubicBezTo>
                  <a:pt x="5460987" y="2547950"/>
                  <a:pt x="5461691" y="2552884"/>
                  <a:pt x="5452536" y="2555704"/>
                </a:cubicBezTo>
                <a:cubicBezTo>
                  <a:pt x="5438287" y="2557513"/>
                  <a:pt x="5423851" y="2554811"/>
                  <a:pt x="5411222" y="2547950"/>
                </a:cubicBezTo>
                <a:cubicBezTo>
                  <a:pt x="5397912" y="2542170"/>
                  <a:pt x="5386034" y="2533500"/>
                  <a:pt x="5376480" y="2522574"/>
                </a:cubicBezTo>
                <a:cubicBezTo>
                  <a:pt x="5361457" y="2507772"/>
                  <a:pt x="5363570" y="2507772"/>
                  <a:pt x="5357466" y="2485216"/>
                </a:cubicBezTo>
                <a:cubicBezTo>
                  <a:pt x="5352302" y="2469450"/>
                  <a:pt x="5351105" y="2452674"/>
                  <a:pt x="5353945" y="2436344"/>
                </a:cubicBezTo>
                <a:cubicBezTo>
                  <a:pt x="5356527" y="2429766"/>
                  <a:pt x="5360988" y="2427651"/>
                  <a:pt x="5349485" y="2431175"/>
                </a:cubicBezTo>
                <a:cubicBezTo>
                  <a:pt x="5337983" y="2434700"/>
                  <a:pt x="5330237" y="2436579"/>
                  <a:pt x="5337983" y="2419427"/>
                </a:cubicBezTo>
                <a:cubicBezTo>
                  <a:pt x="5345729" y="2402275"/>
                  <a:pt x="5352772" y="2401570"/>
                  <a:pt x="5361457" y="2399221"/>
                </a:cubicBezTo>
                <a:cubicBezTo>
                  <a:pt x="5373171" y="2397177"/>
                  <a:pt x="5385025" y="2396096"/>
                  <a:pt x="5396903" y="2395931"/>
                </a:cubicBezTo>
                <a:cubicBezTo>
                  <a:pt x="5408311" y="2394404"/>
                  <a:pt x="5419321" y="2390645"/>
                  <a:pt x="5429297" y="2384888"/>
                </a:cubicBezTo>
                <a:cubicBezTo>
                  <a:pt x="5434461" y="2382539"/>
                  <a:pt x="5445494" y="2379014"/>
                  <a:pt x="5439860" y="2377369"/>
                </a:cubicBezTo>
                <a:cubicBezTo>
                  <a:pt x="5434226" y="2375725"/>
                  <a:pt x="5416386" y="2374080"/>
                  <a:pt x="5420377" y="2369381"/>
                </a:cubicBezTo>
                <a:cubicBezTo>
                  <a:pt x="5424367" y="2364682"/>
                  <a:pt x="5425306" y="2364917"/>
                  <a:pt x="5434226" y="2363977"/>
                </a:cubicBezTo>
                <a:cubicBezTo>
                  <a:pt x="5443147" y="2363037"/>
                  <a:pt x="5457700" y="2362567"/>
                  <a:pt x="5469672" y="2361862"/>
                </a:cubicBezTo>
                <a:cubicBezTo>
                  <a:pt x="5481644" y="2361157"/>
                  <a:pt x="5488686" y="2363272"/>
                  <a:pt x="5493146" y="2355988"/>
                </a:cubicBezTo>
                <a:cubicBezTo>
                  <a:pt x="5497066" y="2346672"/>
                  <a:pt x="5503381" y="2338564"/>
                  <a:pt x="5511456" y="2332492"/>
                </a:cubicBezTo>
                <a:cubicBezTo>
                  <a:pt x="5520846" y="2326618"/>
                  <a:pt x="5530939" y="2329673"/>
                  <a:pt x="5555587" y="2328733"/>
                </a:cubicBezTo>
                <a:cubicBezTo>
                  <a:pt x="5580235" y="2327793"/>
                  <a:pt x="5576244" y="2333667"/>
                  <a:pt x="5584460" y="2339306"/>
                </a:cubicBezTo>
                <a:cubicBezTo>
                  <a:pt x="5592676" y="2344945"/>
                  <a:pt x="5597606" y="2342361"/>
                  <a:pt x="5607934" y="2344240"/>
                </a:cubicBezTo>
                <a:cubicBezTo>
                  <a:pt x="5618262" y="2346120"/>
                  <a:pt x="5611925" y="2352464"/>
                  <a:pt x="5619906" y="2355753"/>
                </a:cubicBezTo>
                <a:cubicBezTo>
                  <a:pt x="5627887" y="2359043"/>
                  <a:pt x="5643380" y="2362332"/>
                  <a:pt x="5660516" y="2367971"/>
                </a:cubicBezTo>
                <a:cubicBezTo>
                  <a:pt x="5677652" y="2373610"/>
                  <a:pt x="5666619" y="2371261"/>
                  <a:pt x="5688450" y="2371261"/>
                </a:cubicBezTo>
                <a:cubicBezTo>
                  <a:pt x="5701361" y="2372036"/>
                  <a:pt x="5714295" y="2371073"/>
                  <a:pt x="5726947" y="2368441"/>
                </a:cubicBezTo>
                <a:cubicBezTo>
                  <a:pt x="5740632" y="2365810"/>
                  <a:pt x="5753355" y="2359560"/>
                  <a:pt x="5763801" y="2350349"/>
                </a:cubicBezTo>
                <a:cubicBezTo>
                  <a:pt x="5776243" y="2341656"/>
                  <a:pt x="5767557" y="2322624"/>
                  <a:pt x="5763801" y="2308057"/>
                </a:cubicBezTo>
                <a:cubicBezTo>
                  <a:pt x="5760046" y="2293489"/>
                  <a:pt x="5740327" y="2284561"/>
                  <a:pt x="5731172" y="2277042"/>
                </a:cubicBezTo>
                <a:cubicBezTo>
                  <a:pt x="5722018" y="2269523"/>
                  <a:pt x="5703473" y="2248847"/>
                  <a:pt x="5693379" y="2240388"/>
                </a:cubicBezTo>
                <a:cubicBezTo>
                  <a:pt x="5682933" y="2233328"/>
                  <a:pt x="5671760" y="2227418"/>
                  <a:pt x="5660046" y="2222766"/>
                </a:cubicBezTo>
                <a:cubicBezTo>
                  <a:pt x="5649013" y="2216657"/>
                  <a:pt x="5628826" y="2206319"/>
                  <a:pt x="5626948" y="2199270"/>
                </a:cubicBezTo>
                <a:cubicBezTo>
                  <a:pt x="5625070" y="2192222"/>
                  <a:pt x="5631408" y="2191047"/>
                  <a:pt x="5647840" y="2187052"/>
                </a:cubicBezTo>
                <a:cubicBezTo>
                  <a:pt x="5664272" y="2183058"/>
                  <a:pt x="5659107" y="2179534"/>
                  <a:pt x="5662159" y="2170840"/>
                </a:cubicBezTo>
                <a:cubicBezTo>
                  <a:pt x="5665210" y="2162147"/>
                  <a:pt x="5666854" y="2162382"/>
                  <a:pt x="5680469" y="2157213"/>
                </a:cubicBezTo>
                <a:cubicBezTo>
                  <a:pt x="5694084" y="2152044"/>
                  <a:pt x="5664741" y="2141940"/>
                  <a:pt x="5660750" y="2136301"/>
                </a:cubicBezTo>
                <a:cubicBezTo>
                  <a:pt x="5656760" y="2130662"/>
                  <a:pt x="5669671" y="2132072"/>
                  <a:pt x="5684224" y="2129017"/>
                </a:cubicBezTo>
                <a:cubicBezTo>
                  <a:pt x="5692628" y="2128190"/>
                  <a:pt x="5699459" y="2121844"/>
                  <a:pt x="5700891" y="2113510"/>
                </a:cubicBezTo>
                <a:cubicBezTo>
                  <a:pt x="5702769" y="2107871"/>
                  <a:pt x="5702065" y="2105052"/>
                  <a:pt x="5686102" y="2105286"/>
                </a:cubicBezTo>
                <a:cubicBezTo>
                  <a:pt x="5664647" y="2107859"/>
                  <a:pt x="5643474" y="2112582"/>
                  <a:pt x="5622957" y="2119384"/>
                </a:cubicBezTo>
                <a:cubicBezTo>
                  <a:pt x="5595962" y="2126668"/>
                  <a:pt x="5608169" y="2126903"/>
                  <a:pt x="5591972" y="2139591"/>
                </a:cubicBezTo>
                <a:cubicBezTo>
                  <a:pt x="5575775" y="2152278"/>
                  <a:pt x="5574601" y="2146874"/>
                  <a:pt x="5576714" y="2153923"/>
                </a:cubicBezTo>
                <a:cubicBezTo>
                  <a:pt x="5578826" y="2160972"/>
                  <a:pt x="5579765" y="2167551"/>
                  <a:pt x="5596432" y="2177419"/>
                </a:cubicBezTo>
                <a:cubicBezTo>
                  <a:pt x="5613098" y="2187287"/>
                  <a:pt x="5606056" y="2186348"/>
                  <a:pt x="5610516" y="2187522"/>
                </a:cubicBezTo>
                <a:cubicBezTo>
                  <a:pt x="5614976" y="2188697"/>
                  <a:pt x="5626479" y="2190577"/>
                  <a:pt x="5621314" y="2192222"/>
                </a:cubicBezTo>
                <a:cubicBezTo>
                  <a:pt x="5616150" y="2193866"/>
                  <a:pt x="5611690" y="2201620"/>
                  <a:pt x="5604178" y="2201620"/>
                </a:cubicBezTo>
                <a:cubicBezTo>
                  <a:pt x="5596666" y="2201620"/>
                  <a:pt x="5593380" y="2209139"/>
                  <a:pt x="5580704" y="2216422"/>
                </a:cubicBezTo>
                <a:cubicBezTo>
                  <a:pt x="5572277" y="2221627"/>
                  <a:pt x="5562841" y="2224989"/>
                  <a:pt x="5553005" y="2226291"/>
                </a:cubicBezTo>
                <a:cubicBezTo>
                  <a:pt x="5543615" y="2227700"/>
                  <a:pt x="5536808" y="2224646"/>
                  <a:pt x="5538216" y="2208669"/>
                </a:cubicBezTo>
                <a:cubicBezTo>
                  <a:pt x="5539625" y="2192691"/>
                  <a:pt x="5533521" y="2203500"/>
                  <a:pt x="5523428" y="2199740"/>
                </a:cubicBezTo>
                <a:cubicBezTo>
                  <a:pt x="5518357" y="2198107"/>
                  <a:pt x="5513709" y="2195379"/>
                  <a:pt x="5509813" y="2191752"/>
                </a:cubicBezTo>
                <a:cubicBezTo>
                  <a:pt x="5516784" y="2189261"/>
                  <a:pt x="5523475" y="2186030"/>
                  <a:pt x="5529766" y="2182118"/>
                </a:cubicBezTo>
                <a:cubicBezTo>
                  <a:pt x="5538826" y="2177581"/>
                  <a:pt x="5545752" y="2169644"/>
                  <a:pt x="5549014" y="2160032"/>
                </a:cubicBezTo>
                <a:cubicBezTo>
                  <a:pt x="5553709" y="2147814"/>
                  <a:pt x="5538216" y="2154393"/>
                  <a:pt x="5526949" y="2152983"/>
                </a:cubicBezTo>
                <a:cubicBezTo>
                  <a:pt x="5515681" y="2151574"/>
                  <a:pt x="5518968" y="2150399"/>
                  <a:pt x="5507935" y="2148989"/>
                </a:cubicBezTo>
                <a:cubicBezTo>
                  <a:pt x="5501620" y="2148183"/>
                  <a:pt x="5496057" y="2144438"/>
                  <a:pt x="5492911" y="2138886"/>
                </a:cubicBezTo>
                <a:cubicBezTo>
                  <a:pt x="5497630" y="2139896"/>
                  <a:pt x="5502512" y="2139896"/>
                  <a:pt x="5507231" y="2138886"/>
                </a:cubicBezTo>
                <a:cubicBezTo>
                  <a:pt x="5516620" y="2138886"/>
                  <a:pt x="5514507" y="2135361"/>
                  <a:pt x="5518029" y="2133012"/>
                </a:cubicBezTo>
                <a:cubicBezTo>
                  <a:pt x="5521550" y="2130662"/>
                  <a:pt x="5524132" y="2128078"/>
                  <a:pt x="5521315" y="2128078"/>
                </a:cubicBezTo>
                <a:cubicBezTo>
                  <a:pt x="5518498" y="2128078"/>
                  <a:pt x="5507231" y="2129487"/>
                  <a:pt x="5499484" y="2128078"/>
                </a:cubicBezTo>
                <a:cubicBezTo>
                  <a:pt x="5491714" y="2126764"/>
                  <a:pt x="5483780" y="2126764"/>
                  <a:pt x="5476010" y="2128078"/>
                </a:cubicBezTo>
                <a:cubicBezTo>
                  <a:pt x="5464743" y="2129722"/>
                  <a:pt x="5469203" y="2133952"/>
                  <a:pt x="5461221" y="2139121"/>
                </a:cubicBezTo>
                <a:cubicBezTo>
                  <a:pt x="5455470" y="2142448"/>
                  <a:pt x="5451081" y="2147685"/>
                  <a:pt x="5448780" y="2153923"/>
                </a:cubicBezTo>
                <a:cubicBezTo>
                  <a:pt x="5444555" y="2161677"/>
                  <a:pt x="5443147" y="2160267"/>
                  <a:pt x="5440095" y="2165201"/>
                </a:cubicBezTo>
                <a:cubicBezTo>
                  <a:pt x="5437677" y="2173669"/>
                  <a:pt x="5436809" y="2182504"/>
                  <a:pt x="5437513" y="2191282"/>
                </a:cubicBezTo>
                <a:cubicBezTo>
                  <a:pt x="5437653" y="2198051"/>
                  <a:pt x="5435024" y="2204583"/>
                  <a:pt x="5430236" y="2209373"/>
                </a:cubicBezTo>
                <a:cubicBezTo>
                  <a:pt x="5425306" y="2216422"/>
                  <a:pt x="5425306" y="2213368"/>
                  <a:pt x="5416621" y="2217597"/>
                </a:cubicBezTo>
                <a:cubicBezTo>
                  <a:pt x="5407936" y="2221826"/>
                  <a:pt x="5413804" y="2224881"/>
                  <a:pt x="5412630" y="2233339"/>
                </a:cubicBezTo>
                <a:cubicBezTo>
                  <a:pt x="5411457" y="2241798"/>
                  <a:pt x="5408640" y="2245087"/>
                  <a:pt x="5407936" y="2256835"/>
                </a:cubicBezTo>
                <a:cubicBezTo>
                  <a:pt x="5407231" y="2268583"/>
                  <a:pt x="5402771" y="2268348"/>
                  <a:pt x="5396199" y="2276102"/>
                </a:cubicBezTo>
                <a:cubicBezTo>
                  <a:pt x="5389626" y="2283856"/>
                  <a:pt x="5385635" y="2283621"/>
                  <a:pt x="5385166" y="2291609"/>
                </a:cubicBezTo>
                <a:cubicBezTo>
                  <a:pt x="5383945" y="2300575"/>
                  <a:pt x="5383945" y="2309664"/>
                  <a:pt x="5385166" y="2318630"/>
                </a:cubicBezTo>
                <a:cubicBezTo>
                  <a:pt x="5387044" y="2334137"/>
                  <a:pt x="5391269" y="2330143"/>
                  <a:pt x="5403475" y="2345650"/>
                </a:cubicBezTo>
                <a:cubicBezTo>
                  <a:pt x="5415682" y="2361157"/>
                  <a:pt x="5421785" y="2355518"/>
                  <a:pt x="5417560" y="2363507"/>
                </a:cubicBezTo>
                <a:cubicBezTo>
                  <a:pt x="5413335" y="2371496"/>
                  <a:pt x="5414039" y="2368441"/>
                  <a:pt x="5399250" y="2366561"/>
                </a:cubicBezTo>
                <a:cubicBezTo>
                  <a:pt x="5384462" y="2364682"/>
                  <a:pt x="5382349" y="2366561"/>
                  <a:pt x="5371551" y="2377369"/>
                </a:cubicBezTo>
                <a:cubicBezTo>
                  <a:pt x="5360753" y="2388178"/>
                  <a:pt x="5358640" y="2393347"/>
                  <a:pt x="5353241" y="2397106"/>
                </a:cubicBezTo>
                <a:cubicBezTo>
                  <a:pt x="5347842" y="2400865"/>
                  <a:pt x="5349485" y="2389587"/>
                  <a:pt x="5347373" y="2384418"/>
                </a:cubicBezTo>
                <a:cubicBezTo>
                  <a:pt x="5345260" y="2379249"/>
                  <a:pt x="5320612" y="2377369"/>
                  <a:pt x="5303711" y="2372435"/>
                </a:cubicBezTo>
                <a:cubicBezTo>
                  <a:pt x="5295354" y="2369263"/>
                  <a:pt x="5286810" y="2366585"/>
                  <a:pt x="5278124" y="2364447"/>
                </a:cubicBezTo>
                <a:cubicBezTo>
                  <a:pt x="5267983" y="2364282"/>
                  <a:pt x="5258054" y="2367337"/>
                  <a:pt x="5249721" y="2373140"/>
                </a:cubicBezTo>
                <a:cubicBezTo>
                  <a:pt x="5232115" y="2382774"/>
                  <a:pt x="5236106" y="2388413"/>
                  <a:pt x="5237280" y="2401100"/>
                </a:cubicBezTo>
                <a:cubicBezTo>
                  <a:pt x="5238453" y="2413788"/>
                  <a:pt x="5252537" y="2416373"/>
                  <a:pt x="5248547" y="2446213"/>
                </a:cubicBezTo>
                <a:cubicBezTo>
                  <a:pt x="5244556" y="2476053"/>
                  <a:pt x="5263336" y="2462425"/>
                  <a:pt x="5272021" y="2480752"/>
                </a:cubicBezTo>
                <a:cubicBezTo>
                  <a:pt x="5280707" y="2499078"/>
                  <a:pt x="5272021" y="2497434"/>
                  <a:pt x="5268030" y="2499783"/>
                </a:cubicBezTo>
                <a:cubicBezTo>
                  <a:pt x="5264040" y="2502133"/>
                  <a:pt x="5258406" y="2517640"/>
                  <a:pt x="5254650" y="2532443"/>
                </a:cubicBezTo>
                <a:cubicBezTo>
                  <a:pt x="5250894" y="2547245"/>
                  <a:pt x="5254650" y="2549360"/>
                  <a:pt x="5250660" y="2548655"/>
                </a:cubicBezTo>
                <a:cubicBezTo>
                  <a:pt x="5246669" y="2547950"/>
                  <a:pt x="5241270" y="2551239"/>
                  <a:pt x="5232819" y="2539022"/>
                </a:cubicBezTo>
                <a:cubicBezTo>
                  <a:pt x="5224369" y="2526804"/>
                  <a:pt x="5217561" y="2539022"/>
                  <a:pt x="5216388" y="2531033"/>
                </a:cubicBezTo>
                <a:cubicBezTo>
                  <a:pt x="5215214" y="2523044"/>
                  <a:pt x="5204651" y="2512001"/>
                  <a:pt x="5208641" y="2495554"/>
                </a:cubicBezTo>
                <a:cubicBezTo>
                  <a:pt x="5212632" y="2479107"/>
                  <a:pt x="5219204" y="2477697"/>
                  <a:pt x="5204651" y="2469004"/>
                </a:cubicBezTo>
                <a:cubicBezTo>
                  <a:pt x="5190097" y="2460310"/>
                  <a:pt x="5193852" y="2459370"/>
                  <a:pt x="5187045" y="2441748"/>
                </a:cubicBezTo>
                <a:cubicBezTo>
                  <a:pt x="5182609" y="2428027"/>
                  <a:pt x="5175238" y="2415456"/>
                  <a:pt x="5165449" y="2404860"/>
                </a:cubicBezTo>
                <a:cubicBezTo>
                  <a:pt x="5152304" y="2388883"/>
                  <a:pt x="5153477" y="2393347"/>
                  <a:pt x="5156998" y="2377135"/>
                </a:cubicBezTo>
                <a:cubicBezTo>
                  <a:pt x="5162139" y="2361792"/>
                  <a:pt x="5161552" y="2345093"/>
                  <a:pt x="5155355" y="2330143"/>
                </a:cubicBezTo>
                <a:cubicBezTo>
                  <a:pt x="5135825" y="2307580"/>
                  <a:pt x="5112656" y="2288440"/>
                  <a:pt x="5086811" y="2273517"/>
                </a:cubicBezTo>
                <a:cubicBezTo>
                  <a:pt x="5059581" y="2258950"/>
                  <a:pt x="5053948" y="2270228"/>
                  <a:pt x="5041976" y="2246967"/>
                </a:cubicBezTo>
                <a:cubicBezTo>
                  <a:pt x="5030004" y="2223706"/>
                  <a:pt x="5024370" y="2199975"/>
                  <a:pt x="5004417" y="2185408"/>
                </a:cubicBezTo>
                <a:cubicBezTo>
                  <a:pt x="4984464" y="2170840"/>
                  <a:pt x="4994323" y="2170135"/>
                  <a:pt x="4975075" y="2177184"/>
                </a:cubicBezTo>
                <a:cubicBezTo>
                  <a:pt x="4955826" y="2184233"/>
                  <a:pt x="4955591" y="2187287"/>
                  <a:pt x="4957234" y="2192926"/>
                </a:cubicBezTo>
                <a:cubicBezTo>
                  <a:pt x="4961014" y="2201817"/>
                  <a:pt x="4962070" y="2211627"/>
                  <a:pt x="4960286" y="2221121"/>
                </a:cubicBezTo>
                <a:cubicBezTo>
                  <a:pt x="4957469" y="2236394"/>
                  <a:pt x="4953479" y="2231695"/>
                  <a:pt x="4973432" y="2244617"/>
                </a:cubicBezTo>
                <a:cubicBezTo>
                  <a:pt x="4993385" y="2257540"/>
                  <a:pt x="4985169" y="2253781"/>
                  <a:pt x="4995263" y="2275867"/>
                </a:cubicBezTo>
                <a:cubicBezTo>
                  <a:pt x="4999582" y="2288696"/>
                  <a:pt x="5006178" y="2300636"/>
                  <a:pt x="5014746" y="2311111"/>
                </a:cubicBezTo>
                <a:cubicBezTo>
                  <a:pt x="5021694" y="2322161"/>
                  <a:pt x="5032915" y="2329823"/>
                  <a:pt x="5045732" y="2332257"/>
                </a:cubicBezTo>
                <a:cubicBezTo>
                  <a:pt x="5065685" y="2336722"/>
                  <a:pt x="5062398" y="2332257"/>
                  <a:pt x="5067563" y="2336017"/>
                </a:cubicBezTo>
                <a:cubicBezTo>
                  <a:pt x="5072727" y="2339776"/>
                  <a:pt x="5053713" y="2342830"/>
                  <a:pt x="5057234" y="2344945"/>
                </a:cubicBezTo>
                <a:cubicBezTo>
                  <a:pt x="5064887" y="2352088"/>
                  <a:pt x="5073220" y="2358479"/>
                  <a:pt x="5082116" y="2363977"/>
                </a:cubicBezTo>
                <a:cubicBezTo>
                  <a:pt x="5096647" y="2371425"/>
                  <a:pt x="5109675" y="2381458"/>
                  <a:pt x="5120614" y="2393582"/>
                </a:cubicBezTo>
                <a:cubicBezTo>
                  <a:pt x="5125074" y="2401805"/>
                  <a:pt x="5139863" y="2432820"/>
                  <a:pt x="5118266" y="2410029"/>
                </a:cubicBezTo>
                <a:cubicBezTo>
                  <a:pt x="5096670" y="2387238"/>
                  <a:pt x="5096201" y="2397576"/>
                  <a:pt x="5090097" y="2413318"/>
                </a:cubicBezTo>
                <a:cubicBezTo>
                  <a:pt x="5083994" y="2429061"/>
                  <a:pt x="5095731" y="2441043"/>
                  <a:pt x="5095027" y="2452557"/>
                </a:cubicBezTo>
                <a:cubicBezTo>
                  <a:pt x="5094323" y="2464070"/>
                  <a:pt x="5084229" y="2459605"/>
                  <a:pt x="5077187" y="2469004"/>
                </a:cubicBezTo>
                <a:cubicBezTo>
                  <a:pt x="5072281" y="2478613"/>
                  <a:pt x="5066131" y="2487542"/>
                  <a:pt x="5058877" y="2495554"/>
                </a:cubicBezTo>
                <a:cubicBezTo>
                  <a:pt x="5050896" y="2501428"/>
                  <a:pt x="5053243" y="2488740"/>
                  <a:pt x="5048783" y="2488740"/>
                </a:cubicBezTo>
                <a:cubicBezTo>
                  <a:pt x="5044323" y="2488740"/>
                  <a:pt x="5042915" y="2494379"/>
                  <a:pt x="5037281" y="2505187"/>
                </a:cubicBezTo>
                <a:cubicBezTo>
                  <a:pt x="5031647" y="2515996"/>
                  <a:pt x="5037281" y="2520460"/>
                  <a:pt x="5039628" y="2535027"/>
                </a:cubicBezTo>
                <a:cubicBezTo>
                  <a:pt x="5041976" y="2549595"/>
                  <a:pt x="5045967" y="2550770"/>
                  <a:pt x="5030474" y="2550065"/>
                </a:cubicBezTo>
                <a:cubicBezTo>
                  <a:pt x="5014981" y="2549360"/>
                  <a:pt x="5018502" y="2534557"/>
                  <a:pt x="5003948" y="2524924"/>
                </a:cubicBezTo>
                <a:cubicBezTo>
                  <a:pt x="4989394" y="2515291"/>
                  <a:pt x="4980474" y="2518580"/>
                  <a:pt x="4969206" y="2511061"/>
                </a:cubicBezTo>
                <a:cubicBezTo>
                  <a:pt x="4957939" y="2503543"/>
                  <a:pt x="4974371" y="2501898"/>
                  <a:pt x="5004417" y="2498139"/>
                </a:cubicBezTo>
                <a:cubicBezTo>
                  <a:pt x="5034464" y="2494379"/>
                  <a:pt x="5037985" y="2491325"/>
                  <a:pt x="5047375" y="2484276"/>
                </a:cubicBezTo>
                <a:cubicBezTo>
                  <a:pt x="5056764" y="2477227"/>
                  <a:pt x="5053243" y="2475348"/>
                  <a:pt x="5063337" y="2460780"/>
                </a:cubicBezTo>
                <a:cubicBezTo>
                  <a:pt x="5073431" y="2446213"/>
                  <a:pt x="5063337" y="2441043"/>
                  <a:pt x="5056530" y="2423892"/>
                </a:cubicBezTo>
                <a:cubicBezTo>
                  <a:pt x="5051671" y="2412308"/>
                  <a:pt x="5043502" y="2402416"/>
                  <a:pt x="5033056" y="2395461"/>
                </a:cubicBezTo>
                <a:cubicBezTo>
                  <a:pt x="5024722" y="2388154"/>
                  <a:pt x="5016882" y="2380306"/>
                  <a:pt x="5009582" y="2371966"/>
                </a:cubicBezTo>
                <a:cubicBezTo>
                  <a:pt x="5000591" y="2363295"/>
                  <a:pt x="4988901" y="2358009"/>
                  <a:pt x="4976483" y="2356928"/>
                </a:cubicBezTo>
                <a:cubicBezTo>
                  <a:pt x="4961225" y="2353169"/>
                  <a:pt x="4964042" y="2339541"/>
                  <a:pt x="4955591" y="2335312"/>
                </a:cubicBezTo>
                <a:cubicBezTo>
                  <a:pt x="4942516" y="2325098"/>
                  <a:pt x="4930404" y="2313693"/>
                  <a:pt x="4919442" y="2301243"/>
                </a:cubicBezTo>
                <a:cubicBezTo>
                  <a:pt x="4900427" y="2283386"/>
                  <a:pt x="4907470" y="2269993"/>
                  <a:pt x="4898784" y="2254251"/>
                </a:cubicBezTo>
                <a:cubicBezTo>
                  <a:pt x="4890099" y="2238509"/>
                  <a:pt x="4881179" y="2226761"/>
                  <a:pt x="4861930" y="2226761"/>
                </a:cubicBezTo>
                <a:cubicBezTo>
                  <a:pt x="4842682" y="2226761"/>
                  <a:pt x="4828127" y="2240153"/>
                  <a:pt x="4808879" y="2258715"/>
                </a:cubicBezTo>
                <a:cubicBezTo>
                  <a:pt x="4789630" y="2277277"/>
                  <a:pt x="4793856" y="2286440"/>
                  <a:pt x="4771320" y="2272343"/>
                </a:cubicBezTo>
                <a:cubicBezTo>
                  <a:pt x="4748786" y="2258245"/>
                  <a:pt x="4740805" y="2259655"/>
                  <a:pt x="4724372" y="2272343"/>
                </a:cubicBezTo>
                <a:cubicBezTo>
                  <a:pt x="4709091" y="2285733"/>
                  <a:pt x="4701814" y="2306088"/>
                  <a:pt x="4705124" y="2326148"/>
                </a:cubicBezTo>
                <a:cubicBezTo>
                  <a:pt x="4705124" y="2352934"/>
                  <a:pt x="4685875" y="2341656"/>
                  <a:pt x="4670617" y="2349644"/>
                </a:cubicBezTo>
                <a:cubicBezTo>
                  <a:pt x="4655359" y="2357633"/>
                  <a:pt x="4641744" y="2375725"/>
                  <a:pt x="4618739" y="2420132"/>
                </a:cubicBezTo>
                <a:cubicBezTo>
                  <a:pt x="4595735" y="2464539"/>
                  <a:pt x="4620148" y="2443628"/>
                  <a:pt x="4615453" y="2458196"/>
                </a:cubicBezTo>
                <a:cubicBezTo>
                  <a:pt x="4610758" y="2472763"/>
                  <a:pt x="4617096" y="2484981"/>
                  <a:pt x="4595500" y="2505187"/>
                </a:cubicBezTo>
                <a:cubicBezTo>
                  <a:pt x="4573904" y="2525394"/>
                  <a:pt x="4583294" y="2502838"/>
                  <a:pt x="4570618" y="2518580"/>
                </a:cubicBezTo>
                <a:cubicBezTo>
                  <a:pt x="4556299" y="2537259"/>
                  <a:pt x="4532731" y="2546329"/>
                  <a:pt x="4509585" y="2542076"/>
                </a:cubicBezTo>
                <a:cubicBezTo>
                  <a:pt x="4479304" y="2538317"/>
                  <a:pt x="4487989" y="2550300"/>
                  <a:pt x="4468741" y="2554764"/>
                </a:cubicBezTo>
                <a:cubicBezTo>
                  <a:pt x="4449492" y="2559228"/>
                  <a:pt x="4439163" y="2566042"/>
                  <a:pt x="4443858" y="2544426"/>
                </a:cubicBezTo>
                <a:cubicBezTo>
                  <a:pt x="4448553" y="2522809"/>
                  <a:pt x="4443858" y="2525629"/>
                  <a:pt x="4407943" y="2527039"/>
                </a:cubicBezTo>
                <a:cubicBezTo>
                  <a:pt x="4372028" y="2528448"/>
                  <a:pt x="4358178" y="2538317"/>
                  <a:pt x="4360995" y="2533148"/>
                </a:cubicBezTo>
                <a:cubicBezTo>
                  <a:pt x="4365573" y="2521940"/>
                  <a:pt x="4368554" y="2510169"/>
                  <a:pt x="4369915" y="2498139"/>
                </a:cubicBezTo>
                <a:cubicBezTo>
                  <a:pt x="4373906" y="2477227"/>
                  <a:pt x="4379305" y="2470413"/>
                  <a:pt x="4373906" y="2470413"/>
                </a:cubicBezTo>
                <a:cubicBezTo>
                  <a:pt x="4368507" y="2470413"/>
                  <a:pt x="4356066" y="2473468"/>
                  <a:pt x="4364985" y="2436109"/>
                </a:cubicBezTo>
                <a:cubicBezTo>
                  <a:pt x="4373906" y="2398751"/>
                  <a:pt x="4376957" y="2391937"/>
                  <a:pt x="4372967" y="2370321"/>
                </a:cubicBezTo>
                <a:cubicBezTo>
                  <a:pt x="4368976" y="2348704"/>
                  <a:pt x="4374610" y="2319570"/>
                  <a:pt x="4369915" y="2306882"/>
                </a:cubicBezTo>
                <a:cubicBezTo>
                  <a:pt x="4365220" y="2294194"/>
                  <a:pt x="4379305" y="2281506"/>
                  <a:pt x="4372967" y="2274692"/>
                </a:cubicBezTo>
                <a:cubicBezTo>
                  <a:pt x="4366629" y="2267879"/>
                  <a:pt x="4359352" y="2259185"/>
                  <a:pt x="4364281" y="2259185"/>
                </a:cubicBezTo>
                <a:cubicBezTo>
                  <a:pt x="4381206" y="2259641"/>
                  <a:pt x="4398084" y="2261368"/>
                  <a:pt x="4414751" y="2264354"/>
                </a:cubicBezTo>
                <a:cubicBezTo>
                  <a:pt x="4437145" y="2265301"/>
                  <a:pt x="4459609" y="2264516"/>
                  <a:pt x="4481886" y="2262005"/>
                </a:cubicBezTo>
                <a:cubicBezTo>
                  <a:pt x="4497144" y="2263649"/>
                  <a:pt x="4528834" y="2270228"/>
                  <a:pt x="4561228" y="2275397"/>
                </a:cubicBezTo>
                <a:cubicBezTo>
                  <a:pt x="4593622" y="2280566"/>
                  <a:pt x="4592449" y="2270933"/>
                  <a:pt x="4589397" y="2223941"/>
                </a:cubicBezTo>
                <a:cubicBezTo>
                  <a:pt x="4586346" y="2176949"/>
                  <a:pt x="4591744" y="2155333"/>
                  <a:pt x="4582120" y="2145465"/>
                </a:cubicBezTo>
                <a:cubicBezTo>
                  <a:pt x="4572496" y="2135596"/>
                  <a:pt x="4562167" y="2136536"/>
                  <a:pt x="4551604" y="2123848"/>
                </a:cubicBezTo>
                <a:cubicBezTo>
                  <a:pt x="4541041" y="2111160"/>
                  <a:pt x="4549257" y="2092599"/>
                  <a:pt x="4528130" y="2085785"/>
                </a:cubicBezTo>
                <a:cubicBezTo>
                  <a:pt x="4507003" y="2078971"/>
                  <a:pt x="4481182" y="2084375"/>
                  <a:pt x="4492684" y="2079911"/>
                </a:cubicBezTo>
                <a:cubicBezTo>
                  <a:pt x="4504187" y="2075447"/>
                  <a:pt x="4509585" y="2073802"/>
                  <a:pt x="4496675" y="2064169"/>
                </a:cubicBezTo>
                <a:cubicBezTo>
                  <a:pt x="4483764" y="2054535"/>
                  <a:pt x="4480713" y="2043962"/>
                  <a:pt x="4490337" y="2042552"/>
                </a:cubicBezTo>
                <a:cubicBezTo>
                  <a:pt x="4502590" y="2041373"/>
                  <a:pt x="4514891" y="2040825"/>
                  <a:pt x="4527191" y="2040908"/>
                </a:cubicBezTo>
                <a:cubicBezTo>
                  <a:pt x="4527191" y="2040908"/>
                  <a:pt x="4529538" y="2054535"/>
                  <a:pt x="4544092" y="2048426"/>
                </a:cubicBezTo>
                <a:cubicBezTo>
                  <a:pt x="4558646" y="2042317"/>
                  <a:pt x="4576956" y="2036443"/>
                  <a:pt x="4572965" y="2026810"/>
                </a:cubicBezTo>
                <a:cubicBezTo>
                  <a:pt x="4568975" y="2017177"/>
                  <a:pt x="4561698" y="2005194"/>
                  <a:pt x="4564045" y="2005194"/>
                </a:cubicBezTo>
                <a:cubicBezTo>
                  <a:pt x="4574280" y="2015116"/>
                  <a:pt x="4588364" y="2020017"/>
                  <a:pt x="4602543" y="2018587"/>
                </a:cubicBezTo>
                <a:cubicBezTo>
                  <a:pt x="4632824" y="2018587"/>
                  <a:pt x="4630476" y="2014122"/>
                  <a:pt x="4628129" y="2001434"/>
                </a:cubicBezTo>
                <a:cubicBezTo>
                  <a:pt x="4625782" y="1988747"/>
                  <a:pt x="4648082" y="1989452"/>
                  <a:pt x="4663340" y="1977938"/>
                </a:cubicBezTo>
                <a:cubicBezTo>
                  <a:pt x="4678598" y="1966426"/>
                  <a:pt x="4657706" y="1954443"/>
                  <a:pt x="4660993" y="1945749"/>
                </a:cubicBezTo>
                <a:cubicBezTo>
                  <a:pt x="4664279" y="1937056"/>
                  <a:pt x="4681885" y="1930007"/>
                  <a:pt x="4713105" y="1927892"/>
                </a:cubicBezTo>
                <a:cubicBezTo>
                  <a:pt x="4744325" y="1925777"/>
                  <a:pt x="4738692" y="1920373"/>
                  <a:pt x="4735405" y="1916614"/>
                </a:cubicBezTo>
                <a:cubicBezTo>
                  <a:pt x="4732119" y="1912855"/>
                  <a:pt x="4735405" y="1897113"/>
                  <a:pt x="4738692" y="1877141"/>
                </a:cubicBezTo>
                <a:cubicBezTo>
                  <a:pt x="4741978" y="1857169"/>
                  <a:pt x="4736344" y="1850121"/>
                  <a:pt x="4752307" y="1840487"/>
                </a:cubicBezTo>
                <a:cubicBezTo>
                  <a:pt x="4768269" y="1830854"/>
                  <a:pt x="4763574" y="1834378"/>
                  <a:pt x="4796438" y="1831559"/>
                </a:cubicBezTo>
                <a:cubicBezTo>
                  <a:pt x="4829301" y="1828739"/>
                  <a:pt x="4809114" y="1820986"/>
                  <a:pt x="4814747" y="1819576"/>
                </a:cubicBezTo>
                <a:cubicBezTo>
                  <a:pt x="4820381" y="1818166"/>
                  <a:pt x="4859583" y="1808298"/>
                  <a:pt x="4866860" y="1805243"/>
                </a:cubicBezTo>
                <a:cubicBezTo>
                  <a:pt x="4874137" y="1802189"/>
                  <a:pt x="4873432" y="1803129"/>
                  <a:pt x="4866860" y="1788796"/>
                </a:cubicBezTo>
                <a:cubicBezTo>
                  <a:pt x="4860287" y="1774464"/>
                  <a:pt x="4851601" y="1765300"/>
                  <a:pt x="4843386" y="1700686"/>
                </a:cubicBezTo>
                <a:cubicBezTo>
                  <a:pt x="4835170" y="1636073"/>
                  <a:pt x="4837752" y="1635133"/>
                  <a:pt x="4877658" y="1623150"/>
                </a:cubicBezTo>
                <a:cubicBezTo>
                  <a:pt x="4917564" y="1611167"/>
                  <a:pt x="4909113" y="1614926"/>
                  <a:pt x="4905827" y="1651580"/>
                </a:cubicBezTo>
                <a:cubicBezTo>
                  <a:pt x="4902540" y="1688233"/>
                  <a:pt x="4884935" y="1687999"/>
                  <a:pt x="4880944" y="1715019"/>
                </a:cubicBezTo>
                <a:cubicBezTo>
                  <a:pt x="4876672" y="1739706"/>
                  <a:pt x="4882423" y="1765079"/>
                  <a:pt x="4896906" y="1785507"/>
                </a:cubicBezTo>
                <a:cubicBezTo>
                  <a:pt x="4913808" y="1813937"/>
                  <a:pt x="4912164" y="1799604"/>
                  <a:pt x="4948315" y="1799604"/>
                </a:cubicBezTo>
                <a:cubicBezTo>
                  <a:pt x="4984464" y="1799604"/>
                  <a:pt x="4976249" y="1808533"/>
                  <a:pt x="5000192" y="1816756"/>
                </a:cubicBezTo>
                <a:cubicBezTo>
                  <a:pt x="5024136" y="1824980"/>
                  <a:pt x="5016389" y="1801954"/>
                  <a:pt x="5039628" y="1793260"/>
                </a:cubicBezTo>
                <a:cubicBezTo>
                  <a:pt x="5062867" y="1784567"/>
                  <a:pt x="5057938" y="1798429"/>
                  <a:pt x="5112398" y="1790206"/>
                </a:cubicBezTo>
                <a:lnTo>
                  <a:pt x="5141975" y="1786212"/>
                </a:lnTo>
                <a:cubicBezTo>
                  <a:pt x="5140332" y="1786212"/>
                  <a:pt x="5134229" y="1786212"/>
                  <a:pt x="5140567" y="1782687"/>
                </a:cubicBezTo>
                <a:cubicBezTo>
                  <a:pt x="5153243" y="1775404"/>
                  <a:pt x="5156529" y="1761776"/>
                  <a:pt x="5175074" y="1759191"/>
                </a:cubicBezTo>
                <a:cubicBezTo>
                  <a:pt x="5193618" y="1756607"/>
                  <a:pt x="5206294" y="1764360"/>
                  <a:pt x="5205355" y="1735695"/>
                </a:cubicBezTo>
                <a:cubicBezTo>
                  <a:pt x="5204416" y="1707030"/>
                  <a:pt x="5194322" y="1712199"/>
                  <a:pt x="5197374" y="1690113"/>
                </a:cubicBezTo>
                <a:cubicBezTo>
                  <a:pt x="5200425" y="1668027"/>
                  <a:pt x="5201364" y="1678365"/>
                  <a:pt x="5203007" y="1660978"/>
                </a:cubicBezTo>
                <a:cubicBezTo>
                  <a:pt x="5204651" y="1643591"/>
                  <a:pt x="5200660" y="1641007"/>
                  <a:pt x="5223899" y="1634898"/>
                </a:cubicBezTo>
                <a:cubicBezTo>
                  <a:pt x="5247139" y="1628789"/>
                  <a:pt x="5231176" y="1655809"/>
                  <a:pt x="5259110" y="1661918"/>
                </a:cubicBezTo>
                <a:cubicBezTo>
                  <a:pt x="5287044" y="1668027"/>
                  <a:pt x="5282584" y="1672256"/>
                  <a:pt x="5287983" y="1650640"/>
                </a:cubicBezTo>
                <a:cubicBezTo>
                  <a:pt x="5293382" y="1629024"/>
                  <a:pt x="5307936" y="1600594"/>
                  <a:pt x="5294321" y="1602003"/>
                </a:cubicBezTo>
                <a:cubicBezTo>
                  <a:pt x="5280707" y="1603413"/>
                  <a:pt x="5277655" y="1602003"/>
                  <a:pt x="5263805" y="1581092"/>
                </a:cubicBezTo>
                <a:cubicBezTo>
                  <a:pt x="5249955" y="1560181"/>
                  <a:pt x="5242209" y="1557596"/>
                  <a:pt x="5251129" y="1557596"/>
                </a:cubicBezTo>
                <a:cubicBezTo>
                  <a:pt x="5276739" y="1553313"/>
                  <a:pt x="5302631" y="1551114"/>
                  <a:pt x="5328593" y="1551017"/>
                </a:cubicBezTo>
                <a:cubicBezTo>
                  <a:pt x="5371081" y="1552427"/>
                  <a:pt x="5383288" y="1556186"/>
                  <a:pt x="5385635" y="1551017"/>
                </a:cubicBezTo>
                <a:cubicBezTo>
                  <a:pt x="5387983" y="1545848"/>
                  <a:pt x="5378358" y="1542089"/>
                  <a:pt x="5392912" y="1533160"/>
                </a:cubicBezTo>
                <a:cubicBezTo>
                  <a:pt x="5407466" y="1524232"/>
                  <a:pt x="5454414" y="1537625"/>
                  <a:pt x="5447372" y="1529401"/>
                </a:cubicBezTo>
                <a:cubicBezTo>
                  <a:pt x="5423992" y="1516208"/>
                  <a:pt x="5396997" y="1510933"/>
                  <a:pt x="5370377" y="1514364"/>
                </a:cubicBezTo>
                <a:cubicBezTo>
                  <a:pt x="5342443" y="1518828"/>
                  <a:pt x="5274368" y="1527052"/>
                  <a:pt x="5263805" y="1526346"/>
                </a:cubicBezTo>
                <a:cubicBezTo>
                  <a:pt x="5251364" y="1524815"/>
                  <a:pt x="5239510" y="1520212"/>
                  <a:pt x="5229298" y="1512954"/>
                </a:cubicBezTo>
                <a:cubicBezTo>
                  <a:pt x="5224604" y="1507785"/>
                  <a:pt x="5209345" y="1504025"/>
                  <a:pt x="5209345" y="1479355"/>
                </a:cubicBezTo>
                <a:cubicBezTo>
                  <a:pt x="5209345" y="1454684"/>
                  <a:pt x="5218266" y="1445051"/>
                  <a:pt x="5203711" y="1421085"/>
                </a:cubicBezTo>
                <a:cubicBezTo>
                  <a:pt x="5189158" y="1397119"/>
                  <a:pt x="5230237" y="1376912"/>
                  <a:pt x="5258171" y="1350597"/>
                </a:cubicBezTo>
                <a:cubicBezTo>
                  <a:pt x="5286105" y="1324281"/>
                  <a:pt x="5279063" y="1303605"/>
                  <a:pt x="5295965" y="1303605"/>
                </a:cubicBezTo>
                <a:cubicBezTo>
                  <a:pt x="5312866" y="1303605"/>
                  <a:pt x="5319439" y="1293267"/>
                  <a:pt x="5310988" y="1284808"/>
                </a:cubicBezTo>
                <a:cubicBezTo>
                  <a:pt x="5295894" y="1268657"/>
                  <a:pt x="5277983" y="1255363"/>
                  <a:pt x="5258171" y="1245570"/>
                </a:cubicBezTo>
                <a:cubicBezTo>
                  <a:pt x="5243618" y="1242516"/>
                  <a:pt x="5222022" y="1226068"/>
                  <a:pt x="5199486" y="1265072"/>
                </a:cubicBezTo>
                <a:cubicBezTo>
                  <a:pt x="5176951" y="1304075"/>
                  <a:pt x="5201130" y="1307599"/>
                  <a:pt x="5205120" y="1327806"/>
                </a:cubicBezTo>
                <a:cubicBezTo>
                  <a:pt x="5209111" y="1348012"/>
                  <a:pt x="5173900" y="1362815"/>
                  <a:pt x="5147609" y="1381612"/>
                </a:cubicBezTo>
                <a:cubicBezTo>
                  <a:pt x="5121318" y="1400408"/>
                  <a:pt x="5111459" y="1395709"/>
                  <a:pt x="5103478" y="1443406"/>
                </a:cubicBezTo>
                <a:cubicBezTo>
                  <a:pt x="5095497" y="1491103"/>
                  <a:pt x="5087515" y="1492747"/>
                  <a:pt x="5117093" y="1509195"/>
                </a:cubicBezTo>
                <a:cubicBezTo>
                  <a:pt x="5146670" y="1525642"/>
                  <a:pt x="5152304" y="1532690"/>
                  <a:pt x="5138689" y="1547963"/>
                </a:cubicBezTo>
                <a:cubicBezTo>
                  <a:pt x="5125074" y="1563235"/>
                  <a:pt x="5096201" y="1561590"/>
                  <a:pt x="5078595" y="1594955"/>
                </a:cubicBezTo>
                <a:cubicBezTo>
                  <a:pt x="5060990" y="1628319"/>
                  <a:pt x="5068267" y="1644766"/>
                  <a:pt x="5060990" y="1659803"/>
                </a:cubicBezTo>
                <a:cubicBezTo>
                  <a:pt x="5053713" y="1674841"/>
                  <a:pt x="5031412" y="1681420"/>
                  <a:pt x="5024840" y="1696457"/>
                </a:cubicBezTo>
                <a:cubicBezTo>
                  <a:pt x="5018267" y="1711495"/>
                  <a:pt x="5018502" y="1739690"/>
                  <a:pt x="4991272" y="1735225"/>
                </a:cubicBezTo>
                <a:cubicBezTo>
                  <a:pt x="4964042" y="1730761"/>
                  <a:pt x="4979300" y="1694107"/>
                  <a:pt x="4967798" y="1675546"/>
                </a:cubicBezTo>
                <a:cubicBezTo>
                  <a:pt x="4956296" y="1656984"/>
                  <a:pt x="4945967" y="1641242"/>
                  <a:pt x="4931648" y="1617981"/>
                </a:cubicBezTo>
                <a:cubicBezTo>
                  <a:pt x="4917329" y="1594720"/>
                  <a:pt x="4928597" y="1572399"/>
                  <a:pt x="4914747" y="1560416"/>
                </a:cubicBezTo>
                <a:cubicBezTo>
                  <a:pt x="4905639" y="1550521"/>
                  <a:pt x="4899817" y="1538045"/>
                  <a:pt x="4898080" y="1524702"/>
                </a:cubicBezTo>
                <a:lnTo>
                  <a:pt x="4893151" y="1535745"/>
                </a:lnTo>
                <a:cubicBezTo>
                  <a:pt x="4887752" y="1555174"/>
                  <a:pt x="4877587" y="1572941"/>
                  <a:pt x="4863573" y="1587436"/>
                </a:cubicBezTo>
                <a:cubicBezTo>
                  <a:pt x="4842775" y="1614156"/>
                  <a:pt x="4807588" y="1625119"/>
                  <a:pt x="4775311" y="1614926"/>
                </a:cubicBezTo>
                <a:cubicBezTo>
                  <a:pt x="4755358" y="1606703"/>
                  <a:pt x="4758645" y="1587436"/>
                  <a:pt x="4758645" y="1562765"/>
                </a:cubicBezTo>
                <a:cubicBezTo>
                  <a:pt x="4756555" y="1530689"/>
                  <a:pt x="4756555" y="1498509"/>
                  <a:pt x="4758645" y="1466432"/>
                </a:cubicBezTo>
                <a:cubicBezTo>
                  <a:pt x="4762870" y="1427664"/>
                  <a:pt x="4773903" y="1430483"/>
                  <a:pt x="4816390" y="1405108"/>
                </a:cubicBezTo>
                <a:cubicBezTo>
                  <a:pt x="4858879" y="1379732"/>
                  <a:pt x="4859583" y="1381612"/>
                  <a:pt x="4870146" y="1364929"/>
                </a:cubicBezTo>
                <a:cubicBezTo>
                  <a:pt x="4887517" y="1344542"/>
                  <a:pt x="4907118" y="1326178"/>
                  <a:pt x="4928597" y="1310184"/>
                </a:cubicBezTo>
                <a:cubicBezTo>
                  <a:pt x="4955568" y="1276697"/>
                  <a:pt x="4976812" y="1238991"/>
                  <a:pt x="4991507" y="1198578"/>
                </a:cubicBezTo>
                <a:cubicBezTo>
                  <a:pt x="5007469" y="1158165"/>
                  <a:pt x="5038455" y="1133494"/>
                  <a:pt x="5065919" y="1090262"/>
                </a:cubicBezTo>
                <a:cubicBezTo>
                  <a:pt x="5102961" y="1040789"/>
                  <a:pt x="5153383" y="1002960"/>
                  <a:pt x="5211223" y="981241"/>
                </a:cubicBezTo>
                <a:cubicBezTo>
                  <a:pt x="5276716" y="953516"/>
                  <a:pt x="5265683" y="950696"/>
                  <a:pt x="5281645" y="928845"/>
                </a:cubicBezTo>
                <a:cubicBezTo>
                  <a:pt x="5297608" y="906994"/>
                  <a:pt x="5303476" y="919916"/>
                  <a:pt x="5328593" y="914747"/>
                </a:cubicBezTo>
                <a:cubicBezTo>
                  <a:pt x="5353711" y="909578"/>
                  <a:pt x="5350189" y="914747"/>
                  <a:pt x="5324603" y="940123"/>
                </a:cubicBezTo>
                <a:cubicBezTo>
                  <a:pt x="5299016" y="965498"/>
                  <a:pt x="5287748" y="992519"/>
                  <a:pt x="5309345" y="972312"/>
                </a:cubicBezTo>
                <a:cubicBezTo>
                  <a:pt x="5330941" y="952106"/>
                  <a:pt x="5347842" y="928140"/>
                  <a:pt x="5381410" y="929785"/>
                </a:cubicBezTo>
                <a:cubicBezTo>
                  <a:pt x="5414978" y="931429"/>
                  <a:pt x="5401598" y="929785"/>
                  <a:pt x="5434461" y="944587"/>
                </a:cubicBezTo>
                <a:cubicBezTo>
                  <a:pt x="5467325" y="959389"/>
                  <a:pt x="5472724" y="961034"/>
                  <a:pt x="5454414" y="973017"/>
                </a:cubicBezTo>
                <a:cubicBezTo>
                  <a:pt x="5438945" y="980491"/>
                  <a:pt x="5421738" y="983579"/>
                  <a:pt x="5404649" y="981946"/>
                </a:cubicBezTo>
                <a:cubicBezTo>
                  <a:pt x="5412607" y="997958"/>
                  <a:pt x="5428193" y="1008776"/>
                  <a:pt x="5445963" y="1010611"/>
                </a:cubicBezTo>
                <a:cubicBezTo>
                  <a:pt x="5476480" y="1014370"/>
                  <a:pt x="5492911" y="987115"/>
                  <a:pt x="5513334" y="997218"/>
                </a:cubicBezTo>
                <a:cubicBezTo>
                  <a:pt x="5533756" y="1007321"/>
                  <a:pt x="5538921" y="1015075"/>
                  <a:pt x="5511691" y="1012725"/>
                </a:cubicBezTo>
                <a:cubicBezTo>
                  <a:pt x="5484461" y="1010376"/>
                  <a:pt x="5476480" y="1027763"/>
                  <a:pt x="5510047" y="1039746"/>
                </a:cubicBezTo>
                <a:cubicBezTo>
                  <a:pt x="5535916" y="1050211"/>
                  <a:pt x="5563216" y="1056707"/>
                  <a:pt x="5591033" y="1059012"/>
                </a:cubicBezTo>
                <a:cubicBezTo>
                  <a:pt x="5635164" y="1065121"/>
                  <a:pt x="5654413" y="1097076"/>
                  <a:pt x="5687980" y="1111408"/>
                </a:cubicBezTo>
                <a:cubicBezTo>
                  <a:pt x="5721548" y="1125741"/>
                  <a:pt x="5760984" y="1113523"/>
                  <a:pt x="5749717" y="1144303"/>
                </a:cubicBezTo>
                <a:cubicBezTo>
                  <a:pt x="5738450" y="1175082"/>
                  <a:pt x="5758402" y="1204687"/>
                  <a:pt x="5699952" y="1219020"/>
                </a:cubicBezTo>
                <a:cubicBezTo>
                  <a:pt x="5641502" y="1233352"/>
                  <a:pt x="5643145" y="1214555"/>
                  <a:pt x="5594319" y="1199518"/>
                </a:cubicBezTo>
                <a:cubicBezTo>
                  <a:pt x="5545493" y="1184481"/>
                  <a:pt x="5510986" y="1169678"/>
                  <a:pt x="5510986" y="1169678"/>
                </a:cubicBezTo>
                <a:cubicBezTo>
                  <a:pt x="5521644" y="1183334"/>
                  <a:pt x="5533404" y="1196066"/>
                  <a:pt x="5546197" y="1207742"/>
                </a:cubicBezTo>
                <a:cubicBezTo>
                  <a:pt x="5569671" y="1228653"/>
                  <a:pt x="5571080" y="1248155"/>
                  <a:pt x="5569671" y="1286218"/>
                </a:cubicBezTo>
                <a:cubicBezTo>
                  <a:pt x="5568263" y="1324281"/>
                  <a:pt x="5556995" y="1334620"/>
                  <a:pt x="5595493" y="1353416"/>
                </a:cubicBezTo>
                <a:cubicBezTo>
                  <a:pt x="5633990" y="1372213"/>
                  <a:pt x="5628356" y="1366809"/>
                  <a:pt x="5640328" y="1363755"/>
                </a:cubicBezTo>
                <a:cubicBezTo>
                  <a:pt x="5652300" y="1360700"/>
                  <a:pt x="5672253" y="1357176"/>
                  <a:pt x="5667558" y="1351067"/>
                </a:cubicBezTo>
                <a:cubicBezTo>
                  <a:pt x="5662863" y="1344958"/>
                  <a:pt x="5658638" y="1333915"/>
                  <a:pt x="5645962" y="1327571"/>
                </a:cubicBezTo>
                <a:cubicBezTo>
                  <a:pt x="5638497" y="1324928"/>
                  <a:pt x="5634600" y="1316737"/>
                  <a:pt x="5637253" y="1309275"/>
                </a:cubicBezTo>
                <a:cubicBezTo>
                  <a:pt x="5638685" y="1305200"/>
                  <a:pt x="5641901" y="1301993"/>
                  <a:pt x="5645962" y="1300551"/>
                </a:cubicBezTo>
                <a:cubicBezTo>
                  <a:pt x="5658873" y="1293972"/>
                  <a:pt x="5670844" y="1306659"/>
                  <a:pt x="5699013" y="1305015"/>
                </a:cubicBezTo>
                <a:cubicBezTo>
                  <a:pt x="5727182" y="1303370"/>
                  <a:pt x="5699013" y="1294677"/>
                  <a:pt x="5712628" y="1281519"/>
                </a:cubicBezTo>
                <a:cubicBezTo>
                  <a:pt x="5726243" y="1268361"/>
                  <a:pt x="5726947" y="1243221"/>
                  <a:pt x="5759576" y="1230533"/>
                </a:cubicBezTo>
                <a:cubicBezTo>
                  <a:pt x="5792205" y="1217845"/>
                  <a:pt x="5827651" y="1236642"/>
                  <a:pt x="5836571" y="1222309"/>
                </a:cubicBezTo>
                <a:cubicBezTo>
                  <a:pt x="5850233" y="1207610"/>
                  <a:pt x="5850233" y="1184847"/>
                  <a:pt x="5836571" y="1170148"/>
                </a:cubicBezTo>
                <a:cubicBezTo>
                  <a:pt x="5818026" y="1148532"/>
                  <a:pt x="5803707" y="1141013"/>
                  <a:pt x="5814740" y="1130440"/>
                </a:cubicBezTo>
                <a:cubicBezTo>
                  <a:pt x="5825773" y="1119867"/>
                  <a:pt x="5848542" y="1092377"/>
                  <a:pt x="5858871" y="1106944"/>
                </a:cubicBezTo>
                <a:cubicBezTo>
                  <a:pt x="5869200" y="1121512"/>
                  <a:pt x="5895725" y="1139838"/>
                  <a:pt x="5862157" y="1136784"/>
                </a:cubicBezTo>
                <a:cubicBezTo>
                  <a:pt x="5828590" y="1133729"/>
                  <a:pt x="5851594" y="1186830"/>
                  <a:pt x="5882110" y="1183776"/>
                </a:cubicBezTo>
                <a:cubicBezTo>
                  <a:pt x="5912627" y="1180721"/>
                  <a:pt x="5910279" y="1171088"/>
                  <a:pt x="5935161" y="1160280"/>
                </a:cubicBezTo>
                <a:cubicBezTo>
                  <a:pt x="5960044" y="1149472"/>
                  <a:pt x="6008870" y="1108589"/>
                  <a:pt x="6043142" y="1096606"/>
                </a:cubicBezTo>
                <a:cubicBezTo>
                  <a:pt x="6077414" y="1084623"/>
                  <a:pt x="6084926" y="1087677"/>
                  <a:pt x="6098540" y="1093786"/>
                </a:cubicBezTo>
                <a:cubicBezTo>
                  <a:pt x="6112531" y="1106190"/>
                  <a:pt x="6132179" y="1109890"/>
                  <a:pt x="6149714" y="1103420"/>
                </a:cubicBezTo>
                <a:cubicBezTo>
                  <a:pt x="6187507" y="1095901"/>
                  <a:pt x="6198540" y="1086972"/>
                  <a:pt x="6233986" y="1079924"/>
                </a:cubicBezTo>
                <a:cubicBezTo>
                  <a:pt x="6269431" y="1072875"/>
                  <a:pt x="6231403" y="1092612"/>
                  <a:pt x="6247600" y="1097781"/>
                </a:cubicBezTo>
                <a:cubicBezTo>
                  <a:pt x="6263798" y="1102950"/>
                  <a:pt x="6265206" y="1107414"/>
                  <a:pt x="6277178" y="1099190"/>
                </a:cubicBezTo>
                <a:cubicBezTo>
                  <a:pt x="6289150" y="1090967"/>
                  <a:pt x="6327647" y="1077574"/>
                  <a:pt x="6310041" y="1064181"/>
                </a:cubicBezTo>
                <a:cubicBezTo>
                  <a:pt x="6292436" y="1050789"/>
                  <a:pt x="6279525" y="1040685"/>
                  <a:pt x="6279525" y="1040685"/>
                </a:cubicBezTo>
                <a:cubicBezTo>
                  <a:pt x="6288469" y="1023296"/>
                  <a:pt x="6306990" y="1013005"/>
                  <a:pt x="6326473" y="1014605"/>
                </a:cubicBezTo>
                <a:cubicBezTo>
                  <a:pt x="6360041" y="1016955"/>
                  <a:pt x="6411449" y="1048204"/>
                  <a:pt x="6443843" y="1070760"/>
                </a:cubicBezTo>
                <a:cubicBezTo>
                  <a:pt x="6470627" y="1091561"/>
                  <a:pt x="6495110" y="1115196"/>
                  <a:pt x="6516847" y="1141248"/>
                </a:cubicBezTo>
                <a:cubicBezTo>
                  <a:pt x="6526096" y="1120529"/>
                  <a:pt x="6526941" y="1097022"/>
                  <a:pt x="6519195" y="1075694"/>
                </a:cubicBezTo>
                <a:cubicBezTo>
                  <a:pt x="6506989" y="1034577"/>
                  <a:pt x="6476707" y="1044210"/>
                  <a:pt x="6476707" y="1005207"/>
                </a:cubicBezTo>
                <a:cubicBezTo>
                  <a:pt x="6476707" y="966203"/>
                  <a:pt x="6448538" y="976777"/>
                  <a:pt x="6458162" y="949286"/>
                </a:cubicBezTo>
                <a:cubicBezTo>
                  <a:pt x="6467787" y="921796"/>
                  <a:pt x="6495017" y="910988"/>
                  <a:pt x="6502293" y="875979"/>
                </a:cubicBezTo>
                <a:cubicBezTo>
                  <a:pt x="6509570" y="840970"/>
                  <a:pt x="6515908" y="811835"/>
                  <a:pt x="6540791" y="811835"/>
                </a:cubicBezTo>
                <a:cubicBezTo>
                  <a:pt x="6565674" y="811835"/>
                  <a:pt x="6619194" y="819354"/>
                  <a:pt x="6619194" y="819354"/>
                </a:cubicBezTo>
                <a:cubicBezTo>
                  <a:pt x="6617410" y="846966"/>
                  <a:pt x="6610649" y="874029"/>
                  <a:pt x="6599241" y="899240"/>
                </a:cubicBezTo>
                <a:cubicBezTo>
                  <a:pt x="6579288" y="946232"/>
                  <a:pt x="6609570" y="952106"/>
                  <a:pt x="6604875" y="1010376"/>
                </a:cubicBezTo>
                <a:cubicBezTo>
                  <a:pt x="6600180" y="1068646"/>
                  <a:pt x="6599241" y="1076164"/>
                  <a:pt x="6612856" y="1089557"/>
                </a:cubicBezTo>
                <a:cubicBezTo>
                  <a:pt x="6626471" y="1102950"/>
                  <a:pt x="6652058" y="1119397"/>
                  <a:pt x="6642433" y="1144772"/>
                </a:cubicBezTo>
                <a:cubicBezTo>
                  <a:pt x="6636964" y="1171076"/>
                  <a:pt x="6617621" y="1192317"/>
                  <a:pt x="6591964" y="1200223"/>
                </a:cubicBezTo>
                <a:cubicBezTo>
                  <a:pt x="6556049" y="1214320"/>
                  <a:pt x="6510275" y="1206097"/>
                  <a:pt x="6527176" y="1217375"/>
                </a:cubicBezTo>
                <a:cubicBezTo>
                  <a:pt x="6546096" y="1229560"/>
                  <a:pt x="6567363" y="1237570"/>
                  <a:pt x="6589617" y="1240871"/>
                </a:cubicBezTo>
                <a:cubicBezTo>
                  <a:pt x="6613091" y="1244630"/>
                  <a:pt x="6601589" y="1239461"/>
                  <a:pt x="6620837" y="1223719"/>
                </a:cubicBezTo>
                <a:cubicBezTo>
                  <a:pt x="6640086" y="1207977"/>
                  <a:pt x="6683278" y="1176727"/>
                  <a:pt x="6681869" y="1161690"/>
                </a:cubicBezTo>
                <a:cubicBezTo>
                  <a:pt x="6680461" y="1146652"/>
                  <a:pt x="6656987" y="1123626"/>
                  <a:pt x="6672949" y="1112583"/>
                </a:cubicBezTo>
                <a:cubicBezTo>
                  <a:pt x="6688912" y="1101540"/>
                  <a:pt x="6695250" y="1084153"/>
                  <a:pt x="6719897" y="1098251"/>
                </a:cubicBezTo>
                <a:cubicBezTo>
                  <a:pt x="6744545" y="1112348"/>
                  <a:pt x="6768958" y="1165684"/>
                  <a:pt x="6768958" y="1163334"/>
                </a:cubicBezTo>
                <a:cubicBezTo>
                  <a:pt x="6766188" y="1133020"/>
                  <a:pt x="6754146" y="1104298"/>
                  <a:pt x="6734452" y="1081098"/>
                </a:cubicBezTo>
                <a:cubicBezTo>
                  <a:pt x="6704874" y="1051259"/>
                  <a:pt x="6655814" y="1079689"/>
                  <a:pt x="6655814" y="1053608"/>
                </a:cubicBezTo>
                <a:cubicBezTo>
                  <a:pt x="6655814" y="1027528"/>
                  <a:pt x="6669428" y="991579"/>
                  <a:pt x="6666377" y="963149"/>
                </a:cubicBezTo>
                <a:cubicBezTo>
                  <a:pt x="6663325" y="934719"/>
                  <a:pt x="6651823" y="906289"/>
                  <a:pt x="6670367" y="881853"/>
                </a:cubicBezTo>
                <a:cubicBezTo>
                  <a:pt x="6680696" y="869172"/>
                  <a:pt x="6687363" y="853893"/>
                  <a:pt x="6689616" y="837681"/>
                </a:cubicBezTo>
                <a:cubicBezTo>
                  <a:pt x="6694733" y="855789"/>
                  <a:pt x="6694897" y="874938"/>
                  <a:pt x="6690086" y="893131"/>
                </a:cubicBezTo>
                <a:cubicBezTo>
                  <a:pt x="6683748" y="922266"/>
                  <a:pt x="6693372" y="940123"/>
                  <a:pt x="6706987" y="940123"/>
                </a:cubicBezTo>
                <a:cubicBezTo>
                  <a:pt x="6720601" y="940123"/>
                  <a:pt x="6781634" y="940123"/>
                  <a:pt x="6748771" y="931194"/>
                </a:cubicBezTo>
                <a:cubicBezTo>
                  <a:pt x="6715907" y="922266"/>
                  <a:pt x="6706283" y="912398"/>
                  <a:pt x="6739146" y="894541"/>
                </a:cubicBezTo>
                <a:cubicBezTo>
                  <a:pt x="6772010" y="876684"/>
                  <a:pt x="6770367" y="888432"/>
                  <a:pt x="6818488" y="899710"/>
                </a:cubicBezTo>
                <a:cubicBezTo>
                  <a:pt x="6866610" y="910988"/>
                  <a:pt x="6877643" y="919211"/>
                  <a:pt x="6893605" y="918507"/>
                </a:cubicBezTo>
                <a:cubicBezTo>
                  <a:pt x="6909568" y="917802"/>
                  <a:pt x="6907455" y="916157"/>
                  <a:pt x="6901821" y="902059"/>
                </a:cubicBezTo>
                <a:cubicBezTo>
                  <a:pt x="6896727" y="887863"/>
                  <a:pt x="6886728" y="875951"/>
                  <a:pt x="6873652" y="868460"/>
                </a:cubicBezTo>
                <a:cubicBezTo>
                  <a:pt x="6858394" y="858592"/>
                  <a:pt x="6848066" y="870575"/>
                  <a:pt x="6843136" y="855772"/>
                </a:cubicBezTo>
                <a:cubicBezTo>
                  <a:pt x="6838206" y="840970"/>
                  <a:pt x="6829756" y="803376"/>
                  <a:pt x="6825530" y="789279"/>
                </a:cubicBezTo>
                <a:cubicBezTo>
                  <a:pt x="6821305" y="775181"/>
                  <a:pt x="6837737" y="786224"/>
                  <a:pt x="6863324" y="786224"/>
                </a:cubicBezTo>
                <a:cubicBezTo>
                  <a:pt x="6888910" y="786224"/>
                  <a:pt x="6958628" y="782465"/>
                  <a:pt x="7012384" y="781055"/>
                </a:cubicBezTo>
                <a:cubicBezTo>
                  <a:pt x="7066139" y="779646"/>
                  <a:pt x="7012384" y="723490"/>
                  <a:pt x="7009097" y="683782"/>
                </a:cubicBezTo>
                <a:cubicBezTo>
                  <a:pt x="7005811" y="644074"/>
                  <a:pt x="7108392" y="642899"/>
                  <a:pt x="7158861" y="635381"/>
                </a:cubicBezTo>
                <a:cubicBezTo>
                  <a:pt x="7227241" y="630707"/>
                  <a:pt x="7295245" y="621445"/>
                  <a:pt x="7362381" y="607655"/>
                </a:cubicBezTo>
                <a:cubicBezTo>
                  <a:pt x="7456277" y="585334"/>
                  <a:pt x="7395949" y="589093"/>
                  <a:pt x="7409329" y="562308"/>
                </a:cubicBezTo>
                <a:cubicBezTo>
                  <a:pt x="7422709" y="535523"/>
                  <a:pt x="7446183" y="530824"/>
                  <a:pt x="7474352" y="530824"/>
                </a:cubicBezTo>
                <a:cubicBezTo>
                  <a:pt x="7502520" y="530824"/>
                  <a:pt x="7528108" y="535993"/>
                  <a:pt x="7517544" y="539752"/>
                </a:cubicBezTo>
                <a:cubicBezTo>
                  <a:pt x="7506980" y="543511"/>
                  <a:pt x="7475995" y="559254"/>
                  <a:pt x="7524821" y="569592"/>
                </a:cubicBezTo>
                <a:cubicBezTo>
                  <a:pt x="7573647" y="579930"/>
                  <a:pt x="7560971" y="579225"/>
                  <a:pt x="7535150" y="588389"/>
                </a:cubicBezTo>
                <a:cubicBezTo>
                  <a:pt x="7509328" y="597552"/>
                  <a:pt x="7531159" y="613764"/>
                  <a:pt x="7580924" y="613764"/>
                </a:cubicBezTo>
                <a:cubicBezTo>
                  <a:pt x="7630689" y="613764"/>
                  <a:pt x="7600877" y="609300"/>
                  <a:pt x="7592895" y="592853"/>
                </a:cubicBezTo>
                <a:cubicBezTo>
                  <a:pt x="7584914" y="576406"/>
                  <a:pt x="7600172" y="582280"/>
                  <a:pt x="7641018" y="589093"/>
                </a:cubicBezTo>
                <a:cubicBezTo>
                  <a:pt x="7670712" y="590712"/>
                  <a:pt x="7698834" y="602874"/>
                  <a:pt x="7720360" y="623398"/>
                </a:cubicBezTo>
                <a:cubicBezTo>
                  <a:pt x="7742660" y="644309"/>
                  <a:pt x="7746651" y="639140"/>
                  <a:pt x="7754632" y="668275"/>
                </a:cubicBezTo>
                <a:cubicBezTo>
                  <a:pt x="7762613" y="697410"/>
                  <a:pt x="7754632" y="692946"/>
                  <a:pt x="7719421" y="719731"/>
                </a:cubicBezTo>
                <a:cubicBezTo>
                  <a:pt x="7684210" y="746516"/>
                  <a:pt x="7664257" y="746751"/>
                  <a:pt x="7614492" y="778001"/>
                </a:cubicBezTo>
                <a:cubicBezTo>
                  <a:pt x="7564727" y="809250"/>
                  <a:pt x="7576933" y="824993"/>
                  <a:pt x="7549703" y="846609"/>
                </a:cubicBezTo>
                <a:cubicBezTo>
                  <a:pt x="7522473" y="868225"/>
                  <a:pt x="7529750" y="861646"/>
                  <a:pt x="7587262" y="846609"/>
                </a:cubicBezTo>
                <a:cubicBezTo>
                  <a:pt x="7644773" y="831572"/>
                  <a:pt x="7676229" y="823113"/>
                  <a:pt x="7706040" y="824993"/>
                </a:cubicBezTo>
                <a:cubicBezTo>
                  <a:pt x="7735852" y="826872"/>
                  <a:pt x="7749937" y="839325"/>
                  <a:pt x="7772471" y="839325"/>
                </a:cubicBezTo>
                <a:cubicBezTo>
                  <a:pt x="7795265" y="842380"/>
                  <a:pt x="7818270" y="843637"/>
                  <a:pt x="7841251" y="843085"/>
                </a:cubicBezTo>
                <a:cubicBezTo>
                  <a:pt x="7911673" y="843085"/>
                  <a:pt x="7901344" y="843085"/>
                  <a:pt x="7875758" y="863056"/>
                </a:cubicBezTo>
                <a:cubicBezTo>
                  <a:pt x="7850171" y="883028"/>
                  <a:pt x="7880452" y="889372"/>
                  <a:pt x="7911907" y="889372"/>
                </a:cubicBezTo>
                <a:cubicBezTo>
                  <a:pt x="7944724" y="890626"/>
                  <a:pt x="7977587" y="889604"/>
                  <a:pt x="8010263" y="886317"/>
                </a:cubicBezTo>
                <a:cubicBezTo>
                  <a:pt x="8039136" y="881853"/>
                  <a:pt x="8014254" y="860237"/>
                  <a:pt x="8048761" y="858592"/>
                </a:cubicBezTo>
                <a:cubicBezTo>
                  <a:pt x="8083268" y="856947"/>
                  <a:pt x="8094535" y="854128"/>
                  <a:pt x="8131389" y="854128"/>
                </a:cubicBezTo>
                <a:cubicBezTo>
                  <a:pt x="8168243" y="854128"/>
                  <a:pt x="8156976" y="869165"/>
                  <a:pt x="8169887" y="882558"/>
                </a:cubicBezTo>
                <a:cubicBezTo>
                  <a:pt x="8182797" y="895950"/>
                  <a:pt x="8200168" y="904879"/>
                  <a:pt x="8188197" y="931899"/>
                </a:cubicBezTo>
                <a:cubicBezTo>
                  <a:pt x="8176225" y="958920"/>
                  <a:pt x="8169887" y="959389"/>
                  <a:pt x="8176929" y="996043"/>
                </a:cubicBezTo>
                <a:cubicBezTo>
                  <a:pt x="8183971" y="1032697"/>
                  <a:pt x="8202750" y="1037866"/>
                  <a:pt x="8225051" y="1044680"/>
                </a:cubicBezTo>
                <a:cubicBezTo>
                  <a:pt x="8247351" y="1051494"/>
                  <a:pt x="8248525" y="1011785"/>
                  <a:pt x="8269181" y="997688"/>
                </a:cubicBezTo>
                <a:cubicBezTo>
                  <a:pt x="8289839" y="983590"/>
                  <a:pt x="8295473" y="1024473"/>
                  <a:pt x="8320355" y="1018599"/>
                </a:cubicBezTo>
                <a:cubicBezTo>
                  <a:pt x="8345120" y="1013348"/>
                  <a:pt x="8370824" y="1014560"/>
                  <a:pt x="8395002" y="1022124"/>
                </a:cubicBezTo>
                <a:cubicBezTo>
                  <a:pt x="8417561" y="1030425"/>
                  <a:pt x="8442114" y="1031736"/>
                  <a:pt x="8465424" y="1025883"/>
                </a:cubicBezTo>
                <a:cubicBezTo>
                  <a:pt x="8495940" y="1019304"/>
                  <a:pt x="8486316" y="1007321"/>
                  <a:pt x="8475753" y="988759"/>
                </a:cubicBezTo>
                <a:cubicBezTo>
                  <a:pt x="8465189" y="970198"/>
                  <a:pt x="8464720" y="971372"/>
                  <a:pt x="8483969" y="952106"/>
                </a:cubicBezTo>
                <a:cubicBezTo>
                  <a:pt x="8503217" y="932839"/>
                  <a:pt x="8515893" y="942237"/>
                  <a:pt x="8577865" y="958685"/>
                </a:cubicBezTo>
                <a:cubicBezTo>
                  <a:pt x="8604179" y="966142"/>
                  <a:pt x="8630118" y="974925"/>
                  <a:pt x="8655564" y="985000"/>
                </a:cubicBezTo>
                <a:cubicBezTo>
                  <a:pt x="8682394" y="992072"/>
                  <a:pt x="8708192" y="1002575"/>
                  <a:pt x="8732323" y="1016250"/>
                </a:cubicBezTo>
                <a:cubicBezTo>
                  <a:pt x="8786079" y="1039746"/>
                  <a:pt x="8775751" y="1070055"/>
                  <a:pt x="8800398" y="1086738"/>
                </a:cubicBezTo>
                <a:cubicBezTo>
                  <a:pt x="8825046" y="1103420"/>
                  <a:pt x="8826924" y="1086738"/>
                  <a:pt x="8876688" y="1082273"/>
                </a:cubicBezTo>
                <a:cubicBezTo>
                  <a:pt x="8926453" y="1077809"/>
                  <a:pt x="8925515" y="1088147"/>
                  <a:pt x="8979974" y="1102480"/>
                </a:cubicBezTo>
                <a:cubicBezTo>
                  <a:pt x="9034434" y="1116812"/>
                  <a:pt x="9020115" y="1134434"/>
                  <a:pt x="9020115" y="1149472"/>
                </a:cubicBezTo>
                <a:cubicBezTo>
                  <a:pt x="9020115" y="1164509"/>
                  <a:pt x="9004856" y="1177197"/>
                  <a:pt x="9038425" y="1184481"/>
                </a:cubicBezTo>
                <a:cubicBezTo>
                  <a:pt x="9071992" y="1191764"/>
                  <a:pt x="9085373" y="1198813"/>
                  <a:pt x="9114480" y="1191294"/>
                </a:cubicBezTo>
                <a:cubicBezTo>
                  <a:pt x="9143588" y="1183776"/>
                  <a:pt x="9117767" y="1198813"/>
                  <a:pt x="9181850" y="1199518"/>
                </a:cubicBezTo>
                <a:cubicBezTo>
                  <a:pt x="9245935" y="1200223"/>
                  <a:pt x="9224338" y="1191999"/>
                  <a:pt x="9243587" y="1205392"/>
                </a:cubicBezTo>
                <a:cubicBezTo>
                  <a:pt x="9262836" y="1218785"/>
                  <a:pt x="9267061" y="1245805"/>
                  <a:pt x="9298986" y="1242751"/>
                </a:cubicBezTo>
                <a:cubicBezTo>
                  <a:pt x="9330911" y="1239696"/>
                  <a:pt x="9327624" y="1240636"/>
                  <a:pt x="9314948" y="1212911"/>
                </a:cubicBezTo>
                <a:cubicBezTo>
                  <a:pt x="9302272" y="1185186"/>
                  <a:pt x="9294056" y="1180721"/>
                  <a:pt x="9312601" y="1181661"/>
                </a:cubicBezTo>
                <a:cubicBezTo>
                  <a:pt x="9331145" y="1182601"/>
                  <a:pt x="9368469" y="1190590"/>
                  <a:pt x="9438187" y="1201868"/>
                </a:cubicBezTo>
                <a:cubicBezTo>
                  <a:pt x="9507905" y="1213146"/>
                  <a:pt x="9510252" y="1225364"/>
                  <a:pt x="9567294" y="1261547"/>
                </a:cubicBezTo>
                <a:cubicBezTo>
                  <a:pt x="9606730" y="1282926"/>
                  <a:pt x="9644993" y="1306457"/>
                  <a:pt x="9681847" y="1332035"/>
                </a:cubicBezTo>
                <a:cubicBezTo>
                  <a:pt x="9689030" y="1336739"/>
                  <a:pt x="9695579" y="1342348"/>
                  <a:pt x="9701330" y="1348717"/>
                </a:cubicBezTo>
                <a:cubicBezTo>
                  <a:pt x="9708771" y="1350747"/>
                  <a:pt x="9715955" y="1353666"/>
                  <a:pt x="9722692" y="1357411"/>
                </a:cubicBezTo>
                <a:cubicBezTo>
                  <a:pt x="9767527" y="1378322"/>
                  <a:pt x="9759546" y="1371508"/>
                  <a:pt x="9798043" y="1390305"/>
                </a:cubicBezTo>
                <a:cubicBezTo>
                  <a:pt x="9822925" y="1402842"/>
                  <a:pt x="9846517" y="1417795"/>
                  <a:pt x="9868465" y="1434947"/>
                </a:cubicBezTo>
                <a:cubicBezTo>
                  <a:pt x="9868465" y="1434947"/>
                  <a:pt x="9872456" y="1438942"/>
                  <a:pt x="9843583" y="1441996"/>
                </a:cubicBezTo>
                <a:close/>
                <a:moveTo>
                  <a:pt x="6105583" y="2200915"/>
                </a:moveTo>
                <a:cubicBezTo>
                  <a:pt x="6105583" y="2200915"/>
                  <a:pt x="6101123" y="2206789"/>
                  <a:pt x="6123658" y="2188697"/>
                </a:cubicBezTo>
                <a:cubicBezTo>
                  <a:pt x="6146193" y="2170605"/>
                  <a:pt x="6113095" y="2188697"/>
                  <a:pt x="6100184" y="2184233"/>
                </a:cubicBezTo>
                <a:cubicBezTo>
                  <a:pt x="6087273" y="2179769"/>
                  <a:pt x="6083282" y="2174600"/>
                  <a:pt x="6087273" y="2158152"/>
                </a:cubicBezTo>
                <a:cubicBezTo>
                  <a:pt x="6091263" y="2141705"/>
                  <a:pt x="6085630" y="2141705"/>
                  <a:pt x="6072015" y="2120089"/>
                </a:cubicBezTo>
                <a:cubicBezTo>
                  <a:pt x="6072015" y="2120089"/>
                  <a:pt x="6064973" y="2115625"/>
                  <a:pt x="6049715" y="2124553"/>
                </a:cubicBezTo>
                <a:cubicBezTo>
                  <a:pt x="6034457" y="2133482"/>
                  <a:pt x="6026241" y="2115625"/>
                  <a:pt x="6007227" y="2122439"/>
                </a:cubicBezTo>
                <a:cubicBezTo>
                  <a:pt x="5988213" y="2129252"/>
                  <a:pt x="5968730" y="2125963"/>
                  <a:pt x="5957462" y="2153688"/>
                </a:cubicBezTo>
                <a:cubicBezTo>
                  <a:pt x="5946194" y="2181413"/>
                  <a:pt x="5933988" y="2163321"/>
                  <a:pt x="5929528" y="2185878"/>
                </a:cubicBezTo>
                <a:cubicBezTo>
                  <a:pt x="5925068" y="2208434"/>
                  <a:pt x="5891969" y="2220182"/>
                  <a:pt x="5891969" y="2220182"/>
                </a:cubicBezTo>
                <a:cubicBezTo>
                  <a:pt x="5891969" y="2220182"/>
                  <a:pt x="5905584" y="2233574"/>
                  <a:pt x="5915443" y="2246262"/>
                </a:cubicBezTo>
                <a:cubicBezTo>
                  <a:pt x="5925302" y="2258950"/>
                  <a:pt x="5918730" y="2250726"/>
                  <a:pt x="5929058" y="2293254"/>
                </a:cubicBezTo>
                <a:cubicBezTo>
                  <a:pt x="5939387" y="2335782"/>
                  <a:pt x="5946899" y="2331317"/>
                  <a:pt x="5961218" y="2337426"/>
                </a:cubicBezTo>
                <a:cubicBezTo>
                  <a:pt x="5973964" y="2343277"/>
                  <a:pt x="5986288" y="2350020"/>
                  <a:pt x="5998072" y="2357633"/>
                </a:cubicBezTo>
                <a:cubicBezTo>
                  <a:pt x="5998072" y="2357633"/>
                  <a:pt x="5984457" y="2349409"/>
                  <a:pt x="5984457" y="2371731"/>
                </a:cubicBezTo>
                <a:cubicBezTo>
                  <a:pt x="5984457" y="2394052"/>
                  <a:pt x="5962861" y="2409794"/>
                  <a:pt x="5965208" y="2442218"/>
                </a:cubicBezTo>
                <a:cubicBezTo>
                  <a:pt x="5967556" y="2474643"/>
                  <a:pt x="5935631" y="2505657"/>
                  <a:pt x="5961218" y="2508712"/>
                </a:cubicBezTo>
                <a:cubicBezTo>
                  <a:pt x="5986804" y="2511766"/>
                  <a:pt x="5978823" y="2522809"/>
                  <a:pt x="6006992" y="2530328"/>
                </a:cubicBezTo>
                <a:cubicBezTo>
                  <a:pt x="6034339" y="2539210"/>
                  <a:pt x="6062978" y="2543486"/>
                  <a:pt x="6091733" y="2543016"/>
                </a:cubicBezTo>
                <a:cubicBezTo>
                  <a:pt x="6132578" y="2543016"/>
                  <a:pt x="6110277" y="2527274"/>
                  <a:pt x="6104644" y="2504248"/>
                </a:cubicBezTo>
                <a:cubicBezTo>
                  <a:pt x="6098987" y="2483524"/>
                  <a:pt x="6095512" y="2462260"/>
                  <a:pt x="6094315" y="2440809"/>
                </a:cubicBezTo>
                <a:cubicBezTo>
                  <a:pt x="6092672" y="2415433"/>
                  <a:pt x="6083048" y="2422012"/>
                  <a:pt x="6076475" y="2406270"/>
                </a:cubicBezTo>
                <a:cubicBezTo>
                  <a:pt x="6069902" y="2390527"/>
                  <a:pt x="6079761" y="2382774"/>
                  <a:pt x="6099949" y="2382774"/>
                </a:cubicBezTo>
                <a:cubicBezTo>
                  <a:pt x="6120137" y="2382774"/>
                  <a:pt x="6121545" y="2382774"/>
                  <a:pt x="6111217" y="2364917"/>
                </a:cubicBezTo>
                <a:cubicBezTo>
                  <a:pt x="6100888" y="2347060"/>
                  <a:pt x="6107226" y="2341421"/>
                  <a:pt x="6094315" y="2333667"/>
                </a:cubicBezTo>
                <a:cubicBezTo>
                  <a:pt x="6081405" y="2325914"/>
                  <a:pt x="6076006" y="2357163"/>
                  <a:pt x="6076006" y="2357163"/>
                </a:cubicBezTo>
                <a:cubicBezTo>
                  <a:pt x="6076006" y="2357163"/>
                  <a:pt x="6067789" y="2349644"/>
                  <a:pt x="6071076" y="2318160"/>
                </a:cubicBezTo>
                <a:cubicBezTo>
                  <a:pt x="6074362" y="2286675"/>
                  <a:pt x="6076710" y="2301713"/>
                  <a:pt x="6067085" y="2294664"/>
                </a:cubicBezTo>
                <a:cubicBezTo>
                  <a:pt x="6057461" y="2287615"/>
                  <a:pt x="6051827" y="2296074"/>
                  <a:pt x="6039151" y="2275162"/>
                </a:cubicBezTo>
                <a:cubicBezTo>
                  <a:pt x="6026476" y="2254251"/>
                  <a:pt x="6037509" y="2258715"/>
                  <a:pt x="6022250" y="2233339"/>
                </a:cubicBezTo>
                <a:cubicBezTo>
                  <a:pt x="6006992" y="2207964"/>
                  <a:pt x="6014973" y="2221356"/>
                  <a:pt x="6031874" y="2221356"/>
                </a:cubicBezTo>
                <a:cubicBezTo>
                  <a:pt x="6048776" y="2221356"/>
                  <a:pt x="6039855" y="2217597"/>
                  <a:pt x="6031874" y="2209609"/>
                </a:cubicBezTo>
                <a:cubicBezTo>
                  <a:pt x="6023893" y="2201620"/>
                  <a:pt x="6018260" y="2188697"/>
                  <a:pt x="6039855" y="2190107"/>
                </a:cubicBezTo>
                <a:cubicBezTo>
                  <a:pt x="6061452" y="2191517"/>
                  <a:pt x="6089621" y="2195981"/>
                  <a:pt x="6099949" y="2196921"/>
                </a:cubicBezTo>
                <a:cubicBezTo>
                  <a:pt x="6110277" y="2197861"/>
                  <a:pt x="6105583" y="2200915"/>
                  <a:pt x="6105583" y="2200915"/>
                </a:cubicBezTo>
                <a:close/>
                <a:moveTo>
                  <a:pt x="3116403" y="1049614"/>
                </a:moveTo>
                <a:cubicBezTo>
                  <a:pt x="3108892" y="1062302"/>
                  <a:pt x="3128844" y="1078749"/>
                  <a:pt x="3143398" y="1073110"/>
                </a:cubicBezTo>
                <a:cubicBezTo>
                  <a:pt x="3157952" y="1067471"/>
                  <a:pt x="3162412" y="1073110"/>
                  <a:pt x="3170628" y="1067236"/>
                </a:cubicBezTo>
                <a:cubicBezTo>
                  <a:pt x="3178844" y="1061362"/>
                  <a:pt x="3179783" y="1051024"/>
                  <a:pt x="3170628" y="1041625"/>
                </a:cubicBezTo>
                <a:cubicBezTo>
                  <a:pt x="3161473" y="1032227"/>
                  <a:pt x="3164760" y="1026588"/>
                  <a:pt x="3163117" y="1025413"/>
                </a:cubicBezTo>
                <a:cubicBezTo>
                  <a:pt x="3144103" y="1015310"/>
                  <a:pt x="3123915" y="1037631"/>
                  <a:pt x="3116403" y="1050319"/>
                </a:cubicBezTo>
                <a:close/>
                <a:moveTo>
                  <a:pt x="7077172" y="227256"/>
                </a:moveTo>
                <a:cubicBezTo>
                  <a:pt x="7055341" y="227256"/>
                  <a:pt x="7031398" y="228666"/>
                  <a:pt x="7051351" y="235480"/>
                </a:cubicBezTo>
                <a:cubicBezTo>
                  <a:pt x="7071303" y="242293"/>
                  <a:pt x="7063322" y="275658"/>
                  <a:pt x="7101820" y="257096"/>
                </a:cubicBezTo>
                <a:cubicBezTo>
                  <a:pt x="7140317" y="238534"/>
                  <a:pt x="7132336" y="236889"/>
                  <a:pt x="7158861" y="225611"/>
                </a:cubicBezTo>
                <a:cubicBezTo>
                  <a:pt x="7185387" y="214333"/>
                  <a:pt x="7169894" y="219737"/>
                  <a:pt x="7137969" y="211514"/>
                </a:cubicBezTo>
                <a:cubicBezTo>
                  <a:pt x="7118017" y="206110"/>
                  <a:pt x="7098768" y="226316"/>
                  <a:pt x="7077172" y="227021"/>
                </a:cubicBezTo>
                <a:close/>
              </a:path>
            </a:pathLst>
          </a:custGeom>
          <a:solidFill>
            <a:srgbClr val="F2F2F2">
              <a:alpha val="76078"/>
            </a:srgbClr>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xmlns="" id="{E34768E0-C3F3-7042-95CD-96E6710D6345}"/>
              </a:ext>
            </a:extLst>
          </p:cNvPr>
          <p:cNvSpPr/>
          <p:nvPr/>
        </p:nvSpPr>
        <p:spPr>
          <a:xfrm>
            <a:off x="6226500" y="506986"/>
            <a:ext cx="2456762" cy="2458767"/>
          </a:xfrm>
          <a:custGeom>
            <a:avLst/>
            <a:gdLst>
              <a:gd name="connsiteX0" fmla="*/ 2436260 w 2456762"/>
              <a:gd name="connsiteY0" fmla="*/ 2458759 h 2458767"/>
              <a:gd name="connsiteX1" fmla="*/ 2422273 w 2456762"/>
              <a:gd name="connsiteY1" fmla="*/ 2452979 h 2458767"/>
              <a:gd name="connsiteX2" fmla="*/ 1765553 w 2456762"/>
              <a:gd name="connsiteY2" fmla="*/ 1795634 h 2458767"/>
              <a:gd name="connsiteX3" fmla="*/ 1765531 w 2456762"/>
              <a:gd name="connsiteY3" fmla="*/ 1767652 h 2458767"/>
              <a:gd name="connsiteX4" fmla="*/ 1765553 w 2456762"/>
              <a:gd name="connsiteY4" fmla="*/ 1767623 h 2458767"/>
              <a:gd name="connsiteX5" fmla="*/ 1765708 w 2456762"/>
              <a:gd name="connsiteY5" fmla="*/ 335614 h 2458767"/>
              <a:gd name="connsiteX6" fmla="*/ 335555 w 2456762"/>
              <a:gd name="connsiteY6" fmla="*/ 335448 h 2458767"/>
              <a:gd name="connsiteX7" fmla="*/ 335391 w 2456762"/>
              <a:gd name="connsiteY7" fmla="*/ 1767459 h 2458767"/>
              <a:gd name="connsiteX8" fmla="*/ 335555 w 2456762"/>
              <a:gd name="connsiteY8" fmla="*/ 1767623 h 2458767"/>
              <a:gd name="connsiteX9" fmla="*/ 335555 w 2456762"/>
              <a:gd name="connsiteY9" fmla="*/ 1795634 h 2458767"/>
              <a:gd name="connsiteX10" fmla="*/ 307581 w 2456762"/>
              <a:gd name="connsiteY10" fmla="*/ 1795634 h 2458767"/>
              <a:gd name="connsiteX11" fmla="*/ 307832 w 2456762"/>
              <a:gd name="connsiteY11" fmla="*/ 307978 h 2458767"/>
              <a:gd name="connsiteX12" fmla="*/ 1793571 w 2456762"/>
              <a:gd name="connsiteY12" fmla="*/ 308229 h 2458767"/>
              <a:gd name="connsiteX13" fmla="*/ 1807291 w 2456762"/>
              <a:gd name="connsiteY13" fmla="*/ 1781629 h 2458767"/>
              <a:gd name="connsiteX14" fmla="*/ 2451135 w 2456762"/>
              <a:gd name="connsiteY14" fmla="*/ 2424969 h 2458767"/>
              <a:gd name="connsiteX15" fmla="*/ 2451135 w 2456762"/>
              <a:gd name="connsiteY15" fmla="*/ 2452979 h 2458767"/>
              <a:gd name="connsiteX16" fmla="*/ 2436260 w 2456762"/>
              <a:gd name="connsiteY16" fmla="*/ 2458759 h 245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6762" h="2458767">
                <a:moveTo>
                  <a:pt x="2436260" y="2458759"/>
                </a:moveTo>
                <a:cubicBezTo>
                  <a:pt x="2431020" y="2458759"/>
                  <a:pt x="2425980" y="2456692"/>
                  <a:pt x="2422273" y="2452979"/>
                </a:cubicBezTo>
                <a:lnTo>
                  <a:pt x="1765553" y="1795634"/>
                </a:lnTo>
                <a:cubicBezTo>
                  <a:pt x="1757827" y="1787915"/>
                  <a:pt x="1757804" y="1775389"/>
                  <a:pt x="1765531" y="1767652"/>
                </a:cubicBezTo>
                <a:cubicBezTo>
                  <a:pt x="1765531" y="1767643"/>
                  <a:pt x="1765553" y="1767632"/>
                  <a:pt x="1765553" y="1767623"/>
                </a:cubicBezTo>
                <a:cubicBezTo>
                  <a:pt x="2160517" y="1372231"/>
                  <a:pt x="2160606" y="731098"/>
                  <a:pt x="1765708" y="335614"/>
                </a:cubicBezTo>
                <a:cubicBezTo>
                  <a:pt x="1370833" y="-59870"/>
                  <a:pt x="730520" y="-59945"/>
                  <a:pt x="335555" y="335448"/>
                </a:cubicBezTo>
                <a:cubicBezTo>
                  <a:pt x="-59418" y="730842"/>
                  <a:pt x="-59494" y="1371973"/>
                  <a:pt x="335391" y="1767459"/>
                </a:cubicBezTo>
                <a:cubicBezTo>
                  <a:pt x="335444" y="1767515"/>
                  <a:pt x="335500" y="1767568"/>
                  <a:pt x="335555" y="1767623"/>
                </a:cubicBezTo>
                <a:cubicBezTo>
                  <a:pt x="343279" y="1775357"/>
                  <a:pt x="343279" y="1787900"/>
                  <a:pt x="335555" y="1795634"/>
                </a:cubicBezTo>
                <a:cubicBezTo>
                  <a:pt x="327831" y="1803367"/>
                  <a:pt x="315305" y="1803367"/>
                  <a:pt x="307581" y="1795634"/>
                </a:cubicBezTo>
                <a:cubicBezTo>
                  <a:pt x="-102624" y="1384760"/>
                  <a:pt x="-102513" y="718713"/>
                  <a:pt x="307832" y="307978"/>
                </a:cubicBezTo>
                <a:cubicBezTo>
                  <a:pt x="718176" y="-102757"/>
                  <a:pt x="1383354" y="-102645"/>
                  <a:pt x="1793571" y="308229"/>
                </a:cubicBezTo>
                <a:cubicBezTo>
                  <a:pt x="2198282" y="713596"/>
                  <a:pt x="2204387" y="1368774"/>
                  <a:pt x="1807291" y="1781629"/>
                </a:cubicBezTo>
                <a:lnTo>
                  <a:pt x="2451135" y="2424969"/>
                </a:lnTo>
                <a:cubicBezTo>
                  <a:pt x="2458639" y="2432794"/>
                  <a:pt x="2458639" y="2445154"/>
                  <a:pt x="2451135" y="2452979"/>
                </a:cubicBezTo>
                <a:cubicBezTo>
                  <a:pt x="2447160" y="2456825"/>
                  <a:pt x="2441788" y="2458915"/>
                  <a:pt x="2436260" y="2458759"/>
                </a:cubicBezTo>
                <a:close/>
              </a:path>
            </a:pathLst>
          </a:custGeom>
          <a:solidFill>
            <a:schemeClr val="accent1">
              <a:lumMod val="75000"/>
            </a:schemeClr>
          </a:solidFill>
          <a:ln w="22189" cap="flat">
            <a:noFill/>
            <a:prstDash val="solid"/>
            <a:miter/>
          </a:ln>
          <a:effectLst>
            <a:outerShdw blurRad="63500" dist="38100" dir="2700000" algn="tl" rotWithShape="0">
              <a:prstClr val="black">
                <a:alpha val="2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xmlns="" id="{065AD428-EF59-FE45-B269-7024F7ADFECA}"/>
              </a:ext>
            </a:extLst>
          </p:cNvPr>
          <p:cNvSpPr/>
          <p:nvPr/>
        </p:nvSpPr>
        <p:spPr>
          <a:xfrm>
            <a:off x="8455398" y="2738775"/>
            <a:ext cx="237333" cy="237417"/>
          </a:xfrm>
          <a:custGeom>
            <a:avLst/>
            <a:gdLst>
              <a:gd name="connsiteX0" fmla="*/ 0 w 237333"/>
              <a:gd name="connsiteY0" fmla="*/ 228748 h 237417"/>
              <a:gd name="connsiteX1" fmla="*/ 1554 w 237333"/>
              <a:gd name="connsiteY1" fmla="*/ 189179 h 237417"/>
              <a:gd name="connsiteX2" fmla="*/ 196261 w 237333"/>
              <a:gd name="connsiteY2" fmla="*/ 196515 h 237417"/>
              <a:gd name="connsiteX3" fmla="*/ 189156 w 237333"/>
              <a:gd name="connsiteY3" fmla="*/ 1334 h 237417"/>
              <a:gd name="connsiteX4" fmla="*/ 228675 w 237333"/>
              <a:gd name="connsiteY4" fmla="*/ 0 h 237417"/>
              <a:gd name="connsiteX5" fmla="*/ 237334 w 237333"/>
              <a:gd name="connsiteY5" fmla="*/ 237418 h 237417"/>
              <a:gd name="connsiteX6" fmla="*/ 0 w 237333"/>
              <a:gd name="connsiteY6" fmla="*/ 228748 h 23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333" h="237417">
                <a:moveTo>
                  <a:pt x="0" y="228748"/>
                </a:moveTo>
                <a:lnTo>
                  <a:pt x="1554" y="189179"/>
                </a:lnTo>
                <a:lnTo>
                  <a:pt x="196261" y="196515"/>
                </a:lnTo>
                <a:lnTo>
                  <a:pt x="189156" y="1334"/>
                </a:lnTo>
                <a:lnTo>
                  <a:pt x="228675" y="0"/>
                </a:lnTo>
                <a:lnTo>
                  <a:pt x="237334" y="237418"/>
                </a:lnTo>
                <a:lnTo>
                  <a:pt x="0" y="228748"/>
                </a:lnTo>
                <a:close/>
              </a:path>
            </a:pathLst>
          </a:custGeom>
          <a:solidFill>
            <a:schemeClr val="accent1">
              <a:lumMod val="75000"/>
            </a:schemeClr>
          </a:solidFill>
          <a:ln w="22189" cap="flat">
            <a:noFill/>
            <a:prstDash val="solid"/>
            <a:miter/>
          </a:ln>
          <a:effectLst>
            <a:outerShdw blurRad="152400" dist="38100" dir="2700000" algn="tl"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D87DEC2D-EAF8-3B45-BB0C-24006DE24A2A}"/>
              </a:ext>
            </a:extLst>
          </p:cNvPr>
          <p:cNvSpPr/>
          <p:nvPr/>
        </p:nvSpPr>
        <p:spPr>
          <a:xfrm>
            <a:off x="8052807" y="1997308"/>
            <a:ext cx="2455442" cy="2458746"/>
          </a:xfrm>
          <a:custGeom>
            <a:avLst/>
            <a:gdLst>
              <a:gd name="connsiteX0" fmla="*/ 19615 w 2455442"/>
              <a:gd name="connsiteY0" fmla="*/ 2458747 h 2458746"/>
              <a:gd name="connsiteX1" fmla="*/ 5628 w 2455442"/>
              <a:gd name="connsiteY1" fmla="*/ 2452967 h 2458746"/>
              <a:gd name="connsiteX2" fmla="*/ 5628 w 2455442"/>
              <a:gd name="connsiteY2" fmla="*/ 2424957 h 2458746"/>
              <a:gd name="connsiteX3" fmla="*/ 662126 w 2455442"/>
              <a:gd name="connsiteY3" fmla="*/ 1767833 h 2458746"/>
              <a:gd name="connsiteX4" fmla="*/ 690100 w 2455442"/>
              <a:gd name="connsiteY4" fmla="*/ 1767833 h 2458746"/>
              <a:gd name="connsiteX5" fmla="*/ 2120253 w 2455442"/>
              <a:gd name="connsiteY5" fmla="*/ 1767989 h 2458746"/>
              <a:gd name="connsiteX6" fmla="*/ 2120431 w 2455442"/>
              <a:gd name="connsiteY6" fmla="*/ 335989 h 2458746"/>
              <a:gd name="connsiteX7" fmla="*/ 690255 w 2455442"/>
              <a:gd name="connsiteY7" fmla="*/ 335824 h 2458746"/>
              <a:gd name="connsiteX8" fmla="*/ 690100 w 2455442"/>
              <a:gd name="connsiteY8" fmla="*/ 335989 h 2458746"/>
              <a:gd name="connsiteX9" fmla="*/ 662126 w 2455442"/>
              <a:gd name="connsiteY9" fmla="*/ 335989 h 2458746"/>
              <a:gd name="connsiteX10" fmla="*/ 662104 w 2455442"/>
              <a:gd name="connsiteY10" fmla="*/ 308010 h 2458746"/>
              <a:gd name="connsiteX11" fmla="*/ 662126 w 2455442"/>
              <a:gd name="connsiteY11" fmla="*/ 307979 h 2458746"/>
              <a:gd name="connsiteX12" fmla="*/ 2147871 w 2455442"/>
              <a:gd name="connsiteY12" fmla="*/ 308230 h 2458746"/>
              <a:gd name="connsiteX13" fmla="*/ 2147605 w 2455442"/>
              <a:gd name="connsiteY13" fmla="*/ 1795888 h 2458746"/>
              <a:gd name="connsiteX14" fmla="*/ 676113 w 2455442"/>
              <a:gd name="connsiteY14" fmla="*/ 1809626 h 2458746"/>
              <a:gd name="connsiteX15" fmla="*/ 32714 w 2455442"/>
              <a:gd name="connsiteY15" fmla="*/ 2452967 h 2458746"/>
              <a:gd name="connsiteX16" fmla="*/ 19615 w 2455442"/>
              <a:gd name="connsiteY16" fmla="*/ 2458747 h 2458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5442" h="2458746">
                <a:moveTo>
                  <a:pt x="19615" y="2458747"/>
                </a:moveTo>
                <a:cubicBezTo>
                  <a:pt x="14375" y="2458747"/>
                  <a:pt x="9336" y="2456679"/>
                  <a:pt x="5628" y="2452967"/>
                </a:cubicBezTo>
                <a:cubicBezTo>
                  <a:pt x="-1876" y="2445142"/>
                  <a:pt x="-1876" y="2432782"/>
                  <a:pt x="5628" y="2424957"/>
                </a:cubicBezTo>
                <a:lnTo>
                  <a:pt x="662126" y="1767833"/>
                </a:lnTo>
                <a:cubicBezTo>
                  <a:pt x="669941" y="1760320"/>
                  <a:pt x="682285" y="1760320"/>
                  <a:pt x="690100" y="1767833"/>
                </a:cubicBezTo>
                <a:cubicBezTo>
                  <a:pt x="1084975" y="2163308"/>
                  <a:pt x="1725288" y="2163397"/>
                  <a:pt x="2120253" y="1767989"/>
                </a:cubicBezTo>
                <a:cubicBezTo>
                  <a:pt x="2515239" y="1372603"/>
                  <a:pt x="2515306" y="731472"/>
                  <a:pt x="2120431" y="335989"/>
                </a:cubicBezTo>
                <a:cubicBezTo>
                  <a:pt x="1725555" y="-59495"/>
                  <a:pt x="1085242" y="-59568"/>
                  <a:pt x="690255" y="335824"/>
                </a:cubicBezTo>
                <a:cubicBezTo>
                  <a:pt x="690211" y="335877"/>
                  <a:pt x="690144" y="335933"/>
                  <a:pt x="690100" y="335989"/>
                </a:cubicBezTo>
                <a:cubicBezTo>
                  <a:pt x="682285" y="343498"/>
                  <a:pt x="669941" y="343498"/>
                  <a:pt x="662126" y="335989"/>
                </a:cubicBezTo>
                <a:cubicBezTo>
                  <a:pt x="654400" y="328270"/>
                  <a:pt x="654378" y="315744"/>
                  <a:pt x="662104" y="308010"/>
                </a:cubicBezTo>
                <a:cubicBezTo>
                  <a:pt x="662104" y="307999"/>
                  <a:pt x="662126" y="307990"/>
                  <a:pt x="662126" y="307979"/>
                </a:cubicBezTo>
                <a:cubicBezTo>
                  <a:pt x="1072476" y="-102757"/>
                  <a:pt x="1737655" y="-102646"/>
                  <a:pt x="2147871" y="308230"/>
                </a:cubicBezTo>
                <a:cubicBezTo>
                  <a:pt x="2558066" y="719103"/>
                  <a:pt x="2557955" y="1385141"/>
                  <a:pt x="2147605" y="1795888"/>
                </a:cubicBezTo>
                <a:cubicBezTo>
                  <a:pt x="1742761" y="2201121"/>
                  <a:pt x="1088439" y="2207235"/>
                  <a:pt x="676113" y="1809626"/>
                </a:cubicBezTo>
                <a:lnTo>
                  <a:pt x="32714" y="2452967"/>
                </a:lnTo>
                <a:cubicBezTo>
                  <a:pt x="29273" y="2456546"/>
                  <a:pt x="24566" y="2458614"/>
                  <a:pt x="19615" y="2458747"/>
                </a:cubicBezTo>
                <a:close/>
              </a:path>
            </a:pathLst>
          </a:custGeom>
          <a:solidFill>
            <a:schemeClr val="accent5"/>
          </a:solidFill>
          <a:ln w="22189" cap="flat">
            <a:noFill/>
            <a:prstDash val="solid"/>
            <a:miter/>
          </a:ln>
          <a:effectLst>
            <a:outerShdw blurRad="63500" dist="38100" dir="2700000" algn="tl" rotWithShape="0">
              <a:prstClr val="black">
                <a:alpha val="2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96910CAD-4E5A-9545-90D9-773E11276427}"/>
              </a:ext>
            </a:extLst>
          </p:cNvPr>
          <p:cNvSpPr/>
          <p:nvPr/>
        </p:nvSpPr>
        <p:spPr>
          <a:xfrm>
            <a:off x="8042228" y="4229085"/>
            <a:ext cx="237111" cy="237640"/>
          </a:xfrm>
          <a:custGeom>
            <a:avLst/>
            <a:gdLst>
              <a:gd name="connsiteX0" fmla="*/ 8659 w 237111"/>
              <a:gd name="connsiteY0" fmla="*/ 0 h 237640"/>
              <a:gd name="connsiteX1" fmla="*/ 48177 w 237111"/>
              <a:gd name="connsiteY1" fmla="*/ 1334 h 237640"/>
              <a:gd name="connsiteX2" fmla="*/ 41073 w 237111"/>
              <a:gd name="connsiteY2" fmla="*/ 196515 h 237640"/>
              <a:gd name="connsiteX3" fmla="*/ 235780 w 237111"/>
              <a:gd name="connsiteY3" fmla="*/ 189401 h 237640"/>
              <a:gd name="connsiteX4" fmla="*/ 237112 w 237111"/>
              <a:gd name="connsiteY4" fmla="*/ 228971 h 237640"/>
              <a:gd name="connsiteX5" fmla="*/ 0 w 237111"/>
              <a:gd name="connsiteY5" fmla="*/ 237640 h 237640"/>
              <a:gd name="connsiteX6" fmla="*/ 8659 w 237111"/>
              <a:gd name="connsiteY6" fmla="*/ 0 h 23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111" h="237640">
                <a:moveTo>
                  <a:pt x="8659" y="0"/>
                </a:moveTo>
                <a:lnTo>
                  <a:pt x="48177" y="1334"/>
                </a:lnTo>
                <a:lnTo>
                  <a:pt x="41073" y="196515"/>
                </a:lnTo>
                <a:lnTo>
                  <a:pt x="235780" y="189401"/>
                </a:lnTo>
                <a:lnTo>
                  <a:pt x="237112" y="228971"/>
                </a:lnTo>
                <a:lnTo>
                  <a:pt x="0" y="237640"/>
                </a:lnTo>
                <a:lnTo>
                  <a:pt x="8659" y="0"/>
                </a:lnTo>
                <a:close/>
              </a:path>
            </a:pathLst>
          </a:custGeom>
          <a:solidFill>
            <a:schemeClr val="accent5"/>
          </a:solidFill>
          <a:ln w="22189" cap="flat">
            <a:noFill/>
            <a:prstDash val="solid"/>
            <a:miter/>
          </a:ln>
          <a:effectLst>
            <a:outerShdw blurRad="152400" dist="38100" dir="2700000" algn="tl"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1CE75B26-E9E0-0C41-9FD2-1EDF5BA66761}"/>
              </a:ext>
            </a:extLst>
          </p:cNvPr>
          <p:cNvSpPr/>
          <p:nvPr/>
        </p:nvSpPr>
        <p:spPr>
          <a:xfrm>
            <a:off x="6537382" y="3868275"/>
            <a:ext cx="2455627" cy="2458891"/>
          </a:xfrm>
          <a:custGeom>
            <a:avLst/>
            <a:gdLst>
              <a:gd name="connsiteX0" fmla="*/ 1405161 w 2455627"/>
              <a:gd name="connsiteY0" fmla="*/ 2458892 h 2458891"/>
              <a:gd name="connsiteX1" fmla="*/ 354341 w 2455627"/>
              <a:gd name="connsiteY1" fmla="*/ 1407206 h 2458891"/>
              <a:gd name="connsiteX2" fmla="*/ 648313 w 2455627"/>
              <a:gd name="connsiteY2" fmla="*/ 677145 h 2458891"/>
              <a:gd name="connsiteX3" fmla="*/ 5802 w 2455627"/>
              <a:gd name="connsiteY3" fmla="*/ 33804 h 2458891"/>
              <a:gd name="connsiteX4" fmla="*/ 5771 w 2455627"/>
              <a:gd name="connsiteY4" fmla="*/ 5816 h 2458891"/>
              <a:gd name="connsiteX5" fmla="*/ 5802 w 2455627"/>
              <a:gd name="connsiteY5" fmla="*/ 5794 h 2458891"/>
              <a:gd name="connsiteX6" fmla="*/ 33431 w 2455627"/>
              <a:gd name="connsiteY6" fmla="*/ 5661 h 2458891"/>
              <a:gd name="connsiteX7" fmla="*/ 33554 w 2455627"/>
              <a:gd name="connsiteY7" fmla="*/ 5794 h 2458891"/>
              <a:gd name="connsiteX8" fmla="*/ 690051 w 2455627"/>
              <a:gd name="connsiteY8" fmla="*/ 662028 h 2458891"/>
              <a:gd name="connsiteX9" fmla="*/ 690074 w 2455627"/>
              <a:gd name="connsiteY9" fmla="*/ 690016 h 2458891"/>
              <a:gd name="connsiteX10" fmla="*/ 690051 w 2455627"/>
              <a:gd name="connsiteY10" fmla="*/ 690038 h 2458891"/>
              <a:gd name="connsiteX11" fmla="*/ 689896 w 2455627"/>
              <a:gd name="connsiteY11" fmla="*/ 2122039 h 2458891"/>
              <a:gd name="connsiteX12" fmla="*/ 2120049 w 2455627"/>
              <a:gd name="connsiteY12" fmla="*/ 2122216 h 2458891"/>
              <a:gd name="connsiteX13" fmla="*/ 2120204 w 2455627"/>
              <a:gd name="connsiteY13" fmla="*/ 690194 h 2458891"/>
              <a:gd name="connsiteX14" fmla="*/ 2120049 w 2455627"/>
              <a:gd name="connsiteY14" fmla="*/ 690038 h 2458891"/>
              <a:gd name="connsiteX15" fmla="*/ 2120027 w 2455627"/>
              <a:gd name="connsiteY15" fmla="*/ 662051 h 2458891"/>
              <a:gd name="connsiteX16" fmla="*/ 2120049 w 2455627"/>
              <a:gd name="connsiteY16" fmla="*/ 662028 h 2458891"/>
              <a:gd name="connsiteX17" fmla="*/ 2148023 w 2455627"/>
              <a:gd name="connsiteY17" fmla="*/ 662028 h 2458891"/>
              <a:gd name="connsiteX18" fmla="*/ 2147690 w 2455627"/>
              <a:gd name="connsiteY18" fmla="*/ 2150004 h 2458891"/>
              <a:gd name="connsiteX19" fmla="*/ 1405161 w 2455627"/>
              <a:gd name="connsiteY19" fmla="*/ 2458003 h 2458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55627" h="2458891">
                <a:moveTo>
                  <a:pt x="1405161" y="2458892"/>
                </a:moveTo>
                <a:cubicBezTo>
                  <a:pt x="824948" y="2459026"/>
                  <a:pt x="354476" y="1988169"/>
                  <a:pt x="354341" y="1407206"/>
                </a:cubicBezTo>
                <a:cubicBezTo>
                  <a:pt x="354278" y="1134930"/>
                  <a:pt x="459645" y="873237"/>
                  <a:pt x="648313" y="677145"/>
                </a:cubicBezTo>
                <a:lnTo>
                  <a:pt x="5802" y="33804"/>
                </a:lnTo>
                <a:cubicBezTo>
                  <a:pt x="-1922" y="26090"/>
                  <a:pt x="-1935" y="13552"/>
                  <a:pt x="5771" y="5816"/>
                </a:cubicBezTo>
                <a:cubicBezTo>
                  <a:pt x="5782" y="5816"/>
                  <a:pt x="5791" y="5794"/>
                  <a:pt x="5802" y="5794"/>
                </a:cubicBezTo>
                <a:cubicBezTo>
                  <a:pt x="13397" y="-1876"/>
                  <a:pt x="25768" y="-1942"/>
                  <a:pt x="33431" y="5661"/>
                </a:cubicBezTo>
                <a:cubicBezTo>
                  <a:pt x="33471" y="5705"/>
                  <a:pt x="33514" y="5749"/>
                  <a:pt x="33554" y="5794"/>
                </a:cubicBezTo>
                <a:lnTo>
                  <a:pt x="690051" y="662028"/>
                </a:lnTo>
                <a:cubicBezTo>
                  <a:pt x="697778" y="669742"/>
                  <a:pt x="697800" y="682280"/>
                  <a:pt x="690074" y="690016"/>
                </a:cubicBezTo>
                <a:cubicBezTo>
                  <a:pt x="690074" y="690016"/>
                  <a:pt x="690051" y="690038"/>
                  <a:pt x="690051" y="690038"/>
                </a:cubicBezTo>
                <a:cubicBezTo>
                  <a:pt x="295078" y="1085424"/>
                  <a:pt x="295003" y="1726564"/>
                  <a:pt x="689896" y="2122039"/>
                </a:cubicBezTo>
                <a:cubicBezTo>
                  <a:pt x="1084772" y="2517535"/>
                  <a:pt x="1725085" y="2517602"/>
                  <a:pt x="2120049" y="2122216"/>
                </a:cubicBezTo>
                <a:cubicBezTo>
                  <a:pt x="2515014" y="1726831"/>
                  <a:pt x="2515102" y="1085691"/>
                  <a:pt x="2120204" y="690194"/>
                </a:cubicBezTo>
                <a:cubicBezTo>
                  <a:pt x="2120160" y="690150"/>
                  <a:pt x="2120093" y="690083"/>
                  <a:pt x="2120049" y="690038"/>
                </a:cubicBezTo>
                <a:cubicBezTo>
                  <a:pt x="2112323" y="682324"/>
                  <a:pt x="2112301" y="669787"/>
                  <a:pt x="2120027" y="662051"/>
                </a:cubicBezTo>
                <a:cubicBezTo>
                  <a:pt x="2120027" y="662051"/>
                  <a:pt x="2120049" y="662028"/>
                  <a:pt x="2120049" y="662028"/>
                </a:cubicBezTo>
                <a:cubicBezTo>
                  <a:pt x="2127864" y="654515"/>
                  <a:pt x="2140208" y="654515"/>
                  <a:pt x="2148023" y="662028"/>
                </a:cubicBezTo>
                <a:cubicBezTo>
                  <a:pt x="2558284" y="1073020"/>
                  <a:pt x="2558151" y="1739191"/>
                  <a:pt x="2147690" y="2150004"/>
                </a:cubicBezTo>
                <a:cubicBezTo>
                  <a:pt x="1950718" y="2347142"/>
                  <a:pt x="1683657" y="2457914"/>
                  <a:pt x="1405161" y="2458003"/>
                </a:cubicBezTo>
                <a:close/>
              </a:path>
            </a:pathLst>
          </a:custGeom>
          <a:solidFill>
            <a:schemeClr val="accent3"/>
          </a:solidFill>
          <a:ln w="22189" cap="flat">
            <a:noFill/>
            <a:prstDash val="solid"/>
            <a:miter/>
          </a:ln>
          <a:effectLst>
            <a:outerShdw blurRad="63500" dist="38100" dir="2700000" algn="tl" rotWithShape="0">
              <a:prstClr val="black">
                <a:alpha val="2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xmlns="" id="{C709BC2F-5948-ED48-AF84-B5707C291632}"/>
              </a:ext>
            </a:extLst>
          </p:cNvPr>
          <p:cNvSpPr/>
          <p:nvPr/>
        </p:nvSpPr>
        <p:spPr>
          <a:xfrm>
            <a:off x="6526755" y="3857619"/>
            <a:ext cx="237333" cy="237640"/>
          </a:xfrm>
          <a:custGeom>
            <a:avLst/>
            <a:gdLst>
              <a:gd name="connsiteX0" fmla="*/ 237334 w 237333"/>
              <a:gd name="connsiteY0" fmla="*/ 8670 h 237640"/>
              <a:gd name="connsiteX1" fmla="*/ 235780 w 237333"/>
              <a:gd name="connsiteY1" fmla="*/ 48239 h 237640"/>
              <a:gd name="connsiteX2" fmla="*/ 41073 w 237333"/>
              <a:gd name="connsiteY2" fmla="*/ 41126 h 237640"/>
              <a:gd name="connsiteX3" fmla="*/ 48177 w 237333"/>
              <a:gd name="connsiteY3" fmla="*/ 236084 h 237640"/>
              <a:gd name="connsiteX4" fmla="*/ 8659 w 237333"/>
              <a:gd name="connsiteY4" fmla="*/ 237640 h 237640"/>
              <a:gd name="connsiteX5" fmla="*/ 0 w 237333"/>
              <a:gd name="connsiteY5" fmla="*/ 0 h 237640"/>
              <a:gd name="connsiteX6" fmla="*/ 237334 w 237333"/>
              <a:gd name="connsiteY6" fmla="*/ 8670 h 23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333" h="237640">
                <a:moveTo>
                  <a:pt x="237334" y="8670"/>
                </a:moveTo>
                <a:lnTo>
                  <a:pt x="235780" y="48239"/>
                </a:lnTo>
                <a:lnTo>
                  <a:pt x="41073" y="41126"/>
                </a:lnTo>
                <a:lnTo>
                  <a:pt x="48177" y="236084"/>
                </a:lnTo>
                <a:lnTo>
                  <a:pt x="8659" y="237640"/>
                </a:lnTo>
                <a:lnTo>
                  <a:pt x="0" y="0"/>
                </a:lnTo>
                <a:lnTo>
                  <a:pt x="237334" y="8670"/>
                </a:lnTo>
                <a:close/>
              </a:path>
            </a:pathLst>
          </a:custGeom>
          <a:solidFill>
            <a:schemeClr val="accent3"/>
          </a:solidFill>
          <a:ln w="22189" cap="flat">
            <a:noFill/>
            <a:prstDash val="solid"/>
            <a:miter/>
          </a:ln>
          <a:effectLst>
            <a:outerShdw blurRad="152400" dist="38100" dir="2700000" algn="tl"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xmlns="" id="{98E11660-D252-4844-85C1-BD0943DFEC83}"/>
              </a:ext>
            </a:extLst>
          </p:cNvPr>
          <p:cNvSpPr/>
          <p:nvPr/>
        </p:nvSpPr>
        <p:spPr>
          <a:xfrm>
            <a:off x="4710831" y="2377728"/>
            <a:ext cx="2455848" cy="2459133"/>
          </a:xfrm>
          <a:custGeom>
            <a:avLst/>
            <a:gdLst>
              <a:gd name="connsiteX0" fmla="*/ 1050861 w 2455848"/>
              <a:gd name="connsiteY0" fmla="*/ 2459130 h 2459133"/>
              <a:gd name="connsiteX1" fmla="*/ 0 w 2455848"/>
              <a:gd name="connsiteY1" fmla="*/ 1407043 h 2459133"/>
              <a:gd name="connsiteX2" fmla="*/ 1050732 w 2455848"/>
              <a:gd name="connsiteY2" fmla="*/ 354823 h 2459133"/>
              <a:gd name="connsiteX3" fmla="*/ 1779736 w 2455848"/>
              <a:gd name="connsiteY3" fmla="*/ 649150 h 2459133"/>
              <a:gd name="connsiteX4" fmla="*/ 2422247 w 2455848"/>
              <a:gd name="connsiteY4" fmla="*/ 5809 h 2459133"/>
              <a:gd name="connsiteX5" fmla="*/ 2450198 w 2455848"/>
              <a:gd name="connsiteY5" fmla="*/ 5778 h 2459133"/>
              <a:gd name="connsiteX6" fmla="*/ 2450221 w 2455848"/>
              <a:gd name="connsiteY6" fmla="*/ 5809 h 2459133"/>
              <a:gd name="connsiteX7" fmla="*/ 2450221 w 2455848"/>
              <a:gd name="connsiteY7" fmla="*/ 33819 h 2459133"/>
              <a:gd name="connsiteX8" fmla="*/ 1793723 w 2455848"/>
              <a:gd name="connsiteY8" fmla="*/ 691165 h 2459133"/>
              <a:gd name="connsiteX9" fmla="*/ 1765749 w 2455848"/>
              <a:gd name="connsiteY9" fmla="*/ 691165 h 2459133"/>
              <a:gd name="connsiteX10" fmla="*/ 335587 w 2455848"/>
              <a:gd name="connsiteY10" fmla="*/ 691010 h 2459133"/>
              <a:gd name="connsiteX11" fmla="*/ 335420 w 2455848"/>
              <a:gd name="connsiteY11" fmla="*/ 2123010 h 2459133"/>
              <a:gd name="connsiteX12" fmla="*/ 1765584 w 2455848"/>
              <a:gd name="connsiteY12" fmla="*/ 2123166 h 2459133"/>
              <a:gd name="connsiteX13" fmla="*/ 1765749 w 2455848"/>
              <a:gd name="connsiteY13" fmla="*/ 2123010 h 2459133"/>
              <a:gd name="connsiteX14" fmla="*/ 1793723 w 2455848"/>
              <a:gd name="connsiteY14" fmla="*/ 2123010 h 2459133"/>
              <a:gd name="connsiteX15" fmla="*/ 1793723 w 2455848"/>
              <a:gd name="connsiteY15" fmla="*/ 2151020 h 2459133"/>
              <a:gd name="connsiteX16" fmla="*/ 1050861 w 2455848"/>
              <a:gd name="connsiteY16" fmla="*/ 2459130 h 2459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55848" h="2459133">
                <a:moveTo>
                  <a:pt x="1050861" y="2459130"/>
                </a:moveTo>
                <a:cubicBezTo>
                  <a:pt x="470523" y="2459175"/>
                  <a:pt x="36" y="1988139"/>
                  <a:pt x="0" y="1407043"/>
                </a:cubicBezTo>
                <a:cubicBezTo>
                  <a:pt x="-36" y="825947"/>
                  <a:pt x="470392" y="354867"/>
                  <a:pt x="1050732" y="354823"/>
                </a:cubicBezTo>
                <a:cubicBezTo>
                  <a:pt x="1322609" y="354801"/>
                  <a:pt x="1583912" y="460305"/>
                  <a:pt x="1779736" y="649150"/>
                </a:cubicBezTo>
                <a:lnTo>
                  <a:pt x="2422247" y="5809"/>
                </a:lnTo>
                <a:cubicBezTo>
                  <a:pt x="2429951" y="-1925"/>
                  <a:pt x="2442472" y="-1938"/>
                  <a:pt x="2450198" y="5778"/>
                </a:cubicBezTo>
                <a:cubicBezTo>
                  <a:pt x="2450198" y="5789"/>
                  <a:pt x="2450221" y="5801"/>
                  <a:pt x="2450221" y="5809"/>
                </a:cubicBezTo>
                <a:cubicBezTo>
                  <a:pt x="2457725" y="13637"/>
                  <a:pt x="2457725" y="25992"/>
                  <a:pt x="2450221" y="33819"/>
                </a:cubicBezTo>
                <a:lnTo>
                  <a:pt x="1793723" y="691165"/>
                </a:lnTo>
                <a:cubicBezTo>
                  <a:pt x="1785905" y="698679"/>
                  <a:pt x="1773566" y="698679"/>
                  <a:pt x="1765749" y="691165"/>
                </a:cubicBezTo>
                <a:cubicBezTo>
                  <a:pt x="1370867" y="295682"/>
                  <a:pt x="730560" y="295606"/>
                  <a:pt x="335587" y="691010"/>
                </a:cubicBezTo>
                <a:cubicBezTo>
                  <a:pt x="-59388" y="1086395"/>
                  <a:pt x="-59462" y="1727535"/>
                  <a:pt x="335420" y="2123010"/>
                </a:cubicBezTo>
                <a:cubicBezTo>
                  <a:pt x="730305" y="2518485"/>
                  <a:pt x="1370609" y="2518574"/>
                  <a:pt x="1765584" y="2123166"/>
                </a:cubicBezTo>
                <a:cubicBezTo>
                  <a:pt x="1765640" y="2123121"/>
                  <a:pt x="1765693" y="2123054"/>
                  <a:pt x="1765749" y="2123010"/>
                </a:cubicBezTo>
                <a:cubicBezTo>
                  <a:pt x="1773473" y="2115274"/>
                  <a:pt x="1785999" y="2115274"/>
                  <a:pt x="1793723" y="2123010"/>
                </a:cubicBezTo>
                <a:cubicBezTo>
                  <a:pt x="1801447" y="2130746"/>
                  <a:pt x="1801447" y="2143284"/>
                  <a:pt x="1793723" y="2151020"/>
                </a:cubicBezTo>
                <a:cubicBezTo>
                  <a:pt x="1597151" y="2348957"/>
                  <a:pt x="1329645" y="2459908"/>
                  <a:pt x="1050861" y="2459130"/>
                </a:cubicBezTo>
                <a:close/>
              </a:path>
            </a:pathLst>
          </a:custGeom>
          <a:solidFill>
            <a:schemeClr val="accent2"/>
          </a:solidFill>
          <a:ln w="22189" cap="flat">
            <a:noFill/>
            <a:prstDash val="solid"/>
            <a:miter/>
          </a:ln>
          <a:effectLst>
            <a:outerShdw blurRad="63500" dist="38100" dir="2700000" algn="tl" rotWithShape="0">
              <a:prstClr val="black">
                <a:alpha val="2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xmlns="" id="{C494B271-B193-AC43-A8BE-DAF3E94148C9}"/>
              </a:ext>
            </a:extLst>
          </p:cNvPr>
          <p:cNvSpPr/>
          <p:nvPr/>
        </p:nvSpPr>
        <p:spPr>
          <a:xfrm>
            <a:off x="6940146" y="2367309"/>
            <a:ext cx="237111" cy="237418"/>
          </a:xfrm>
          <a:custGeom>
            <a:avLst/>
            <a:gdLst>
              <a:gd name="connsiteX0" fmla="*/ 228453 w 237111"/>
              <a:gd name="connsiteY0" fmla="*/ 237418 h 237418"/>
              <a:gd name="connsiteX1" fmla="*/ 188935 w 237111"/>
              <a:gd name="connsiteY1" fmla="*/ 236084 h 237418"/>
              <a:gd name="connsiteX2" fmla="*/ 196261 w 237111"/>
              <a:gd name="connsiteY2" fmla="*/ 41126 h 237418"/>
              <a:gd name="connsiteX3" fmla="*/ 1332 w 237111"/>
              <a:gd name="connsiteY3" fmla="*/ 48017 h 237418"/>
              <a:gd name="connsiteX4" fmla="*/ 0 w 237111"/>
              <a:gd name="connsiteY4" fmla="*/ 8448 h 237418"/>
              <a:gd name="connsiteX5" fmla="*/ 237112 w 237111"/>
              <a:gd name="connsiteY5" fmla="*/ 0 h 237418"/>
              <a:gd name="connsiteX6" fmla="*/ 228453 w 237111"/>
              <a:gd name="connsiteY6" fmla="*/ 237418 h 237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111" h="237418">
                <a:moveTo>
                  <a:pt x="228453" y="237418"/>
                </a:moveTo>
                <a:lnTo>
                  <a:pt x="188935" y="236084"/>
                </a:lnTo>
                <a:lnTo>
                  <a:pt x="196261" y="41126"/>
                </a:lnTo>
                <a:lnTo>
                  <a:pt x="1332" y="48017"/>
                </a:lnTo>
                <a:lnTo>
                  <a:pt x="0" y="8448"/>
                </a:lnTo>
                <a:lnTo>
                  <a:pt x="237112" y="0"/>
                </a:lnTo>
                <a:lnTo>
                  <a:pt x="228453" y="237418"/>
                </a:lnTo>
                <a:close/>
              </a:path>
            </a:pathLst>
          </a:custGeom>
          <a:solidFill>
            <a:schemeClr val="accent2"/>
          </a:solidFill>
          <a:ln w="22189" cap="flat">
            <a:noFill/>
            <a:prstDash val="solid"/>
            <a:miter/>
          </a:ln>
          <a:effectLst>
            <a:outerShdw blurRad="152400" dist="38100" dir="2700000" algn="tl"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CuadroTexto 238">
            <a:extLst>
              <a:ext uri="{FF2B5EF4-FFF2-40B4-BE49-F238E27FC236}">
                <a16:creationId xmlns:a16="http://schemas.microsoft.com/office/drawing/2014/main" xmlns="" id="{CA822FD8-2D2F-644E-B069-D82AFD132505}"/>
              </a:ext>
            </a:extLst>
          </p:cNvPr>
          <p:cNvSpPr txBox="1"/>
          <p:nvPr/>
        </p:nvSpPr>
        <p:spPr>
          <a:xfrm>
            <a:off x="6614547" y="3027116"/>
            <a:ext cx="193491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GLOBAL QUOTE HERE</a:t>
            </a:r>
          </a:p>
        </p:txBody>
      </p:sp>
      <p:sp>
        <p:nvSpPr>
          <p:cNvPr id="78" name="CuadroTexto 238">
            <a:extLst>
              <a:ext uri="{FF2B5EF4-FFF2-40B4-BE49-F238E27FC236}">
                <a16:creationId xmlns:a16="http://schemas.microsoft.com/office/drawing/2014/main" xmlns="" id="{2B6B981D-4D87-5647-BC56-C6F1DC5037B7}"/>
              </a:ext>
            </a:extLst>
          </p:cNvPr>
          <p:cNvSpPr txBox="1"/>
          <p:nvPr/>
        </p:nvSpPr>
        <p:spPr>
          <a:xfrm>
            <a:off x="1155134" y="1385194"/>
            <a:ext cx="365993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global Infographics</a:t>
            </a:r>
          </a:p>
        </p:txBody>
      </p:sp>
      <p:sp>
        <p:nvSpPr>
          <p:cNvPr id="79" name="CuadroTexto 4">
            <a:extLst>
              <a:ext uri="{FF2B5EF4-FFF2-40B4-BE49-F238E27FC236}">
                <a16:creationId xmlns:a16="http://schemas.microsoft.com/office/drawing/2014/main" xmlns="" id="{D2DC2356-091F-CF4E-A0BD-2D2F9772753D}"/>
              </a:ext>
            </a:extLst>
          </p:cNvPr>
          <p:cNvSpPr txBox="1"/>
          <p:nvPr/>
        </p:nvSpPr>
        <p:spPr>
          <a:xfrm>
            <a:off x="1155135" y="2910911"/>
            <a:ext cx="3153105" cy="2287101"/>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a:t>
            </a:r>
          </a:p>
        </p:txBody>
      </p:sp>
      <p:sp>
        <p:nvSpPr>
          <p:cNvPr id="80" name="CuadroTexto 4">
            <a:extLst>
              <a:ext uri="{FF2B5EF4-FFF2-40B4-BE49-F238E27FC236}">
                <a16:creationId xmlns:a16="http://schemas.microsoft.com/office/drawing/2014/main" xmlns="" id="{C0ECB7E6-3A0F-D84F-A1B4-6019C8A4C5C3}"/>
              </a:ext>
            </a:extLst>
          </p:cNvPr>
          <p:cNvSpPr txBox="1"/>
          <p:nvPr/>
        </p:nvSpPr>
        <p:spPr>
          <a:xfrm>
            <a:off x="5031762" y="3429000"/>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1" name="CuadroTexto 238">
            <a:extLst>
              <a:ext uri="{FF2B5EF4-FFF2-40B4-BE49-F238E27FC236}">
                <a16:creationId xmlns:a16="http://schemas.microsoft.com/office/drawing/2014/main" xmlns="" id="{536CAAE5-31C9-F34E-8C2E-70D183EE1EA7}"/>
              </a:ext>
            </a:extLst>
          </p:cNvPr>
          <p:cNvSpPr txBox="1"/>
          <p:nvPr/>
        </p:nvSpPr>
        <p:spPr>
          <a:xfrm>
            <a:off x="5005751" y="3178095"/>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01</a:t>
            </a:r>
          </a:p>
        </p:txBody>
      </p:sp>
      <p:sp>
        <p:nvSpPr>
          <p:cNvPr id="82" name="CuadroTexto 4">
            <a:extLst>
              <a:ext uri="{FF2B5EF4-FFF2-40B4-BE49-F238E27FC236}">
                <a16:creationId xmlns:a16="http://schemas.microsoft.com/office/drawing/2014/main" xmlns="" id="{0B77C9E5-32DA-0343-AF56-51515E9F87CB}"/>
              </a:ext>
            </a:extLst>
          </p:cNvPr>
          <p:cNvSpPr txBox="1"/>
          <p:nvPr/>
        </p:nvSpPr>
        <p:spPr>
          <a:xfrm>
            <a:off x="6595203" y="1075814"/>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3" name="CuadroTexto 238">
            <a:extLst>
              <a:ext uri="{FF2B5EF4-FFF2-40B4-BE49-F238E27FC236}">
                <a16:creationId xmlns:a16="http://schemas.microsoft.com/office/drawing/2014/main" xmlns="" id="{B896FAA9-44DD-0643-AF18-2E7B32E94E45}"/>
              </a:ext>
            </a:extLst>
          </p:cNvPr>
          <p:cNvSpPr txBox="1"/>
          <p:nvPr/>
        </p:nvSpPr>
        <p:spPr>
          <a:xfrm>
            <a:off x="6569192" y="824909"/>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02</a:t>
            </a:r>
          </a:p>
        </p:txBody>
      </p:sp>
      <p:sp>
        <p:nvSpPr>
          <p:cNvPr id="84" name="CuadroTexto 4">
            <a:extLst>
              <a:ext uri="{FF2B5EF4-FFF2-40B4-BE49-F238E27FC236}">
                <a16:creationId xmlns:a16="http://schemas.microsoft.com/office/drawing/2014/main" xmlns="" id="{7701F676-792C-EF42-A1EB-A59EE382EC52}"/>
              </a:ext>
            </a:extLst>
          </p:cNvPr>
          <p:cNvSpPr txBox="1"/>
          <p:nvPr/>
        </p:nvSpPr>
        <p:spPr>
          <a:xfrm>
            <a:off x="8772127" y="2670263"/>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5" name="CuadroTexto 238">
            <a:extLst>
              <a:ext uri="{FF2B5EF4-FFF2-40B4-BE49-F238E27FC236}">
                <a16:creationId xmlns:a16="http://schemas.microsoft.com/office/drawing/2014/main" xmlns="" id="{D21C4FEC-8A93-8042-866F-048F6DC7FC27}"/>
              </a:ext>
            </a:extLst>
          </p:cNvPr>
          <p:cNvSpPr txBox="1"/>
          <p:nvPr/>
        </p:nvSpPr>
        <p:spPr>
          <a:xfrm>
            <a:off x="8746116" y="2419358"/>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03</a:t>
            </a:r>
          </a:p>
        </p:txBody>
      </p:sp>
      <p:sp>
        <p:nvSpPr>
          <p:cNvPr id="86" name="CuadroTexto 4">
            <a:extLst>
              <a:ext uri="{FF2B5EF4-FFF2-40B4-BE49-F238E27FC236}">
                <a16:creationId xmlns:a16="http://schemas.microsoft.com/office/drawing/2014/main" xmlns="" id="{BD1CEED5-8C78-C14D-8E68-454F76BA8DAE}"/>
              </a:ext>
            </a:extLst>
          </p:cNvPr>
          <p:cNvSpPr txBox="1"/>
          <p:nvPr/>
        </p:nvSpPr>
        <p:spPr>
          <a:xfrm>
            <a:off x="7195051" y="4909684"/>
            <a:ext cx="1426804"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7" name="CuadroTexto 238">
            <a:extLst>
              <a:ext uri="{FF2B5EF4-FFF2-40B4-BE49-F238E27FC236}">
                <a16:creationId xmlns:a16="http://schemas.microsoft.com/office/drawing/2014/main" xmlns="" id="{AE03E250-19CC-0C42-9F9A-B81D3C9AC07D}"/>
              </a:ext>
            </a:extLst>
          </p:cNvPr>
          <p:cNvSpPr txBox="1"/>
          <p:nvPr/>
        </p:nvSpPr>
        <p:spPr>
          <a:xfrm>
            <a:off x="7169040" y="4658779"/>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04</a:t>
            </a:r>
          </a:p>
        </p:txBody>
      </p:sp>
    </p:spTree>
    <p:extLst>
      <p:ext uri="{BB962C8B-B14F-4D97-AF65-F5344CB8AC3E}">
        <p14:creationId xmlns:p14="http://schemas.microsoft.com/office/powerpoint/2010/main" xmlns="" val="360207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0-#ppt_w/2"/>
                                          </p:val>
                                        </p:tav>
                                        <p:tav tm="100000">
                                          <p:val>
                                            <p:strVal val="#ppt_x"/>
                                          </p:val>
                                        </p:tav>
                                      </p:tavLst>
                                    </p:anim>
                                    <p:anim calcmode="lin" valueType="num">
                                      <p:cBhvr additive="base">
                                        <p:cTn id="8" dur="500" fill="hold"/>
                                        <p:tgtEl>
                                          <p:spTgt spid="7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42" presetClass="entr" presetSubtype="0" fill="hold" grpId="0" nodeType="withEffect">
                                  <p:stCondLst>
                                    <p:cond delay="75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75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1000"/>
                                        <p:tgtEl>
                                          <p:spTgt spid="83"/>
                                        </p:tgtEl>
                                      </p:cBhvr>
                                    </p:animEffect>
                                    <p:anim calcmode="lin" valueType="num">
                                      <p:cBhvr>
                                        <p:cTn id="44" dur="1000" fill="hold"/>
                                        <p:tgtEl>
                                          <p:spTgt spid="83"/>
                                        </p:tgtEl>
                                        <p:attrNameLst>
                                          <p:attrName>ppt_x</p:attrName>
                                        </p:attrNameLst>
                                      </p:cBhvr>
                                      <p:tavLst>
                                        <p:tav tm="0">
                                          <p:val>
                                            <p:strVal val="#ppt_x"/>
                                          </p:val>
                                        </p:tav>
                                        <p:tav tm="100000">
                                          <p:val>
                                            <p:strVal val="#ppt_x"/>
                                          </p:val>
                                        </p:tav>
                                      </p:tavLst>
                                    </p:anim>
                                    <p:anim calcmode="lin" valueType="num">
                                      <p:cBhvr>
                                        <p:cTn id="45" dur="1000" fill="hold"/>
                                        <p:tgtEl>
                                          <p:spTgt spid="8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75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1000"/>
                                        <p:tgtEl>
                                          <p:spTgt spid="81"/>
                                        </p:tgtEl>
                                      </p:cBhvr>
                                    </p:animEffect>
                                    <p:anim calcmode="lin" valueType="num">
                                      <p:cBhvr>
                                        <p:cTn id="49" dur="1000" fill="hold"/>
                                        <p:tgtEl>
                                          <p:spTgt spid="81"/>
                                        </p:tgtEl>
                                        <p:attrNameLst>
                                          <p:attrName>ppt_x</p:attrName>
                                        </p:attrNameLst>
                                      </p:cBhvr>
                                      <p:tavLst>
                                        <p:tav tm="0">
                                          <p:val>
                                            <p:strVal val="#ppt_x"/>
                                          </p:val>
                                        </p:tav>
                                        <p:tav tm="100000">
                                          <p:val>
                                            <p:strVal val="#ppt_x"/>
                                          </p:val>
                                        </p:tav>
                                      </p:tavLst>
                                    </p:anim>
                                    <p:anim calcmode="lin" valueType="num">
                                      <p:cBhvr>
                                        <p:cTn id="50" dur="1000" fill="hold"/>
                                        <p:tgtEl>
                                          <p:spTgt spid="8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750"/>
                                  </p:stCondLst>
                                  <p:childTnLst>
                                    <p:set>
                                      <p:cBhvr>
                                        <p:cTn id="52" dur="1" fill="hold">
                                          <p:stCondLst>
                                            <p:cond delay="0"/>
                                          </p:stCondLst>
                                        </p:cTn>
                                        <p:tgtEl>
                                          <p:spTgt spid="80"/>
                                        </p:tgtEl>
                                        <p:attrNameLst>
                                          <p:attrName>style.visibility</p:attrName>
                                        </p:attrNameLst>
                                      </p:cBhvr>
                                      <p:to>
                                        <p:strVal val="visible"/>
                                      </p:to>
                                    </p:set>
                                    <p:animEffect transition="in" filter="fade">
                                      <p:cBhvr>
                                        <p:cTn id="53" dur="1000"/>
                                        <p:tgtEl>
                                          <p:spTgt spid="80"/>
                                        </p:tgtEl>
                                      </p:cBhvr>
                                    </p:animEffect>
                                    <p:anim calcmode="lin" valueType="num">
                                      <p:cBhvr>
                                        <p:cTn id="54" dur="1000" fill="hold"/>
                                        <p:tgtEl>
                                          <p:spTgt spid="80"/>
                                        </p:tgtEl>
                                        <p:attrNameLst>
                                          <p:attrName>ppt_x</p:attrName>
                                        </p:attrNameLst>
                                      </p:cBhvr>
                                      <p:tavLst>
                                        <p:tav tm="0">
                                          <p:val>
                                            <p:strVal val="#ppt_x"/>
                                          </p:val>
                                        </p:tav>
                                        <p:tav tm="100000">
                                          <p:val>
                                            <p:strVal val="#ppt_x"/>
                                          </p:val>
                                        </p:tav>
                                      </p:tavLst>
                                    </p:anim>
                                    <p:anim calcmode="lin" valueType="num">
                                      <p:cBhvr>
                                        <p:cTn id="55" dur="1000" fill="hold"/>
                                        <p:tgtEl>
                                          <p:spTgt spid="80"/>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75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1000"/>
                                        <p:tgtEl>
                                          <p:spTgt spid="85"/>
                                        </p:tgtEl>
                                      </p:cBhvr>
                                    </p:animEffect>
                                    <p:anim calcmode="lin" valueType="num">
                                      <p:cBhvr>
                                        <p:cTn id="59" dur="1000" fill="hold"/>
                                        <p:tgtEl>
                                          <p:spTgt spid="85"/>
                                        </p:tgtEl>
                                        <p:attrNameLst>
                                          <p:attrName>ppt_x</p:attrName>
                                        </p:attrNameLst>
                                      </p:cBhvr>
                                      <p:tavLst>
                                        <p:tav tm="0">
                                          <p:val>
                                            <p:strVal val="#ppt_x"/>
                                          </p:val>
                                        </p:tav>
                                        <p:tav tm="100000">
                                          <p:val>
                                            <p:strVal val="#ppt_x"/>
                                          </p:val>
                                        </p:tav>
                                      </p:tavLst>
                                    </p:anim>
                                    <p:anim calcmode="lin" valueType="num">
                                      <p:cBhvr>
                                        <p:cTn id="60" dur="1000" fill="hold"/>
                                        <p:tgtEl>
                                          <p:spTgt spid="8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750"/>
                                  </p:stCondLst>
                                  <p:childTnLst>
                                    <p:set>
                                      <p:cBhvr>
                                        <p:cTn id="62" dur="1" fill="hold">
                                          <p:stCondLst>
                                            <p:cond delay="0"/>
                                          </p:stCondLst>
                                        </p:cTn>
                                        <p:tgtEl>
                                          <p:spTgt spid="84"/>
                                        </p:tgtEl>
                                        <p:attrNameLst>
                                          <p:attrName>style.visibility</p:attrName>
                                        </p:attrNameLst>
                                      </p:cBhvr>
                                      <p:to>
                                        <p:strVal val="visible"/>
                                      </p:to>
                                    </p:set>
                                    <p:animEffect transition="in" filter="fade">
                                      <p:cBhvr>
                                        <p:cTn id="63" dur="1000"/>
                                        <p:tgtEl>
                                          <p:spTgt spid="84"/>
                                        </p:tgtEl>
                                      </p:cBhvr>
                                    </p:animEffect>
                                    <p:anim calcmode="lin" valueType="num">
                                      <p:cBhvr>
                                        <p:cTn id="64" dur="1000" fill="hold"/>
                                        <p:tgtEl>
                                          <p:spTgt spid="84"/>
                                        </p:tgtEl>
                                        <p:attrNameLst>
                                          <p:attrName>ppt_x</p:attrName>
                                        </p:attrNameLst>
                                      </p:cBhvr>
                                      <p:tavLst>
                                        <p:tav tm="0">
                                          <p:val>
                                            <p:strVal val="#ppt_x"/>
                                          </p:val>
                                        </p:tav>
                                        <p:tav tm="100000">
                                          <p:val>
                                            <p:strVal val="#ppt_x"/>
                                          </p:val>
                                        </p:tav>
                                      </p:tavLst>
                                    </p:anim>
                                    <p:anim calcmode="lin" valueType="num">
                                      <p:cBhvr>
                                        <p:cTn id="65" dur="1000" fill="hold"/>
                                        <p:tgtEl>
                                          <p:spTgt spid="8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750"/>
                                  </p:stCondLst>
                                  <p:childTnLst>
                                    <p:set>
                                      <p:cBhvr>
                                        <p:cTn id="67" dur="1" fill="hold">
                                          <p:stCondLst>
                                            <p:cond delay="0"/>
                                          </p:stCondLst>
                                        </p:cTn>
                                        <p:tgtEl>
                                          <p:spTgt spid="87"/>
                                        </p:tgtEl>
                                        <p:attrNameLst>
                                          <p:attrName>style.visibility</p:attrName>
                                        </p:attrNameLst>
                                      </p:cBhvr>
                                      <p:to>
                                        <p:strVal val="visible"/>
                                      </p:to>
                                    </p:set>
                                    <p:animEffect transition="in" filter="fade">
                                      <p:cBhvr>
                                        <p:cTn id="68" dur="1000"/>
                                        <p:tgtEl>
                                          <p:spTgt spid="87"/>
                                        </p:tgtEl>
                                      </p:cBhvr>
                                    </p:animEffect>
                                    <p:anim calcmode="lin" valueType="num">
                                      <p:cBhvr>
                                        <p:cTn id="69" dur="1000" fill="hold"/>
                                        <p:tgtEl>
                                          <p:spTgt spid="87"/>
                                        </p:tgtEl>
                                        <p:attrNameLst>
                                          <p:attrName>ppt_x</p:attrName>
                                        </p:attrNameLst>
                                      </p:cBhvr>
                                      <p:tavLst>
                                        <p:tav tm="0">
                                          <p:val>
                                            <p:strVal val="#ppt_x"/>
                                          </p:val>
                                        </p:tav>
                                        <p:tav tm="100000">
                                          <p:val>
                                            <p:strVal val="#ppt_x"/>
                                          </p:val>
                                        </p:tav>
                                      </p:tavLst>
                                    </p:anim>
                                    <p:anim calcmode="lin" valueType="num">
                                      <p:cBhvr>
                                        <p:cTn id="70" dur="1000" fill="hold"/>
                                        <p:tgtEl>
                                          <p:spTgt spid="8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750"/>
                                  </p:stCondLst>
                                  <p:childTnLst>
                                    <p:set>
                                      <p:cBhvr>
                                        <p:cTn id="72" dur="1" fill="hold">
                                          <p:stCondLst>
                                            <p:cond delay="0"/>
                                          </p:stCondLst>
                                        </p:cTn>
                                        <p:tgtEl>
                                          <p:spTgt spid="86"/>
                                        </p:tgtEl>
                                        <p:attrNameLst>
                                          <p:attrName>style.visibility</p:attrName>
                                        </p:attrNameLst>
                                      </p:cBhvr>
                                      <p:to>
                                        <p:strVal val="visible"/>
                                      </p:to>
                                    </p:set>
                                    <p:animEffect transition="in" filter="fade">
                                      <p:cBhvr>
                                        <p:cTn id="73" dur="1000"/>
                                        <p:tgtEl>
                                          <p:spTgt spid="86"/>
                                        </p:tgtEl>
                                      </p:cBhvr>
                                    </p:animEffect>
                                    <p:anim calcmode="lin" valueType="num">
                                      <p:cBhvr>
                                        <p:cTn id="74" dur="1000" fill="hold"/>
                                        <p:tgtEl>
                                          <p:spTgt spid="86"/>
                                        </p:tgtEl>
                                        <p:attrNameLst>
                                          <p:attrName>ppt_x</p:attrName>
                                        </p:attrNameLst>
                                      </p:cBhvr>
                                      <p:tavLst>
                                        <p:tav tm="0">
                                          <p:val>
                                            <p:strVal val="#ppt_x"/>
                                          </p:val>
                                        </p:tav>
                                        <p:tav tm="100000">
                                          <p:val>
                                            <p:strVal val="#ppt_x"/>
                                          </p:val>
                                        </p:tav>
                                      </p:tavLst>
                                    </p:anim>
                                    <p:anim calcmode="lin" valueType="num">
                                      <p:cBhvr>
                                        <p:cTn id="75" dur="1000" fill="hold"/>
                                        <p:tgtEl>
                                          <p:spTgt spid="8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750"/>
                                  </p:stCondLst>
                                  <p:childTnLst>
                                    <p:set>
                                      <p:cBhvr>
                                        <p:cTn id="77" dur="1" fill="hold">
                                          <p:stCondLst>
                                            <p:cond delay="0"/>
                                          </p:stCondLst>
                                        </p:cTn>
                                        <p:tgtEl>
                                          <p:spTgt spid="76"/>
                                        </p:tgtEl>
                                        <p:attrNameLst>
                                          <p:attrName>style.visibility</p:attrName>
                                        </p:attrNameLst>
                                      </p:cBhvr>
                                      <p:to>
                                        <p:strVal val="visible"/>
                                      </p:to>
                                    </p:set>
                                    <p:animEffect transition="in" filter="fade">
                                      <p:cBhvr>
                                        <p:cTn id="78" dur="1000"/>
                                        <p:tgtEl>
                                          <p:spTgt spid="76"/>
                                        </p:tgtEl>
                                      </p:cBhvr>
                                    </p:animEffect>
                                    <p:anim calcmode="lin" valueType="num">
                                      <p:cBhvr>
                                        <p:cTn id="79" dur="1000" fill="hold"/>
                                        <p:tgtEl>
                                          <p:spTgt spid="76"/>
                                        </p:tgtEl>
                                        <p:attrNameLst>
                                          <p:attrName>ppt_x</p:attrName>
                                        </p:attrNameLst>
                                      </p:cBhvr>
                                      <p:tavLst>
                                        <p:tav tm="0">
                                          <p:val>
                                            <p:strVal val="#ppt_x"/>
                                          </p:val>
                                        </p:tav>
                                        <p:tav tm="100000">
                                          <p:val>
                                            <p:strVal val="#ppt_x"/>
                                          </p:val>
                                        </p:tav>
                                      </p:tavLst>
                                    </p:anim>
                                    <p:anim calcmode="lin" valueType="num">
                                      <p:cBhvr>
                                        <p:cTn id="80" dur="1000" fill="hold"/>
                                        <p:tgtEl>
                                          <p:spTgt spid="76"/>
                                        </p:tgtEl>
                                        <p:attrNameLst>
                                          <p:attrName>ppt_y</p:attrName>
                                        </p:attrNameLst>
                                      </p:cBhvr>
                                      <p:tavLst>
                                        <p:tav tm="0">
                                          <p:val>
                                            <p:strVal val="#ppt_y+.1"/>
                                          </p:val>
                                        </p:tav>
                                        <p:tav tm="100000">
                                          <p:val>
                                            <p:strVal val="#ppt_y"/>
                                          </p:val>
                                        </p:tav>
                                      </p:tavLst>
                                    </p:anim>
                                  </p:childTnLst>
                                </p:cTn>
                              </p:par>
                              <p:par>
                                <p:cTn id="81" presetID="2" presetClass="entr" presetSubtype="8" fill="hold" grpId="0" nodeType="withEffect">
                                  <p:stCondLst>
                                    <p:cond delay="750"/>
                                  </p:stCondLst>
                                  <p:childTnLst>
                                    <p:set>
                                      <p:cBhvr>
                                        <p:cTn id="82" dur="1" fill="hold">
                                          <p:stCondLst>
                                            <p:cond delay="0"/>
                                          </p:stCondLst>
                                        </p:cTn>
                                        <p:tgtEl>
                                          <p:spTgt spid="79"/>
                                        </p:tgtEl>
                                        <p:attrNameLst>
                                          <p:attrName>style.visibility</p:attrName>
                                        </p:attrNameLst>
                                      </p:cBhvr>
                                      <p:to>
                                        <p:strVal val="visible"/>
                                      </p:to>
                                    </p:set>
                                    <p:anim calcmode="lin" valueType="num">
                                      <p:cBhvr additive="base">
                                        <p:cTn id="83" dur="1000" fill="hold"/>
                                        <p:tgtEl>
                                          <p:spTgt spid="79"/>
                                        </p:tgtEl>
                                        <p:attrNameLst>
                                          <p:attrName>ppt_x</p:attrName>
                                        </p:attrNameLst>
                                      </p:cBhvr>
                                      <p:tavLst>
                                        <p:tav tm="0">
                                          <p:val>
                                            <p:strVal val="0-#ppt_w/2"/>
                                          </p:val>
                                        </p:tav>
                                        <p:tav tm="100000">
                                          <p:val>
                                            <p:strVal val="#ppt_x"/>
                                          </p:val>
                                        </p:tav>
                                      </p:tavLst>
                                    </p:anim>
                                    <p:anim calcmode="lin" valueType="num">
                                      <p:cBhvr additive="base">
                                        <p:cTn id="84" dur="10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 grpId="0" animBg="1"/>
      <p:bldP spid="8" grpId="0" animBg="1"/>
      <p:bldP spid="9" grpId="0" animBg="1"/>
      <p:bldP spid="10" grpId="0" animBg="1"/>
      <p:bldP spid="11" grpId="0" animBg="1"/>
      <p:bldP spid="12" grpId="0" animBg="1"/>
      <p:bldP spid="13" grpId="0" animBg="1"/>
      <p:bldP spid="14" grpId="0" animBg="1"/>
      <p:bldP spid="76" grpId="0"/>
      <p:bldP spid="78" grpId="0"/>
      <p:bldP spid="79" grpId="0"/>
      <p:bldP spid="80" grpId="0"/>
      <p:bldP spid="81" grpId="0"/>
      <p:bldP spid="82" grpId="0"/>
      <p:bldP spid="83" grpId="0"/>
      <p:bldP spid="84" grpId="0"/>
      <p:bldP spid="85" grpId="0"/>
      <p:bldP spid="86" grpId="0"/>
      <p:bldP spid="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9" name="Group 1388">
            <a:extLst>
              <a:ext uri="{FF2B5EF4-FFF2-40B4-BE49-F238E27FC236}">
                <a16:creationId xmlns:a16="http://schemas.microsoft.com/office/drawing/2014/main" xmlns="" id="{3D214512-2BA4-6D42-804F-5545E1D9764E}"/>
              </a:ext>
            </a:extLst>
          </p:cNvPr>
          <p:cNvGrpSpPr/>
          <p:nvPr/>
        </p:nvGrpSpPr>
        <p:grpSpPr>
          <a:xfrm>
            <a:off x="0" y="3339312"/>
            <a:ext cx="12192001" cy="3518689"/>
            <a:chOff x="0" y="3339312"/>
            <a:chExt cx="12192001" cy="3518689"/>
          </a:xfrm>
        </p:grpSpPr>
        <p:sp>
          <p:nvSpPr>
            <p:cNvPr id="1344" name="Freeform 1343">
              <a:extLst>
                <a:ext uri="{FF2B5EF4-FFF2-40B4-BE49-F238E27FC236}">
                  <a16:creationId xmlns:a16="http://schemas.microsoft.com/office/drawing/2014/main" xmlns="" id="{56E1067F-9FD5-1642-B643-C9F94F2CDE9E}"/>
                </a:ext>
              </a:extLst>
            </p:cNvPr>
            <p:cNvSpPr/>
            <p:nvPr/>
          </p:nvSpPr>
          <p:spPr>
            <a:xfrm>
              <a:off x="0" y="3339312"/>
              <a:ext cx="12192000" cy="3518688"/>
            </a:xfrm>
            <a:custGeom>
              <a:avLst/>
              <a:gdLst>
                <a:gd name="connsiteX0" fmla="*/ 12192000 w 12192000"/>
                <a:gd name="connsiteY0" fmla="*/ 0 h 3518688"/>
                <a:gd name="connsiteX1" fmla="*/ 12192000 w 12192000"/>
                <a:gd name="connsiteY1" fmla="*/ 320356 h 3518688"/>
                <a:gd name="connsiteX2" fmla="*/ 2921218 w 12192000"/>
                <a:gd name="connsiteY2" fmla="*/ 3226393 h 3518688"/>
                <a:gd name="connsiteX3" fmla="*/ 2346954 w 12192000"/>
                <a:gd name="connsiteY3" fmla="*/ 3518688 h 3518688"/>
                <a:gd name="connsiteX4" fmla="*/ 0 w 12192000"/>
                <a:gd name="connsiteY4" fmla="*/ 3518688 h 3518688"/>
                <a:gd name="connsiteX5" fmla="*/ 0 w 12192000"/>
                <a:gd name="connsiteY5" fmla="*/ 2598876 h 3518688"/>
                <a:gd name="connsiteX6" fmla="*/ 12192000 w 12192000"/>
                <a:gd name="connsiteY6" fmla="*/ 0 h 35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518688">
                  <a:moveTo>
                    <a:pt x="12192000" y="0"/>
                  </a:moveTo>
                  <a:lnTo>
                    <a:pt x="12192000" y="320356"/>
                  </a:lnTo>
                  <a:cubicBezTo>
                    <a:pt x="9023969" y="772773"/>
                    <a:pt x="5896950" y="1758398"/>
                    <a:pt x="2921218" y="3226393"/>
                  </a:cubicBezTo>
                  <a:lnTo>
                    <a:pt x="2346954" y="3518688"/>
                  </a:lnTo>
                  <a:lnTo>
                    <a:pt x="0" y="3518688"/>
                  </a:lnTo>
                  <a:lnTo>
                    <a:pt x="0" y="2598876"/>
                  </a:lnTo>
                  <a:cubicBezTo>
                    <a:pt x="3863890" y="1204501"/>
                    <a:pt x="7994537" y="316462"/>
                    <a:pt x="12192000" y="0"/>
                  </a:cubicBezTo>
                  <a:close/>
                </a:path>
              </a:pathLst>
            </a:custGeom>
            <a:solidFill>
              <a:schemeClr val="bg2">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8" name="Freeform 1337">
              <a:extLst>
                <a:ext uri="{FF2B5EF4-FFF2-40B4-BE49-F238E27FC236}">
                  <a16:creationId xmlns:a16="http://schemas.microsoft.com/office/drawing/2014/main" xmlns="" id="{C3917CAE-F099-454F-8344-1A29B2F70BD6}"/>
                </a:ext>
              </a:extLst>
            </p:cNvPr>
            <p:cNvSpPr/>
            <p:nvPr/>
          </p:nvSpPr>
          <p:spPr>
            <a:xfrm>
              <a:off x="0" y="3358786"/>
              <a:ext cx="12192000" cy="2678963"/>
            </a:xfrm>
            <a:custGeom>
              <a:avLst/>
              <a:gdLst>
                <a:gd name="connsiteX0" fmla="*/ 0 w 4762500"/>
                <a:gd name="connsiteY0" fmla="*/ 1046470 h 1046470"/>
                <a:gd name="connsiteX1" fmla="*/ 1989201 w 4762500"/>
                <a:gd name="connsiteY1" fmla="*/ 445784 h 1046470"/>
                <a:gd name="connsiteX2" fmla="*/ 4762500 w 4762500"/>
                <a:gd name="connsiteY2" fmla="*/ 9509 h 1046470"/>
                <a:gd name="connsiteX3" fmla="*/ 4762500 w 4762500"/>
                <a:gd name="connsiteY3" fmla="*/ 0 h 1046470"/>
                <a:gd name="connsiteX4" fmla="*/ 1987010 w 4762500"/>
                <a:gd name="connsiteY4" fmla="*/ 436465 h 1046470"/>
                <a:gd name="connsiteX5" fmla="*/ 0 w 4762500"/>
                <a:gd name="connsiteY5" fmla="*/ 1036391 h 104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00" h="1046470">
                  <a:moveTo>
                    <a:pt x="0" y="1046470"/>
                  </a:moveTo>
                  <a:cubicBezTo>
                    <a:pt x="650046" y="805544"/>
                    <a:pt x="1314374" y="604932"/>
                    <a:pt x="1989201" y="445784"/>
                  </a:cubicBezTo>
                  <a:cubicBezTo>
                    <a:pt x="2901210" y="230353"/>
                    <a:pt x="3828326" y="84507"/>
                    <a:pt x="4762500" y="9509"/>
                  </a:cubicBezTo>
                  <a:lnTo>
                    <a:pt x="4762500" y="0"/>
                  </a:lnTo>
                  <a:cubicBezTo>
                    <a:pt x="3827593" y="75061"/>
                    <a:pt x="2899753" y="220970"/>
                    <a:pt x="1987010" y="436465"/>
                  </a:cubicBezTo>
                  <a:cubicBezTo>
                    <a:pt x="1312955" y="595491"/>
                    <a:pt x="649360" y="795846"/>
                    <a:pt x="0" y="1036391"/>
                  </a:cubicBezTo>
                  <a:close/>
                </a:path>
              </a:pathLst>
            </a:custGeom>
            <a:solidFill>
              <a:srgbClr val="EEEEF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6" name="Freeform 1345">
              <a:extLst>
                <a:ext uri="{FF2B5EF4-FFF2-40B4-BE49-F238E27FC236}">
                  <a16:creationId xmlns:a16="http://schemas.microsoft.com/office/drawing/2014/main" xmlns="" id="{B780DC27-ECB1-D247-ABF0-A6F24934713A}"/>
                </a:ext>
              </a:extLst>
            </p:cNvPr>
            <p:cNvSpPr/>
            <p:nvPr/>
          </p:nvSpPr>
          <p:spPr>
            <a:xfrm>
              <a:off x="2105516" y="3611226"/>
              <a:ext cx="10086485" cy="3246775"/>
            </a:xfrm>
            <a:custGeom>
              <a:avLst/>
              <a:gdLst>
                <a:gd name="connsiteX0" fmla="*/ 10086485 w 10086485"/>
                <a:gd name="connsiteY0" fmla="*/ 0 h 3246775"/>
                <a:gd name="connsiteX1" fmla="*/ 10086485 w 10086485"/>
                <a:gd name="connsiteY1" fmla="*/ 24343 h 3246775"/>
                <a:gd name="connsiteX2" fmla="*/ 72381 w 10086485"/>
                <a:gd name="connsiteY2" fmla="*/ 3235858 h 3246775"/>
                <a:gd name="connsiteX3" fmla="*/ 51971 w 10086485"/>
                <a:gd name="connsiteY3" fmla="*/ 3246775 h 3246775"/>
                <a:gd name="connsiteX4" fmla="*/ 0 w 10086485"/>
                <a:gd name="connsiteY4" fmla="*/ 3246775 h 3246775"/>
                <a:gd name="connsiteX5" fmla="*/ 72584 w 10086485"/>
                <a:gd name="connsiteY5" fmla="*/ 3207973 h 3246775"/>
                <a:gd name="connsiteX6" fmla="*/ 10086485 w 10086485"/>
                <a:gd name="connsiteY6" fmla="*/ 0 h 324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86485" h="3246775">
                  <a:moveTo>
                    <a:pt x="10086485" y="0"/>
                  </a:moveTo>
                  <a:lnTo>
                    <a:pt x="10086485" y="24343"/>
                  </a:lnTo>
                  <a:cubicBezTo>
                    <a:pt x="6636622" y="497056"/>
                    <a:pt x="3262576" y="1580923"/>
                    <a:pt x="72381" y="3235858"/>
                  </a:cubicBezTo>
                  <a:lnTo>
                    <a:pt x="51971" y="3246775"/>
                  </a:lnTo>
                  <a:lnTo>
                    <a:pt x="0" y="3246775"/>
                  </a:lnTo>
                  <a:lnTo>
                    <a:pt x="72584" y="3207973"/>
                  </a:lnTo>
                  <a:cubicBezTo>
                    <a:pt x="3262973" y="1553972"/>
                    <a:pt x="6636820" y="471330"/>
                    <a:pt x="10086485" y="0"/>
                  </a:cubicBezTo>
                  <a:close/>
                </a:path>
              </a:pathLst>
            </a:custGeom>
            <a:solidFill>
              <a:srgbClr val="EEEEF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51" name="Group 1350">
            <a:extLst>
              <a:ext uri="{FF2B5EF4-FFF2-40B4-BE49-F238E27FC236}">
                <a16:creationId xmlns:a16="http://schemas.microsoft.com/office/drawing/2014/main" xmlns="" id="{807CCD0B-7BEE-4B4B-8517-82E80777A34A}"/>
              </a:ext>
            </a:extLst>
          </p:cNvPr>
          <p:cNvGrpSpPr/>
          <p:nvPr/>
        </p:nvGrpSpPr>
        <p:grpSpPr>
          <a:xfrm>
            <a:off x="795646" y="3475032"/>
            <a:ext cx="2248496" cy="2640157"/>
            <a:chOff x="795646" y="3809316"/>
            <a:chExt cx="1963802" cy="2305873"/>
          </a:xfrm>
        </p:grpSpPr>
        <p:sp>
          <p:nvSpPr>
            <p:cNvPr id="1348" name="Oval 1347">
              <a:extLst>
                <a:ext uri="{FF2B5EF4-FFF2-40B4-BE49-F238E27FC236}">
                  <a16:creationId xmlns:a16="http://schemas.microsoft.com/office/drawing/2014/main" xmlns="" id="{59623129-76DE-B046-8CB0-335A5F7A383B}"/>
                </a:ext>
              </a:extLst>
            </p:cNvPr>
            <p:cNvSpPr/>
            <p:nvPr/>
          </p:nvSpPr>
          <p:spPr>
            <a:xfrm>
              <a:off x="1058749" y="4043817"/>
              <a:ext cx="1437595" cy="1437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7" name="Freeform 1346">
              <a:extLst>
                <a:ext uri="{FF2B5EF4-FFF2-40B4-BE49-F238E27FC236}">
                  <a16:creationId xmlns:a16="http://schemas.microsoft.com/office/drawing/2014/main" xmlns="" id="{338507ED-3AC8-AC41-9062-31CE27B7BE87}"/>
                </a:ext>
              </a:extLst>
            </p:cNvPr>
            <p:cNvSpPr/>
            <p:nvPr/>
          </p:nvSpPr>
          <p:spPr>
            <a:xfrm rot="10800000">
              <a:off x="795646" y="3809316"/>
              <a:ext cx="1963802" cy="2305873"/>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1"/>
            </a:solidFill>
            <a:ln>
              <a:noFill/>
            </a:ln>
            <a:effectLst>
              <a:outerShdw blurRad="1651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52" name="Group 1351">
            <a:extLst>
              <a:ext uri="{FF2B5EF4-FFF2-40B4-BE49-F238E27FC236}">
                <a16:creationId xmlns:a16="http://schemas.microsoft.com/office/drawing/2014/main" xmlns="" id="{16596B27-1C92-2E48-928B-C452DFABE31B}"/>
              </a:ext>
            </a:extLst>
          </p:cNvPr>
          <p:cNvGrpSpPr/>
          <p:nvPr/>
        </p:nvGrpSpPr>
        <p:grpSpPr>
          <a:xfrm>
            <a:off x="3839789" y="2783960"/>
            <a:ext cx="1963802" cy="2305873"/>
            <a:chOff x="795646" y="3809316"/>
            <a:chExt cx="1963802" cy="2305873"/>
          </a:xfrm>
        </p:grpSpPr>
        <p:sp>
          <p:nvSpPr>
            <p:cNvPr id="1353" name="Oval 1352">
              <a:extLst>
                <a:ext uri="{FF2B5EF4-FFF2-40B4-BE49-F238E27FC236}">
                  <a16:creationId xmlns:a16="http://schemas.microsoft.com/office/drawing/2014/main" xmlns="" id="{589568F2-2DAC-D240-8C95-04AD5B59C77E}"/>
                </a:ext>
              </a:extLst>
            </p:cNvPr>
            <p:cNvSpPr/>
            <p:nvPr/>
          </p:nvSpPr>
          <p:spPr>
            <a:xfrm>
              <a:off x="1058749" y="4043817"/>
              <a:ext cx="1437595" cy="1437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4" name="Freeform 1353">
              <a:extLst>
                <a:ext uri="{FF2B5EF4-FFF2-40B4-BE49-F238E27FC236}">
                  <a16:creationId xmlns:a16="http://schemas.microsoft.com/office/drawing/2014/main" xmlns="" id="{F901545C-7D64-064B-B751-4FCBFF409C74}"/>
                </a:ext>
              </a:extLst>
            </p:cNvPr>
            <p:cNvSpPr/>
            <p:nvPr/>
          </p:nvSpPr>
          <p:spPr>
            <a:xfrm rot="10800000">
              <a:off x="795646" y="3809316"/>
              <a:ext cx="1963802" cy="2305873"/>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2"/>
            </a:solidFill>
            <a:ln>
              <a:noFill/>
            </a:ln>
            <a:effectLst>
              <a:outerShdw blurRad="1651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55" name="Group 1354">
            <a:extLst>
              <a:ext uri="{FF2B5EF4-FFF2-40B4-BE49-F238E27FC236}">
                <a16:creationId xmlns:a16="http://schemas.microsoft.com/office/drawing/2014/main" xmlns="" id="{B2A8A6E0-95FC-F44E-A39E-537A07994014}"/>
              </a:ext>
            </a:extLst>
          </p:cNvPr>
          <p:cNvGrpSpPr/>
          <p:nvPr/>
        </p:nvGrpSpPr>
        <p:grpSpPr>
          <a:xfrm>
            <a:off x="6675396" y="2261634"/>
            <a:ext cx="1688541" cy="1982665"/>
            <a:chOff x="795646" y="3809316"/>
            <a:chExt cx="1963802" cy="2305873"/>
          </a:xfrm>
        </p:grpSpPr>
        <p:sp>
          <p:nvSpPr>
            <p:cNvPr id="1356" name="Oval 1355">
              <a:extLst>
                <a:ext uri="{FF2B5EF4-FFF2-40B4-BE49-F238E27FC236}">
                  <a16:creationId xmlns:a16="http://schemas.microsoft.com/office/drawing/2014/main" xmlns="" id="{71114555-EB55-EF4D-ADC6-0A65F6CAFA34}"/>
                </a:ext>
              </a:extLst>
            </p:cNvPr>
            <p:cNvSpPr/>
            <p:nvPr/>
          </p:nvSpPr>
          <p:spPr>
            <a:xfrm>
              <a:off x="1058749" y="4043817"/>
              <a:ext cx="1437595" cy="1437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7" name="Freeform 1356">
              <a:extLst>
                <a:ext uri="{FF2B5EF4-FFF2-40B4-BE49-F238E27FC236}">
                  <a16:creationId xmlns:a16="http://schemas.microsoft.com/office/drawing/2014/main" xmlns="" id="{FC844C27-AA73-8449-B65A-CE8D0B999DBC}"/>
                </a:ext>
              </a:extLst>
            </p:cNvPr>
            <p:cNvSpPr/>
            <p:nvPr/>
          </p:nvSpPr>
          <p:spPr>
            <a:xfrm rot="10800000">
              <a:off x="795646" y="3809316"/>
              <a:ext cx="1963802" cy="2305873"/>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3"/>
            </a:solidFill>
            <a:ln>
              <a:noFill/>
            </a:ln>
            <a:effectLst>
              <a:outerShdw blurRad="1651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58" name="Group 1357">
            <a:extLst>
              <a:ext uri="{FF2B5EF4-FFF2-40B4-BE49-F238E27FC236}">
                <a16:creationId xmlns:a16="http://schemas.microsoft.com/office/drawing/2014/main" xmlns="" id="{3D1FD2FF-C7FB-AA4B-BA70-887065C84ED1}"/>
              </a:ext>
            </a:extLst>
          </p:cNvPr>
          <p:cNvGrpSpPr/>
          <p:nvPr/>
        </p:nvGrpSpPr>
        <p:grpSpPr>
          <a:xfrm>
            <a:off x="9082784" y="2091230"/>
            <a:ext cx="1427030" cy="1675602"/>
            <a:chOff x="795646" y="3809316"/>
            <a:chExt cx="1963802" cy="2305873"/>
          </a:xfrm>
        </p:grpSpPr>
        <p:sp>
          <p:nvSpPr>
            <p:cNvPr id="1359" name="Oval 1358">
              <a:extLst>
                <a:ext uri="{FF2B5EF4-FFF2-40B4-BE49-F238E27FC236}">
                  <a16:creationId xmlns:a16="http://schemas.microsoft.com/office/drawing/2014/main" xmlns="" id="{760AD9A8-7CD7-B841-8F7D-35AE0551B3AC}"/>
                </a:ext>
              </a:extLst>
            </p:cNvPr>
            <p:cNvSpPr/>
            <p:nvPr/>
          </p:nvSpPr>
          <p:spPr>
            <a:xfrm>
              <a:off x="1058749" y="4043817"/>
              <a:ext cx="1437595" cy="1437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0" name="Freeform 1359">
              <a:extLst>
                <a:ext uri="{FF2B5EF4-FFF2-40B4-BE49-F238E27FC236}">
                  <a16:creationId xmlns:a16="http://schemas.microsoft.com/office/drawing/2014/main" xmlns="" id="{2B032BBC-94A3-8A41-8D8B-234D89B86BD3}"/>
                </a:ext>
              </a:extLst>
            </p:cNvPr>
            <p:cNvSpPr/>
            <p:nvPr/>
          </p:nvSpPr>
          <p:spPr>
            <a:xfrm rot="10800000">
              <a:off x="795646" y="3809316"/>
              <a:ext cx="1963802" cy="2305873"/>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5"/>
            </a:solidFill>
            <a:ln>
              <a:noFill/>
            </a:ln>
            <a:effectLst>
              <a:outerShdw blurRad="165100" dist="381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361" name="Group 1360">
            <a:extLst>
              <a:ext uri="{FF2B5EF4-FFF2-40B4-BE49-F238E27FC236}">
                <a16:creationId xmlns:a16="http://schemas.microsoft.com/office/drawing/2014/main" xmlns="" id="{791BC340-7120-2346-BC43-84DF12727571}"/>
              </a:ext>
            </a:extLst>
          </p:cNvPr>
          <p:cNvGrpSpPr/>
          <p:nvPr/>
        </p:nvGrpSpPr>
        <p:grpSpPr>
          <a:xfrm>
            <a:off x="7319859" y="2937927"/>
            <a:ext cx="397763" cy="302794"/>
            <a:chOff x="17083598" y="2386671"/>
            <a:chExt cx="1081851" cy="823555"/>
          </a:xfrm>
          <a:solidFill>
            <a:schemeClr val="tx1"/>
          </a:solidFill>
        </p:grpSpPr>
        <p:sp>
          <p:nvSpPr>
            <p:cNvPr id="1362" name="Freeform 16">
              <a:extLst>
                <a:ext uri="{FF2B5EF4-FFF2-40B4-BE49-F238E27FC236}">
                  <a16:creationId xmlns:a16="http://schemas.microsoft.com/office/drawing/2014/main" xmlns="" id="{173C15D9-09F5-E748-BFA0-2349676C07EA}"/>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3" name="Freeform 17">
              <a:extLst>
                <a:ext uri="{FF2B5EF4-FFF2-40B4-BE49-F238E27FC236}">
                  <a16:creationId xmlns:a16="http://schemas.microsoft.com/office/drawing/2014/main" xmlns="" id="{0C2D02BC-8F7B-3548-8F4A-1B9159748470}"/>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4" name="Freeform 18">
              <a:extLst>
                <a:ext uri="{FF2B5EF4-FFF2-40B4-BE49-F238E27FC236}">
                  <a16:creationId xmlns:a16="http://schemas.microsoft.com/office/drawing/2014/main" xmlns="" id="{1E20CE74-5B8C-2B4D-A39C-3EA9DBBE0459}"/>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5" name="Freeform 19">
              <a:extLst>
                <a:ext uri="{FF2B5EF4-FFF2-40B4-BE49-F238E27FC236}">
                  <a16:creationId xmlns:a16="http://schemas.microsoft.com/office/drawing/2014/main" xmlns="" id="{33764458-B9EF-9741-9BD4-2E5CD3A22B5A}"/>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6" name="Freeform 20">
              <a:extLst>
                <a:ext uri="{FF2B5EF4-FFF2-40B4-BE49-F238E27FC236}">
                  <a16:creationId xmlns:a16="http://schemas.microsoft.com/office/drawing/2014/main" xmlns="" id="{2DFCB82D-C644-0B4E-8FED-33F6E95FA123}"/>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7" name="Freeform 21">
              <a:extLst>
                <a:ext uri="{FF2B5EF4-FFF2-40B4-BE49-F238E27FC236}">
                  <a16:creationId xmlns:a16="http://schemas.microsoft.com/office/drawing/2014/main" xmlns="" id="{03B65F56-7ADF-1E44-86C9-17C8363E38E7}"/>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8" name="Freeform 22">
              <a:extLst>
                <a:ext uri="{FF2B5EF4-FFF2-40B4-BE49-F238E27FC236}">
                  <a16:creationId xmlns:a16="http://schemas.microsoft.com/office/drawing/2014/main" xmlns="" id="{6A59FAFA-74D4-5548-9495-4138E1829306}"/>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69" name="Group 1368">
            <a:extLst>
              <a:ext uri="{FF2B5EF4-FFF2-40B4-BE49-F238E27FC236}">
                <a16:creationId xmlns:a16="http://schemas.microsoft.com/office/drawing/2014/main" xmlns="" id="{8B6B00F9-9011-6346-BD05-94BAF4483D19}"/>
              </a:ext>
            </a:extLst>
          </p:cNvPr>
          <p:cNvGrpSpPr/>
          <p:nvPr/>
        </p:nvGrpSpPr>
        <p:grpSpPr>
          <a:xfrm>
            <a:off x="4678892" y="3560693"/>
            <a:ext cx="396388" cy="370235"/>
            <a:chOff x="8657130" y="2323034"/>
            <a:chExt cx="1078109" cy="1006982"/>
          </a:xfrm>
          <a:solidFill>
            <a:schemeClr val="tx1"/>
          </a:solidFill>
        </p:grpSpPr>
        <p:sp>
          <p:nvSpPr>
            <p:cNvPr id="1370" name="Freeform 1369">
              <a:extLst>
                <a:ext uri="{FF2B5EF4-FFF2-40B4-BE49-F238E27FC236}">
                  <a16:creationId xmlns:a16="http://schemas.microsoft.com/office/drawing/2014/main" xmlns="" id="{B516ECCD-F93B-BA4F-A32F-C261871E19D9}"/>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1" name="Freeform 1370">
              <a:extLst>
                <a:ext uri="{FF2B5EF4-FFF2-40B4-BE49-F238E27FC236}">
                  <a16:creationId xmlns:a16="http://schemas.microsoft.com/office/drawing/2014/main" xmlns="" id="{9461DBCE-9A8F-EB4A-9B80-E9E83AB346CE}"/>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72" name="Group 1371">
            <a:extLst>
              <a:ext uri="{FF2B5EF4-FFF2-40B4-BE49-F238E27FC236}">
                <a16:creationId xmlns:a16="http://schemas.microsoft.com/office/drawing/2014/main" xmlns="" id="{AE923B75-D1E8-5A4E-A6B9-3E0CA1040FF0}"/>
              </a:ext>
            </a:extLst>
          </p:cNvPr>
          <p:cNvGrpSpPr/>
          <p:nvPr/>
        </p:nvGrpSpPr>
        <p:grpSpPr>
          <a:xfrm>
            <a:off x="1721699" y="4422459"/>
            <a:ext cx="396388" cy="396387"/>
            <a:chOff x="1946912" y="3046958"/>
            <a:chExt cx="702984" cy="702983"/>
          </a:xfrm>
          <a:solidFill>
            <a:schemeClr val="tx1"/>
          </a:solidFill>
        </p:grpSpPr>
        <p:sp>
          <p:nvSpPr>
            <p:cNvPr id="1373" name="Freeform 1372">
              <a:extLst>
                <a:ext uri="{FF2B5EF4-FFF2-40B4-BE49-F238E27FC236}">
                  <a16:creationId xmlns:a16="http://schemas.microsoft.com/office/drawing/2014/main" xmlns="" id="{1DB1A278-5C82-FB45-ABCB-C671540D2005}"/>
                </a:ext>
              </a:extLst>
            </p:cNvPr>
            <p:cNvSpPr>
              <a:spLocks noChangeArrowheads="1"/>
            </p:cNvSpPr>
            <p:nvPr/>
          </p:nvSpPr>
          <p:spPr bwMode="auto">
            <a:xfrm>
              <a:off x="2073840" y="3171444"/>
              <a:ext cx="449129" cy="449129"/>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4" name="Freeform 1373">
              <a:extLst>
                <a:ext uri="{FF2B5EF4-FFF2-40B4-BE49-F238E27FC236}">
                  <a16:creationId xmlns:a16="http://schemas.microsoft.com/office/drawing/2014/main" xmlns="" id="{9672ACBA-4FB4-C244-BD70-6184E3C856EF}"/>
                </a:ext>
              </a:extLst>
            </p:cNvPr>
            <p:cNvSpPr>
              <a:spLocks noChangeArrowheads="1"/>
            </p:cNvSpPr>
            <p:nvPr/>
          </p:nvSpPr>
          <p:spPr bwMode="auto">
            <a:xfrm>
              <a:off x="2198327" y="3117744"/>
              <a:ext cx="451569" cy="632197"/>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5" name="Freeform 1374">
              <a:extLst>
                <a:ext uri="{FF2B5EF4-FFF2-40B4-BE49-F238E27FC236}">
                  <a16:creationId xmlns:a16="http://schemas.microsoft.com/office/drawing/2014/main" xmlns="" id="{2715CD1B-1B79-B543-952C-798BF07F3AE1}"/>
                </a:ext>
              </a:extLst>
            </p:cNvPr>
            <p:cNvSpPr>
              <a:spLocks noChangeArrowheads="1"/>
            </p:cNvSpPr>
            <p:nvPr/>
          </p:nvSpPr>
          <p:spPr bwMode="auto">
            <a:xfrm>
              <a:off x="1946912" y="3046958"/>
              <a:ext cx="471098" cy="656605"/>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76" name="Group 1375">
            <a:extLst>
              <a:ext uri="{FF2B5EF4-FFF2-40B4-BE49-F238E27FC236}">
                <a16:creationId xmlns:a16="http://schemas.microsoft.com/office/drawing/2014/main" xmlns="" id="{D03940A7-7621-F84C-BB75-E2C8383108BF}"/>
              </a:ext>
            </a:extLst>
          </p:cNvPr>
          <p:cNvGrpSpPr/>
          <p:nvPr/>
        </p:nvGrpSpPr>
        <p:grpSpPr>
          <a:xfrm>
            <a:off x="9648339" y="2623953"/>
            <a:ext cx="350606" cy="353040"/>
            <a:chOff x="5231890" y="4370690"/>
            <a:chExt cx="1078109" cy="1085596"/>
          </a:xfrm>
          <a:solidFill>
            <a:schemeClr val="tx1"/>
          </a:solidFill>
        </p:grpSpPr>
        <p:sp>
          <p:nvSpPr>
            <p:cNvPr id="1377" name="Freeform 23">
              <a:extLst>
                <a:ext uri="{FF2B5EF4-FFF2-40B4-BE49-F238E27FC236}">
                  <a16:creationId xmlns:a16="http://schemas.microsoft.com/office/drawing/2014/main" xmlns="" id="{81B28EF7-B707-D64F-A61C-D01EB0CB9238}"/>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8" name="Freeform 24">
              <a:extLst>
                <a:ext uri="{FF2B5EF4-FFF2-40B4-BE49-F238E27FC236}">
                  <a16:creationId xmlns:a16="http://schemas.microsoft.com/office/drawing/2014/main" xmlns="" id="{1783B775-D982-B443-8FC6-ADDE5486E1C5}"/>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9" name="Freeform 25">
              <a:extLst>
                <a:ext uri="{FF2B5EF4-FFF2-40B4-BE49-F238E27FC236}">
                  <a16:creationId xmlns:a16="http://schemas.microsoft.com/office/drawing/2014/main" xmlns="" id="{0933626B-B51D-824A-A9DC-AF813284126F}"/>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0" name="Freeform 26">
              <a:extLst>
                <a:ext uri="{FF2B5EF4-FFF2-40B4-BE49-F238E27FC236}">
                  <a16:creationId xmlns:a16="http://schemas.microsoft.com/office/drawing/2014/main" xmlns="" id="{52FD3DAE-A4A9-3A4D-9BCF-A46B3680F05C}"/>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81" name="Freeform 27">
              <a:extLst>
                <a:ext uri="{FF2B5EF4-FFF2-40B4-BE49-F238E27FC236}">
                  <a16:creationId xmlns:a16="http://schemas.microsoft.com/office/drawing/2014/main" xmlns="" id="{52F49000-424B-7B4A-82DE-B074292EA92F}"/>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2" name="Freeform 28">
              <a:extLst>
                <a:ext uri="{FF2B5EF4-FFF2-40B4-BE49-F238E27FC236}">
                  <a16:creationId xmlns:a16="http://schemas.microsoft.com/office/drawing/2014/main" xmlns="" id="{82FA8EC6-7EAE-F04E-BF20-DAAC12D3ED4C}"/>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3" name="Freeform 29">
              <a:extLst>
                <a:ext uri="{FF2B5EF4-FFF2-40B4-BE49-F238E27FC236}">
                  <a16:creationId xmlns:a16="http://schemas.microsoft.com/office/drawing/2014/main" xmlns="" id="{E71BE1F4-B10B-E64F-95BF-53AE3F03D152}"/>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4" name="Freeform 30">
              <a:extLst>
                <a:ext uri="{FF2B5EF4-FFF2-40B4-BE49-F238E27FC236}">
                  <a16:creationId xmlns:a16="http://schemas.microsoft.com/office/drawing/2014/main" xmlns="" id="{B3D93578-AB88-074A-9163-9706BD322454}"/>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5" name="Freeform 31">
              <a:extLst>
                <a:ext uri="{FF2B5EF4-FFF2-40B4-BE49-F238E27FC236}">
                  <a16:creationId xmlns:a16="http://schemas.microsoft.com/office/drawing/2014/main" xmlns="" id="{F32E16AB-935A-4342-BF22-7395A8425CA9}"/>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6" name="Freeform 32">
              <a:extLst>
                <a:ext uri="{FF2B5EF4-FFF2-40B4-BE49-F238E27FC236}">
                  <a16:creationId xmlns:a16="http://schemas.microsoft.com/office/drawing/2014/main" xmlns="" id="{4CBECC5C-61A0-0343-9AE5-2CA5CEB45CAA}"/>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87" name="CuadroTexto 4">
            <a:extLst>
              <a:ext uri="{FF2B5EF4-FFF2-40B4-BE49-F238E27FC236}">
                <a16:creationId xmlns:a16="http://schemas.microsoft.com/office/drawing/2014/main" xmlns="" id="{40EF4934-AD79-A540-82AB-60074261B18D}"/>
              </a:ext>
            </a:extLst>
          </p:cNvPr>
          <p:cNvSpPr txBox="1"/>
          <p:nvPr/>
        </p:nvSpPr>
        <p:spPr>
          <a:xfrm>
            <a:off x="478496" y="2677982"/>
            <a:ext cx="23688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388" name="CuadroTexto 238">
            <a:extLst>
              <a:ext uri="{FF2B5EF4-FFF2-40B4-BE49-F238E27FC236}">
                <a16:creationId xmlns:a16="http://schemas.microsoft.com/office/drawing/2014/main" xmlns="" id="{7E9ED86A-1FA4-CD42-BFAE-F4ABF79A1825}"/>
              </a:ext>
            </a:extLst>
          </p:cNvPr>
          <p:cNvSpPr txBox="1"/>
          <p:nvPr/>
        </p:nvSpPr>
        <p:spPr>
          <a:xfrm>
            <a:off x="489249" y="2427077"/>
            <a:ext cx="142680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01</a:t>
            </a:r>
          </a:p>
        </p:txBody>
      </p:sp>
      <p:sp>
        <p:nvSpPr>
          <p:cNvPr id="1390" name="CuadroTexto 4">
            <a:extLst>
              <a:ext uri="{FF2B5EF4-FFF2-40B4-BE49-F238E27FC236}">
                <a16:creationId xmlns:a16="http://schemas.microsoft.com/office/drawing/2014/main" xmlns="" id="{6B33AE65-2E7D-7541-9AE6-07A17D11D850}"/>
              </a:ext>
            </a:extLst>
          </p:cNvPr>
          <p:cNvSpPr txBox="1"/>
          <p:nvPr/>
        </p:nvSpPr>
        <p:spPr>
          <a:xfrm>
            <a:off x="3650835" y="2004437"/>
            <a:ext cx="23688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391" name="CuadroTexto 238">
            <a:extLst>
              <a:ext uri="{FF2B5EF4-FFF2-40B4-BE49-F238E27FC236}">
                <a16:creationId xmlns:a16="http://schemas.microsoft.com/office/drawing/2014/main" xmlns="" id="{EFB6BB98-DD8D-8F47-8D2E-6004C94217B4}"/>
              </a:ext>
            </a:extLst>
          </p:cNvPr>
          <p:cNvSpPr txBox="1"/>
          <p:nvPr/>
        </p:nvSpPr>
        <p:spPr>
          <a:xfrm>
            <a:off x="3661588" y="1753532"/>
            <a:ext cx="142680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02</a:t>
            </a:r>
          </a:p>
        </p:txBody>
      </p:sp>
      <p:sp>
        <p:nvSpPr>
          <p:cNvPr id="1392" name="CuadroTexto 4">
            <a:extLst>
              <a:ext uri="{FF2B5EF4-FFF2-40B4-BE49-F238E27FC236}">
                <a16:creationId xmlns:a16="http://schemas.microsoft.com/office/drawing/2014/main" xmlns="" id="{DFB09B7E-C1E0-1947-8B23-563F7093A687}"/>
              </a:ext>
            </a:extLst>
          </p:cNvPr>
          <p:cNvSpPr txBox="1"/>
          <p:nvPr/>
        </p:nvSpPr>
        <p:spPr>
          <a:xfrm>
            <a:off x="6570035" y="1454152"/>
            <a:ext cx="23688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393" name="CuadroTexto 238">
            <a:extLst>
              <a:ext uri="{FF2B5EF4-FFF2-40B4-BE49-F238E27FC236}">
                <a16:creationId xmlns:a16="http://schemas.microsoft.com/office/drawing/2014/main" xmlns="" id="{9BF158B4-A5F3-5E48-B4DB-39777379900D}"/>
              </a:ext>
            </a:extLst>
          </p:cNvPr>
          <p:cNvSpPr txBox="1"/>
          <p:nvPr/>
        </p:nvSpPr>
        <p:spPr>
          <a:xfrm>
            <a:off x="6580788" y="1203247"/>
            <a:ext cx="142680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03</a:t>
            </a:r>
          </a:p>
        </p:txBody>
      </p:sp>
      <p:sp>
        <p:nvSpPr>
          <p:cNvPr id="1394" name="CuadroTexto 4">
            <a:extLst>
              <a:ext uri="{FF2B5EF4-FFF2-40B4-BE49-F238E27FC236}">
                <a16:creationId xmlns:a16="http://schemas.microsoft.com/office/drawing/2014/main" xmlns="" id="{AE5C2CA7-F65C-3E4E-870E-BD8C14591AA5}"/>
              </a:ext>
            </a:extLst>
          </p:cNvPr>
          <p:cNvSpPr txBox="1"/>
          <p:nvPr/>
        </p:nvSpPr>
        <p:spPr>
          <a:xfrm>
            <a:off x="9082784" y="1164859"/>
            <a:ext cx="23688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395" name="CuadroTexto 238">
            <a:extLst>
              <a:ext uri="{FF2B5EF4-FFF2-40B4-BE49-F238E27FC236}">
                <a16:creationId xmlns:a16="http://schemas.microsoft.com/office/drawing/2014/main" xmlns="" id="{06377CBA-AF5E-1C49-AD88-B517540E9BB5}"/>
              </a:ext>
            </a:extLst>
          </p:cNvPr>
          <p:cNvSpPr txBox="1"/>
          <p:nvPr/>
        </p:nvSpPr>
        <p:spPr>
          <a:xfrm>
            <a:off x="9093537" y="913954"/>
            <a:ext cx="142680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04</a:t>
            </a:r>
          </a:p>
        </p:txBody>
      </p:sp>
      <p:sp>
        <p:nvSpPr>
          <p:cNvPr id="54" name="CuadroTexto 238">
            <a:extLst>
              <a:ext uri="{FF2B5EF4-FFF2-40B4-BE49-F238E27FC236}">
                <a16:creationId xmlns:a16="http://schemas.microsoft.com/office/drawing/2014/main" xmlns="" id="{3CB7C2C2-2F61-4F37-A344-B7B1B330C2D5}"/>
              </a:ext>
            </a:extLst>
          </p:cNvPr>
          <p:cNvSpPr txBox="1"/>
          <p:nvPr/>
        </p:nvSpPr>
        <p:spPr>
          <a:xfrm>
            <a:off x="622719" y="343215"/>
            <a:ext cx="579972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roadmap Infographic</a:t>
            </a:r>
          </a:p>
        </p:txBody>
      </p:sp>
    </p:spTree>
    <p:extLst>
      <p:ext uri="{BB962C8B-B14F-4D97-AF65-F5344CB8AC3E}">
        <p14:creationId xmlns:p14="http://schemas.microsoft.com/office/powerpoint/2010/main" xmlns="" val="4293951873"/>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8000">
                                          <p:cBhvr additive="base">
                                            <p:cTn id="7" dur="500" fill="hold"/>
                                            <p:tgtEl>
                                              <p:spTgt spid="54"/>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0" presetClass="path" presetSubtype="0" accel="50000" decel="50000" fill="hold" nodeType="withEffect">
                                      <p:stCondLst>
                                        <p:cond delay="0"/>
                                      </p:stCondLst>
                                      <p:childTnLst>
                                        <p:animMotion origin="layout" path="M -0.96875 0.57848 L -1.45833E-6 -3.7037E-6 " pathEditMode="relative" rAng="0" ptsTypes="AA">
                                          <p:cBhvr>
                                            <p:cTn id="10" dur="1000" fill="hold"/>
                                            <p:tgtEl>
                                              <p:spTgt spid="1389"/>
                                            </p:tgtEl>
                                            <p:attrNameLst>
                                              <p:attrName>ppt_x</p:attrName>
                                              <p:attrName>ppt_y</p:attrName>
                                            </p:attrNameLst>
                                          </p:cBhvr>
                                          <p:rCtr x="48438" y="-28935"/>
                                        </p:animMotion>
                                      </p:childTnLst>
                                    </p:cTn>
                                  </p:par>
                                  <p:par>
                                    <p:cTn id="11" presetID="2" presetClass="entr" presetSubtype="1" fill="hold" nodeType="withEffect">
                                      <p:stCondLst>
                                        <p:cond delay="1000"/>
                                      </p:stCondLst>
                                      <p:childTnLst>
                                        <p:set>
                                          <p:cBhvr>
                                            <p:cTn id="12" dur="1" fill="hold">
                                              <p:stCondLst>
                                                <p:cond delay="0"/>
                                              </p:stCondLst>
                                            </p:cTn>
                                            <p:tgtEl>
                                              <p:spTgt spid="1351"/>
                                            </p:tgtEl>
                                            <p:attrNameLst>
                                              <p:attrName>style.visibility</p:attrName>
                                            </p:attrNameLst>
                                          </p:cBhvr>
                                          <p:to>
                                            <p:strVal val="visible"/>
                                          </p:to>
                                        </p:set>
                                        <p:anim calcmode="lin" valueType="num">
                                          <p:cBhvr additive="base">
                                            <p:cTn id="13" dur="750" fill="hold"/>
                                            <p:tgtEl>
                                              <p:spTgt spid="1351"/>
                                            </p:tgtEl>
                                            <p:attrNameLst>
                                              <p:attrName>ppt_x</p:attrName>
                                            </p:attrNameLst>
                                          </p:cBhvr>
                                          <p:tavLst>
                                            <p:tav tm="0">
                                              <p:val>
                                                <p:strVal val="#ppt_x"/>
                                              </p:val>
                                            </p:tav>
                                            <p:tav tm="100000">
                                              <p:val>
                                                <p:strVal val="#ppt_x"/>
                                              </p:val>
                                            </p:tav>
                                          </p:tavLst>
                                        </p:anim>
                                        <p:anim calcmode="lin" valueType="num">
                                          <p:cBhvr additive="base">
                                            <p:cTn id="14" dur="750" fill="hold"/>
                                            <p:tgtEl>
                                              <p:spTgt spid="1351"/>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1000"/>
                                      </p:stCondLst>
                                      <p:childTnLst>
                                        <p:set>
                                          <p:cBhvr>
                                            <p:cTn id="16" dur="1" fill="hold">
                                              <p:stCondLst>
                                                <p:cond delay="0"/>
                                              </p:stCondLst>
                                            </p:cTn>
                                            <p:tgtEl>
                                              <p:spTgt spid="1352"/>
                                            </p:tgtEl>
                                            <p:attrNameLst>
                                              <p:attrName>style.visibility</p:attrName>
                                            </p:attrNameLst>
                                          </p:cBhvr>
                                          <p:to>
                                            <p:strVal val="visible"/>
                                          </p:to>
                                        </p:set>
                                        <p:anim calcmode="lin" valueType="num">
                                          <p:cBhvr additive="base">
                                            <p:cTn id="17" dur="750" fill="hold"/>
                                            <p:tgtEl>
                                              <p:spTgt spid="1352"/>
                                            </p:tgtEl>
                                            <p:attrNameLst>
                                              <p:attrName>ppt_x</p:attrName>
                                            </p:attrNameLst>
                                          </p:cBhvr>
                                          <p:tavLst>
                                            <p:tav tm="0">
                                              <p:val>
                                                <p:strVal val="#ppt_x"/>
                                              </p:val>
                                            </p:tav>
                                            <p:tav tm="100000">
                                              <p:val>
                                                <p:strVal val="#ppt_x"/>
                                              </p:val>
                                            </p:tav>
                                          </p:tavLst>
                                        </p:anim>
                                        <p:anim calcmode="lin" valueType="num">
                                          <p:cBhvr additive="base">
                                            <p:cTn id="18" dur="750" fill="hold"/>
                                            <p:tgtEl>
                                              <p:spTgt spid="1352"/>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1000"/>
                                      </p:stCondLst>
                                      <p:childTnLst>
                                        <p:set>
                                          <p:cBhvr>
                                            <p:cTn id="20" dur="1" fill="hold">
                                              <p:stCondLst>
                                                <p:cond delay="0"/>
                                              </p:stCondLst>
                                            </p:cTn>
                                            <p:tgtEl>
                                              <p:spTgt spid="1355"/>
                                            </p:tgtEl>
                                            <p:attrNameLst>
                                              <p:attrName>style.visibility</p:attrName>
                                            </p:attrNameLst>
                                          </p:cBhvr>
                                          <p:to>
                                            <p:strVal val="visible"/>
                                          </p:to>
                                        </p:set>
                                        <p:anim calcmode="lin" valueType="num">
                                          <p:cBhvr additive="base">
                                            <p:cTn id="21" dur="750" fill="hold"/>
                                            <p:tgtEl>
                                              <p:spTgt spid="1355"/>
                                            </p:tgtEl>
                                            <p:attrNameLst>
                                              <p:attrName>ppt_x</p:attrName>
                                            </p:attrNameLst>
                                          </p:cBhvr>
                                          <p:tavLst>
                                            <p:tav tm="0">
                                              <p:val>
                                                <p:strVal val="#ppt_x"/>
                                              </p:val>
                                            </p:tav>
                                            <p:tav tm="100000">
                                              <p:val>
                                                <p:strVal val="#ppt_x"/>
                                              </p:val>
                                            </p:tav>
                                          </p:tavLst>
                                        </p:anim>
                                        <p:anim calcmode="lin" valueType="num">
                                          <p:cBhvr additive="base">
                                            <p:cTn id="22" dur="750" fill="hold"/>
                                            <p:tgtEl>
                                              <p:spTgt spid="1355"/>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1000"/>
                                      </p:stCondLst>
                                      <p:childTnLst>
                                        <p:set>
                                          <p:cBhvr>
                                            <p:cTn id="24" dur="1" fill="hold">
                                              <p:stCondLst>
                                                <p:cond delay="0"/>
                                              </p:stCondLst>
                                            </p:cTn>
                                            <p:tgtEl>
                                              <p:spTgt spid="1358"/>
                                            </p:tgtEl>
                                            <p:attrNameLst>
                                              <p:attrName>style.visibility</p:attrName>
                                            </p:attrNameLst>
                                          </p:cBhvr>
                                          <p:to>
                                            <p:strVal val="visible"/>
                                          </p:to>
                                        </p:set>
                                        <p:anim calcmode="lin" valueType="num">
                                          <p:cBhvr additive="base">
                                            <p:cTn id="25" dur="750" fill="hold"/>
                                            <p:tgtEl>
                                              <p:spTgt spid="1358"/>
                                            </p:tgtEl>
                                            <p:attrNameLst>
                                              <p:attrName>ppt_x</p:attrName>
                                            </p:attrNameLst>
                                          </p:cBhvr>
                                          <p:tavLst>
                                            <p:tav tm="0">
                                              <p:val>
                                                <p:strVal val="#ppt_x"/>
                                              </p:val>
                                            </p:tav>
                                            <p:tav tm="100000">
                                              <p:val>
                                                <p:strVal val="#ppt_x"/>
                                              </p:val>
                                            </p:tav>
                                          </p:tavLst>
                                        </p:anim>
                                        <p:anim calcmode="lin" valueType="num">
                                          <p:cBhvr additive="base">
                                            <p:cTn id="26" dur="750" fill="hold"/>
                                            <p:tgtEl>
                                              <p:spTgt spid="1358"/>
                                            </p:tgtEl>
                                            <p:attrNameLst>
                                              <p:attrName>ppt_y</p:attrName>
                                            </p:attrNameLst>
                                          </p:cBhvr>
                                          <p:tavLst>
                                            <p:tav tm="0">
                                              <p:val>
                                                <p:strVal val="0-#ppt_h/2"/>
                                              </p:val>
                                            </p:tav>
                                            <p:tav tm="100000">
                                              <p:val>
                                                <p:strVal val="#ppt_y"/>
                                              </p:val>
                                            </p:tav>
                                          </p:tavLst>
                                        </p:anim>
                                      </p:childTnLst>
                                    </p:cTn>
                                  </p:par>
                                  <p:par>
                                    <p:cTn id="27" presetID="10" presetClass="entr" presetSubtype="0" fill="hold" grpId="0" nodeType="withEffect">
                                      <p:stCondLst>
                                        <p:cond delay="1750"/>
                                      </p:stCondLst>
                                      <p:childTnLst>
                                        <p:set>
                                          <p:cBhvr>
                                            <p:cTn id="28" dur="1" fill="hold">
                                              <p:stCondLst>
                                                <p:cond delay="0"/>
                                              </p:stCondLst>
                                            </p:cTn>
                                            <p:tgtEl>
                                              <p:spTgt spid="1388"/>
                                            </p:tgtEl>
                                            <p:attrNameLst>
                                              <p:attrName>style.visibility</p:attrName>
                                            </p:attrNameLst>
                                          </p:cBhvr>
                                          <p:to>
                                            <p:strVal val="visible"/>
                                          </p:to>
                                        </p:set>
                                        <p:animEffect transition="in" filter="fade">
                                          <p:cBhvr>
                                            <p:cTn id="29" dur="750"/>
                                            <p:tgtEl>
                                              <p:spTgt spid="1388"/>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1387"/>
                                            </p:tgtEl>
                                            <p:attrNameLst>
                                              <p:attrName>style.visibility</p:attrName>
                                            </p:attrNameLst>
                                          </p:cBhvr>
                                          <p:to>
                                            <p:strVal val="visible"/>
                                          </p:to>
                                        </p:set>
                                        <p:animEffect transition="in" filter="fade">
                                          <p:cBhvr>
                                            <p:cTn id="32" dur="750"/>
                                            <p:tgtEl>
                                              <p:spTgt spid="1387"/>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1391"/>
                                            </p:tgtEl>
                                            <p:attrNameLst>
                                              <p:attrName>style.visibility</p:attrName>
                                            </p:attrNameLst>
                                          </p:cBhvr>
                                          <p:to>
                                            <p:strVal val="visible"/>
                                          </p:to>
                                        </p:set>
                                        <p:animEffect transition="in" filter="fade">
                                          <p:cBhvr>
                                            <p:cTn id="35" dur="750"/>
                                            <p:tgtEl>
                                              <p:spTgt spid="1391"/>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1390"/>
                                            </p:tgtEl>
                                            <p:attrNameLst>
                                              <p:attrName>style.visibility</p:attrName>
                                            </p:attrNameLst>
                                          </p:cBhvr>
                                          <p:to>
                                            <p:strVal val="visible"/>
                                          </p:to>
                                        </p:set>
                                        <p:animEffect transition="in" filter="fade">
                                          <p:cBhvr>
                                            <p:cTn id="38" dur="750"/>
                                            <p:tgtEl>
                                              <p:spTgt spid="1390"/>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1393"/>
                                            </p:tgtEl>
                                            <p:attrNameLst>
                                              <p:attrName>style.visibility</p:attrName>
                                            </p:attrNameLst>
                                          </p:cBhvr>
                                          <p:to>
                                            <p:strVal val="visible"/>
                                          </p:to>
                                        </p:set>
                                        <p:animEffect transition="in" filter="fade">
                                          <p:cBhvr>
                                            <p:cTn id="41" dur="750"/>
                                            <p:tgtEl>
                                              <p:spTgt spid="1393"/>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392"/>
                                            </p:tgtEl>
                                            <p:attrNameLst>
                                              <p:attrName>style.visibility</p:attrName>
                                            </p:attrNameLst>
                                          </p:cBhvr>
                                          <p:to>
                                            <p:strVal val="visible"/>
                                          </p:to>
                                        </p:set>
                                        <p:animEffect transition="in" filter="fade">
                                          <p:cBhvr>
                                            <p:cTn id="44" dur="750"/>
                                            <p:tgtEl>
                                              <p:spTgt spid="1392"/>
                                            </p:tgtEl>
                                          </p:cBhvr>
                                        </p:animEffect>
                                      </p:childTnLst>
                                    </p:cTn>
                                  </p:par>
                                  <p:par>
                                    <p:cTn id="45" presetID="10" presetClass="entr" presetSubtype="0" fill="hold" grpId="0" nodeType="withEffect">
                                      <p:stCondLst>
                                        <p:cond delay="1750"/>
                                      </p:stCondLst>
                                      <p:childTnLst>
                                        <p:set>
                                          <p:cBhvr>
                                            <p:cTn id="46" dur="1" fill="hold">
                                              <p:stCondLst>
                                                <p:cond delay="0"/>
                                              </p:stCondLst>
                                            </p:cTn>
                                            <p:tgtEl>
                                              <p:spTgt spid="1395"/>
                                            </p:tgtEl>
                                            <p:attrNameLst>
                                              <p:attrName>style.visibility</p:attrName>
                                            </p:attrNameLst>
                                          </p:cBhvr>
                                          <p:to>
                                            <p:strVal val="visible"/>
                                          </p:to>
                                        </p:set>
                                        <p:animEffect transition="in" filter="fade">
                                          <p:cBhvr>
                                            <p:cTn id="47" dur="750"/>
                                            <p:tgtEl>
                                              <p:spTgt spid="1395"/>
                                            </p:tgtEl>
                                          </p:cBhvr>
                                        </p:animEffect>
                                      </p:childTnLst>
                                    </p:cTn>
                                  </p:par>
                                  <p:par>
                                    <p:cTn id="48" presetID="10" presetClass="entr" presetSubtype="0" fill="hold" grpId="0" nodeType="withEffect">
                                      <p:stCondLst>
                                        <p:cond delay="1750"/>
                                      </p:stCondLst>
                                      <p:childTnLst>
                                        <p:set>
                                          <p:cBhvr>
                                            <p:cTn id="49" dur="1" fill="hold">
                                              <p:stCondLst>
                                                <p:cond delay="0"/>
                                              </p:stCondLst>
                                            </p:cTn>
                                            <p:tgtEl>
                                              <p:spTgt spid="1394"/>
                                            </p:tgtEl>
                                            <p:attrNameLst>
                                              <p:attrName>style.visibility</p:attrName>
                                            </p:attrNameLst>
                                          </p:cBhvr>
                                          <p:to>
                                            <p:strVal val="visible"/>
                                          </p:to>
                                        </p:set>
                                        <p:animEffect transition="in" filter="fade">
                                          <p:cBhvr>
                                            <p:cTn id="50" dur="750"/>
                                            <p:tgtEl>
                                              <p:spTgt spid="1394"/>
                                            </p:tgtEl>
                                          </p:cBhvr>
                                        </p:animEffect>
                                      </p:childTnLst>
                                    </p:cTn>
                                  </p:par>
                                  <p:par>
                                    <p:cTn id="51" presetID="10" presetClass="entr" presetSubtype="0" fill="hold" nodeType="withEffect">
                                      <p:stCondLst>
                                        <p:cond delay="1750"/>
                                      </p:stCondLst>
                                      <p:childTnLst>
                                        <p:set>
                                          <p:cBhvr>
                                            <p:cTn id="52" dur="1" fill="hold">
                                              <p:stCondLst>
                                                <p:cond delay="0"/>
                                              </p:stCondLst>
                                            </p:cTn>
                                            <p:tgtEl>
                                              <p:spTgt spid="1372"/>
                                            </p:tgtEl>
                                            <p:attrNameLst>
                                              <p:attrName>style.visibility</p:attrName>
                                            </p:attrNameLst>
                                          </p:cBhvr>
                                          <p:to>
                                            <p:strVal val="visible"/>
                                          </p:to>
                                        </p:set>
                                        <p:animEffect transition="in" filter="fade">
                                          <p:cBhvr>
                                            <p:cTn id="53" dur="750"/>
                                            <p:tgtEl>
                                              <p:spTgt spid="1372"/>
                                            </p:tgtEl>
                                          </p:cBhvr>
                                        </p:animEffect>
                                      </p:childTnLst>
                                    </p:cTn>
                                  </p:par>
                                  <p:par>
                                    <p:cTn id="54" presetID="10" presetClass="entr" presetSubtype="0" fill="hold" nodeType="withEffect">
                                      <p:stCondLst>
                                        <p:cond delay="1750"/>
                                      </p:stCondLst>
                                      <p:childTnLst>
                                        <p:set>
                                          <p:cBhvr>
                                            <p:cTn id="55" dur="1" fill="hold">
                                              <p:stCondLst>
                                                <p:cond delay="0"/>
                                              </p:stCondLst>
                                            </p:cTn>
                                            <p:tgtEl>
                                              <p:spTgt spid="1369"/>
                                            </p:tgtEl>
                                            <p:attrNameLst>
                                              <p:attrName>style.visibility</p:attrName>
                                            </p:attrNameLst>
                                          </p:cBhvr>
                                          <p:to>
                                            <p:strVal val="visible"/>
                                          </p:to>
                                        </p:set>
                                        <p:animEffect transition="in" filter="fade">
                                          <p:cBhvr>
                                            <p:cTn id="56" dur="750"/>
                                            <p:tgtEl>
                                              <p:spTgt spid="1369"/>
                                            </p:tgtEl>
                                          </p:cBhvr>
                                        </p:animEffect>
                                      </p:childTnLst>
                                    </p:cTn>
                                  </p:par>
                                  <p:par>
                                    <p:cTn id="57" presetID="10" presetClass="entr" presetSubtype="0" fill="hold" nodeType="withEffect">
                                      <p:stCondLst>
                                        <p:cond delay="1750"/>
                                      </p:stCondLst>
                                      <p:childTnLst>
                                        <p:set>
                                          <p:cBhvr>
                                            <p:cTn id="58" dur="1" fill="hold">
                                              <p:stCondLst>
                                                <p:cond delay="0"/>
                                              </p:stCondLst>
                                            </p:cTn>
                                            <p:tgtEl>
                                              <p:spTgt spid="1361"/>
                                            </p:tgtEl>
                                            <p:attrNameLst>
                                              <p:attrName>style.visibility</p:attrName>
                                            </p:attrNameLst>
                                          </p:cBhvr>
                                          <p:to>
                                            <p:strVal val="visible"/>
                                          </p:to>
                                        </p:set>
                                        <p:animEffect transition="in" filter="fade">
                                          <p:cBhvr>
                                            <p:cTn id="59" dur="750"/>
                                            <p:tgtEl>
                                              <p:spTgt spid="1361"/>
                                            </p:tgtEl>
                                          </p:cBhvr>
                                        </p:animEffect>
                                      </p:childTnLst>
                                    </p:cTn>
                                  </p:par>
                                  <p:par>
                                    <p:cTn id="60" presetID="10" presetClass="entr" presetSubtype="0" fill="hold" nodeType="withEffect">
                                      <p:stCondLst>
                                        <p:cond delay="1750"/>
                                      </p:stCondLst>
                                      <p:childTnLst>
                                        <p:set>
                                          <p:cBhvr>
                                            <p:cTn id="61" dur="1" fill="hold">
                                              <p:stCondLst>
                                                <p:cond delay="0"/>
                                              </p:stCondLst>
                                            </p:cTn>
                                            <p:tgtEl>
                                              <p:spTgt spid="1376"/>
                                            </p:tgtEl>
                                            <p:attrNameLst>
                                              <p:attrName>style.visibility</p:attrName>
                                            </p:attrNameLst>
                                          </p:cBhvr>
                                          <p:to>
                                            <p:strVal val="visible"/>
                                          </p:to>
                                        </p:set>
                                        <p:animEffect transition="in" filter="fade">
                                          <p:cBhvr>
                                            <p:cTn id="62" dur="750"/>
                                            <p:tgtEl>
                                              <p:spTgt spid="1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 grpId="0"/>
          <p:bldP spid="1388" grpId="0"/>
          <p:bldP spid="1390" grpId="0"/>
          <p:bldP spid="1391" grpId="0"/>
          <p:bldP spid="1392" grpId="0"/>
          <p:bldP spid="1393" grpId="0"/>
          <p:bldP spid="1394" grpId="0"/>
          <p:bldP spid="1395" grpId="0"/>
          <p:bldP spid="5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par>
                                    <p:cTn id="9" presetID="0" presetClass="path" presetSubtype="0" accel="50000" decel="50000" fill="hold" nodeType="withEffect">
                                      <p:stCondLst>
                                        <p:cond delay="0"/>
                                      </p:stCondLst>
                                      <p:childTnLst>
                                        <p:animMotion origin="layout" path="M -0.96875 0.57848 L -1.45833E-6 -3.7037E-6 " pathEditMode="relative" rAng="0" ptsTypes="AA">
                                          <p:cBhvr>
                                            <p:cTn id="10" dur="1000" fill="hold"/>
                                            <p:tgtEl>
                                              <p:spTgt spid="1389"/>
                                            </p:tgtEl>
                                            <p:attrNameLst>
                                              <p:attrName>ppt_x</p:attrName>
                                              <p:attrName>ppt_y</p:attrName>
                                            </p:attrNameLst>
                                          </p:cBhvr>
                                          <p:rCtr x="48438" y="-28935"/>
                                        </p:animMotion>
                                      </p:childTnLst>
                                    </p:cTn>
                                  </p:par>
                                  <p:par>
                                    <p:cTn id="11" presetID="2" presetClass="entr" presetSubtype="1" fill="hold" nodeType="withEffect">
                                      <p:stCondLst>
                                        <p:cond delay="1000"/>
                                      </p:stCondLst>
                                      <p:childTnLst>
                                        <p:set>
                                          <p:cBhvr>
                                            <p:cTn id="12" dur="1" fill="hold">
                                              <p:stCondLst>
                                                <p:cond delay="0"/>
                                              </p:stCondLst>
                                            </p:cTn>
                                            <p:tgtEl>
                                              <p:spTgt spid="1351"/>
                                            </p:tgtEl>
                                            <p:attrNameLst>
                                              <p:attrName>style.visibility</p:attrName>
                                            </p:attrNameLst>
                                          </p:cBhvr>
                                          <p:to>
                                            <p:strVal val="visible"/>
                                          </p:to>
                                        </p:set>
                                        <p:anim calcmode="lin" valueType="num">
                                          <p:cBhvr additive="base">
                                            <p:cTn id="13" dur="750" fill="hold"/>
                                            <p:tgtEl>
                                              <p:spTgt spid="1351"/>
                                            </p:tgtEl>
                                            <p:attrNameLst>
                                              <p:attrName>ppt_x</p:attrName>
                                            </p:attrNameLst>
                                          </p:cBhvr>
                                          <p:tavLst>
                                            <p:tav tm="0">
                                              <p:val>
                                                <p:strVal val="#ppt_x"/>
                                              </p:val>
                                            </p:tav>
                                            <p:tav tm="100000">
                                              <p:val>
                                                <p:strVal val="#ppt_x"/>
                                              </p:val>
                                            </p:tav>
                                          </p:tavLst>
                                        </p:anim>
                                        <p:anim calcmode="lin" valueType="num">
                                          <p:cBhvr additive="base">
                                            <p:cTn id="14" dur="750" fill="hold"/>
                                            <p:tgtEl>
                                              <p:spTgt spid="1351"/>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1000"/>
                                      </p:stCondLst>
                                      <p:childTnLst>
                                        <p:set>
                                          <p:cBhvr>
                                            <p:cTn id="16" dur="1" fill="hold">
                                              <p:stCondLst>
                                                <p:cond delay="0"/>
                                              </p:stCondLst>
                                            </p:cTn>
                                            <p:tgtEl>
                                              <p:spTgt spid="1352"/>
                                            </p:tgtEl>
                                            <p:attrNameLst>
                                              <p:attrName>style.visibility</p:attrName>
                                            </p:attrNameLst>
                                          </p:cBhvr>
                                          <p:to>
                                            <p:strVal val="visible"/>
                                          </p:to>
                                        </p:set>
                                        <p:anim calcmode="lin" valueType="num">
                                          <p:cBhvr additive="base">
                                            <p:cTn id="17" dur="750" fill="hold"/>
                                            <p:tgtEl>
                                              <p:spTgt spid="1352"/>
                                            </p:tgtEl>
                                            <p:attrNameLst>
                                              <p:attrName>ppt_x</p:attrName>
                                            </p:attrNameLst>
                                          </p:cBhvr>
                                          <p:tavLst>
                                            <p:tav tm="0">
                                              <p:val>
                                                <p:strVal val="#ppt_x"/>
                                              </p:val>
                                            </p:tav>
                                            <p:tav tm="100000">
                                              <p:val>
                                                <p:strVal val="#ppt_x"/>
                                              </p:val>
                                            </p:tav>
                                          </p:tavLst>
                                        </p:anim>
                                        <p:anim calcmode="lin" valueType="num">
                                          <p:cBhvr additive="base">
                                            <p:cTn id="18" dur="750" fill="hold"/>
                                            <p:tgtEl>
                                              <p:spTgt spid="1352"/>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1000"/>
                                      </p:stCondLst>
                                      <p:childTnLst>
                                        <p:set>
                                          <p:cBhvr>
                                            <p:cTn id="20" dur="1" fill="hold">
                                              <p:stCondLst>
                                                <p:cond delay="0"/>
                                              </p:stCondLst>
                                            </p:cTn>
                                            <p:tgtEl>
                                              <p:spTgt spid="1355"/>
                                            </p:tgtEl>
                                            <p:attrNameLst>
                                              <p:attrName>style.visibility</p:attrName>
                                            </p:attrNameLst>
                                          </p:cBhvr>
                                          <p:to>
                                            <p:strVal val="visible"/>
                                          </p:to>
                                        </p:set>
                                        <p:anim calcmode="lin" valueType="num">
                                          <p:cBhvr additive="base">
                                            <p:cTn id="21" dur="750" fill="hold"/>
                                            <p:tgtEl>
                                              <p:spTgt spid="1355"/>
                                            </p:tgtEl>
                                            <p:attrNameLst>
                                              <p:attrName>ppt_x</p:attrName>
                                            </p:attrNameLst>
                                          </p:cBhvr>
                                          <p:tavLst>
                                            <p:tav tm="0">
                                              <p:val>
                                                <p:strVal val="#ppt_x"/>
                                              </p:val>
                                            </p:tav>
                                            <p:tav tm="100000">
                                              <p:val>
                                                <p:strVal val="#ppt_x"/>
                                              </p:val>
                                            </p:tav>
                                          </p:tavLst>
                                        </p:anim>
                                        <p:anim calcmode="lin" valueType="num">
                                          <p:cBhvr additive="base">
                                            <p:cTn id="22" dur="750" fill="hold"/>
                                            <p:tgtEl>
                                              <p:spTgt spid="1355"/>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1000"/>
                                      </p:stCondLst>
                                      <p:childTnLst>
                                        <p:set>
                                          <p:cBhvr>
                                            <p:cTn id="24" dur="1" fill="hold">
                                              <p:stCondLst>
                                                <p:cond delay="0"/>
                                              </p:stCondLst>
                                            </p:cTn>
                                            <p:tgtEl>
                                              <p:spTgt spid="1358"/>
                                            </p:tgtEl>
                                            <p:attrNameLst>
                                              <p:attrName>style.visibility</p:attrName>
                                            </p:attrNameLst>
                                          </p:cBhvr>
                                          <p:to>
                                            <p:strVal val="visible"/>
                                          </p:to>
                                        </p:set>
                                        <p:anim calcmode="lin" valueType="num">
                                          <p:cBhvr additive="base">
                                            <p:cTn id="25" dur="750" fill="hold"/>
                                            <p:tgtEl>
                                              <p:spTgt spid="1358"/>
                                            </p:tgtEl>
                                            <p:attrNameLst>
                                              <p:attrName>ppt_x</p:attrName>
                                            </p:attrNameLst>
                                          </p:cBhvr>
                                          <p:tavLst>
                                            <p:tav tm="0">
                                              <p:val>
                                                <p:strVal val="#ppt_x"/>
                                              </p:val>
                                            </p:tav>
                                            <p:tav tm="100000">
                                              <p:val>
                                                <p:strVal val="#ppt_x"/>
                                              </p:val>
                                            </p:tav>
                                          </p:tavLst>
                                        </p:anim>
                                        <p:anim calcmode="lin" valueType="num">
                                          <p:cBhvr additive="base">
                                            <p:cTn id="26" dur="750" fill="hold"/>
                                            <p:tgtEl>
                                              <p:spTgt spid="1358"/>
                                            </p:tgtEl>
                                            <p:attrNameLst>
                                              <p:attrName>ppt_y</p:attrName>
                                            </p:attrNameLst>
                                          </p:cBhvr>
                                          <p:tavLst>
                                            <p:tav tm="0">
                                              <p:val>
                                                <p:strVal val="0-#ppt_h/2"/>
                                              </p:val>
                                            </p:tav>
                                            <p:tav tm="100000">
                                              <p:val>
                                                <p:strVal val="#ppt_y"/>
                                              </p:val>
                                            </p:tav>
                                          </p:tavLst>
                                        </p:anim>
                                      </p:childTnLst>
                                    </p:cTn>
                                  </p:par>
                                  <p:par>
                                    <p:cTn id="27" presetID="10" presetClass="entr" presetSubtype="0" fill="hold" grpId="0" nodeType="withEffect">
                                      <p:stCondLst>
                                        <p:cond delay="1750"/>
                                      </p:stCondLst>
                                      <p:childTnLst>
                                        <p:set>
                                          <p:cBhvr>
                                            <p:cTn id="28" dur="1" fill="hold">
                                              <p:stCondLst>
                                                <p:cond delay="0"/>
                                              </p:stCondLst>
                                            </p:cTn>
                                            <p:tgtEl>
                                              <p:spTgt spid="1388"/>
                                            </p:tgtEl>
                                            <p:attrNameLst>
                                              <p:attrName>style.visibility</p:attrName>
                                            </p:attrNameLst>
                                          </p:cBhvr>
                                          <p:to>
                                            <p:strVal val="visible"/>
                                          </p:to>
                                        </p:set>
                                        <p:animEffect transition="in" filter="fade">
                                          <p:cBhvr>
                                            <p:cTn id="29" dur="750"/>
                                            <p:tgtEl>
                                              <p:spTgt spid="1388"/>
                                            </p:tgtEl>
                                          </p:cBhvr>
                                        </p:animEffect>
                                      </p:childTnLst>
                                    </p:cTn>
                                  </p:par>
                                  <p:par>
                                    <p:cTn id="30" presetID="10" presetClass="entr" presetSubtype="0" fill="hold" grpId="0" nodeType="withEffect">
                                      <p:stCondLst>
                                        <p:cond delay="1750"/>
                                      </p:stCondLst>
                                      <p:childTnLst>
                                        <p:set>
                                          <p:cBhvr>
                                            <p:cTn id="31" dur="1" fill="hold">
                                              <p:stCondLst>
                                                <p:cond delay="0"/>
                                              </p:stCondLst>
                                            </p:cTn>
                                            <p:tgtEl>
                                              <p:spTgt spid="1387"/>
                                            </p:tgtEl>
                                            <p:attrNameLst>
                                              <p:attrName>style.visibility</p:attrName>
                                            </p:attrNameLst>
                                          </p:cBhvr>
                                          <p:to>
                                            <p:strVal val="visible"/>
                                          </p:to>
                                        </p:set>
                                        <p:animEffect transition="in" filter="fade">
                                          <p:cBhvr>
                                            <p:cTn id="32" dur="750"/>
                                            <p:tgtEl>
                                              <p:spTgt spid="1387"/>
                                            </p:tgtEl>
                                          </p:cBhvr>
                                        </p:animEffect>
                                      </p:childTnLst>
                                    </p:cTn>
                                  </p:par>
                                  <p:par>
                                    <p:cTn id="33" presetID="10" presetClass="entr" presetSubtype="0" fill="hold" grpId="0" nodeType="withEffect">
                                      <p:stCondLst>
                                        <p:cond delay="1750"/>
                                      </p:stCondLst>
                                      <p:childTnLst>
                                        <p:set>
                                          <p:cBhvr>
                                            <p:cTn id="34" dur="1" fill="hold">
                                              <p:stCondLst>
                                                <p:cond delay="0"/>
                                              </p:stCondLst>
                                            </p:cTn>
                                            <p:tgtEl>
                                              <p:spTgt spid="1391"/>
                                            </p:tgtEl>
                                            <p:attrNameLst>
                                              <p:attrName>style.visibility</p:attrName>
                                            </p:attrNameLst>
                                          </p:cBhvr>
                                          <p:to>
                                            <p:strVal val="visible"/>
                                          </p:to>
                                        </p:set>
                                        <p:animEffect transition="in" filter="fade">
                                          <p:cBhvr>
                                            <p:cTn id="35" dur="750"/>
                                            <p:tgtEl>
                                              <p:spTgt spid="1391"/>
                                            </p:tgtEl>
                                          </p:cBhvr>
                                        </p:animEffect>
                                      </p:childTnLst>
                                    </p:cTn>
                                  </p:par>
                                  <p:par>
                                    <p:cTn id="36" presetID="10" presetClass="entr" presetSubtype="0" fill="hold" grpId="0" nodeType="withEffect">
                                      <p:stCondLst>
                                        <p:cond delay="1750"/>
                                      </p:stCondLst>
                                      <p:childTnLst>
                                        <p:set>
                                          <p:cBhvr>
                                            <p:cTn id="37" dur="1" fill="hold">
                                              <p:stCondLst>
                                                <p:cond delay="0"/>
                                              </p:stCondLst>
                                            </p:cTn>
                                            <p:tgtEl>
                                              <p:spTgt spid="1390"/>
                                            </p:tgtEl>
                                            <p:attrNameLst>
                                              <p:attrName>style.visibility</p:attrName>
                                            </p:attrNameLst>
                                          </p:cBhvr>
                                          <p:to>
                                            <p:strVal val="visible"/>
                                          </p:to>
                                        </p:set>
                                        <p:animEffect transition="in" filter="fade">
                                          <p:cBhvr>
                                            <p:cTn id="38" dur="750"/>
                                            <p:tgtEl>
                                              <p:spTgt spid="1390"/>
                                            </p:tgtEl>
                                          </p:cBhvr>
                                        </p:animEffect>
                                      </p:childTnLst>
                                    </p:cTn>
                                  </p:par>
                                  <p:par>
                                    <p:cTn id="39" presetID="10" presetClass="entr" presetSubtype="0" fill="hold" grpId="0" nodeType="withEffect">
                                      <p:stCondLst>
                                        <p:cond delay="1750"/>
                                      </p:stCondLst>
                                      <p:childTnLst>
                                        <p:set>
                                          <p:cBhvr>
                                            <p:cTn id="40" dur="1" fill="hold">
                                              <p:stCondLst>
                                                <p:cond delay="0"/>
                                              </p:stCondLst>
                                            </p:cTn>
                                            <p:tgtEl>
                                              <p:spTgt spid="1393"/>
                                            </p:tgtEl>
                                            <p:attrNameLst>
                                              <p:attrName>style.visibility</p:attrName>
                                            </p:attrNameLst>
                                          </p:cBhvr>
                                          <p:to>
                                            <p:strVal val="visible"/>
                                          </p:to>
                                        </p:set>
                                        <p:animEffect transition="in" filter="fade">
                                          <p:cBhvr>
                                            <p:cTn id="41" dur="750"/>
                                            <p:tgtEl>
                                              <p:spTgt spid="1393"/>
                                            </p:tgtEl>
                                          </p:cBhvr>
                                        </p:animEffect>
                                      </p:childTnLst>
                                    </p:cTn>
                                  </p:par>
                                  <p:par>
                                    <p:cTn id="42" presetID="10" presetClass="entr" presetSubtype="0" fill="hold" grpId="0" nodeType="withEffect">
                                      <p:stCondLst>
                                        <p:cond delay="1750"/>
                                      </p:stCondLst>
                                      <p:childTnLst>
                                        <p:set>
                                          <p:cBhvr>
                                            <p:cTn id="43" dur="1" fill="hold">
                                              <p:stCondLst>
                                                <p:cond delay="0"/>
                                              </p:stCondLst>
                                            </p:cTn>
                                            <p:tgtEl>
                                              <p:spTgt spid="1392"/>
                                            </p:tgtEl>
                                            <p:attrNameLst>
                                              <p:attrName>style.visibility</p:attrName>
                                            </p:attrNameLst>
                                          </p:cBhvr>
                                          <p:to>
                                            <p:strVal val="visible"/>
                                          </p:to>
                                        </p:set>
                                        <p:animEffect transition="in" filter="fade">
                                          <p:cBhvr>
                                            <p:cTn id="44" dur="750"/>
                                            <p:tgtEl>
                                              <p:spTgt spid="1392"/>
                                            </p:tgtEl>
                                          </p:cBhvr>
                                        </p:animEffect>
                                      </p:childTnLst>
                                    </p:cTn>
                                  </p:par>
                                  <p:par>
                                    <p:cTn id="45" presetID="10" presetClass="entr" presetSubtype="0" fill="hold" grpId="0" nodeType="withEffect">
                                      <p:stCondLst>
                                        <p:cond delay="1750"/>
                                      </p:stCondLst>
                                      <p:childTnLst>
                                        <p:set>
                                          <p:cBhvr>
                                            <p:cTn id="46" dur="1" fill="hold">
                                              <p:stCondLst>
                                                <p:cond delay="0"/>
                                              </p:stCondLst>
                                            </p:cTn>
                                            <p:tgtEl>
                                              <p:spTgt spid="1395"/>
                                            </p:tgtEl>
                                            <p:attrNameLst>
                                              <p:attrName>style.visibility</p:attrName>
                                            </p:attrNameLst>
                                          </p:cBhvr>
                                          <p:to>
                                            <p:strVal val="visible"/>
                                          </p:to>
                                        </p:set>
                                        <p:animEffect transition="in" filter="fade">
                                          <p:cBhvr>
                                            <p:cTn id="47" dur="750"/>
                                            <p:tgtEl>
                                              <p:spTgt spid="1395"/>
                                            </p:tgtEl>
                                          </p:cBhvr>
                                        </p:animEffect>
                                      </p:childTnLst>
                                    </p:cTn>
                                  </p:par>
                                  <p:par>
                                    <p:cTn id="48" presetID="10" presetClass="entr" presetSubtype="0" fill="hold" grpId="0" nodeType="withEffect">
                                      <p:stCondLst>
                                        <p:cond delay="1750"/>
                                      </p:stCondLst>
                                      <p:childTnLst>
                                        <p:set>
                                          <p:cBhvr>
                                            <p:cTn id="49" dur="1" fill="hold">
                                              <p:stCondLst>
                                                <p:cond delay="0"/>
                                              </p:stCondLst>
                                            </p:cTn>
                                            <p:tgtEl>
                                              <p:spTgt spid="1394"/>
                                            </p:tgtEl>
                                            <p:attrNameLst>
                                              <p:attrName>style.visibility</p:attrName>
                                            </p:attrNameLst>
                                          </p:cBhvr>
                                          <p:to>
                                            <p:strVal val="visible"/>
                                          </p:to>
                                        </p:set>
                                        <p:animEffect transition="in" filter="fade">
                                          <p:cBhvr>
                                            <p:cTn id="50" dur="750"/>
                                            <p:tgtEl>
                                              <p:spTgt spid="1394"/>
                                            </p:tgtEl>
                                          </p:cBhvr>
                                        </p:animEffect>
                                      </p:childTnLst>
                                    </p:cTn>
                                  </p:par>
                                  <p:par>
                                    <p:cTn id="51" presetID="10" presetClass="entr" presetSubtype="0" fill="hold" nodeType="withEffect">
                                      <p:stCondLst>
                                        <p:cond delay="1750"/>
                                      </p:stCondLst>
                                      <p:childTnLst>
                                        <p:set>
                                          <p:cBhvr>
                                            <p:cTn id="52" dur="1" fill="hold">
                                              <p:stCondLst>
                                                <p:cond delay="0"/>
                                              </p:stCondLst>
                                            </p:cTn>
                                            <p:tgtEl>
                                              <p:spTgt spid="1372"/>
                                            </p:tgtEl>
                                            <p:attrNameLst>
                                              <p:attrName>style.visibility</p:attrName>
                                            </p:attrNameLst>
                                          </p:cBhvr>
                                          <p:to>
                                            <p:strVal val="visible"/>
                                          </p:to>
                                        </p:set>
                                        <p:animEffect transition="in" filter="fade">
                                          <p:cBhvr>
                                            <p:cTn id="53" dur="750"/>
                                            <p:tgtEl>
                                              <p:spTgt spid="1372"/>
                                            </p:tgtEl>
                                          </p:cBhvr>
                                        </p:animEffect>
                                      </p:childTnLst>
                                    </p:cTn>
                                  </p:par>
                                  <p:par>
                                    <p:cTn id="54" presetID="10" presetClass="entr" presetSubtype="0" fill="hold" nodeType="withEffect">
                                      <p:stCondLst>
                                        <p:cond delay="1750"/>
                                      </p:stCondLst>
                                      <p:childTnLst>
                                        <p:set>
                                          <p:cBhvr>
                                            <p:cTn id="55" dur="1" fill="hold">
                                              <p:stCondLst>
                                                <p:cond delay="0"/>
                                              </p:stCondLst>
                                            </p:cTn>
                                            <p:tgtEl>
                                              <p:spTgt spid="1369"/>
                                            </p:tgtEl>
                                            <p:attrNameLst>
                                              <p:attrName>style.visibility</p:attrName>
                                            </p:attrNameLst>
                                          </p:cBhvr>
                                          <p:to>
                                            <p:strVal val="visible"/>
                                          </p:to>
                                        </p:set>
                                        <p:animEffect transition="in" filter="fade">
                                          <p:cBhvr>
                                            <p:cTn id="56" dur="750"/>
                                            <p:tgtEl>
                                              <p:spTgt spid="1369"/>
                                            </p:tgtEl>
                                          </p:cBhvr>
                                        </p:animEffect>
                                      </p:childTnLst>
                                    </p:cTn>
                                  </p:par>
                                  <p:par>
                                    <p:cTn id="57" presetID="10" presetClass="entr" presetSubtype="0" fill="hold" nodeType="withEffect">
                                      <p:stCondLst>
                                        <p:cond delay="1750"/>
                                      </p:stCondLst>
                                      <p:childTnLst>
                                        <p:set>
                                          <p:cBhvr>
                                            <p:cTn id="58" dur="1" fill="hold">
                                              <p:stCondLst>
                                                <p:cond delay="0"/>
                                              </p:stCondLst>
                                            </p:cTn>
                                            <p:tgtEl>
                                              <p:spTgt spid="1361"/>
                                            </p:tgtEl>
                                            <p:attrNameLst>
                                              <p:attrName>style.visibility</p:attrName>
                                            </p:attrNameLst>
                                          </p:cBhvr>
                                          <p:to>
                                            <p:strVal val="visible"/>
                                          </p:to>
                                        </p:set>
                                        <p:animEffect transition="in" filter="fade">
                                          <p:cBhvr>
                                            <p:cTn id="59" dur="750"/>
                                            <p:tgtEl>
                                              <p:spTgt spid="1361"/>
                                            </p:tgtEl>
                                          </p:cBhvr>
                                        </p:animEffect>
                                      </p:childTnLst>
                                    </p:cTn>
                                  </p:par>
                                  <p:par>
                                    <p:cTn id="60" presetID="10" presetClass="entr" presetSubtype="0" fill="hold" nodeType="withEffect">
                                      <p:stCondLst>
                                        <p:cond delay="1750"/>
                                      </p:stCondLst>
                                      <p:childTnLst>
                                        <p:set>
                                          <p:cBhvr>
                                            <p:cTn id="61" dur="1" fill="hold">
                                              <p:stCondLst>
                                                <p:cond delay="0"/>
                                              </p:stCondLst>
                                            </p:cTn>
                                            <p:tgtEl>
                                              <p:spTgt spid="1376"/>
                                            </p:tgtEl>
                                            <p:attrNameLst>
                                              <p:attrName>style.visibility</p:attrName>
                                            </p:attrNameLst>
                                          </p:cBhvr>
                                          <p:to>
                                            <p:strVal val="visible"/>
                                          </p:to>
                                        </p:set>
                                        <p:animEffect transition="in" filter="fade">
                                          <p:cBhvr>
                                            <p:cTn id="62" dur="750"/>
                                            <p:tgtEl>
                                              <p:spTgt spid="1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 grpId="0"/>
          <p:bldP spid="1388" grpId="0"/>
          <p:bldP spid="1390" grpId="0"/>
          <p:bldP spid="1391" grpId="0"/>
          <p:bldP spid="1392" grpId="0"/>
          <p:bldP spid="1393" grpId="0"/>
          <p:bldP spid="1394" grpId="0"/>
          <p:bldP spid="1395" grpId="0"/>
          <p:bldP spid="54"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aphic 2">
            <a:extLst>
              <a:ext uri="{FF2B5EF4-FFF2-40B4-BE49-F238E27FC236}">
                <a16:creationId xmlns:a16="http://schemas.microsoft.com/office/drawing/2014/main" xmlns="" id="{F700984C-1910-2748-89D0-394605347C55}"/>
              </a:ext>
            </a:extLst>
          </p:cNvPr>
          <p:cNvGrpSpPr/>
          <p:nvPr/>
        </p:nvGrpSpPr>
        <p:grpSpPr>
          <a:xfrm>
            <a:off x="687094" y="2430606"/>
            <a:ext cx="10785108" cy="2626707"/>
            <a:chOff x="687094" y="2465330"/>
            <a:chExt cx="10785108" cy="2626707"/>
          </a:xfrm>
          <a:solidFill>
            <a:schemeClr val="accent1"/>
          </a:solidFill>
        </p:grpSpPr>
        <p:sp>
          <p:nvSpPr>
            <p:cNvPr id="7" name="Freeform 6">
              <a:extLst>
                <a:ext uri="{FF2B5EF4-FFF2-40B4-BE49-F238E27FC236}">
                  <a16:creationId xmlns:a16="http://schemas.microsoft.com/office/drawing/2014/main" xmlns="" id="{F73BC3DD-B2A4-A348-A5A9-211BA6529ECA}"/>
                </a:ext>
              </a:extLst>
            </p:cNvPr>
            <p:cNvSpPr/>
            <p:nvPr/>
          </p:nvSpPr>
          <p:spPr>
            <a:xfrm>
              <a:off x="687094" y="2465330"/>
              <a:ext cx="10785108" cy="2626707"/>
            </a:xfrm>
            <a:custGeom>
              <a:avLst/>
              <a:gdLst>
                <a:gd name="connsiteX0" fmla="*/ 7436427 w 10785108"/>
                <a:gd name="connsiteY0" fmla="*/ 2626707 h 2626707"/>
                <a:gd name="connsiteX1" fmla="*/ 6128349 w 10785108"/>
                <a:gd name="connsiteY1" fmla="*/ 1313354 h 2626707"/>
                <a:gd name="connsiteX2" fmla="*/ 5424864 w 10785108"/>
                <a:gd name="connsiteY2" fmla="*/ 544778 h 2626707"/>
                <a:gd name="connsiteX3" fmla="*/ 4659376 w 10785108"/>
                <a:gd name="connsiteY3" fmla="*/ 1251097 h 2626707"/>
                <a:gd name="connsiteX4" fmla="*/ 4659376 w 10785108"/>
                <a:gd name="connsiteY4" fmla="*/ 1313354 h 2626707"/>
                <a:gd name="connsiteX5" fmla="*/ 3351298 w 10785108"/>
                <a:gd name="connsiteY5" fmla="*/ 2626707 h 2626707"/>
                <a:gd name="connsiteX6" fmla="*/ 2043219 w 10785108"/>
                <a:gd name="connsiteY6" fmla="*/ 1313354 h 2626707"/>
                <a:gd name="connsiteX7" fmla="*/ 1339734 w 10785108"/>
                <a:gd name="connsiteY7" fmla="*/ 544778 h 2626707"/>
                <a:gd name="connsiteX8" fmla="*/ 574246 w 10785108"/>
                <a:gd name="connsiteY8" fmla="*/ 1251097 h 2626707"/>
                <a:gd name="connsiteX9" fmla="*/ 574246 w 10785108"/>
                <a:gd name="connsiteY9" fmla="*/ 1313354 h 2626707"/>
                <a:gd name="connsiteX10" fmla="*/ 267732 w 10785108"/>
                <a:gd name="connsiteY10" fmla="*/ 1582171 h 2626707"/>
                <a:gd name="connsiteX11" fmla="*/ 0 w 10785108"/>
                <a:gd name="connsiteY11" fmla="*/ 1313354 h 2626707"/>
                <a:gd name="connsiteX12" fmla="*/ 1308079 w 10785108"/>
                <a:gd name="connsiteY12" fmla="*/ 0 h 2626707"/>
                <a:gd name="connsiteX13" fmla="*/ 2616157 w 10785108"/>
                <a:gd name="connsiteY13" fmla="*/ 1313354 h 2626707"/>
                <a:gd name="connsiteX14" fmla="*/ 3381645 w 10785108"/>
                <a:gd name="connsiteY14" fmla="*/ 2019675 h 2626707"/>
                <a:gd name="connsiteX15" fmla="*/ 4085130 w 10785108"/>
                <a:gd name="connsiteY15" fmla="*/ 1313354 h 2626707"/>
                <a:gd name="connsiteX16" fmla="*/ 5393209 w 10785108"/>
                <a:gd name="connsiteY16" fmla="*/ 0 h 2626707"/>
                <a:gd name="connsiteX17" fmla="*/ 6701287 w 10785108"/>
                <a:gd name="connsiteY17" fmla="*/ 1313354 h 2626707"/>
                <a:gd name="connsiteX18" fmla="*/ 7416806 w 10785108"/>
                <a:gd name="connsiteY18" fmla="*/ 2068532 h 2626707"/>
                <a:gd name="connsiteX19" fmla="*/ 8168951 w 10785108"/>
                <a:gd name="connsiteY19" fmla="*/ 1350127 h 2626707"/>
                <a:gd name="connsiteX20" fmla="*/ 8168951 w 10785108"/>
                <a:gd name="connsiteY20" fmla="*/ 1313354 h 2626707"/>
                <a:gd name="connsiteX21" fmla="*/ 9477030 w 10785108"/>
                <a:gd name="connsiteY21" fmla="*/ 0 h 2626707"/>
                <a:gd name="connsiteX22" fmla="*/ 10785108 w 10785108"/>
                <a:gd name="connsiteY22" fmla="*/ 1313354 h 2626707"/>
                <a:gd name="connsiteX23" fmla="*/ 10497331 w 10785108"/>
                <a:gd name="connsiteY23" fmla="*/ 1602291 h 2626707"/>
                <a:gd name="connsiteX24" fmla="*/ 10209554 w 10785108"/>
                <a:gd name="connsiteY24" fmla="*/ 1313354 h 2626707"/>
                <a:gd name="connsiteX25" fmla="*/ 9456467 w 10785108"/>
                <a:gd name="connsiteY25" fmla="*/ 596421 h 2626707"/>
                <a:gd name="connsiteX26" fmla="*/ 8744506 w 10785108"/>
                <a:gd name="connsiteY26" fmla="*/ 1273953 h 2626707"/>
                <a:gd name="connsiteX27" fmla="*/ 8744506 w 10785108"/>
                <a:gd name="connsiteY27" fmla="*/ 1312040 h 2626707"/>
                <a:gd name="connsiteX28" fmla="*/ 7437735 w 10785108"/>
                <a:gd name="connsiteY28" fmla="*/ 2626707 h 2626707"/>
                <a:gd name="connsiteX29" fmla="*/ 7436427 w 10785108"/>
                <a:gd name="connsiteY29" fmla="*/ 2626707 h 26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785108" h="2626707">
                  <a:moveTo>
                    <a:pt x="7436427" y="2626707"/>
                  </a:moveTo>
                  <a:cubicBezTo>
                    <a:pt x="6714002" y="2626707"/>
                    <a:pt x="6128349" y="2038692"/>
                    <a:pt x="6128349" y="1313354"/>
                  </a:cubicBezTo>
                  <a:cubicBezTo>
                    <a:pt x="6145472" y="906072"/>
                    <a:pt x="5830512" y="561970"/>
                    <a:pt x="5424864" y="544778"/>
                  </a:cubicBezTo>
                  <a:cubicBezTo>
                    <a:pt x="5019216" y="527586"/>
                    <a:pt x="4676499" y="843817"/>
                    <a:pt x="4659376" y="1251097"/>
                  </a:cubicBezTo>
                  <a:cubicBezTo>
                    <a:pt x="4658500" y="1271840"/>
                    <a:pt x="4658500" y="1292616"/>
                    <a:pt x="4659376" y="1313354"/>
                  </a:cubicBezTo>
                  <a:cubicBezTo>
                    <a:pt x="4659376" y="2038692"/>
                    <a:pt x="4073723" y="2626707"/>
                    <a:pt x="3351298" y="2626707"/>
                  </a:cubicBezTo>
                  <a:cubicBezTo>
                    <a:pt x="2628872" y="2626707"/>
                    <a:pt x="2043219" y="2038692"/>
                    <a:pt x="2043219" y="1313354"/>
                  </a:cubicBezTo>
                  <a:cubicBezTo>
                    <a:pt x="2060342" y="906072"/>
                    <a:pt x="1745382" y="561970"/>
                    <a:pt x="1339734" y="544778"/>
                  </a:cubicBezTo>
                  <a:cubicBezTo>
                    <a:pt x="934090" y="527586"/>
                    <a:pt x="591369" y="843817"/>
                    <a:pt x="574246" y="1251097"/>
                  </a:cubicBezTo>
                  <a:cubicBezTo>
                    <a:pt x="573374" y="1271840"/>
                    <a:pt x="573374" y="1292616"/>
                    <a:pt x="574246" y="1313354"/>
                  </a:cubicBezTo>
                  <a:cubicBezTo>
                    <a:pt x="563537" y="1472571"/>
                    <a:pt x="426307" y="1592914"/>
                    <a:pt x="267732" y="1582171"/>
                  </a:cubicBezTo>
                  <a:cubicBezTo>
                    <a:pt x="124078" y="1572426"/>
                    <a:pt x="9702" y="1457586"/>
                    <a:pt x="0" y="1313354"/>
                  </a:cubicBezTo>
                  <a:cubicBezTo>
                    <a:pt x="0" y="588008"/>
                    <a:pt x="585646" y="0"/>
                    <a:pt x="1308079" y="0"/>
                  </a:cubicBezTo>
                  <a:cubicBezTo>
                    <a:pt x="2030504" y="0"/>
                    <a:pt x="2616157" y="588008"/>
                    <a:pt x="2616157" y="1313354"/>
                  </a:cubicBezTo>
                  <a:cubicBezTo>
                    <a:pt x="2633280" y="1720638"/>
                    <a:pt x="2975997" y="2036867"/>
                    <a:pt x="3381645" y="2019675"/>
                  </a:cubicBezTo>
                  <a:cubicBezTo>
                    <a:pt x="3763303" y="2003495"/>
                    <a:pt x="4069014" y="1696538"/>
                    <a:pt x="4085130" y="1313354"/>
                  </a:cubicBezTo>
                  <a:cubicBezTo>
                    <a:pt x="4085130" y="588008"/>
                    <a:pt x="4670783" y="0"/>
                    <a:pt x="5393209" y="0"/>
                  </a:cubicBezTo>
                  <a:cubicBezTo>
                    <a:pt x="6115634" y="0"/>
                    <a:pt x="6701287" y="588008"/>
                    <a:pt x="6701287" y="1313354"/>
                  </a:cubicBezTo>
                  <a:cubicBezTo>
                    <a:pt x="6691176" y="1720270"/>
                    <a:pt x="7011524" y="2058380"/>
                    <a:pt x="7416806" y="2068532"/>
                  </a:cubicBezTo>
                  <a:cubicBezTo>
                    <a:pt x="7822088" y="2078684"/>
                    <a:pt x="8158840" y="1757044"/>
                    <a:pt x="8168951" y="1350127"/>
                  </a:cubicBezTo>
                  <a:lnTo>
                    <a:pt x="8168951" y="1313354"/>
                  </a:lnTo>
                  <a:cubicBezTo>
                    <a:pt x="8168951" y="588008"/>
                    <a:pt x="8754591" y="0"/>
                    <a:pt x="9477030" y="0"/>
                  </a:cubicBezTo>
                  <a:cubicBezTo>
                    <a:pt x="10199456" y="0"/>
                    <a:pt x="10785108" y="588008"/>
                    <a:pt x="10785108" y="1313354"/>
                  </a:cubicBezTo>
                  <a:cubicBezTo>
                    <a:pt x="10785108" y="1472926"/>
                    <a:pt x="10656263" y="1602291"/>
                    <a:pt x="10497331" y="1602291"/>
                  </a:cubicBezTo>
                  <a:cubicBezTo>
                    <a:pt x="10338399" y="1602291"/>
                    <a:pt x="10209554" y="1472926"/>
                    <a:pt x="10209554" y="1313354"/>
                  </a:cubicBezTo>
                  <a:cubicBezTo>
                    <a:pt x="10198775" y="906579"/>
                    <a:pt x="9861605" y="585598"/>
                    <a:pt x="9456467" y="596421"/>
                  </a:cubicBezTo>
                  <a:cubicBezTo>
                    <a:pt x="9081584" y="606437"/>
                    <a:pt x="8774539" y="898635"/>
                    <a:pt x="8744506" y="1273953"/>
                  </a:cubicBezTo>
                  <a:lnTo>
                    <a:pt x="8744506" y="1312040"/>
                  </a:lnTo>
                  <a:cubicBezTo>
                    <a:pt x="8745225" y="2037379"/>
                    <a:pt x="8160161" y="2625985"/>
                    <a:pt x="7437735" y="2626707"/>
                  </a:cubicBezTo>
                  <a:cubicBezTo>
                    <a:pt x="7437304" y="2626707"/>
                    <a:pt x="7436859" y="2626707"/>
                    <a:pt x="7436427" y="2626707"/>
                  </a:cubicBezTo>
                  <a:close/>
                </a:path>
              </a:pathLst>
            </a:custGeom>
            <a:solidFill>
              <a:schemeClr val="bg2">
                <a:lumMod val="25000"/>
              </a:schemeClr>
            </a:solidFill>
            <a:ln w="1307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xmlns="" id="{0D273F8D-A5A8-0945-83E6-0A7C0FDA17F6}"/>
                </a:ext>
              </a:extLst>
            </p:cNvPr>
            <p:cNvSpPr/>
            <p:nvPr/>
          </p:nvSpPr>
          <p:spPr>
            <a:xfrm>
              <a:off x="687094" y="2465330"/>
              <a:ext cx="10785108" cy="2626707"/>
            </a:xfrm>
            <a:custGeom>
              <a:avLst/>
              <a:gdLst>
                <a:gd name="connsiteX0" fmla="*/ 7436427 w 10785108"/>
                <a:gd name="connsiteY0" fmla="*/ 2626707 h 2626707"/>
                <a:gd name="connsiteX1" fmla="*/ 6128349 w 10785108"/>
                <a:gd name="connsiteY1" fmla="*/ 1313354 h 2626707"/>
                <a:gd name="connsiteX2" fmla="*/ 5424864 w 10785108"/>
                <a:gd name="connsiteY2" fmla="*/ 544778 h 2626707"/>
                <a:gd name="connsiteX3" fmla="*/ 4659376 w 10785108"/>
                <a:gd name="connsiteY3" fmla="*/ 1251097 h 2626707"/>
                <a:gd name="connsiteX4" fmla="*/ 4659376 w 10785108"/>
                <a:gd name="connsiteY4" fmla="*/ 1313354 h 2626707"/>
                <a:gd name="connsiteX5" fmla="*/ 3351298 w 10785108"/>
                <a:gd name="connsiteY5" fmla="*/ 2626707 h 2626707"/>
                <a:gd name="connsiteX6" fmla="*/ 2043219 w 10785108"/>
                <a:gd name="connsiteY6" fmla="*/ 1313354 h 2626707"/>
                <a:gd name="connsiteX7" fmla="*/ 1339734 w 10785108"/>
                <a:gd name="connsiteY7" fmla="*/ 544778 h 2626707"/>
                <a:gd name="connsiteX8" fmla="*/ 574246 w 10785108"/>
                <a:gd name="connsiteY8" fmla="*/ 1251097 h 2626707"/>
                <a:gd name="connsiteX9" fmla="*/ 574246 w 10785108"/>
                <a:gd name="connsiteY9" fmla="*/ 1313354 h 2626707"/>
                <a:gd name="connsiteX10" fmla="*/ 267732 w 10785108"/>
                <a:gd name="connsiteY10" fmla="*/ 1582171 h 2626707"/>
                <a:gd name="connsiteX11" fmla="*/ 0 w 10785108"/>
                <a:gd name="connsiteY11" fmla="*/ 1313354 h 2626707"/>
                <a:gd name="connsiteX12" fmla="*/ 1308079 w 10785108"/>
                <a:gd name="connsiteY12" fmla="*/ 0 h 2626707"/>
                <a:gd name="connsiteX13" fmla="*/ 2616157 w 10785108"/>
                <a:gd name="connsiteY13" fmla="*/ 1313354 h 2626707"/>
                <a:gd name="connsiteX14" fmla="*/ 3381645 w 10785108"/>
                <a:gd name="connsiteY14" fmla="*/ 2019675 h 2626707"/>
                <a:gd name="connsiteX15" fmla="*/ 4085130 w 10785108"/>
                <a:gd name="connsiteY15" fmla="*/ 1313354 h 2626707"/>
                <a:gd name="connsiteX16" fmla="*/ 5393209 w 10785108"/>
                <a:gd name="connsiteY16" fmla="*/ 0 h 2626707"/>
                <a:gd name="connsiteX17" fmla="*/ 6701287 w 10785108"/>
                <a:gd name="connsiteY17" fmla="*/ 1313354 h 2626707"/>
                <a:gd name="connsiteX18" fmla="*/ 7416806 w 10785108"/>
                <a:gd name="connsiteY18" fmla="*/ 2068532 h 2626707"/>
                <a:gd name="connsiteX19" fmla="*/ 8168951 w 10785108"/>
                <a:gd name="connsiteY19" fmla="*/ 1350127 h 2626707"/>
                <a:gd name="connsiteX20" fmla="*/ 8168951 w 10785108"/>
                <a:gd name="connsiteY20" fmla="*/ 1313354 h 2626707"/>
                <a:gd name="connsiteX21" fmla="*/ 9477030 w 10785108"/>
                <a:gd name="connsiteY21" fmla="*/ 0 h 2626707"/>
                <a:gd name="connsiteX22" fmla="*/ 10785108 w 10785108"/>
                <a:gd name="connsiteY22" fmla="*/ 1313354 h 2626707"/>
                <a:gd name="connsiteX23" fmla="*/ 10497331 w 10785108"/>
                <a:gd name="connsiteY23" fmla="*/ 1602291 h 2626707"/>
                <a:gd name="connsiteX24" fmla="*/ 10209554 w 10785108"/>
                <a:gd name="connsiteY24" fmla="*/ 1313354 h 2626707"/>
                <a:gd name="connsiteX25" fmla="*/ 9456467 w 10785108"/>
                <a:gd name="connsiteY25" fmla="*/ 596421 h 2626707"/>
                <a:gd name="connsiteX26" fmla="*/ 8744506 w 10785108"/>
                <a:gd name="connsiteY26" fmla="*/ 1273953 h 2626707"/>
                <a:gd name="connsiteX27" fmla="*/ 8744506 w 10785108"/>
                <a:gd name="connsiteY27" fmla="*/ 1312040 h 2626707"/>
                <a:gd name="connsiteX28" fmla="*/ 7437735 w 10785108"/>
                <a:gd name="connsiteY28" fmla="*/ 2626707 h 2626707"/>
                <a:gd name="connsiteX29" fmla="*/ 7436427 w 10785108"/>
                <a:gd name="connsiteY29" fmla="*/ 2626707 h 262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785108" h="2626707">
                  <a:moveTo>
                    <a:pt x="7436427" y="2626707"/>
                  </a:moveTo>
                  <a:cubicBezTo>
                    <a:pt x="6714002" y="2626707"/>
                    <a:pt x="6128349" y="2038692"/>
                    <a:pt x="6128349" y="1313354"/>
                  </a:cubicBezTo>
                  <a:cubicBezTo>
                    <a:pt x="6145472" y="906072"/>
                    <a:pt x="5830512" y="561970"/>
                    <a:pt x="5424864" y="544778"/>
                  </a:cubicBezTo>
                  <a:cubicBezTo>
                    <a:pt x="5019216" y="527586"/>
                    <a:pt x="4676499" y="843817"/>
                    <a:pt x="4659376" y="1251097"/>
                  </a:cubicBezTo>
                  <a:cubicBezTo>
                    <a:pt x="4658500" y="1271840"/>
                    <a:pt x="4658500" y="1292616"/>
                    <a:pt x="4659376" y="1313354"/>
                  </a:cubicBezTo>
                  <a:cubicBezTo>
                    <a:pt x="4659376" y="2038692"/>
                    <a:pt x="4073723" y="2626707"/>
                    <a:pt x="3351298" y="2626707"/>
                  </a:cubicBezTo>
                  <a:cubicBezTo>
                    <a:pt x="2628872" y="2626707"/>
                    <a:pt x="2043219" y="2038692"/>
                    <a:pt x="2043219" y="1313354"/>
                  </a:cubicBezTo>
                  <a:cubicBezTo>
                    <a:pt x="2060342" y="906072"/>
                    <a:pt x="1745382" y="561970"/>
                    <a:pt x="1339734" y="544778"/>
                  </a:cubicBezTo>
                  <a:cubicBezTo>
                    <a:pt x="934090" y="527586"/>
                    <a:pt x="591369" y="843817"/>
                    <a:pt x="574246" y="1251097"/>
                  </a:cubicBezTo>
                  <a:cubicBezTo>
                    <a:pt x="573374" y="1271840"/>
                    <a:pt x="573374" y="1292616"/>
                    <a:pt x="574246" y="1313354"/>
                  </a:cubicBezTo>
                  <a:cubicBezTo>
                    <a:pt x="563537" y="1472571"/>
                    <a:pt x="426307" y="1592914"/>
                    <a:pt x="267732" y="1582171"/>
                  </a:cubicBezTo>
                  <a:cubicBezTo>
                    <a:pt x="124078" y="1572426"/>
                    <a:pt x="9702" y="1457586"/>
                    <a:pt x="0" y="1313354"/>
                  </a:cubicBezTo>
                  <a:cubicBezTo>
                    <a:pt x="0" y="588008"/>
                    <a:pt x="585646" y="0"/>
                    <a:pt x="1308079" y="0"/>
                  </a:cubicBezTo>
                  <a:cubicBezTo>
                    <a:pt x="2030504" y="0"/>
                    <a:pt x="2616157" y="588008"/>
                    <a:pt x="2616157" y="1313354"/>
                  </a:cubicBezTo>
                  <a:cubicBezTo>
                    <a:pt x="2633280" y="1720638"/>
                    <a:pt x="2975997" y="2036867"/>
                    <a:pt x="3381645" y="2019675"/>
                  </a:cubicBezTo>
                  <a:cubicBezTo>
                    <a:pt x="3763303" y="2003495"/>
                    <a:pt x="4069014" y="1696538"/>
                    <a:pt x="4085130" y="1313354"/>
                  </a:cubicBezTo>
                  <a:cubicBezTo>
                    <a:pt x="4085130" y="588008"/>
                    <a:pt x="4670783" y="0"/>
                    <a:pt x="5393209" y="0"/>
                  </a:cubicBezTo>
                  <a:cubicBezTo>
                    <a:pt x="6115634" y="0"/>
                    <a:pt x="6701287" y="588008"/>
                    <a:pt x="6701287" y="1313354"/>
                  </a:cubicBezTo>
                  <a:cubicBezTo>
                    <a:pt x="6691176" y="1720270"/>
                    <a:pt x="7011524" y="2058380"/>
                    <a:pt x="7416806" y="2068532"/>
                  </a:cubicBezTo>
                  <a:cubicBezTo>
                    <a:pt x="7822088" y="2078684"/>
                    <a:pt x="8158840" y="1757044"/>
                    <a:pt x="8168951" y="1350127"/>
                  </a:cubicBezTo>
                  <a:lnTo>
                    <a:pt x="8168951" y="1313354"/>
                  </a:lnTo>
                  <a:cubicBezTo>
                    <a:pt x="8168951" y="588008"/>
                    <a:pt x="8754591" y="0"/>
                    <a:pt x="9477030" y="0"/>
                  </a:cubicBezTo>
                  <a:cubicBezTo>
                    <a:pt x="10199456" y="0"/>
                    <a:pt x="10785108" y="588008"/>
                    <a:pt x="10785108" y="1313354"/>
                  </a:cubicBezTo>
                  <a:cubicBezTo>
                    <a:pt x="10785108" y="1472926"/>
                    <a:pt x="10656263" y="1602291"/>
                    <a:pt x="10497331" y="1602291"/>
                  </a:cubicBezTo>
                  <a:cubicBezTo>
                    <a:pt x="10338399" y="1602291"/>
                    <a:pt x="10209554" y="1472926"/>
                    <a:pt x="10209554" y="1313354"/>
                  </a:cubicBezTo>
                  <a:cubicBezTo>
                    <a:pt x="10198775" y="906579"/>
                    <a:pt x="9861605" y="585598"/>
                    <a:pt x="9456467" y="596421"/>
                  </a:cubicBezTo>
                  <a:cubicBezTo>
                    <a:pt x="9081584" y="606437"/>
                    <a:pt x="8774539" y="898635"/>
                    <a:pt x="8744506" y="1273953"/>
                  </a:cubicBezTo>
                  <a:lnTo>
                    <a:pt x="8744506" y="1312040"/>
                  </a:lnTo>
                  <a:cubicBezTo>
                    <a:pt x="8745225" y="2037379"/>
                    <a:pt x="8160161" y="2625985"/>
                    <a:pt x="7437735" y="2626707"/>
                  </a:cubicBezTo>
                  <a:cubicBezTo>
                    <a:pt x="7437304" y="2626707"/>
                    <a:pt x="7436859" y="2626707"/>
                    <a:pt x="7436427" y="2626707"/>
                  </a:cubicBezTo>
                  <a:close/>
                </a:path>
              </a:pathLst>
            </a:custGeom>
            <a:noFill/>
            <a:ln w="37906" cap="flat">
              <a:solidFill>
                <a:srgbClr val="F7F7F7"/>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593E3E99-A689-564E-A505-7E11D2D87D25}"/>
                </a:ext>
              </a:extLst>
            </p:cNvPr>
            <p:cNvSpPr/>
            <p:nvPr/>
          </p:nvSpPr>
          <p:spPr>
            <a:xfrm>
              <a:off x="955250" y="3693314"/>
              <a:ext cx="37990" cy="102442"/>
            </a:xfrm>
            <a:custGeom>
              <a:avLst/>
              <a:gdLst>
                <a:gd name="connsiteX0" fmla="*/ 18313 w 37990"/>
                <a:gd name="connsiteY0" fmla="*/ 102442 h 102442"/>
                <a:gd name="connsiteX1" fmla="*/ 0 w 37990"/>
                <a:gd name="connsiteY1" fmla="*/ 84055 h 102442"/>
                <a:gd name="connsiteX2" fmla="*/ 0 w 37990"/>
                <a:gd name="connsiteY2" fmla="*/ 18388 h 102442"/>
                <a:gd name="connsiteX3" fmla="*/ 20929 w 37990"/>
                <a:gd name="connsiteY3" fmla="*/ 1 h 102442"/>
                <a:gd name="connsiteX4" fmla="*/ 37934 w 37990"/>
                <a:gd name="connsiteY4" fmla="*/ 21014 h 102442"/>
                <a:gd name="connsiteX5" fmla="*/ 37934 w 37990"/>
                <a:gd name="connsiteY5" fmla="*/ 84055 h 102442"/>
                <a:gd name="connsiteX6" fmla="*/ 18313 w 37990"/>
                <a:gd name="connsiteY6" fmla="*/ 102442 h 102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990" h="102442">
                  <a:moveTo>
                    <a:pt x="18313" y="102442"/>
                  </a:moveTo>
                  <a:cubicBezTo>
                    <a:pt x="8199" y="102442"/>
                    <a:pt x="0" y="94207"/>
                    <a:pt x="0" y="84055"/>
                  </a:cubicBezTo>
                  <a:cubicBezTo>
                    <a:pt x="0" y="61728"/>
                    <a:pt x="0" y="39401"/>
                    <a:pt x="0" y="18388"/>
                  </a:cubicBezTo>
                  <a:cubicBezTo>
                    <a:pt x="1326" y="7818"/>
                    <a:pt x="10319" y="-84"/>
                    <a:pt x="20929" y="1"/>
                  </a:cubicBezTo>
                  <a:cubicBezTo>
                    <a:pt x="31253" y="1365"/>
                    <a:pt x="38718" y="10589"/>
                    <a:pt x="37934" y="21014"/>
                  </a:cubicBezTo>
                  <a:cubicBezTo>
                    <a:pt x="37934" y="42028"/>
                    <a:pt x="37934" y="63042"/>
                    <a:pt x="37934" y="84055"/>
                  </a:cubicBezTo>
                  <a:cubicBezTo>
                    <a:pt x="37245" y="94418"/>
                    <a:pt x="28659" y="102469"/>
                    <a:pt x="18313" y="102442"/>
                  </a:cubicBezTo>
                  <a:close/>
                </a:path>
              </a:pathLst>
            </a:custGeom>
            <a:solidFill>
              <a:srgbClr val="FFFFFF"/>
            </a:solidFill>
            <a:ln w="1307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DDD9E108-6FF8-D14A-9C90-21E811400019}"/>
                </a:ext>
              </a:extLst>
            </p:cNvPr>
            <p:cNvSpPr/>
            <p:nvPr/>
          </p:nvSpPr>
          <p:spPr>
            <a:xfrm>
              <a:off x="976984" y="2726687"/>
              <a:ext cx="8178862" cy="2096113"/>
            </a:xfrm>
            <a:custGeom>
              <a:avLst/>
              <a:gdLst>
                <a:gd name="connsiteX0" fmla="*/ 7146537 w 8178862"/>
                <a:gd name="connsiteY0" fmla="*/ 2096113 h 2096113"/>
                <a:gd name="connsiteX1" fmla="*/ 7146537 w 8178862"/>
                <a:gd name="connsiteY1" fmla="*/ 2096113 h 2096113"/>
                <a:gd name="connsiteX2" fmla="*/ 7126916 w 8178862"/>
                <a:gd name="connsiteY2" fmla="*/ 2076412 h 2096113"/>
                <a:gd name="connsiteX3" fmla="*/ 7146537 w 8178862"/>
                <a:gd name="connsiteY3" fmla="*/ 2056712 h 2096113"/>
                <a:gd name="connsiteX4" fmla="*/ 7146537 w 8178862"/>
                <a:gd name="connsiteY4" fmla="*/ 2056712 h 2096113"/>
                <a:gd name="connsiteX5" fmla="*/ 7269496 w 8178862"/>
                <a:gd name="connsiteY5" fmla="*/ 2050145 h 2096113"/>
                <a:gd name="connsiteX6" fmla="*/ 7290374 w 8178862"/>
                <a:gd name="connsiteY6" fmla="*/ 2065538 h 2096113"/>
                <a:gd name="connsiteX7" fmla="*/ 7290426 w 8178862"/>
                <a:gd name="connsiteY7" fmla="*/ 2065905 h 2096113"/>
                <a:gd name="connsiteX8" fmla="*/ 7273421 w 8178862"/>
                <a:gd name="connsiteY8" fmla="*/ 2088232 h 2096113"/>
                <a:gd name="connsiteX9" fmla="*/ 7146537 w 8178862"/>
                <a:gd name="connsiteY9" fmla="*/ 2096113 h 2096113"/>
                <a:gd name="connsiteX10" fmla="*/ 3058791 w 8178862"/>
                <a:gd name="connsiteY10" fmla="*/ 2096113 h 2096113"/>
                <a:gd name="connsiteX11" fmla="*/ 3058791 w 8178862"/>
                <a:gd name="connsiteY11" fmla="*/ 2096113 h 2096113"/>
                <a:gd name="connsiteX12" fmla="*/ 3039170 w 8178862"/>
                <a:gd name="connsiteY12" fmla="*/ 2076412 h 2096113"/>
                <a:gd name="connsiteX13" fmla="*/ 3058791 w 8178862"/>
                <a:gd name="connsiteY13" fmla="*/ 2056712 h 2096113"/>
                <a:gd name="connsiteX14" fmla="*/ 3058791 w 8178862"/>
                <a:gd name="connsiteY14" fmla="*/ 2056712 h 2096113"/>
                <a:gd name="connsiteX15" fmla="*/ 3183059 w 8178862"/>
                <a:gd name="connsiteY15" fmla="*/ 2048832 h 2096113"/>
                <a:gd name="connsiteX16" fmla="*/ 3203988 w 8178862"/>
                <a:gd name="connsiteY16" fmla="*/ 2065905 h 2096113"/>
                <a:gd name="connsiteX17" fmla="*/ 3188657 w 8178862"/>
                <a:gd name="connsiteY17" fmla="*/ 2086867 h 2096113"/>
                <a:gd name="connsiteX18" fmla="*/ 3188291 w 8178862"/>
                <a:gd name="connsiteY18" fmla="*/ 2086919 h 2096113"/>
                <a:gd name="connsiteX19" fmla="*/ 3062715 w 8178862"/>
                <a:gd name="connsiteY19" fmla="*/ 2096113 h 2096113"/>
                <a:gd name="connsiteX20" fmla="*/ 2927983 w 8178862"/>
                <a:gd name="connsiteY20" fmla="*/ 2086919 h 2096113"/>
                <a:gd name="connsiteX21" fmla="*/ 2927983 w 8178862"/>
                <a:gd name="connsiteY21" fmla="*/ 2086919 h 2096113"/>
                <a:gd name="connsiteX22" fmla="*/ 2797175 w 8178862"/>
                <a:gd name="connsiteY22" fmla="*/ 2061965 h 2096113"/>
                <a:gd name="connsiteX23" fmla="*/ 2784095 w 8178862"/>
                <a:gd name="connsiteY23" fmla="*/ 2039638 h 2096113"/>
                <a:gd name="connsiteX24" fmla="*/ 2805508 w 8178862"/>
                <a:gd name="connsiteY24" fmla="*/ 2025021 h 2096113"/>
                <a:gd name="connsiteX25" fmla="*/ 2806332 w 8178862"/>
                <a:gd name="connsiteY25" fmla="*/ 2025191 h 2096113"/>
                <a:gd name="connsiteX26" fmla="*/ 2930599 w 8178862"/>
                <a:gd name="connsiteY26" fmla="*/ 2048832 h 2096113"/>
                <a:gd name="connsiteX27" fmla="*/ 2944544 w 8178862"/>
                <a:gd name="connsiteY27" fmla="*/ 2072919 h 2096113"/>
                <a:gd name="connsiteX28" fmla="*/ 2930599 w 8178862"/>
                <a:gd name="connsiteY28" fmla="*/ 2086919 h 2096113"/>
                <a:gd name="connsiteX29" fmla="*/ 7014421 w 8178862"/>
                <a:gd name="connsiteY29" fmla="*/ 2086919 h 2096113"/>
                <a:gd name="connsiteX30" fmla="*/ 7014421 w 8178862"/>
                <a:gd name="connsiteY30" fmla="*/ 2086919 h 2096113"/>
                <a:gd name="connsiteX31" fmla="*/ 6883613 w 8178862"/>
                <a:gd name="connsiteY31" fmla="*/ 2061965 h 2096113"/>
                <a:gd name="connsiteX32" fmla="*/ 6869225 w 8178862"/>
                <a:gd name="connsiteY32" fmla="*/ 2038325 h 2096113"/>
                <a:gd name="connsiteX33" fmla="*/ 6891331 w 8178862"/>
                <a:gd name="connsiteY33" fmla="*/ 2024784 h 2096113"/>
                <a:gd name="connsiteX34" fmla="*/ 6892770 w 8178862"/>
                <a:gd name="connsiteY34" fmla="*/ 2025191 h 2096113"/>
                <a:gd name="connsiteX35" fmla="*/ 7015729 w 8178862"/>
                <a:gd name="connsiteY35" fmla="*/ 2048832 h 2096113"/>
                <a:gd name="connsiteX36" fmla="*/ 7032734 w 8178862"/>
                <a:gd name="connsiteY36" fmla="*/ 2069845 h 2096113"/>
                <a:gd name="connsiteX37" fmla="*/ 7015729 w 8178862"/>
                <a:gd name="connsiteY37" fmla="*/ 2086919 h 2096113"/>
                <a:gd name="connsiteX38" fmla="*/ 7408153 w 8178862"/>
                <a:gd name="connsiteY38" fmla="*/ 2064592 h 2096113"/>
                <a:gd name="connsiteX39" fmla="*/ 7389840 w 8178862"/>
                <a:gd name="connsiteY39" fmla="*/ 2050145 h 2096113"/>
                <a:gd name="connsiteX40" fmla="*/ 7401482 w 8178862"/>
                <a:gd name="connsiteY40" fmla="*/ 2026912 h 2096113"/>
                <a:gd name="connsiteX41" fmla="*/ 7402920 w 8178862"/>
                <a:gd name="connsiteY41" fmla="*/ 2026505 h 2096113"/>
                <a:gd name="connsiteX42" fmla="*/ 7523264 w 8178862"/>
                <a:gd name="connsiteY42" fmla="*/ 1988417 h 2096113"/>
                <a:gd name="connsiteX43" fmla="*/ 7547542 w 8178862"/>
                <a:gd name="connsiteY43" fmla="*/ 1997493 h 2096113"/>
                <a:gd name="connsiteX44" fmla="*/ 7548117 w 8178862"/>
                <a:gd name="connsiteY44" fmla="*/ 1998924 h 2096113"/>
                <a:gd name="connsiteX45" fmla="*/ 7537653 w 8178862"/>
                <a:gd name="connsiteY45" fmla="*/ 2023878 h 2096113"/>
                <a:gd name="connsiteX46" fmla="*/ 7406845 w 8178862"/>
                <a:gd name="connsiteY46" fmla="*/ 2063279 h 2096113"/>
                <a:gd name="connsiteX47" fmla="*/ 3321715 w 8178862"/>
                <a:gd name="connsiteY47" fmla="*/ 2064592 h 2096113"/>
                <a:gd name="connsiteX48" fmla="*/ 3303402 w 8178862"/>
                <a:gd name="connsiteY48" fmla="*/ 2050145 h 2096113"/>
                <a:gd name="connsiteX49" fmla="*/ 3316967 w 8178862"/>
                <a:gd name="connsiteY49" fmla="*/ 2027989 h 2096113"/>
                <a:gd name="connsiteX50" fmla="*/ 3317791 w 8178862"/>
                <a:gd name="connsiteY50" fmla="*/ 2027818 h 2096113"/>
                <a:gd name="connsiteX51" fmla="*/ 3436826 w 8178862"/>
                <a:gd name="connsiteY51" fmla="*/ 1988417 h 2096113"/>
                <a:gd name="connsiteX52" fmla="*/ 3461679 w 8178862"/>
                <a:gd name="connsiteY52" fmla="*/ 1998924 h 2096113"/>
                <a:gd name="connsiteX53" fmla="*/ 3452641 w 8178862"/>
                <a:gd name="connsiteY53" fmla="*/ 2023287 h 2096113"/>
                <a:gd name="connsiteX54" fmla="*/ 3451215 w 8178862"/>
                <a:gd name="connsiteY54" fmla="*/ 2023878 h 2096113"/>
                <a:gd name="connsiteX55" fmla="*/ 3326947 w 8178862"/>
                <a:gd name="connsiteY55" fmla="*/ 2064592 h 2096113"/>
                <a:gd name="connsiteX56" fmla="*/ 2691221 w 8178862"/>
                <a:gd name="connsiteY56" fmla="*/ 2023878 h 2096113"/>
                <a:gd name="connsiteX57" fmla="*/ 2684681 w 8178862"/>
                <a:gd name="connsiteY57" fmla="*/ 2023878 h 2096113"/>
                <a:gd name="connsiteX58" fmla="*/ 2566953 w 8178862"/>
                <a:gd name="connsiteY58" fmla="*/ 1968717 h 2096113"/>
                <a:gd name="connsiteX59" fmla="*/ 2563788 w 8178862"/>
                <a:gd name="connsiteY59" fmla="*/ 1941032 h 2096113"/>
                <a:gd name="connsiteX60" fmla="*/ 2585267 w 8178862"/>
                <a:gd name="connsiteY60" fmla="*/ 1934570 h 2096113"/>
                <a:gd name="connsiteX61" fmla="*/ 2699069 w 8178862"/>
                <a:gd name="connsiteY61" fmla="*/ 1988417 h 2096113"/>
                <a:gd name="connsiteX62" fmla="*/ 2709534 w 8178862"/>
                <a:gd name="connsiteY62" fmla="*/ 2013371 h 2096113"/>
                <a:gd name="connsiteX63" fmla="*/ 2685439 w 8178862"/>
                <a:gd name="connsiteY63" fmla="*/ 2022919 h 2096113"/>
                <a:gd name="connsiteX64" fmla="*/ 2684681 w 8178862"/>
                <a:gd name="connsiteY64" fmla="*/ 2022565 h 2096113"/>
                <a:gd name="connsiteX65" fmla="*/ 6777659 w 8178862"/>
                <a:gd name="connsiteY65" fmla="*/ 2023878 h 2096113"/>
                <a:gd name="connsiteX66" fmla="*/ 6771119 w 8178862"/>
                <a:gd name="connsiteY66" fmla="*/ 2023878 h 2096113"/>
                <a:gd name="connsiteX67" fmla="*/ 6652084 w 8178862"/>
                <a:gd name="connsiteY67" fmla="*/ 1967404 h 2096113"/>
                <a:gd name="connsiteX68" fmla="*/ 6645543 w 8178862"/>
                <a:gd name="connsiteY68" fmla="*/ 1941137 h 2096113"/>
                <a:gd name="connsiteX69" fmla="*/ 6671704 w 8178862"/>
                <a:gd name="connsiteY69" fmla="*/ 1933257 h 2096113"/>
                <a:gd name="connsiteX70" fmla="*/ 6785508 w 8178862"/>
                <a:gd name="connsiteY70" fmla="*/ 1988417 h 2096113"/>
                <a:gd name="connsiteX71" fmla="*/ 6795972 w 8178862"/>
                <a:gd name="connsiteY71" fmla="*/ 2013371 h 2096113"/>
                <a:gd name="connsiteX72" fmla="*/ 6771119 w 8178862"/>
                <a:gd name="connsiteY72" fmla="*/ 2022565 h 2096113"/>
                <a:gd name="connsiteX73" fmla="*/ 7646223 w 8178862"/>
                <a:gd name="connsiteY73" fmla="*/ 1971344 h 2096113"/>
                <a:gd name="connsiteX74" fmla="*/ 7629218 w 8178862"/>
                <a:gd name="connsiteY74" fmla="*/ 1962151 h 2096113"/>
                <a:gd name="connsiteX75" fmla="*/ 7637067 w 8178862"/>
                <a:gd name="connsiteY75" fmla="*/ 1935883 h 2096113"/>
                <a:gd name="connsiteX76" fmla="*/ 7744329 w 8178862"/>
                <a:gd name="connsiteY76" fmla="*/ 1867589 h 2096113"/>
                <a:gd name="connsiteX77" fmla="*/ 7770491 w 8178862"/>
                <a:gd name="connsiteY77" fmla="*/ 1867589 h 2096113"/>
                <a:gd name="connsiteX78" fmla="*/ 7770752 w 8178862"/>
                <a:gd name="connsiteY78" fmla="*/ 1893593 h 2096113"/>
                <a:gd name="connsiteX79" fmla="*/ 7770491 w 8178862"/>
                <a:gd name="connsiteY79" fmla="*/ 1893856 h 2096113"/>
                <a:gd name="connsiteX80" fmla="*/ 7659304 w 8178862"/>
                <a:gd name="connsiteY80" fmla="*/ 1963464 h 2096113"/>
                <a:gd name="connsiteX81" fmla="*/ 7650736 w 8178862"/>
                <a:gd name="connsiteY81" fmla="*/ 1975586 h 2096113"/>
                <a:gd name="connsiteX82" fmla="*/ 7639683 w 8178862"/>
                <a:gd name="connsiteY82" fmla="*/ 1970031 h 2096113"/>
                <a:gd name="connsiteX83" fmla="*/ 3561093 w 8178862"/>
                <a:gd name="connsiteY83" fmla="*/ 1971344 h 2096113"/>
                <a:gd name="connsiteX84" fmla="*/ 3544088 w 8178862"/>
                <a:gd name="connsiteY84" fmla="*/ 1960837 h 2096113"/>
                <a:gd name="connsiteX85" fmla="*/ 3550629 w 8178862"/>
                <a:gd name="connsiteY85" fmla="*/ 1934570 h 2096113"/>
                <a:gd name="connsiteX86" fmla="*/ 3657891 w 8178862"/>
                <a:gd name="connsiteY86" fmla="*/ 1867589 h 2096113"/>
                <a:gd name="connsiteX87" fmla="*/ 3684053 w 8178862"/>
                <a:gd name="connsiteY87" fmla="*/ 1871529 h 2096113"/>
                <a:gd name="connsiteX88" fmla="*/ 3680128 w 8178862"/>
                <a:gd name="connsiteY88" fmla="*/ 1897796 h 2096113"/>
                <a:gd name="connsiteX89" fmla="*/ 3570250 w 8178862"/>
                <a:gd name="connsiteY89" fmla="*/ 1968717 h 2096113"/>
                <a:gd name="connsiteX90" fmla="*/ 2467539 w 8178862"/>
                <a:gd name="connsiteY90" fmla="*/ 1900423 h 2096113"/>
                <a:gd name="connsiteX91" fmla="*/ 2457075 w 8178862"/>
                <a:gd name="connsiteY91" fmla="*/ 1900423 h 2096113"/>
                <a:gd name="connsiteX92" fmla="*/ 2356353 w 8178862"/>
                <a:gd name="connsiteY92" fmla="*/ 1816368 h 2096113"/>
                <a:gd name="connsiteX93" fmla="*/ 2354142 w 8178862"/>
                <a:gd name="connsiteY93" fmla="*/ 1792321 h 2096113"/>
                <a:gd name="connsiteX94" fmla="*/ 2356353 w 8178862"/>
                <a:gd name="connsiteY94" fmla="*/ 1790101 h 2096113"/>
                <a:gd name="connsiteX95" fmla="*/ 2383823 w 8178862"/>
                <a:gd name="connsiteY95" fmla="*/ 1790101 h 2096113"/>
                <a:gd name="connsiteX96" fmla="*/ 2480620 w 8178862"/>
                <a:gd name="connsiteY96" fmla="*/ 1870216 h 2096113"/>
                <a:gd name="connsiteX97" fmla="*/ 2480620 w 8178862"/>
                <a:gd name="connsiteY97" fmla="*/ 1897796 h 2096113"/>
                <a:gd name="connsiteX98" fmla="*/ 2460999 w 8178862"/>
                <a:gd name="connsiteY98" fmla="*/ 1899110 h 2096113"/>
                <a:gd name="connsiteX99" fmla="*/ 6553978 w 8178862"/>
                <a:gd name="connsiteY99" fmla="*/ 1900423 h 2096113"/>
                <a:gd name="connsiteX100" fmla="*/ 6542205 w 8178862"/>
                <a:gd name="connsiteY100" fmla="*/ 1900423 h 2096113"/>
                <a:gd name="connsiteX101" fmla="*/ 6442791 w 8178862"/>
                <a:gd name="connsiteY101" fmla="*/ 1816368 h 2096113"/>
                <a:gd name="connsiteX102" fmla="*/ 6441169 w 8178862"/>
                <a:gd name="connsiteY102" fmla="*/ 1790416 h 2096113"/>
                <a:gd name="connsiteX103" fmla="*/ 6442791 w 8178862"/>
                <a:gd name="connsiteY103" fmla="*/ 1788788 h 2096113"/>
                <a:gd name="connsiteX104" fmla="*/ 6470261 w 8178862"/>
                <a:gd name="connsiteY104" fmla="*/ 1788788 h 2096113"/>
                <a:gd name="connsiteX105" fmla="*/ 6567058 w 8178862"/>
                <a:gd name="connsiteY105" fmla="*/ 1870216 h 2096113"/>
                <a:gd name="connsiteX106" fmla="*/ 6567320 w 8178862"/>
                <a:gd name="connsiteY106" fmla="*/ 1896220 h 2096113"/>
                <a:gd name="connsiteX107" fmla="*/ 6567058 w 8178862"/>
                <a:gd name="connsiteY107" fmla="*/ 1896483 h 2096113"/>
                <a:gd name="connsiteX108" fmla="*/ 6547437 w 8178862"/>
                <a:gd name="connsiteY108" fmla="*/ 1897796 h 2096113"/>
                <a:gd name="connsiteX109" fmla="*/ 7847667 w 8178862"/>
                <a:gd name="connsiteY109" fmla="*/ 1817682 h 2096113"/>
                <a:gd name="connsiteX110" fmla="*/ 7833278 w 8178862"/>
                <a:gd name="connsiteY110" fmla="*/ 1817682 h 2096113"/>
                <a:gd name="connsiteX111" fmla="*/ 7833278 w 8178862"/>
                <a:gd name="connsiteY111" fmla="*/ 1790101 h 2096113"/>
                <a:gd name="connsiteX112" fmla="*/ 7919612 w 8178862"/>
                <a:gd name="connsiteY112" fmla="*/ 1698166 h 2096113"/>
                <a:gd name="connsiteX113" fmla="*/ 7946807 w 8178862"/>
                <a:gd name="connsiteY113" fmla="*/ 1692611 h 2096113"/>
                <a:gd name="connsiteX114" fmla="*/ 7952327 w 8178862"/>
                <a:gd name="connsiteY114" fmla="*/ 1719916 h 2096113"/>
                <a:gd name="connsiteX115" fmla="*/ 7949697 w 8178862"/>
                <a:gd name="connsiteY115" fmla="*/ 1723120 h 2096113"/>
                <a:gd name="connsiteX116" fmla="*/ 7859440 w 8178862"/>
                <a:gd name="connsiteY116" fmla="*/ 1818995 h 2096113"/>
                <a:gd name="connsiteX117" fmla="*/ 7847667 w 8178862"/>
                <a:gd name="connsiteY117" fmla="*/ 1817682 h 2096113"/>
                <a:gd name="connsiteX118" fmla="*/ 3761229 w 8178862"/>
                <a:gd name="connsiteY118" fmla="*/ 1817682 h 2096113"/>
                <a:gd name="connsiteX119" fmla="*/ 3745532 w 8178862"/>
                <a:gd name="connsiteY119" fmla="*/ 1817682 h 2096113"/>
                <a:gd name="connsiteX120" fmla="*/ 3745532 w 8178862"/>
                <a:gd name="connsiteY120" fmla="*/ 1790101 h 2096113"/>
                <a:gd name="connsiteX121" fmla="*/ 3831866 w 8178862"/>
                <a:gd name="connsiteY121" fmla="*/ 1698166 h 2096113"/>
                <a:gd name="connsiteX122" fmla="*/ 3859610 w 8178862"/>
                <a:gd name="connsiteY122" fmla="*/ 1698469 h 2096113"/>
                <a:gd name="connsiteX123" fmla="*/ 3861951 w 8178862"/>
                <a:gd name="connsiteY123" fmla="*/ 1723120 h 2096113"/>
                <a:gd name="connsiteX124" fmla="*/ 3771694 w 8178862"/>
                <a:gd name="connsiteY124" fmla="*/ 1818995 h 2096113"/>
                <a:gd name="connsiteX125" fmla="*/ 3761229 w 8178862"/>
                <a:gd name="connsiteY125" fmla="*/ 1817682 h 2096113"/>
                <a:gd name="connsiteX126" fmla="*/ 2275252 w 8178862"/>
                <a:gd name="connsiteY126" fmla="*/ 1721807 h 2096113"/>
                <a:gd name="connsiteX127" fmla="*/ 2259555 w 8178862"/>
                <a:gd name="connsiteY127" fmla="*/ 1713927 h 2096113"/>
                <a:gd name="connsiteX128" fmla="*/ 2183686 w 8178862"/>
                <a:gd name="connsiteY128" fmla="*/ 1607545 h 2096113"/>
                <a:gd name="connsiteX129" fmla="*/ 2183425 w 8178862"/>
                <a:gd name="connsiteY129" fmla="*/ 1581541 h 2096113"/>
                <a:gd name="connsiteX130" fmla="*/ 2183686 w 8178862"/>
                <a:gd name="connsiteY130" fmla="*/ 1581278 h 2096113"/>
                <a:gd name="connsiteX131" fmla="*/ 2209848 w 8178862"/>
                <a:gd name="connsiteY131" fmla="*/ 1581278 h 2096113"/>
                <a:gd name="connsiteX132" fmla="*/ 2284409 w 8178862"/>
                <a:gd name="connsiteY132" fmla="*/ 1683719 h 2096113"/>
                <a:gd name="connsiteX133" fmla="*/ 2284670 w 8178862"/>
                <a:gd name="connsiteY133" fmla="*/ 1709724 h 2096113"/>
                <a:gd name="connsiteX134" fmla="*/ 2284409 w 8178862"/>
                <a:gd name="connsiteY134" fmla="*/ 1709987 h 2096113"/>
                <a:gd name="connsiteX135" fmla="*/ 2275252 w 8178862"/>
                <a:gd name="connsiteY135" fmla="*/ 1723120 h 2096113"/>
                <a:gd name="connsiteX136" fmla="*/ 6361690 w 8178862"/>
                <a:gd name="connsiteY136" fmla="*/ 1721807 h 2096113"/>
                <a:gd name="connsiteX137" fmla="*/ 6345993 w 8178862"/>
                <a:gd name="connsiteY137" fmla="*/ 1721807 h 2096113"/>
                <a:gd name="connsiteX138" fmla="*/ 6270124 w 8178862"/>
                <a:gd name="connsiteY138" fmla="*/ 1615425 h 2096113"/>
                <a:gd name="connsiteX139" fmla="*/ 6269863 w 8178862"/>
                <a:gd name="connsiteY139" fmla="*/ 1589421 h 2096113"/>
                <a:gd name="connsiteX140" fmla="*/ 6270124 w 8178862"/>
                <a:gd name="connsiteY140" fmla="*/ 1589158 h 2096113"/>
                <a:gd name="connsiteX141" fmla="*/ 6297594 w 8178862"/>
                <a:gd name="connsiteY141" fmla="*/ 1595725 h 2096113"/>
                <a:gd name="connsiteX142" fmla="*/ 6370846 w 8178862"/>
                <a:gd name="connsiteY142" fmla="*/ 1698166 h 2096113"/>
                <a:gd name="connsiteX143" fmla="*/ 6371108 w 8178862"/>
                <a:gd name="connsiteY143" fmla="*/ 1724171 h 2096113"/>
                <a:gd name="connsiteX144" fmla="*/ 6370846 w 8178862"/>
                <a:gd name="connsiteY144" fmla="*/ 1724433 h 2096113"/>
                <a:gd name="connsiteX145" fmla="*/ 8011177 w 8178862"/>
                <a:gd name="connsiteY145" fmla="*/ 1623305 h 2096113"/>
                <a:gd name="connsiteX146" fmla="*/ 8000712 w 8178862"/>
                <a:gd name="connsiteY146" fmla="*/ 1623305 h 2096113"/>
                <a:gd name="connsiteX147" fmla="*/ 8000712 w 8178862"/>
                <a:gd name="connsiteY147" fmla="*/ 1597038 h 2096113"/>
                <a:gd name="connsiteX148" fmla="*/ 8062192 w 8178862"/>
                <a:gd name="connsiteY148" fmla="*/ 1486716 h 2096113"/>
                <a:gd name="connsiteX149" fmla="*/ 8087046 w 8178862"/>
                <a:gd name="connsiteY149" fmla="*/ 1477523 h 2096113"/>
                <a:gd name="connsiteX150" fmla="*/ 8096202 w 8178862"/>
                <a:gd name="connsiteY150" fmla="*/ 1502477 h 2096113"/>
                <a:gd name="connsiteX151" fmla="*/ 8033414 w 8178862"/>
                <a:gd name="connsiteY151" fmla="*/ 1616739 h 2096113"/>
                <a:gd name="connsiteX152" fmla="*/ 8011177 w 8178862"/>
                <a:gd name="connsiteY152" fmla="*/ 1621992 h 2096113"/>
                <a:gd name="connsiteX153" fmla="*/ 3924739 w 8178862"/>
                <a:gd name="connsiteY153" fmla="*/ 1623305 h 2096113"/>
                <a:gd name="connsiteX154" fmla="*/ 3914275 w 8178862"/>
                <a:gd name="connsiteY154" fmla="*/ 1623305 h 2096113"/>
                <a:gd name="connsiteX155" fmla="*/ 3914275 w 8178862"/>
                <a:gd name="connsiteY155" fmla="*/ 1595725 h 2096113"/>
                <a:gd name="connsiteX156" fmla="*/ 3974446 w 8178862"/>
                <a:gd name="connsiteY156" fmla="*/ 1485403 h 2096113"/>
                <a:gd name="connsiteX157" fmla="*/ 4001039 w 8178862"/>
                <a:gd name="connsiteY157" fmla="*/ 1477444 h 2096113"/>
                <a:gd name="connsiteX158" fmla="*/ 4009764 w 8178862"/>
                <a:gd name="connsiteY158" fmla="*/ 1502477 h 2096113"/>
                <a:gd name="connsiteX159" fmla="*/ 3946977 w 8178862"/>
                <a:gd name="connsiteY159" fmla="*/ 1616739 h 2096113"/>
                <a:gd name="connsiteX160" fmla="*/ 3924739 w 8178862"/>
                <a:gd name="connsiteY160" fmla="*/ 1620679 h 2096113"/>
                <a:gd name="connsiteX161" fmla="*/ 2137904 w 8178862"/>
                <a:gd name="connsiteY161" fmla="*/ 1507730 h 2096113"/>
                <a:gd name="connsiteX162" fmla="*/ 2119591 w 8178862"/>
                <a:gd name="connsiteY162" fmla="*/ 1497223 h 2096113"/>
                <a:gd name="connsiteX163" fmla="*/ 2072500 w 8178862"/>
                <a:gd name="connsiteY163" fmla="*/ 1375081 h 2096113"/>
                <a:gd name="connsiteX164" fmla="*/ 2082062 w 8178862"/>
                <a:gd name="connsiteY164" fmla="*/ 1350916 h 2096113"/>
                <a:gd name="connsiteX165" fmla="*/ 2084272 w 8178862"/>
                <a:gd name="connsiteY165" fmla="*/ 1350128 h 2096113"/>
                <a:gd name="connsiteX166" fmla="*/ 2109126 w 8178862"/>
                <a:gd name="connsiteY166" fmla="*/ 1363261 h 2096113"/>
                <a:gd name="connsiteX167" fmla="*/ 2154909 w 8178862"/>
                <a:gd name="connsiteY167" fmla="*/ 1480150 h 2096113"/>
                <a:gd name="connsiteX168" fmla="*/ 2145752 w 8178862"/>
                <a:gd name="connsiteY168" fmla="*/ 1506417 h 2096113"/>
                <a:gd name="connsiteX169" fmla="*/ 6224342 w 8178862"/>
                <a:gd name="connsiteY169" fmla="*/ 1507730 h 2096113"/>
                <a:gd name="connsiteX170" fmla="*/ 6207337 w 8178862"/>
                <a:gd name="connsiteY170" fmla="*/ 1495910 h 2096113"/>
                <a:gd name="connsiteX171" fmla="*/ 6158938 w 8178862"/>
                <a:gd name="connsiteY171" fmla="*/ 1373768 h 2096113"/>
                <a:gd name="connsiteX172" fmla="*/ 6172018 w 8178862"/>
                <a:gd name="connsiteY172" fmla="*/ 1350128 h 2096113"/>
                <a:gd name="connsiteX173" fmla="*/ 6195368 w 8178862"/>
                <a:gd name="connsiteY173" fmla="*/ 1361370 h 2096113"/>
                <a:gd name="connsiteX174" fmla="*/ 6195564 w 8178862"/>
                <a:gd name="connsiteY174" fmla="*/ 1361948 h 2096113"/>
                <a:gd name="connsiteX175" fmla="*/ 6241347 w 8178862"/>
                <a:gd name="connsiteY175" fmla="*/ 1480150 h 2096113"/>
                <a:gd name="connsiteX176" fmla="*/ 6234597 w 8178862"/>
                <a:gd name="connsiteY176" fmla="*/ 1505248 h 2096113"/>
                <a:gd name="connsiteX177" fmla="*/ 6232190 w 8178862"/>
                <a:gd name="connsiteY177" fmla="*/ 1506417 h 2096113"/>
                <a:gd name="connsiteX178" fmla="*/ 8121055 w 8178862"/>
                <a:gd name="connsiteY178" fmla="*/ 1393468 h 2096113"/>
                <a:gd name="connsiteX179" fmla="*/ 8121055 w 8178862"/>
                <a:gd name="connsiteY179" fmla="*/ 1393468 h 2096113"/>
                <a:gd name="connsiteX180" fmla="*/ 8108498 w 8178862"/>
                <a:gd name="connsiteY180" fmla="*/ 1370734 h 2096113"/>
                <a:gd name="connsiteX181" fmla="*/ 8109283 w 8178862"/>
                <a:gd name="connsiteY181" fmla="*/ 1368515 h 2096113"/>
                <a:gd name="connsiteX182" fmla="*/ 8140677 w 8178862"/>
                <a:gd name="connsiteY182" fmla="*/ 1246373 h 2096113"/>
                <a:gd name="connsiteX183" fmla="*/ 8162914 w 8178862"/>
                <a:gd name="connsiteY183" fmla="*/ 1230613 h 2096113"/>
                <a:gd name="connsiteX184" fmla="*/ 8178611 w 8178862"/>
                <a:gd name="connsiteY184" fmla="*/ 1254253 h 2096113"/>
                <a:gd name="connsiteX185" fmla="*/ 8144601 w 8178862"/>
                <a:gd name="connsiteY185" fmla="*/ 1385588 h 2096113"/>
                <a:gd name="connsiteX186" fmla="*/ 8121055 w 8178862"/>
                <a:gd name="connsiteY186" fmla="*/ 1389528 h 2096113"/>
                <a:gd name="connsiteX187" fmla="*/ 4034618 w 8178862"/>
                <a:gd name="connsiteY187" fmla="*/ 1393468 h 2096113"/>
                <a:gd name="connsiteX188" fmla="*/ 4028077 w 8178862"/>
                <a:gd name="connsiteY188" fmla="*/ 1393468 h 2096113"/>
                <a:gd name="connsiteX189" fmla="*/ 4016109 w 8178862"/>
                <a:gd name="connsiteY189" fmla="*/ 1370406 h 2096113"/>
                <a:gd name="connsiteX190" fmla="*/ 4016305 w 8178862"/>
                <a:gd name="connsiteY190" fmla="*/ 1369828 h 2096113"/>
                <a:gd name="connsiteX191" fmla="*/ 4047699 w 8178862"/>
                <a:gd name="connsiteY191" fmla="*/ 1247686 h 2096113"/>
                <a:gd name="connsiteX192" fmla="*/ 4066823 w 8178862"/>
                <a:gd name="connsiteY192" fmla="*/ 1227500 h 2096113"/>
                <a:gd name="connsiteX193" fmla="*/ 4086928 w 8178862"/>
                <a:gd name="connsiteY193" fmla="*/ 1246701 h 2096113"/>
                <a:gd name="connsiteX194" fmla="*/ 4085633 w 8178862"/>
                <a:gd name="connsiteY194" fmla="*/ 1254253 h 2096113"/>
                <a:gd name="connsiteX195" fmla="*/ 4052931 w 8178862"/>
                <a:gd name="connsiteY195" fmla="*/ 1385588 h 2096113"/>
                <a:gd name="connsiteX196" fmla="*/ 4034618 w 8178862"/>
                <a:gd name="connsiteY196" fmla="*/ 1388215 h 2096113"/>
                <a:gd name="connsiteX197" fmla="*/ 2058111 w 8178862"/>
                <a:gd name="connsiteY197" fmla="*/ 1262133 h 2096113"/>
                <a:gd name="connsiteX198" fmla="*/ 2039798 w 8178862"/>
                <a:gd name="connsiteY198" fmla="*/ 1246373 h 2096113"/>
                <a:gd name="connsiteX199" fmla="*/ 2024101 w 8178862"/>
                <a:gd name="connsiteY199" fmla="*/ 1115037 h 2096113"/>
                <a:gd name="connsiteX200" fmla="*/ 2041106 w 8178862"/>
                <a:gd name="connsiteY200" fmla="*/ 1094024 h 2096113"/>
                <a:gd name="connsiteX201" fmla="*/ 2062035 w 8178862"/>
                <a:gd name="connsiteY201" fmla="*/ 1112319 h 2096113"/>
                <a:gd name="connsiteX202" fmla="*/ 2062035 w 8178862"/>
                <a:gd name="connsiteY202" fmla="*/ 1112411 h 2096113"/>
                <a:gd name="connsiteX203" fmla="*/ 2077732 w 8178862"/>
                <a:gd name="connsiteY203" fmla="*/ 1243746 h 2096113"/>
                <a:gd name="connsiteX204" fmla="*/ 2062035 w 8178862"/>
                <a:gd name="connsiteY204" fmla="*/ 1266073 h 2096113"/>
                <a:gd name="connsiteX205" fmla="*/ 6145857 w 8178862"/>
                <a:gd name="connsiteY205" fmla="*/ 1262133 h 2096113"/>
                <a:gd name="connsiteX206" fmla="*/ 6127557 w 8178862"/>
                <a:gd name="connsiteY206" fmla="*/ 1246478 h 2096113"/>
                <a:gd name="connsiteX207" fmla="*/ 6127544 w 8178862"/>
                <a:gd name="connsiteY207" fmla="*/ 1246373 h 2096113"/>
                <a:gd name="connsiteX208" fmla="*/ 6111847 w 8178862"/>
                <a:gd name="connsiteY208" fmla="*/ 1115037 h 2096113"/>
                <a:gd name="connsiteX209" fmla="*/ 6126026 w 8178862"/>
                <a:gd name="connsiteY209" fmla="*/ 1095534 h 2096113"/>
                <a:gd name="connsiteX210" fmla="*/ 6128852 w 8178862"/>
                <a:gd name="connsiteY210" fmla="*/ 1095337 h 2096113"/>
                <a:gd name="connsiteX211" fmla="*/ 6149781 w 8178862"/>
                <a:gd name="connsiteY211" fmla="*/ 1113632 h 2096113"/>
                <a:gd name="connsiteX212" fmla="*/ 6149781 w 8178862"/>
                <a:gd name="connsiteY212" fmla="*/ 1113724 h 2096113"/>
                <a:gd name="connsiteX213" fmla="*/ 6165478 w 8178862"/>
                <a:gd name="connsiteY213" fmla="*/ 1245060 h 2096113"/>
                <a:gd name="connsiteX214" fmla="*/ 6149781 w 8178862"/>
                <a:gd name="connsiteY214" fmla="*/ 1267387 h 2096113"/>
                <a:gd name="connsiteX215" fmla="*/ 4083017 w 8178862"/>
                <a:gd name="connsiteY215" fmla="*/ 1139991 h 2096113"/>
                <a:gd name="connsiteX216" fmla="*/ 4083017 w 8178862"/>
                <a:gd name="connsiteY216" fmla="*/ 1139991 h 2096113"/>
                <a:gd name="connsiteX217" fmla="*/ 4064703 w 8178862"/>
                <a:gd name="connsiteY217" fmla="*/ 1118978 h 2096113"/>
                <a:gd name="connsiteX218" fmla="*/ 4064703 w 8178862"/>
                <a:gd name="connsiteY218" fmla="*/ 1054623 h 2096113"/>
                <a:gd name="connsiteX219" fmla="*/ 4064703 w 8178862"/>
                <a:gd name="connsiteY219" fmla="*/ 990269 h 2096113"/>
                <a:gd name="connsiteX220" fmla="*/ 4085633 w 8178862"/>
                <a:gd name="connsiteY220" fmla="*/ 971882 h 2096113"/>
                <a:gd name="connsiteX221" fmla="*/ 4102638 w 8178862"/>
                <a:gd name="connsiteY221" fmla="*/ 992896 h 2096113"/>
                <a:gd name="connsiteX222" fmla="*/ 4102638 w 8178862"/>
                <a:gd name="connsiteY222" fmla="*/ 1054623 h 2096113"/>
                <a:gd name="connsiteX223" fmla="*/ 4102638 w 8178862"/>
                <a:gd name="connsiteY223" fmla="*/ 1121604 h 2096113"/>
                <a:gd name="connsiteX224" fmla="*/ 4083017 w 8178862"/>
                <a:gd name="connsiteY224" fmla="*/ 1136051 h 2096113"/>
                <a:gd name="connsiteX225" fmla="*/ 2045030 w 8178862"/>
                <a:gd name="connsiteY225" fmla="*/ 1003402 h 2096113"/>
                <a:gd name="connsiteX226" fmla="*/ 2026769 w 8178862"/>
                <a:gd name="connsiteY226" fmla="*/ 987693 h 2096113"/>
                <a:gd name="connsiteX227" fmla="*/ 2026717 w 8178862"/>
                <a:gd name="connsiteY227" fmla="*/ 986329 h 2096113"/>
                <a:gd name="connsiteX228" fmla="*/ 2011020 w 8178862"/>
                <a:gd name="connsiteY228" fmla="*/ 854993 h 2096113"/>
                <a:gd name="connsiteX229" fmla="*/ 2024585 w 8178862"/>
                <a:gd name="connsiteY229" fmla="*/ 832844 h 2096113"/>
                <a:gd name="connsiteX230" fmla="*/ 2025409 w 8178862"/>
                <a:gd name="connsiteY230" fmla="*/ 832666 h 2096113"/>
                <a:gd name="connsiteX231" fmla="*/ 2047646 w 8178862"/>
                <a:gd name="connsiteY231" fmla="*/ 848427 h 2096113"/>
                <a:gd name="connsiteX232" fmla="*/ 2064651 w 8178862"/>
                <a:gd name="connsiteY232" fmla="*/ 979762 h 2096113"/>
                <a:gd name="connsiteX233" fmla="*/ 2049360 w 8178862"/>
                <a:gd name="connsiteY233" fmla="*/ 1003007 h 2096113"/>
                <a:gd name="connsiteX234" fmla="*/ 2045030 w 8178862"/>
                <a:gd name="connsiteY234" fmla="*/ 1003402 h 2096113"/>
                <a:gd name="connsiteX235" fmla="*/ 6132776 w 8178862"/>
                <a:gd name="connsiteY235" fmla="*/ 1003402 h 2096113"/>
                <a:gd name="connsiteX236" fmla="*/ 6114463 w 8178862"/>
                <a:gd name="connsiteY236" fmla="*/ 985015 h 2096113"/>
                <a:gd name="connsiteX237" fmla="*/ 6097458 w 8178862"/>
                <a:gd name="connsiteY237" fmla="*/ 853680 h 2096113"/>
                <a:gd name="connsiteX238" fmla="*/ 6113155 w 8178862"/>
                <a:gd name="connsiteY238" fmla="*/ 831353 h 2096113"/>
                <a:gd name="connsiteX239" fmla="*/ 6134633 w 8178862"/>
                <a:gd name="connsiteY239" fmla="*/ 842224 h 2096113"/>
                <a:gd name="connsiteX240" fmla="*/ 6135392 w 8178862"/>
                <a:gd name="connsiteY240" fmla="*/ 845800 h 2096113"/>
                <a:gd name="connsiteX241" fmla="*/ 6152398 w 8178862"/>
                <a:gd name="connsiteY241" fmla="*/ 977135 h 2096113"/>
                <a:gd name="connsiteX242" fmla="*/ 6134084 w 8178862"/>
                <a:gd name="connsiteY242" fmla="*/ 998149 h 2096113"/>
                <a:gd name="connsiteX243" fmla="*/ 4102638 w 8178862"/>
                <a:gd name="connsiteY243" fmla="*/ 878634 h 2096113"/>
                <a:gd name="connsiteX244" fmla="*/ 4102638 w 8178862"/>
                <a:gd name="connsiteY244" fmla="*/ 878634 h 2096113"/>
                <a:gd name="connsiteX245" fmla="*/ 4086941 w 8178862"/>
                <a:gd name="connsiteY245" fmla="*/ 856307 h 2096113"/>
                <a:gd name="connsiteX246" fmla="*/ 4119643 w 8178862"/>
                <a:gd name="connsiteY246" fmla="*/ 724971 h 2096113"/>
                <a:gd name="connsiteX247" fmla="*/ 4137956 w 8178862"/>
                <a:gd name="connsiteY247" fmla="*/ 717091 h 2096113"/>
                <a:gd name="connsiteX248" fmla="*/ 4151442 w 8178862"/>
                <a:gd name="connsiteY248" fmla="*/ 739287 h 2096113"/>
                <a:gd name="connsiteX249" fmla="*/ 4151037 w 8178862"/>
                <a:gd name="connsiteY249" fmla="*/ 740732 h 2096113"/>
                <a:gd name="connsiteX250" fmla="*/ 4119643 w 8178862"/>
                <a:gd name="connsiteY250" fmla="*/ 862874 h 2096113"/>
                <a:gd name="connsiteX251" fmla="*/ 4102638 w 8178862"/>
                <a:gd name="connsiteY251" fmla="*/ 878634 h 2096113"/>
                <a:gd name="connsiteX252" fmla="*/ 14892 w 8178862"/>
                <a:gd name="connsiteY252" fmla="*/ 878634 h 2096113"/>
                <a:gd name="connsiteX253" fmla="*/ 14892 w 8178862"/>
                <a:gd name="connsiteY253" fmla="*/ 878634 h 2096113"/>
                <a:gd name="connsiteX254" fmla="*/ 326 w 8178862"/>
                <a:gd name="connsiteY254" fmla="*/ 857133 h 2096113"/>
                <a:gd name="connsiteX255" fmla="*/ 503 w 8178862"/>
                <a:gd name="connsiteY255" fmla="*/ 856307 h 2096113"/>
                <a:gd name="connsiteX256" fmla="*/ 31897 w 8178862"/>
                <a:gd name="connsiteY256" fmla="*/ 724971 h 2096113"/>
                <a:gd name="connsiteX257" fmla="*/ 56750 w 8178862"/>
                <a:gd name="connsiteY257" fmla="*/ 711838 h 2096113"/>
                <a:gd name="connsiteX258" fmla="*/ 69311 w 8178862"/>
                <a:gd name="connsiteY258" fmla="*/ 734579 h 2096113"/>
                <a:gd name="connsiteX259" fmla="*/ 68523 w 8178862"/>
                <a:gd name="connsiteY259" fmla="*/ 736792 h 2096113"/>
                <a:gd name="connsiteX260" fmla="*/ 37129 w 8178862"/>
                <a:gd name="connsiteY260" fmla="*/ 858933 h 2096113"/>
                <a:gd name="connsiteX261" fmla="*/ 19248 w 8178862"/>
                <a:gd name="connsiteY261" fmla="*/ 877743 h 2096113"/>
                <a:gd name="connsiteX262" fmla="*/ 14892 w 8178862"/>
                <a:gd name="connsiteY262" fmla="*/ 877320 h 2096113"/>
                <a:gd name="connsiteX263" fmla="*/ 1991399 w 8178862"/>
                <a:gd name="connsiteY263" fmla="*/ 747298 h 2096113"/>
                <a:gd name="connsiteX264" fmla="*/ 1973086 w 8178862"/>
                <a:gd name="connsiteY264" fmla="*/ 734165 h 2096113"/>
                <a:gd name="connsiteX265" fmla="*/ 1925995 w 8178862"/>
                <a:gd name="connsiteY265" fmla="*/ 617276 h 2096113"/>
                <a:gd name="connsiteX266" fmla="*/ 1935151 w 8178862"/>
                <a:gd name="connsiteY266" fmla="*/ 591009 h 2096113"/>
                <a:gd name="connsiteX267" fmla="*/ 1961313 w 8178862"/>
                <a:gd name="connsiteY267" fmla="*/ 600203 h 2096113"/>
                <a:gd name="connsiteX268" fmla="*/ 2009712 w 8178862"/>
                <a:gd name="connsiteY268" fmla="*/ 722345 h 2096113"/>
                <a:gd name="connsiteX269" fmla="*/ 1998070 w 8178862"/>
                <a:gd name="connsiteY269" fmla="*/ 745573 h 2096113"/>
                <a:gd name="connsiteX270" fmla="*/ 1996631 w 8178862"/>
                <a:gd name="connsiteY270" fmla="*/ 745985 h 2096113"/>
                <a:gd name="connsiteX271" fmla="*/ 6077837 w 8178862"/>
                <a:gd name="connsiteY271" fmla="*/ 747298 h 2096113"/>
                <a:gd name="connsiteX272" fmla="*/ 6059524 w 8178862"/>
                <a:gd name="connsiteY272" fmla="*/ 734165 h 2096113"/>
                <a:gd name="connsiteX273" fmla="*/ 6013741 w 8178862"/>
                <a:gd name="connsiteY273" fmla="*/ 615963 h 2096113"/>
                <a:gd name="connsiteX274" fmla="*/ 6021380 w 8178862"/>
                <a:gd name="connsiteY274" fmla="*/ 591117 h 2096113"/>
                <a:gd name="connsiteX275" fmla="*/ 6021590 w 8178862"/>
                <a:gd name="connsiteY275" fmla="*/ 591009 h 2096113"/>
                <a:gd name="connsiteX276" fmla="*/ 6046587 w 8178862"/>
                <a:gd name="connsiteY276" fmla="*/ 597788 h 2096113"/>
                <a:gd name="connsiteX277" fmla="*/ 6047751 w 8178862"/>
                <a:gd name="connsiteY277" fmla="*/ 600203 h 2096113"/>
                <a:gd name="connsiteX278" fmla="*/ 6096150 w 8178862"/>
                <a:gd name="connsiteY278" fmla="*/ 722345 h 2096113"/>
                <a:gd name="connsiteX279" fmla="*/ 6084953 w 8178862"/>
                <a:gd name="connsiteY279" fmla="*/ 745792 h 2096113"/>
                <a:gd name="connsiteX280" fmla="*/ 6084377 w 8178862"/>
                <a:gd name="connsiteY280" fmla="*/ 745985 h 2096113"/>
                <a:gd name="connsiteX281" fmla="*/ 4181123 w 8178862"/>
                <a:gd name="connsiteY281" fmla="*/ 635663 h 2096113"/>
                <a:gd name="connsiteX282" fmla="*/ 4173274 w 8178862"/>
                <a:gd name="connsiteY282" fmla="*/ 635663 h 2096113"/>
                <a:gd name="connsiteX283" fmla="*/ 4162954 w 8178862"/>
                <a:gd name="connsiteY283" fmla="*/ 611812 h 2096113"/>
                <a:gd name="connsiteX284" fmla="*/ 4164118 w 8178862"/>
                <a:gd name="connsiteY284" fmla="*/ 609396 h 2096113"/>
                <a:gd name="connsiteX285" fmla="*/ 4226906 w 8178862"/>
                <a:gd name="connsiteY285" fmla="*/ 493821 h 2096113"/>
                <a:gd name="connsiteX286" fmla="*/ 4253067 w 8178862"/>
                <a:gd name="connsiteY286" fmla="*/ 493821 h 2096113"/>
                <a:gd name="connsiteX287" fmla="*/ 4253329 w 8178862"/>
                <a:gd name="connsiteY287" fmla="*/ 519823 h 2096113"/>
                <a:gd name="connsiteX288" fmla="*/ 4253067 w 8178862"/>
                <a:gd name="connsiteY288" fmla="*/ 520088 h 2096113"/>
                <a:gd name="connsiteX289" fmla="*/ 4192895 w 8178862"/>
                <a:gd name="connsiteY289" fmla="*/ 631723 h 2096113"/>
                <a:gd name="connsiteX290" fmla="*/ 4181123 w 8178862"/>
                <a:gd name="connsiteY290" fmla="*/ 635663 h 2096113"/>
                <a:gd name="connsiteX291" fmla="*/ 93377 w 8178862"/>
                <a:gd name="connsiteY291" fmla="*/ 635663 h 2096113"/>
                <a:gd name="connsiteX292" fmla="*/ 82912 w 8178862"/>
                <a:gd name="connsiteY292" fmla="*/ 635663 h 2096113"/>
                <a:gd name="connsiteX293" fmla="*/ 80467 w 8178862"/>
                <a:gd name="connsiteY293" fmla="*/ 607911 h 2096113"/>
                <a:gd name="connsiteX294" fmla="*/ 82912 w 8178862"/>
                <a:gd name="connsiteY294" fmla="*/ 605456 h 2096113"/>
                <a:gd name="connsiteX295" fmla="*/ 145700 w 8178862"/>
                <a:gd name="connsiteY295" fmla="*/ 489881 h 2096113"/>
                <a:gd name="connsiteX296" fmla="*/ 173169 w 8178862"/>
                <a:gd name="connsiteY296" fmla="*/ 489881 h 2096113"/>
                <a:gd name="connsiteX297" fmla="*/ 173434 w 8178862"/>
                <a:gd name="connsiteY297" fmla="*/ 515883 h 2096113"/>
                <a:gd name="connsiteX298" fmla="*/ 173169 w 8178862"/>
                <a:gd name="connsiteY298" fmla="*/ 516148 h 2096113"/>
                <a:gd name="connsiteX299" fmla="*/ 112998 w 8178862"/>
                <a:gd name="connsiteY299" fmla="*/ 626470 h 2096113"/>
                <a:gd name="connsiteX300" fmla="*/ 93377 w 8178862"/>
                <a:gd name="connsiteY300" fmla="*/ 635663 h 2096113"/>
                <a:gd name="connsiteX301" fmla="*/ 1881520 w 8178862"/>
                <a:gd name="connsiteY301" fmla="*/ 521402 h 2096113"/>
                <a:gd name="connsiteX302" fmla="*/ 1865771 w 8178862"/>
                <a:gd name="connsiteY302" fmla="*/ 505697 h 2096113"/>
                <a:gd name="connsiteX303" fmla="*/ 1865823 w 8178862"/>
                <a:gd name="connsiteY303" fmla="*/ 504328 h 2096113"/>
                <a:gd name="connsiteX304" fmla="*/ 1791263 w 8178862"/>
                <a:gd name="connsiteY304" fmla="*/ 403200 h 2096113"/>
                <a:gd name="connsiteX305" fmla="*/ 1791263 w 8178862"/>
                <a:gd name="connsiteY305" fmla="*/ 375619 h 2096113"/>
                <a:gd name="connsiteX306" fmla="*/ 1818733 w 8178862"/>
                <a:gd name="connsiteY306" fmla="*/ 375619 h 2096113"/>
                <a:gd name="connsiteX307" fmla="*/ 1894601 w 8178862"/>
                <a:gd name="connsiteY307" fmla="*/ 482001 h 2096113"/>
                <a:gd name="connsiteX308" fmla="*/ 1894863 w 8178862"/>
                <a:gd name="connsiteY308" fmla="*/ 508003 h 2096113"/>
                <a:gd name="connsiteX309" fmla="*/ 1894601 w 8178862"/>
                <a:gd name="connsiteY309" fmla="*/ 508268 h 2096113"/>
                <a:gd name="connsiteX310" fmla="*/ 5969266 w 8178862"/>
                <a:gd name="connsiteY310" fmla="*/ 517462 h 2096113"/>
                <a:gd name="connsiteX311" fmla="*/ 5952261 w 8178862"/>
                <a:gd name="connsiteY311" fmla="*/ 504328 h 2096113"/>
                <a:gd name="connsiteX312" fmla="*/ 5877701 w 8178862"/>
                <a:gd name="connsiteY312" fmla="*/ 401886 h 2096113"/>
                <a:gd name="connsiteX313" fmla="*/ 5877439 w 8178862"/>
                <a:gd name="connsiteY313" fmla="*/ 375885 h 2096113"/>
                <a:gd name="connsiteX314" fmla="*/ 5877701 w 8178862"/>
                <a:gd name="connsiteY314" fmla="*/ 375619 h 2096113"/>
                <a:gd name="connsiteX315" fmla="*/ 5905170 w 8178862"/>
                <a:gd name="connsiteY315" fmla="*/ 375619 h 2096113"/>
                <a:gd name="connsiteX316" fmla="*/ 5982347 w 8178862"/>
                <a:gd name="connsiteY316" fmla="*/ 480688 h 2096113"/>
                <a:gd name="connsiteX317" fmla="*/ 5982347 w 8178862"/>
                <a:gd name="connsiteY317" fmla="*/ 508268 h 2096113"/>
                <a:gd name="connsiteX318" fmla="*/ 4318471 w 8178862"/>
                <a:gd name="connsiteY318" fmla="*/ 416333 h 2096113"/>
                <a:gd name="connsiteX319" fmla="*/ 4305390 w 8178862"/>
                <a:gd name="connsiteY319" fmla="*/ 416333 h 2096113"/>
                <a:gd name="connsiteX320" fmla="*/ 4305129 w 8178862"/>
                <a:gd name="connsiteY320" fmla="*/ 390332 h 2096113"/>
                <a:gd name="connsiteX321" fmla="*/ 4305390 w 8178862"/>
                <a:gd name="connsiteY321" fmla="*/ 390066 h 2096113"/>
                <a:gd name="connsiteX322" fmla="*/ 4399572 w 8178862"/>
                <a:gd name="connsiteY322" fmla="*/ 290251 h 2096113"/>
                <a:gd name="connsiteX323" fmla="*/ 4423523 w 8178862"/>
                <a:gd name="connsiteY323" fmla="*/ 288028 h 2096113"/>
                <a:gd name="connsiteX324" fmla="*/ 4425734 w 8178862"/>
                <a:gd name="connsiteY324" fmla="*/ 290251 h 2096113"/>
                <a:gd name="connsiteX325" fmla="*/ 4425734 w 8178862"/>
                <a:gd name="connsiteY325" fmla="*/ 317832 h 2096113"/>
                <a:gd name="connsiteX326" fmla="*/ 4339400 w 8178862"/>
                <a:gd name="connsiteY326" fmla="*/ 409767 h 2096113"/>
                <a:gd name="connsiteX327" fmla="*/ 4318471 w 8178862"/>
                <a:gd name="connsiteY327" fmla="*/ 416333 h 2096113"/>
                <a:gd name="connsiteX328" fmla="*/ 232033 w 8178862"/>
                <a:gd name="connsiteY328" fmla="*/ 416333 h 2096113"/>
                <a:gd name="connsiteX329" fmla="*/ 218952 w 8178862"/>
                <a:gd name="connsiteY329" fmla="*/ 416333 h 2096113"/>
                <a:gd name="connsiteX330" fmla="*/ 218952 w 8178862"/>
                <a:gd name="connsiteY330" fmla="*/ 388753 h 2096113"/>
                <a:gd name="connsiteX331" fmla="*/ 309210 w 8178862"/>
                <a:gd name="connsiteY331" fmla="*/ 294192 h 2096113"/>
                <a:gd name="connsiteX332" fmla="*/ 333157 w 8178862"/>
                <a:gd name="connsiteY332" fmla="*/ 291968 h 2096113"/>
                <a:gd name="connsiteX333" fmla="*/ 335371 w 8178862"/>
                <a:gd name="connsiteY333" fmla="*/ 294192 h 2096113"/>
                <a:gd name="connsiteX334" fmla="*/ 335371 w 8178862"/>
                <a:gd name="connsiteY334" fmla="*/ 321772 h 2096113"/>
                <a:gd name="connsiteX335" fmla="*/ 249038 w 8178862"/>
                <a:gd name="connsiteY335" fmla="*/ 413707 h 2096113"/>
                <a:gd name="connsiteX336" fmla="*/ 232033 w 8178862"/>
                <a:gd name="connsiteY336" fmla="*/ 415020 h 2096113"/>
                <a:gd name="connsiteX337" fmla="*/ 1718010 w 8178862"/>
                <a:gd name="connsiteY337" fmla="*/ 320459 h 2096113"/>
                <a:gd name="connsiteX338" fmla="*/ 1704930 w 8178862"/>
                <a:gd name="connsiteY338" fmla="*/ 320459 h 2096113"/>
                <a:gd name="connsiteX339" fmla="*/ 1608132 w 8178862"/>
                <a:gd name="connsiteY339" fmla="*/ 241657 h 2096113"/>
                <a:gd name="connsiteX340" fmla="*/ 1607870 w 8178862"/>
                <a:gd name="connsiteY340" fmla="*/ 215656 h 2096113"/>
                <a:gd name="connsiteX341" fmla="*/ 1608132 w 8178862"/>
                <a:gd name="connsiteY341" fmla="*/ 215390 h 2096113"/>
                <a:gd name="connsiteX342" fmla="*/ 1634293 w 8178862"/>
                <a:gd name="connsiteY342" fmla="*/ 215390 h 2096113"/>
                <a:gd name="connsiteX343" fmla="*/ 1735015 w 8178862"/>
                <a:gd name="connsiteY343" fmla="*/ 299445 h 2096113"/>
                <a:gd name="connsiteX344" fmla="*/ 1735015 w 8178862"/>
                <a:gd name="connsiteY344" fmla="*/ 327025 h 2096113"/>
                <a:gd name="connsiteX345" fmla="*/ 1718010 w 8178862"/>
                <a:gd name="connsiteY345" fmla="*/ 320459 h 2096113"/>
                <a:gd name="connsiteX346" fmla="*/ 5804449 w 8178862"/>
                <a:gd name="connsiteY346" fmla="*/ 320459 h 2096113"/>
                <a:gd name="connsiteX347" fmla="*/ 5791368 w 8178862"/>
                <a:gd name="connsiteY347" fmla="*/ 320459 h 2096113"/>
                <a:gd name="connsiteX348" fmla="*/ 5694570 w 8178862"/>
                <a:gd name="connsiteY348" fmla="*/ 240344 h 2096113"/>
                <a:gd name="connsiteX349" fmla="*/ 5690645 w 8178862"/>
                <a:gd name="connsiteY349" fmla="*/ 214077 h 2096113"/>
                <a:gd name="connsiteX350" fmla="*/ 5716807 w 8178862"/>
                <a:gd name="connsiteY350" fmla="*/ 210137 h 2096113"/>
                <a:gd name="connsiteX351" fmla="*/ 5817529 w 8178862"/>
                <a:gd name="connsiteY351" fmla="*/ 292878 h 2096113"/>
                <a:gd name="connsiteX352" fmla="*/ 5817529 w 8178862"/>
                <a:gd name="connsiteY352" fmla="*/ 320459 h 2096113"/>
                <a:gd name="connsiteX353" fmla="*/ 5804449 w 8178862"/>
                <a:gd name="connsiteY353" fmla="*/ 319145 h 2096113"/>
                <a:gd name="connsiteX354" fmla="*/ 4504218 w 8178862"/>
                <a:gd name="connsiteY354" fmla="*/ 241657 h 2096113"/>
                <a:gd name="connsiteX355" fmla="*/ 4488521 w 8178862"/>
                <a:gd name="connsiteY355" fmla="*/ 233777 h 2096113"/>
                <a:gd name="connsiteX356" fmla="*/ 4488260 w 8178862"/>
                <a:gd name="connsiteY356" fmla="*/ 207775 h 2096113"/>
                <a:gd name="connsiteX357" fmla="*/ 4488521 w 8178862"/>
                <a:gd name="connsiteY357" fmla="*/ 207510 h 2096113"/>
                <a:gd name="connsiteX358" fmla="*/ 4599708 w 8178862"/>
                <a:gd name="connsiteY358" fmla="*/ 136589 h 2096113"/>
                <a:gd name="connsiteX359" fmla="*/ 4625869 w 8178862"/>
                <a:gd name="connsiteY359" fmla="*/ 144469 h 2096113"/>
                <a:gd name="connsiteX360" fmla="*/ 4618230 w 8178862"/>
                <a:gd name="connsiteY360" fmla="*/ 169315 h 2096113"/>
                <a:gd name="connsiteX361" fmla="*/ 4618021 w 8178862"/>
                <a:gd name="connsiteY361" fmla="*/ 169423 h 2096113"/>
                <a:gd name="connsiteX362" fmla="*/ 4512067 w 8178862"/>
                <a:gd name="connsiteY362" fmla="*/ 237717 h 2096113"/>
                <a:gd name="connsiteX363" fmla="*/ 4504218 w 8178862"/>
                <a:gd name="connsiteY363" fmla="*/ 241657 h 2096113"/>
                <a:gd name="connsiteX364" fmla="*/ 417780 w 8178862"/>
                <a:gd name="connsiteY364" fmla="*/ 241657 h 2096113"/>
                <a:gd name="connsiteX365" fmla="*/ 402083 w 8178862"/>
                <a:gd name="connsiteY365" fmla="*/ 233777 h 2096113"/>
                <a:gd name="connsiteX366" fmla="*/ 402083 w 8178862"/>
                <a:gd name="connsiteY366" fmla="*/ 207510 h 2096113"/>
                <a:gd name="connsiteX367" fmla="*/ 511962 w 8178862"/>
                <a:gd name="connsiteY367" fmla="*/ 136589 h 2096113"/>
                <a:gd name="connsiteX368" fmla="*/ 536717 w 8178862"/>
                <a:gd name="connsiteY368" fmla="*/ 149176 h 2096113"/>
                <a:gd name="connsiteX369" fmla="*/ 530275 w 8178862"/>
                <a:gd name="connsiteY369" fmla="*/ 170736 h 2096113"/>
                <a:gd name="connsiteX370" fmla="*/ 429553 w 8178862"/>
                <a:gd name="connsiteY370" fmla="*/ 241657 h 2096113"/>
                <a:gd name="connsiteX371" fmla="*/ 417780 w 8178862"/>
                <a:gd name="connsiteY371" fmla="*/ 241657 h 2096113"/>
                <a:gd name="connsiteX372" fmla="*/ 1511334 w 8178862"/>
                <a:gd name="connsiteY372" fmla="*/ 172050 h 2096113"/>
                <a:gd name="connsiteX373" fmla="*/ 1502177 w 8178862"/>
                <a:gd name="connsiteY373" fmla="*/ 172050 h 2096113"/>
                <a:gd name="connsiteX374" fmla="*/ 1390991 w 8178862"/>
                <a:gd name="connsiteY374" fmla="*/ 110322 h 2096113"/>
                <a:gd name="connsiteX375" fmla="*/ 1379937 w 8178862"/>
                <a:gd name="connsiteY375" fmla="*/ 86802 h 2096113"/>
                <a:gd name="connsiteX376" fmla="*/ 1380526 w 8178862"/>
                <a:gd name="connsiteY376" fmla="*/ 85368 h 2096113"/>
                <a:gd name="connsiteX377" fmla="*/ 1405380 w 8178862"/>
                <a:gd name="connsiteY377" fmla="*/ 74861 h 2096113"/>
                <a:gd name="connsiteX378" fmla="*/ 1524415 w 8178862"/>
                <a:gd name="connsiteY378" fmla="*/ 131336 h 2096113"/>
                <a:gd name="connsiteX379" fmla="*/ 1524415 w 8178862"/>
                <a:gd name="connsiteY379" fmla="*/ 157603 h 2096113"/>
                <a:gd name="connsiteX380" fmla="*/ 1511334 w 8178862"/>
                <a:gd name="connsiteY380" fmla="*/ 169423 h 2096113"/>
                <a:gd name="connsiteX381" fmla="*/ 5596464 w 8178862"/>
                <a:gd name="connsiteY381" fmla="*/ 172050 h 2096113"/>
                <a:gd name="connsiteX382" fmla="*/ 5587308 w 8178862"/>
                <a:gd name="connsiteY382" fmla="*/ 172050 h 2096113"/>
                <a:gd name="connsiteX383" fmla="*/ 5473504 w 8178862"/>
                <a:gd name="connsiteY383" fmla="*/ 110322 h 2096113"/>
                <a:gd name="connsiteX384" fmla="*/ 5463040 w 8178862"/>
                <a:gd name="connsiteY384" fmla="*/ 85368 h 2096113"/>
                <a:gd name="connsiteX385" fmla="*/ 5486468 w 8178862"/>
                <a:gd name="connsiteY385" fmla="*/ 74277 h 2096113"/>
                <a:gd name="connsiteX386" fmla="*/ 5487893 w 8178862"/>
                <a:gd name="connsiteY386" fmla="*/ 74861 h 2096113"/>
                <a:gd name="connsiteX387" fmla="*/ 5605621 w 8178862"/>
                <a:gd name="connsiteY387" fmla="*/ 130022 h 2096113"/>
                <a:gd name="connsiteX388" fmla="*/ 5613469 w 8178862"/>
                <a:gd name="connsiteY388" fmla="*/ 156289 h 2096113"/>
                <a:gd name="connsiteX389" fmla="*/ 5596464 w 8178862"/>
                <a:gd name="connsiteY389" fmla="*/ 169423 h 2096113"/>
                <a:gd name="connsiteX390" fmla="*/ 4727899 w 8178862"/>
                <a:gd name="connsiteY390" fmla="*/ 110322 h 2096113"/>
                <a:gd name="connsiteX391" fmla="*/ 4710895 w 8178862"/>
                <a:gd name="connsiteY391" fmla="*/ 110322 h 2096113"/>
                <a:gd name="connsiteX392" fmla="*/ 4719933 w 8178862"/>
                <a:gd name="connsiteY392" fmla="*/ 85953 h 2096113"/>
                <a:gd name="connsiteX393" fmla="*/ 4721359 w 8178862"/>
                <a:gd name="connsiteY393" fmla="*/ 85368 h 2096113"/>
                <a:gd name="connsiteX394" fmla="*/ 4845627 w 8178862"/>
                <a:gd name="connsiteY394" fmla="*/ 44654 h 2096113"/>
                <a:gd name="connsiteX395" fmla="*/ 4869172 w 8178862"/>
                <a:gd name="connsiteY395" fmla="*/ 59101 h 2096113"/>
                <a:gd name="connsiteX396" fmla="*/ 4855608 w 8178862"/>
                <a:gd name="connsiteY396" fmla="*/ 81251 h 2096113"/>
                <a:gd name="connsiteX397" fmla="*/ 4854783 w 8178862"/>
                <a:gd name="connsiteY397" fmla="*/ 81428 h 2096113"/>
                <a:gd name="connsiteX398" fmla="*/ 4735748 w 8178862"/>
                <a:gd name="connsiteY398" fmla="*/ 120829 h 2096113"/>
                <a:gd name="connsiteX399" fmla="*/ 642770 w 8178862"/>
                <a:gd name="connsiteY399" fmla="*/ 110322 h 2096113"/>
                <a:gd name="connsiteX400" fmla="*/ 624457 w 8178862"/>
                <a:gd name="connsiteY400" fmla="*/ 110322 h 2096113"/>
                <a:gd name="connsiteX401" fmla="*/ 634921 w 8178862"/>
                <a:gd name="connsiteY401" fmla="*/ 85368 h 2096113"/>
                <a:gd name="connsiteX402" fmla="*/ 765729 w 8178862"/>
                <a:gd name="connsiteY402" fmla="*/ 44654 h 2096113"/>
                <a:gd name="connsiteX403" fmla="*/ 788864 w 8178862"/>
                <a:gd name="connsiteY403" fmla="*/ 56343 h 2096113"/>
                <a:gd name="connsiteX404" fmla="*/ 789274 w 8178862"/>
                <a:gd name="connsiteY404" fmla="*/ 57788 h 2096113"/>
                <a:gd name="connsiteX405" fmla="*/ 776194 w 8178862"/>
                <a:gd name="connsiteY405" fmla="*/ 81428 h 2096113"/>
                <a:gd name="connsiteX406" fmla="*/ 655851 w 8178862"/>
                <a:gd name="connsiteY406" fmla="*/ 120829 h 2096113"/>
                <a:gd name="connsiteX407" fmla="*/ 1273264 w 8178862"/>
                <a:gd name="connsiteY407" fmla="*/ 69608 h 2096113"/>
                <a:gd name="connsiteX408" fmla="*/ 1273264 w 8178862"/>
                <a:gd name="connsiteY408" fmla="*/ 69608 h 2096113"/>
                <a:gd name="connsiteX409" fmla="*/ 1142456 w 8178862"/>
                <a:gd name="connsiteY409" fmla="*/ 45968 h 2096113"/>
                <a:gd name="connsiteX410" fmla="*/ 1129375 w 8178862"/>
                <a:gd name="connsiteY410" fmla="*/ 30207 h 2096113"/>
                <a:gd name="connsiteX411" fmla="*/ 1150304 w 8178862"/>
                <a:gd name="connsiteY411" fmla="*/ 13134 h 2096113"/>
                <a:gd name="connsiteX412" fmla="*/ 1281112 w 8178862"/>
                <a:gd name="connsiteY412" fmla="*/ 36774 h 2096113"/>
                <a:gd name="connsiteX413" fmla="*/ 1295501 w 8178862"/>
                <a:gd name="connsiteY413" fmla="*/ 60415 h 2096113"/>
                <a:gd name="connsiteX414" fmla="*/ 1273264 w 8178862"/>
                <a:gd name="connsiteY414" fmla="*/ 74861 h 2096113"/>
                <a:gd name="connsiteX415" fmla="*/ 5358394 w 8178862"/>
                <a:gd name="connsiteY415" fmla="*/ 69608 h 2096113"/>
                <a:gd name="connsiteX416" fmla="*/ 5358394 w 8178862"/>
                <a:gd name="connsiteY416" fmla="*/ 69608 h 2096113"/>
                <a:gd name="connsiteX417" fmla="*/ 5235434 w 8178862"/>
                <a:gd name="connsiteY417" fmla="*/ 47281 h 2096113"/>
                <a:gd name="connsiteX418" fmla="*/ 5218429 w 8178862"/>
                <a:gd name="connsiteY418" fmla="*/ 24954 h 2096113"/>
                <a:gd name="connsiteX419" fmla="*/ 5238992 w 8178862"/>
                <a:gd name="connsiteY419" fmla="*/ 9141 h 2096113"/>
                <a:gd name="connsiteX420" fmla="*/ 5239358 w 8178862"/>
                <a:gd name="connsiteY420" fmla="*/ 9194 h 2096113"/>
                <a:gd name="connsiteX421" fmla="*/ 5370166 w 8178862"/>
                <a:gd name="connsiteY421" fmla="*/ 32834 h 2096113"/>
                <a:gd name="connsiteX422" fmla="*/ 5383247 w 8178862"/>
                <a:gd name="connsiteY422" fmla="*/ 56474 h 2096113"/>
                <a:gd name="connsiteX423" fmla="*/ 5366203 w 8178862"/>
                <a:gd name="connsiteY423" fmla="*/ 76049 h 2096113"/>
                <a:gd name="connsiteX424" fmla="*/ 5358394 w 8178862"/>
                <a:gd name="connsiteY424" fmla="*/ 74861 h 2096113"/>
                <a:gd name="connsiteX425" fmla="*/ 4976435 w 8178862"/>
                <a:gd name="connsiteY425" fmla="*/ 45968 h 2096113"/>
                <a:gd name="connsiteX426" fmla="*/ 4956813 w 8178862"/>
                <a:gd name="connsiteY426" fmla="*/ 30207 h 2096113"/>
                <a:gd name="connsiteX427" fmla="*/ 4973818 w 8178862"/>
                <a:gd name="connsiteY427" fmla="*/ 7880 h 2096113"/>
                <a:gd name="connsiteX428" fmla="*/ 5104626 w 8178862"/>
                <a:gd name="connsiteY428" fmla="*/ 0 h 2096113"/>
                <a:gd name="connsiteX429" fmla="*/ 5104626 w 8178862"/>
                <a:gd name="connsiteY429" fmla="*/ 0 h 2096113"/>
                <a:gd name="connsiteX430" fmla="*/ 5122939 w 8178862"/>
                <a:gd name="connsiteY430" fmla="*/ 18387 h 2096113"/>
                <a:gd name="connsiteX431" fmla="*/ 5104626 w 8178862"/>
                <a:gd name="connsiteY431" fmla="*/ 38088 h 2096113"/>
                <a:gd name="connsiteX432" fmla="*/ 4973818 w 8178862"/>
                <a:gd name="connsiteY432" fmla="*/ 45968 h 2096113"/>
                <a:gd name="connsiteX433" fmla="*/ 889997 w 8178862"/>
                <a:gd name="connsiteY433" fmla="*/ 45968 h 2096113"/>
                <a:gd name="connsiteX434" fmla="*/ 867759 w 8178862"/>
                <a:gd name="connsiteY434" fmla="*/ 34147 h 2096113"/>
                <a:gd name="connsiteX435" fmla="*/ 883086 w 8178862"/>
                <a:gd name="connsiteY435" fmla="*/ 13186 h 2096113"/>
                <a:gd name="connsiteX436" fmla="*/ 883456 w 8178862"/>
                <a:gd name="connsiteY436" fmla="*/ 13134 h 2096113"/>
                <a:gd name="connsiteX437" fmla="*/ 1014264 w 8178862"/>
                <a:gd name="connsiteY437" fmla="*/ 5254 h 2096113"/>
                <a:gd name="connsiteX438" fmla="*/ 1033885 w 8178862"/>
                <a:gd name="connsiteY438" fmla="*/ 23641 h 2096113"/>
                <a:gd name="connsiteX439" fmla="*/ 1014264 w 8178862"/>
                <a:gd name="connsiteY439" fmla="*/ 43341 h 2096113"/>
                <a:gd name="connsiteX440" fmla="*/ 883456 w 8178862"/>
                <a:gd name="connsiteY440" fmla="*/ 51221 h 209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Lst>
              <a:rect l="l" t="t" r="r" b="b"/>
              <a:pathLst>
                <a:path w="8178862" h="2096113">
                  <a:moveTo>
                    <a:pt x="7146537" y="2096113"/>
                  </a:moveTo>
                  <a:lnTo>
                    <a:pt x="7146537" y="2096113"/>
                  </a:lnTo>
                  <a:cubicBezTo>
                    <a:pt x="7135706" y="2096113"/>
                    <a:pt x="7126916" y="2087287"/>
                    <a:pt x="7126916" y="2076412"/>
                  </a:cubicBezTo>
                  <a:cubicBezTo>
                    <a:pt x="7126916" y="2065538"/>
                    <a:pt x="7135706" y="2056712"/>
                    <a:pt x="7146537" y="2056712"/>
                  </a:cubicBezTo>
                  <a:lnTo>
                    <a:pt x="7146537" y="2056712"/>
                  </a:lnTo>
                  <a:cubicBezTo>
                    <a:pt x="7187088" y="2056712"/>
                    <a:pt x="7228946" y="2056712"/>
                    <a:pt x="7269496" y="2050145"/>
                  </a:cubicBezTo>
                  <a:cubicBezTo>
                    <a:pt x="7279490" y="2048609"/>
                    <a:pt x="7288843" y="2055490"/>
                    <a:pt x="7290374" y="2065538"/>
                  </a:cubicBezTo>
                  <a:cubicBezTo>
                    <a:pt x="7290387" y="2065656"/>
                    <a:pt x="7290413" y="2065787"/>
                    <a:pt x="7290426" y="2065905"/>
                  </a:cubicBezTo>
                  <a:cubicBezTo>
                    <a:pt x="7291276" y="2076622"/>
                    <a:pt x="7283938" y="2086249"/>
                    <a:pt x="7273421" y="2088232"/>
                  </a:cubicBezTo>
                  <a:cubicBezTo>
                    <a:pt x="7231327" y="2093512"/>
                    <a:pt x="7188958" y="2096152"/>
                    <a:pt x="7146537" y="2096113"/>
                  </a:cubicBezTo>
                  <a:close/>
                  <a:moveTo>
                    <a:pt x="3058791" y="2096113"/>
                  </a:moveTo>
                  <a:lnTo>
                    <a:pt x="3058791" y="2096113"/>
                  </a:lnTo>
                  <a:cubicBezTo>
                    <a:pt x="3047960" y="2096113"/>
                    <a:pt x="3039170" y="2087287"/>
                    <a:pt x="3039170" y="2076412"/>
                  </a:cubicBezTo>
                  <a:cubicBezTo>
                    <a:pt x="3039170" y="2065538"/>
                    <a:pt x="3047960" y="2056712"/>
                    <a:pt x="3058791" y="2056712"/>
                  </a:cubicBezTo>
                  <a:lnTo>
                    <a:pt x="3058791" y="2056712"/>
                  </a:lnTo>
                  <a:cubicBezTo>
                    <a:pt x="3100336" y="2056738"/>
                    <a:pt x="3141841" y="2054111"/>
                    <a:pt x="3183059" y="2048832"/>
                  </a:cubicBezTo>
                  <a:cubicBezTo>
                    <a:pt x="3193445" y="2048044"/>
                    <a:pt x="3202627" y="2055543"/>
                    <a:pt x="3203988" y="2065905"/>
                  </a:cubicBezTo>
                  <a:cubicBezTo>
                    <a:pt x="3205518" y="2075939"/>
                    <a:pt x="3198664" y="2085330"/>
                    <a:pt x="3188657" y="2086867"/>
                  </a:cubicBezTo>
                  <a:cubicBezTo>
                    <a:pt x="3188539" y="2086880"/>
                    <a:pt x="3188409" y="2086906"/>
                    <a:pt x="3188291" y="2086919"/>
                  </a:cubicBezTo>
                  <a:cubicBezTo>
                    <a:pt x="3146642" y="2092435"/>
                    <a:pt x="3104718" y="2095508"/>
                    <a:pt x="3062715" y="2096113"/>
                  </a:cubicBezTo>
                  <a:close/>
                  <a:moveTo>
                    <a:pt x="2927983" y="2086919"/>
                  </a:moveTo>
                  <a:lnTo>
                    <a:pt x="2927983" y="2086919"/>
                  </a:lnTo>
                  <a:cubicBezTo>
                    <a:pt x="2883796" y="2082033"/>
                    <a:pt x="2840067" y="2073694"/>
                    <a:pt x="2797175" y="2061965"/>
                  </a:cubicBezTo>
                  <a:cubicBezTo>
                    <a:pt x="2787443" y="2059391"/>
                    <a:pt x="2781609" y="2049423"/>
                    <a:pt x="2784095" y="2039638"/>
                  </a:cubicBezTo>
                  <a:cubicBezTo>
                    <a:pt x="2785991" y="2029657"/>
                    <a:pt x="2795580" y="2023116"/>
                    <a:pt x="2805508" y="2025021"/>
                  </a:cubicBezTo>
                  <a:cubicBezTo>
                    <a:pt x="2805782" y="2025073"/>
                    <a:pt x="2806057" y="2025126"/>
                    <a:pt x="2806332" y="2025191"/>
                  </a:cubicBezTo>
                  <a:cubicBezTo>
                    <a:pt x="2847209" y="2035725"/>
                    <a:pt x="2888715" y="2043618"/>
                    <a:pt x="2930599" y="2048832"/>
                  </a:cubicBezTo>
                  <a:cubicBezTo>
                    <a:pt x="2941077" y="2051616"/>
                    <a:pt x="2947317" y="2062399"/>
                    <a:pt x="2944544" y="2072919"/>
                  </a:cubicBezTo>
                  <a:cubicBezTo>
                    <a:pt x="2942738" y="2079761"/>
                    <a:pt x="2937414" y="2085107"/>
                    <a:pt x="2930599" y="2086919"/>
                  </a:cubicBezTo>
                  <a:close/>
                  <a:moveTo>
                    <a:pt x="7014421" y="2086919"/>
                  </a:moveTo>
                  <a:lnTo>
                    <a:pt x="7014421" y="2086919"/>
                  </a:lnTo>
                  <a:cubicBezTo>
                    <a:pt x="6970339" y="2081364"/>
                    <a:pt x="6926649" y="2073037"/>
                    <a:pt x="6883613" y="2061965"/>
                  </a:cubicBezTo>
                  <a:cubicBezTo>
                    <a:pt x="6873175" y="2059378"/>
                    <a:pt x="6866765" y="2048832"/>
                    <a:pt x="6869225" y="2038325"/>
                  </a:cubicBezTo>
                  <a:cubicBezTo>
                    <a:pt x="6871605" y="2028448"/>
                    <a:pt x="6881507" y="2022394"/>
                    <a:pt x="6891331" y="2024784"/>
                  </a:cubicBezTo>
                  <a:cubicBezTo>
                    <a:pt x="6891815" y="2024903"/>
                    <a:pt x="6892299" y="2025034"/>
                    <a:pt x="6892770" y="2025191"/>
                  </a:cubicBezTo>
                  <a:cubicBezTo>
                    <a:pt x="6933229" y="2035593"/>
                    <a:pt x="6974302" y="2043486"/>
                    <a:pt x="7015729" y="2048832"/>
                  </a:cubicBezTo>
                  <a:cubicBezTo>
                    <a:pt x="7026050" y="2050198"/>
                    <a:pt x="7033519" y="2059417"/>
                    <a:pt x="7032734" y="2069845"/>
                  </a:cubicBezTo>
                  <a:cubicBezTo>
                    <a:pt x="7032106" y="2079000"/>
                    <a:pt x="7024846" y="2086289"/>
                    <a:pt x="7015729" y="2086919"/>
                  </a:cubicBezTo>
                  <a:close/>
                  <a:moveTo>
                    <a:pt x="7408153" y="2064592"/>
                  </a:moveTo>
                  <a:cubicBezTo>
                    <a:pt x="7399389" y="2064802"/>
                    <a:pt x="7391710" y="2058734"/>
                    <a:pt x="7389840" y="2050145"/>
                  </a:cubicBezTo>
                  <a:cubicBezTo>
                    <a:pt x="7386661" y="2040505"/>
                    <a:pt x="7391880" y="2030103"/>
                    <a:pt x="7401482" y="2026912"/>
                  </a:cubicBezTo>
                  <a:cubicBezTo>
                    <a:pt x="7401952" y="2026754"/>
                    <a:pt x="7402436" y="2026623"/>
                    <a:pt x="7402920" y="2026505"/>
                  </a:cubicBezTo>
                  <a:cubicBezTo>
                    <a:pt x="7443471" y="2015998"/>
                    <a:pt x="7484022" y="2002864"/>
                    <a:pt x="7523264" y="1988417"/>
                  </a:cubicBezTo>
                  <a:cubicBezTo>
                    <a:pt x="7532459" y="1984188"/>
                    <a:pt x="7543330" y="1988260"/>
                    <a:pt x="7547542" y="1997493"/>
                  </a:cubicBezTo>
                  <a:cubicBezTo>
                    <a:pt x="7547751" y="1997966"/>
                    <a:pt x="7547947" y="1998439"/>
                    <a:pt x="7548117" y="1998924"/>
                  </a:cubicBezTo>
                  <a:cubicBezTo>
                    <a:pt x="7551780" y="2008709"/>
                    <a:pt x="7547189" y="2019662"/>
                    <a:pt x="7537653" y="2023878"/>
                  </a:cubicBezTo>
                  <a:cubicBezTo>
                    <a:pt x="7494996" y="2039993"/>
                    <a:pt x="7451293" y="2053153"/>
                    <a:pt x="7406845" y="2063279"/>
                  </a:cubicBezTo>
                  <a:close/>
                  <a:moveTo>
                    <a:pt x="3321715" y="2064592"/>
                  </a:moveTo>
                  <a:cubicBezTo>
                    <a:pt x="3313121" y="2064329"/>
                    <a:pt x="3305691" y="2058472"/>
                    <a:pt x="3303402" y="2050145"/>
                  </a:cubicBezTo>
                  <a:cubicBezTo>
                    <a:pt x="3301060" y="2040269"/>
                    <a:pt x="3307130" y="2030353"/>
                    <a:pt x="3316967" y="2027989"/>
                  </a:cubicBezTo>
                  <a:cubicBezTo>
                    <a:pt x="3317241" y="2027923"/>
                    <a:pt x="3317516" y="2027871"/>
                    <a:pt x="3317791" y="2027818"/>
                  </a:cubicBezTo>
                  <a:cubicBezTo>
                    <a:pt x="3358328" y="2017456"/>
                    <a:pt x="3398107" y="2004296"/>
                    <a:pt x="3436826" y="1988417"/>
                  </a:cubicBezTo>
                  <a:cubicBezTo>
                    <a:pt x="3446571" y="1984740"/>
                    <a:pt x="3457480" y="1989350"/>
                    <a:pt x="3461679" y="1998924"/>
                  </a:cubicBezTo>
                  <a:cubicBezTo>
                    <a:pt x="3465891" y="2008157"/>
                    <a:pt x="3461836" y="2019071"/>
                    <a:pt x="3452641" y="2023287"/>
                  </a:cubicBezTo>
                  <a:cubicBezTo>
                    <a:pt x="3452170" y="2023510"/>
                    <a:pt x="3451699" y="2023707"/>
                    <a:pt x="3451215" y="2023878"/>
                  </a:cubicBezTo>
                  <a:cubicBezTo>
                    <a:pt x="3410664" y="2040006"/>
                    <a:pt x="3369159" y="2053599"/>
                    <a:pt x="3326947" y="2064592"/>
                  </a:cubicBezTo>
                  <a:close/>
                  <a:moveTo>
                    <a:pt x="2691221" y="2023878"/>
                  </a:moveTo>
                  <a:lnTo>
                    <a:pt x="2684681" y="2023878"/>
                  </a:lnTo>
                  <a:cubicBezTo>
                    <a:pt x="2644248" y="2008170"/>
                    <a:pt x="2604914" y="1989744"/>
                    <a:pt x="2566953" y="1968717"/>
                  </a:cubicBezTo>
                  <a:cubicBezTo>
                    <a:pt x="2558464" y="1961953"/>
                    <a:pt x="2557051" y="1949556"/>
                    <a:pt x="2563788" y="1941032"/>
                  </a:cubicBezTo>
                  <a:cubicBezTo>
                    <a:pt x="2568903" y="1934583"/>
                    <a:pt x="2577471" y="1932009"/>
                    <a:pt x="2585267" y="1934570"/>
                  </a:cubicBezTo>
                  <a:cubicBezTo>
                    <a:pt x="2621906" y="1955150"/>
                    <a:pt x="2659932" y="1973143"/>
                    <a:pt x="2699069" y="1988417"/>
                  </a:cubicBezTo>
                  <a:cubicBezTo>
                    <a:pt x="2708605" y="1992633"/>
                    <a:pt x="2713197" y="2003587"/>
                    <a:pt x="2709534" y="2013371"/>
                  </a:cubicBezTo>
                  <a:cubicBezTo>
                    <a:pt x="2705505" y="2022683"/>
                    <a:pt x="2694727" y="2026964"/>
                    <a:pt x="2685439" y="2022919"/>
                  </a:cubicBezTo>
                  <a:cubicBezTo>
                    <a:pt x="2685191" y="2022801"/>
                    <a:pt x="2684929" y="2022683"/>
                    <a:pt x="2684681" y="2022565"/>
                  </a:cubicBezTo>
                  <a:close/>
                  <a:moveTo>
                    <a:pt x="6777659" y="2023878"/>
                  </a:moveTo>
                  <a:lnTo>
                    <a:pt x="6771119" y="2023878"/>
                  </a:lnTo>
                  <a:cubicBezTo>
                    <a:pt x="6730345" y="2007474"/>
                    <a:pt x="6690593" y="1988615"/>
                    <a:pt x="6652084" y="1967404"/>
                  </a:cubicBezTo>
                  <a:cubicBezTo>
                    <a:pt x="6643306" y="1961783"/>
                    <a:pt x="6640442" y="1950251"/>
                    <a:pt x="6645543" y="1941137"/>
                  </a:cubicBezTo>
                  <a:cubicBezTo>
                    <a:pt x="6650710" y="1931852"/>
                    <a:pt x="6662299" y="1928358"/>
                    <a:pt x="6671704" y="1933257"/>
                  </a:cubicBezTo>
                  <a:cubicBezTo>
                    <a:pt x="6708331" y="1954257"/>
                    <a:pt x="6746357" y="1972684"/>
                    <a:pt x="6785508" y="1988417"/>
                  </a:cubicBezTo>
                  <a:cubicBezTo>
                    <a:pt x="6795043" y="1992633"/>
                    <a:pt x="6799635" y="2003587"/>
                    <a:pt x="6795972" y="2013371"/>
                  </a:cubicBezTo>
                  <a:cubicBezTo>
                    <a:pt x="6790609" y="2021593"/>
                    <a:pt x="6780511" y="2025323"/>
                    <a:pt x="6771119" y="2022565"/>
                  </a:cubicBezTo>
                  <a:close/>
                  <a:moveTo>
                    <a:pt x="7646223" y="1971344"/>
                  </a:moveTo>
                  <a:cubicBezTo>
                    <a:pt x="7639343" y="1971489"/>
                    <a:pt x="7632894" y="1967995"/>
                    <a:pt x="7629218" y="1962151"/>
                  </a:cubicBezTo>
                  <a:cubicBezTo>
                    <a:pt x="7624339" y="1952707"/>
                    <a:pt x="7627818" y="1941071"/>
                    <a:pt x="7637067" y="1935883"/>
                  </a:cubicBezTo>
                  <a:cubicBezTo>
                    <a:pt x="7674059" y="1915133"/>
                    <a:pt x="7709861" y="1892333"/>
                    <a:pt x="7744329" y="1867589"/>
                  </a:cubicBezTo>
                  <a:cubicBezTo>
                    <a:pt x="7751772" y="1860904"/>
                    <a:pt x="7763048" y="1860904"/>
                    <a:pt x="7770491" y="1867589"/>
                  </a:cubicBezTo>
                  <a:cubicBezTo>
                    <a:pt x="7777711" y="1874694"/>
                    <a:pt x="7777829" y="1886344"/>
                    <a:pt x="7770752" y="1893593"/>
                  </a:cubicBezTo>
                  <a:cubicBezTo>
                    <a:pt x="7770674" y="1893685"/>
                    <a:pt x="7770582" y="1893764"/>
                    <a:pt x="7770491" y="1893856"/>
                  </a:cubicBezTo>
                  <a:cubicBezTo>
                    <a:pt x="7735316" y="1919979"/>
                    <a:pt x="7698141" y="1943251"/>
                    <a:pt x="7659304" y="1963464"/>
                  </a:cubicBezTo>
                  <a:cubicBezTo>
                    <a:pt x="7660272" y="1969190"/>
                    <a:pt x="7656439" y="1974614"/>
                    <a:pt x="7650736" y="1975586"/>
                  </a:cubicBezTo>
                  <a:cubicBezTo>
                    <a:pt x="7646236" y="1976348"/>
                    <a:pt x="7641776" y="1974102"/>
                    <a:pt x="7639683" y="1970031"/>
                  </a:cubicBezTo>
                  <a:close/>
                  <a:moveTo>
                    <a:pt x="3561093" y="1971344"/>
                  </a:moveTo>
                  <a:cubicBezTo>
                    <a:pt x="3553755" y="1971909"/>
                    <a:pt x="3546901" y="1967667"/>
                    <a:pt x="3544088" y="1960837"/>
                  </a:cubicBezTo>
                  <a:cubicBezTo>
                    <a:pt x="3538987" y="1951722"/>
                    <a:pt x="3541851" y="1940191"/>
                    <a:pt x="3550629" y="1934570"/>
                  </a:cubicBezTo>
                  <a:cubicBezTo>
                    <a:pt x="3587595" y="1914266"/>
                    <a:pt x="3623410" y="1891912"/>
                    <a:pt x="3657891" y="1867589"/>
                  </a:cubicBezTo>
                  <a:cubicBezTo>
                    <a:pt x="3666197" y="1861429"/>
                    <a:pt x="3677918" y="1863189"/>
                    <a:pt x="3684053" y="1871529"/>
                  </a:cubicBezTo>
                  <a:cubicBezTo>
                    <a:pt x="3690188" y="1879869"/>
                    <a:pt x="3688435" y="1891637"/>
                    <a:pt x="3680128" y="1897796"/>
                  </a:cubicBezTo>
                  <a:cubicBezTo>
                    <a:pt x="3645111" y="1923866"/>
                    <a:pt x="3608407" y="1947559"/>
                    <a:pt x="3570250" y="1968717"/>
                  </a:cubicBezTo>
                  <a:close/>
                  <a:moveTo>
                    <a:pt x="2467539" y="1900423"/>
                  </a:moveTo>
                  <a:cubicBezTo>
                    <a:pt x="2464178" y="1901736"/>
                    <a:pt x="2460437" y="1901736"/>
                    <a:pt x="2457075" y="1900423"/>
                  </a:cubicBezTo>
                  <a:cubicBezTo>
                    <a:pt x="2421770" y="1874563"/>
                    <a:pt x="2388126" y="1846497"/>
                    <a:pt x="2356353" y="1816368"/>
                  </a:cubicBezTo>
                  <a:cubicBezTo>
                    <a:pt x="2349132" y="1810340"/>
                    <a:pt x="2348138" y="1799584"/>
                    <a:pt x="2354142" y="1792321"/>
                  </a:cubicBezTo>
                  <a:cubicBezTo>
                    <a:pt x="2354809" y="1791520"/>
                    <a:pt x="2355542" y="1790771"/>
                    <a:pt x="2356353" y="1790101"/>
                  </a:cubicBezTo>
                  <a:cubicBezTo>
                    <a:pt x="2363979" y="1782589"/>
                    <a:pt x="2376196" y="1782589"/>
                    <a:pt x="2383823" y="1790101"/>
                  </a:cubicBezTo>
                  <a:cubicBezTo>
                    <a:pt x="2413961" y="1819297"/>
                    <a:pt x="2446323" y="1846076"/>
                    <a:pt x="2480620" y="1870216"/>
                  </a:cubicBezTo>
                  <a:cubicBezTo>
                    <a:pt x="2487475" y="1878122"/>
                    <a:pt x="2487475" y="1889890"/>
                    <a:pt x="2480620" y="1897796"/>
                  </a:cubicBezTo>
                  <a:cubicBezTo>
                    <a:pt x="2474891" y="1902025"/>
                    <a:pt x="2467239" y="1902537"/>
                    <a:pt x="2460999" y="1899110"/>
                  </a:cubicBezTo>
                  <a:close/>
                  <a:moveTo>
                    <a:pt x="6553978" y="1900423"/>
                  </a:moveTo>
                  <a:cubicBezTo>
                    <a:pt x="6550132" y="1901552"/>
                    <a:pt x="6546051" y="1901552"/>
                    <a:pt x="6542205" y="1900423"/>
                  </a:cubicBezTo>
                  <a:cubicBezTo>
                    <a:pt x="6507266" y="1874616"/>
                    <a:pt x="6474067" y="1846536"/>
                    <a:pt x="6442791" y="1816368"/>
                  </a:cubicBezTo>
                  <a:cubicBezTo>
                    <a:pt x="6435204" y="1809657"/>
                    <a:pt x="6434484" y="1798034"/>
                    <a:pt x="6441169" y="1790416"/>
                  </a:cubicBezTo>
                  <a:cubicBezTo>
                    <a:pt x="6441679" y="1789839"/>
                    <a:pt x="6442215" y="1789300"/>
                    <a:pt x="6442791" y="1788788"/>
                  </a:cubicBezTo>
                  <a:cubicBezTo>
                    <a:pt x="6450417" y="1781275"/>
                    <a:pt x="6462635" y="1781275"/>
                    <a:pt x="6470261" y="1788788"/>
                  </a:cubicBezTo>
                  <a:cubicBezTo>
                    <a:pt x="6500713" y="1818023"/>
                    <a:pt x="6533048" y="1845223"/>
                    <a:pt x="6567058" y="1870216"/>
                  </a:cubicBezTo>
                  <a:cubicBezTo>
                    <a:pt x="6574279" y="1877321"/>
                    <a:pt x="6574396" y="1888971"/>
                    <a:pt x="6567320" y="1896220"/>
                  </a:cubicBezTo>
                  <a:cubicBezTo>
                    <a:pt x="6567241" y="1896312"/>
                    <a:pt x="6567150" y="1896391"/>
                    <a:pt x="6567058" y="1896483"/>
                  </a:cubicBezTo>
                  <a:cubicBezTo>
                    <a:pt x="6561146" y="1900173"/>
                    <a:pt x="6553794" y="1900659"/>
                    <a:pt x="6547437" y="1897796"/>
                  </a:cubicBezTo>
                  <a:close/>
                  <a:moveTo>
                    <a:pt x="7847667" y="1817682"/>
                  </a:moveTo>
                  <a:cubicBezTo>
                    <a:pt x="7843024" y="1819389"/>
                    <a:pt x="7837922" y="1819389"/>
                    <a:pt x="7833278" y="1817682"/>
                  </a:cubicBezTo>
                  <a:cubicBezTo>
                    <a:pt x="7825796" y="1810025"/>
                    <a:pt x="7825796" y="1797758"/>
                    <a:pt x="7833278" y="1790101"/>
                  </a:cubicBezTo>
                  <a:cubicBezTo>
                    <a:pt x="7864044" y="1761404"/>
                    <a:pt x="7892888" y="1730685"/>
                    <a:pt x="7919612" y="1698166"/>
                  </a:cubicBezTo>
                  <a:cubicBezTo>
                    <a:pt x="7925589" y="1689091"/>
                    <a:pt x="7937768" y="1686609"/>
                    <a:pt x="7946807" y="1692611"/>
                  </a:cubicBezTo>
                  <a:cubicBezTo>
                    <a:pt x="7955845" y="1698626"/>
                    <a:pt x="7958317" y="1710840"/>
                    <a:pt x="7952327" y="1719916"/>
                  </a:cubicBezTo>
                  <a:cubicBezTo>
                    <a:pt x="7951568" y="1721071"/>
                    <a:pt x="7950691" y="1722148"/>
                    <a:pt x="7949697" y="1723120"/>
                  </a:cubicBezTo>
                  <a:cubicBezTo>
                    <a:pt x="7921299" y="1756637"/>
                    <a:pt x="7891174" y="1788643"/>
                    <a:pt x="7859440" y="1818995"/>
                  </a:cubicBezTo>
                  <a:cubicBezTo>
                    <a:pt x="7855464" y="1819573"/>
                    <a:pt x="7851421" y="1819113"/>
                    <a:pt x="7847667" y="1817682"/>
                  </a:cubicBezTo>
                  <a:close/>
                  <a:moveTo>
                    <a:pt x="3761229" y="1817682"/>
                  </a:moveTo>
                  <a:cubicBezTo>
                    <a:pt x="3756193" y="1819730"/>
                    <a:pt x="3750568" y="1819730"/>
                    <a:pt x="3745532" y="1817682"/>
                  </a:cubicBezTo>
                  <a:cubicBezTo>
                    <a:pt x="3738050" y="1810025"/>
                    <a:pt x="3738050" y="1797758"/>
                    <a:pt x="3745532" y="1790101"/>
                  </a:cubicBezTo>
                  <a:cubicBezTo>
                    <a:pt x="3776299" y="1761404"/>
                    <a:pt x="3805142" y="1730685"/>
                    <a:pt x="3831866" y="1698166"/>
                  </a:cubicBezTo>
                  <a:cubicBezTo>
                    <a:pt x="3839609" y="1690549"/>
                    <a:pt x="3852036" y="1690693"/>
                    <a:pt x="3859610" y="1698469"/>
                  </a:cubicBezTo>
                  <a:cubicBezTo>
                    <a:pt x="3866085" y="1705101"/>
                    <a:pt x="3867053" y="1715371"/>
                    <a:pt x="3861951" y="1723120"/>
                  </a:cubicBezTo>
                  <a:cubicBezTo>
                    <a:pt x="3833174" y="1755954"/>
                    <a:pt x="3803088" y="1788788"/>
                    <a:pt x="3771694" y="1818995"/>
                  </a:cubicBezTo>
                  <a:cubicBezTo>
                    <a:pt x="3768149" y="1819363"/>
                    <a:pt x="3764578" y="1818903"/>
                    <a:pt x="3761229" y="1817682"/>
                  </a:cubicBezTo>
                  <a:close/>
                  <a:moveTo>
                    <a:pt x="2275252" y="1721807"/>
                  </a:moveTo>
                  <a:cubicBezTo>
                    <a:pt x="2269026" y="1722030"/>
                    <a:pt x="2263113" y="1719062"/>
                    <a:pt x="2259555" y="1713927"/>
                  </a:cubicBezTo>
                  <a:cubicBezTo>
                    <a:pt x="2231641" y="1680423"/>
                    <a:pt x="2206277" y="1644871"/>
                    <a:pt x="2183686" y="1607545"/>
                  </a:cubicBezTo>
                  <a:cubicBezTo>
                    <a:pt x="2176466" y="1600440"/>
                    <a:pt x="2176348" y="1588790"/>
                    <a:pt x="2183425" y="1581541"/>
                  </a:cubicBezTo>
                  <a:cubicBezTo>
                    <a:pt x="2183503" y="1581449"/>
                    <a:pt x="2183595" y="1581370"/>
                    <a:pt x="2183686" y="1581278"/>
                  </a:cubicBezTo>
                  <a:cubicBezTo>
                    <a:pt x="2191129" y="1574593"/>
                    <a:pt x="2202405" y="1574593"/>
                    <a:pt x="2209848" y="1581278"/>
                  </a:cubicBezTo>
                  <a:cubicBezTo>
                    <a:pt x="2232779" y="1616791"/>
                    <a:pt x="2257672" y="1650991"/>
                    <a:pt x="2284409" y="1683719"/>
                  </a:cubicBezTo>
                  <a:cubicBezTo>
                    <a:pt x="2291629" y="1690825"/>
                    <a:pt x="2291747" y="1702461"/>
                    <a:pt x="2284670" y="1709724"/>
                  </a:cubicBezTo>
                  <a:cubicBezTo>
                    <a:pt x="2284592" y="1709816"/>
                    <a:pt x="2284500" y="1709895"/>
                    <a:pt x="2284409" y="1709987"/>
                  </a:cubicBezTo>
                  <a:cubicBezTo>
                    <a:pt x="2283964" y="1715713"/>
                    <a:pt x="2280458" y="1720743"/>
                    <a:pt x="2275252" y="1723120"/>
                  </a:cubicBezTo>
                  <a:close/>
                  <a:moveTo>
                    <a:pt x="6361690" y="1721807"/>
                  </a:moveTo>
                  <a:cubicBezTo>
                    <a:pt x="6356771" y="1724381"/>
                    <a:pt x="6350911" y="1724381"/>
                    <a:pt x="6345993" y="1721807"/>
                  </a:cubicBezTo>
                  <a:cubicBezTo>
                    <a:pt x="6318811" y="1687752"/>
                    <a:pt x="6293474" y="1652238"/>
                    <a:pt x="6270124" y="1615425"/>
                  </a:cubicBezTo>
                  <a:cubicBezTo>
                    <a:pt x="6262904" y="1608320"/>
                    <a:pt x="6262786" y="1596670"/>
                    <a:pt x="6269863" y="1589421"/>
                  </a:cubicBezTo>
                  <a:cubicBezTo>
                    <a:pt x="6269941" y="1589329"/>
                    <a:pt x="6270033" y="1589250"/>
                    <a:pt x="6270124" y="1589158"/>
                  </a:cubicBezTo>
                  <a:cubicBezTo>
                    <a:pt x="6279595" y="1583878"/>
                    <a:pt x="6291512" y="1586728"/>
                    <a:pt x="6297594" y="1595725"/>
                  </a:cubicBezTo>
                  <a:cubicBezTo>
                    <a:pt x="6320080" y="1631225"/>
                    <a:pt x="6344541" y="1665425"/>
                    <a:pt x="6370846" y="1698166"/>
                  </a:cubicBezTo>
                  <a:cubicBezTo>
                    <a:pt x="6378067" y="1705272"/>
                    <a:pt x="6378185" y="1716908"/>
                    <a:pt x="6371108" y="1724171"/>
                  </a:cubicBezTo>
                  <a:cubicBezTo>
                    <a:pt x="6371030" y="1724263"/>
                    <a:pt x="6370938" y="1724342"/>
                    <a:pt x="6370846" y="1724433"/>
                  </a:cubicBezTo>
                  <a:close/>
                  <a:moveTo>
                    <a:pt x="8011177" y="1623305"/>
                  </a:moveTo>
                  <a:lnTo>
                    <a:pt x="8000712" y="1623305"/>
                  </a:lnTo>
                  <a:cubicBezTo>
                    <a:pt x="7994054" y="1615832"/>
                    <a:pt x="7994054" y="1604511"/>
                    <a:pt x="8000712" y="1597038"/>
                  </a:cubicBezTo>
                  <a:cubicBezTo>
                    <a:pt x="8022950" y="1561578"/>
                    <a:pt x="8043879" y="1523490"/>
                    <a:pt x="8062192" y="1486716"/>
                  </a:cubicBezTo>
                  <a:cubicBezTo>
                    <a:pt x="8066521" y="1477287"/>
                    <a:pt x="8077654" y="1473176"/>
                    <a:pt x="8087046" y="1477523"/>
                  </a:cubicBezTo>
                  <a:cubicBezTo>
                    <a:pt x="8096438" y="1481870"/>
                    <a:pt x="8100532" y="1493047"/>
                    <a:pt x="8096202" y="1502477"/>
                  </a:cubicBezTo>
                  <a:cubicBezTo>
                    <a:pt x="8078138" y="1542074"/>
                    <a:pt x="8057143" y="1580280"/>
                    <a:pt x="8033414" y="1616739"/>
                  </a:cubicBezTo>
                  <a:cubicBezTo>
                    <a:pt x="8027881" y="1623082"/>
                    <a:pt x="8018947" y="1625197"/>
                    <a:pt x="8011177" y="1621992"/>
                  </a:cubicBezTo>
                  <a:close/>
                  <a:moveTo>
                    <a:pt x="3924739" y="1623305"/>
                  </a:moveTo>
                  <a:lnTo>
                    <a:pt x="3914275" y="1623305"/>
                  </a:lnTo>
                  <a:cubicBezTo>
                    <a:pt x="3906792" y="1615648"/>
                    <a:pt x="3906792" y="1603382"/>
                    <a:pt x="3914275" y="1595725"/>
                  </a:cubicBezTo>
                  <a:cubicBezTo>
                    <a:pt x="3937140" y="1560566"/>
                    <a:pt x="3957258" y="1523687"/>
                    <a:pt x="3974446" y="1485403"/>
                  </a:cubicBezTo>
                  <a:cubicBezTo>
                    <a:pt x="3979600" y="1475829"/>
                    <a:pt x="3991504" y="1472270"/>
                    <a:pt x="4001039" y="1477444"/>
                  </a:cubicBezTo>
                  <a:cubicBezTo>
                    <a:pt x="4009947" y="1482290"/>
                    <a:pt x="4013715" y="1493126"/>
                    <a:pt x="4009764" y="1502477"/>
                  </a:cubicBezTo>
                  <a:cubicBezTo>
                    <a:pt x="3990902" y="1541680"/>
                    <a:pt x="3969946" y="1579820"/>
                    <a:pt x="3946977" y="1616739"/>
                  </a:cubicBezTo>
                  <a:cubicBezTo>
                    <a:pt x="3941129" y="1622635"/>
                    <a:pt x="3932234" y="1624212"/>
                    <a:pt x="3924739" y="1620679"/>
                  </a:cubicBezTo>
                  <a:close/>
                  <a:moveTo>
                    <a:pt x="2137904" y="1507730"/>
                  </a:moveTo>
                  <a:cubicBezTo>
                    <a:pt x="2130356" y="1507796"/>
                    <a:pt x="2123358" y="1503790"/>
                    <a:pt x="2119591" y="1497223"/>
                  </a:cubicBezTo>
                  <a:cubicBezTo>
                    <a:pt x="2101408" y="1457521"/>
                    <a:pt x="2085685" y="1416728"/>
                    <a:pt x="2072500" y="1375081"/>
                  </a:cubicBezTo>
                  <a:cubicBezTo>
                    <a:pt x="2068497" y="1365757"/>
                    <a:pt x="2072774" y="1354935"/>
                    <a:pt x="2082062" y="1350916"/>
                  </a:cubicBezTo>
                  <a:cubicBezTo>
                    <a:pt x="2082781" y="1350614"/>
                    <a:pt x="2083527" y="1350338"/>
                    <a:pt x="2084272" y="1350128"/>
                  </a:cubicBezTo>
                  <a:cubicBezTo>
                    <a:pt x="2094685" y="1347448"/>
                    <a:pt x="2105437" y="1353122"/>
                    <a:pt x="2109126" y="1363261"/>
                  </a:cubicBezTo>
                  <a:cubicBezTo>
                    <a:pt x="2121304" y="1403371"/>
                    <a:pt x="2136609" y="1442456"/>
                    <a:pt x="2154909" y="1480150"/>
                  </a:cubicBezTo>
                  <a:cubicBezTo>
                    <a:pt x="2158898" y="1489974"/>
                    <a:pt x="2154974" y="1501242"/>
                    <a:pt x="2145752" y="1506417"/>
                  </a:cubicBezTo>
                  <a:close/>
                  <a:moveTo>
                    <a:pt x="6224342" y="1507730"/>
                  </a:moveTo>
                  <a:cubicBezTo>
                    <a:pt x="6216794" y="1507691"/>
                    <a:pt x="6210031" y="1502989"/>
                    <a:pt x="6207337" y="1495910"/>
                  </a:cubicBezTo>
                  <a:cubicBezTo>
                    <a:pt x="6188514" y="1456326"/>
                    <a:pt x="6172346" y="1415520"/>
                    <a:pt x="6158938" y="1373768"/>
                  </a:cubicBezTo>
                  <a:cubicBezTo>
                    <a:pt x="6156374" y="1363655"/>
                    <a:pt x="6162103" y="1353280"/>
                    <a:pt x="6172018" y="1350128"/>
                  </a:cubicBezTo>
                  <a:cubicBezTo>
                    <a:pt x="6181554" y="1346752"/>
                    <a:pt x="6192019" y="1351796"/>
                    <a:pt x="6195368" y="1361370"/>
                  </a:cubicBezTo>
                  <a:cubicBezTo>
                    <a:pt x="6195433" y="1361567"/>
                    <a:pt x="6195498" y="1361751"/>
                    <a:pt x="6195564" y="1361948"/>
                  </a:cubicBezTo>
                  <a:cubicBezTo>
                    <a:pt x="6208671" y="1402163"/>
                    <a:pt x="6223949" y="1441616"/>
                    <a:pt x="6241347" y="1480150"/>
                  </a:cubicBezTo>
                  <a:cubicBezTo>
                    <a:pt x="6246383" y="1488949"/>
                    <a:pt x="6243361" y="1500191"/>
                    <a:pt x="6234597" y="1505248"/>
                  </a:cubicBezTo>
                  <a:cubicBezTo>
                    <a:pt x="6233825" y="1505695"/>
                    <a:pt x="6233014" y="1506088"/>
                    <a:pt x="6232190" y="1506417"/>
                  </a:cubicBezTo>
                  <a:close/>
                  <a:moveTo>
                    <a:pt x="8121055" y="1393468"/>
                  </a:moveTo>
                  <a:lnTo>
                    <a:pt x="8121055" y="1393468"/>
                  </a:lnTo>
                  <a:cubicBezTo>
                    <a:pt x="8111337" y="1390671"/>
                    <a:pt x="8105712" y="1380492"/>
                    <a:pt x="8108498" y="1370734"/>
                  </a:cubicBezTo>
                  <a:cubicBezTo>
                    <a:pt x="8108707" y="1369972"/>
                    <a:pt x="8108969" y="1369237"/>
                    <a:pt x="8109283" y="1368515"/>
                  </a:cubicBezTo>
                  <a:cubicBezTo>
                    <a:pt x="8122520" y="1328576"/>
                    <a:pt x="8133011" y="1287757"/>
                    <a:pt x="8140677" y="1246373"/>
                  </a:cubicBezTo>
                  <a:cubicBezTo>
                    <a:pt x="8142665" y="1235971"/>
                    <a:pt x="8152489" y="1229010"/>
                    <a:pt x="8162914" y="1230613"/>
                  </a:cubicBezTo>
                  <a:cubicBezTo>
                    <a:pt x="8173457" y="1233213"/>
                    <a:pt x="8180286" y="1243483"/>
                    <a:pt x="8178611" y="1254253"/>
                  </a:cubicBezTo>
                  <a:cubicBezTo>
                    <a:pt x="8170108" y="1298723"/>
                    <a:pt x="8158741" y="1342589"/>
                    <a:pt x="8144601" y="1385588"/>
                  </a:cubicBezTo>
                  <a:cubicBezTo>
                    <a:pt x="8139147" y="1393140"/>
                    <a:pt x="8128656" y="1394900"/>
                    <a:pt x="8121055" y="1389528"/>
                  </a:cubicBezTo>
                  <a:close/>
                  <a:moveTo>
                    <a:pt x="4034618" y="1393468"/>
                  </a:moveTo>
                  <a:lnTo>
                    <a:pt x="4028077" y="1393468"/>
                  </a:lnTo>
                  <a:cubicBezTo>
                    <a:pt x="4018437" y="1390421"/>
                    <a:pt x="4013074" y="1380098"/>
                    <a:pt x="4016109" y="1370406"/>
                  </a:cubicBezTo>
                  <a:cubicBezTo>
                    <a:pt x="4016174" y="1370209"/>
                    <a:pt x="4016239" y="1370025"/>
                    <a:pt x="4016305" y="1369828"/>
                  </a:cubicBezTo>
                  <a:cubicBezTo>
                    <a:pt x="4029202" y="1329784"/>
                    <a:pt x="4039680" y="1288991"/>
                    <a:pt x="4047699" y="1247686"/>
                  </a:cubicBezTo>
                  <a:cubicBezTo>
                    <a:pt x="4047424" y="1236812"/>
                    <a:pt x="4055992" y="1227776"/>
                    <a:pt x="4066823" y="1227500"/>
                  </a:cubicBezTo>
                  <a:cubicBezTo>
                    <a:pt x="4077654" y="1227237"/>
                    <a:pt x="4086653" y="1235827"/>
                    <a:pt x="4086928" y="1246701"/>
                  </a:cubicBezTo>
                  <a:cubicBezTo>
                    <a:pt x="4086993" y="1249288"/>
                    <a:pt x="4086548" y="1251850"/>
                    <a:pt x="4085633" y="1254253"/>
                  </a:cubicBezTo>
                  <a:cubicBezTo>
                    <a:pt x="4077510" y="1298684"/>
                    <a:pt x="4066587" y="1342550"/>
                    <a:pt x="4052931" y="1385588"/>
                  </a:cubicBezTo>
                  <a:cubicBezTo>
                    <a:pt x="4047646" y="1389476"/>
                    <a:pt x="4040779" y="1390461"/>
                    <a:pt x="4034618" y="1388215"/>
                  </a:cubicBezTo>
                  <a:close/>
                  <a:moveTo>
                    <a:pt x="2058111" y="1262133"/>
                  </a:moveTo>
                  <a:cubicBezTo>
                    <a:pt x="2048941" y="1262225"/>
                    <a:pt x="2041106" y="1255488"/>
                    <a:pt x="2039798" y="1246373"/>
                  </a:cubicBezTo>
                  <a:cubicBezTo>
                    <a:pt x="2031936" y="1202953"/>
                    <a:pt x="2026704" y="1159087"/>
                    <a:pt x="2024101" y="1115037"/>
                  </a:cubicBezTo>
                  <a:cubicBezTo>
                    <a:pt x="2023316" y="1104609"/>
                    <a:pt x="2030785" y="1095390"/>
                    <a:pt x="2041106" y="1094024"/>
                  </a:cubicBezTo>
                  <a:cubicBezTo>
                    <a:pt x="2051911" y="1093275"/>
                    <a:pt x="2061289" y="1101470"/>
                    <a:pt x="2062035" y="1112319"/>
                  </a:cubicBezTo>
                  <a:cubicBezTo>
                    <a:pt x="2062035" y="1112358"/>
                    <a:pt x="2062035" y="1112384"/>
                    <a:pt x="2062035" y="1112411"/>
                  </a:cubicBezTo>
                  <a:cubicBezTo>
                    <a:pt x="2064468" y="1156487"/>
                    <a:pt x="2069713" y="1200353"/>
                    <a:pt x="2077732" y="1243746"/>
                  </a:cubicBezTo>
                  <a:cubicBezTo>
                    <a:pt x="2078687" y="1254056"/>
                    <a:pt x="2072029" y="1263525"/>
                    <a:pt x="2062035" y="1266073"/>
                  </a:cubicBezTo>
                  <a:close/>
                  <a:moveTo>
                    <a:pt x="6145857" y="1262133"/>
                  </a:moveTo>
                  <a:cubicBezTo>
                    <a:pt x="6136491" y="1262882"/>
                    <a:pt x="6128303" y="1255868"/>
                    <a:pt x="6127557" y="1246478"/>
                  </a:cubicBezTo>
                  <a:cubicBezTo>
                    <a:pt x="6127544" y="1246439"/>
                    <a:pt x="6127544" y="1246412"/>
                    <a:pt x="6127544" y="1246373"/>
                  </a:cubicBezTo>
                  <a:cubicBezTo>
                    <a:pt x="6119525" y="1202980"/>
                    <a:pt x="6114280" y="1159114"/>
                    <a:pt x="6111847" y="1115037"/>
                  </a:cubicBezTo>
                  <a:cubicBezTo>
                    <a:pt x="6110395" y="1105726"/>
                    <a:pt x="6116752" y="1096992"/>
                    <a:pt x="6126026" y="1095534"/>
                  </a:cubicBezTo>
                  <a:cubicBezTo>
                    <a:pt x="6126968" y="1095390"/>
                    <a:pt x="6127910" y="1095324"/>
                    <a:pt x="6128852" y="1095337"/>
                  </a:cubicBezTo>
                  <a:cubicBezTo>
                    <a:pt x="6139657" y="1094589"/>
                    <a:pt x="6149035" y="1102784"/>
                    <a:pt x="6149781" y="1113632"/>
                  </a:cubicBezTo>
                  <a:cubicBezTo>
                    <a:pt x="6149781" y="1113672"/>
                    <a:pt x="6149781" y="1113698"/>
                    <a:pt x="6149781" y="1113724"/>
                  </a:cubicBezTo>
                  <a:cubicBezTo>
                    <a:pt x="6152070" y="1157813"/>
                    <a:pt x="6157303" y="1201679"/>
                    <a:pt x="6165478" y="1245060"/>
                  </a:cubicBezTo>
                  <a:cubicBezTo>
                    <a:pt x="6167074" y="1255527"/>
                    <a:pt x="6160141" y="1265390"/>
                    <a:pt x="6149781" y="1267387"/>
                  </a:cubicBezTo>
                  <a:close/>
                  <a:moveTo>
                    <a:pt x="4083017" y="1139991"/>
                  </a:moveTo>
                  <a:lnTo>
                    <a:pt x="4083017" y="1139991"/>
                  </a:lnTo>
                  <a:cubicBezTo>
                    <a:pt x="4072487" y="1138665"/>
                    <a:pt x="4064625" y="1129629"/>
                    <a:pt x="4064703" y="1118978"/>
                  </a:cubicBezTo>
                  <a:cubicBezTo>
                    <a:pt x="4064703" y="1097964"/>
                    <a:pt x="4064703" y="1075637"/>
                    <a:pt x="4064703" y="1054623"/>
                  </a:cubicBezTo>
                  <a:cubicBezTo>
                    <a:pt x="4064703" y="1033609"/>
                    <a:pt x="4064703" y="1011282"/>
                    <a:pt x="4064703" y="990269"/>
                  </a:cubicBezTo>
                  <a:cubicBezTo>
                    <a:pt x="4066025" y="979699"/>
                    <a:pt x="4075025" y="971798"/>
                    <a:pt x="4085633" y="971882"/>
                  </a:cubicBezTo>
                  <a:cubicBezTo>
                    <a:pt x="4095954" y="973246"/>
                    <a:pt x="4103423" y="982470"/>
                    <a:pt x="4102638" y="992896"/>
                  </a:cubicBezTo>
                  <a:cubicBezTo>
                    <a:pt x="4102638" y="1012596"/>
                    <a:pt x="4102638" y="1033609"/>
                    <a:pt x="4102638" y="1054623"/>
                  </a:cubicBezTo>
                  <a:cubicBezTo>
                    <a:pt x="4102638" y="1075637"/>
                    <a:pt x="4102638" y="1099277"/>
                    <a:pt x="4102638" y="1121604"/>
                  </a:cubicBezTo>
                  <a:cubicBezTo>
                    <a:pt x="4100689" y="1130719"/>
                    <a:pt x="4092265" y="1136918"/>
                    <a:pt x="4083017" y="1136051"/>
                  </a:cubicBezTo>
                  <a:close/>
                  <a:moveTo>
                    <a:pt x="2045030" y="1003402"/>
                  </a:moveTo>
                  <a:cubicBezTo>
                    <a:pt x="2035664" y="1004127"/>
                    <a:pt x="2027489" y="997094"/>
                    <a:pt x="2026769" y="987693"/>
                  </a:cubicBezTo>
                  <a:cubicBezTo>
                    <a:pt x="2026730" y="987239"/>
                    <a:pt x="2026717" y="986784"/>
                    <a:pt x="2026717" y="986329"/>
                  </a:cubicBezTo>
                  <a:cubicBezTo>
                    <a:pt x="2024284" y="942259"/>
                    <a:pt x="2019039" y="898391"/>
                    <a:pt x="2011020" y="854993"/>
                  </a:cubicBezTo>
                  <a:cubicBezTo>
                    <a:pt x="2008678" y="845116"/>
                    <a:pt x="2014748" y="835199"/>
                    <a:pt x="2024585" y="832844"/>
                  </a:cubicBezTo>
                  <a:cubicBezTo>
                    <a:pt x="2024860" y="832778"/>
                    <a:pt x="2025134" y="832719"/>
                    <a:pt x="2025409" y="832666"/>
                  </a:cubicBezTo>
                  <a:cubicBezTo>
                    <a:pt x="2035834" y="831064"/>
                    <a:pt x="2045658" y="838026"/>
                    <a:pt x="2047646" y="848427"/>
                  </a:cubicBezTo>
                  <a:cubicBezTo>
                    <a:pt x="2056672" y="891700"/>
                    <a:pt x="2062362" y="935610"/>
                    <a:pt x="2064651" y="979762"/>
                  </a:cubicBezTo>
                  <a:cubicBezTo>
                    <a:pt x="2066823" y="990423"/>
                    <a:pt x="2059968" y="1000830"/>
                    <a:pt x="2049360" y="1003007"/>
                  </a:cubicBezTo>
                  <a:cubicBezTo>
                    <a:pt x="2047934" y="1003300"/>
                    <a:pt x="2046482" y="1003433"/>
                    <a:pt x="2045030" y="1003402"/>
                  </a:cubicBezTo>
                  <a:close/>
                  <a:moveTo>
                    <a:pt x="6132776" y="1003402"/>
                  </a:moveTo>
                  <a:cubicBezTo>
                    <a:pt x="6122665" y="1003402"/>
                    <a:pt x="6114463" y="995170"/>
                    <a:pt x="6114463" y="985015"/>
                  </a:cubicBezTo>
                  <a:cubicBezTo>
                    <a:pt x="6111742" y="940902"/>
                    <a:pt x="6106065" y="897025"/>
                    <a:pt x="6097458" y="853680"/>
                  </a:cubicBezTo>
                  <a:cubicBezTo>
                    <a:pt x="6095862" y="843211"/>
                    <a:pt x="6102795" y="833349"/>
                    <a:pt x="6113155" y="831353"/>
                  </a:cubicBezTo>
                  <a:cubicBezTo>
                    <a:pt x="6122076" y="828401"/>
                    <a:pt x="6131690" y="833268"/>
                    <a:pt x="6134633" y="842224"/>
                  </a:cubicBezTo>
                  <a:cubicBezTo>
                    <a:pt x="6135013" y="843385"/>
                    <a:pt x="6135262" y="844584"/>
                    <a:pt x="6135392" y="845800"/>
                  </a:cubicBezTo>
                  <a:cubicBezTo>
                    <a:pt x="6143673" y="889196"/>
                    <a:pt x="6149363" y="933054"/>
                    <a:pt x="6152398" y="977135"/>
                  </a:cubicBezTo>
                  <a:cubicBezTo>
                    <a:pt x="6152476" y="987788"/>
                    <a:pt x="6144614" y="996817"/>
                    <a:pt x="6134084" y="998149"/>
                  </a:cubicBezTo>
                  <a:close/>
                  <a:moveTo>
                    <a:pt x="4102638" y="878634"/>
                  </a:moveTo>
                  <a:lnTo>
                    <a:pt x="4102638" y="878634"/>
                  </a:lnTo>
                  <a:cubicBezTo>
                    <a:pt x="4092278" y="876637"/>
                    <a:pt x="4085345" y="866776"/>
                    <a:pt x="4086941" y="856307"/>
                  </a:cubicBezTo>
                  <a:cubicBezTo>
                    <a:pt x="4096098" y="812966"/>
                    <a:pt x="4106562" y="770939"/>
                    <a:pt x="4119643" y="724971"/>
                  </a:cubicBezTo>
                  <a:cubicBezTo>
                    <a:pt x="4123410" y="718653"/>
                    <a:pt x="4130801" y="715476"/>
                    <a:pt x="4137956" y="717091"/>
                  </a:cubicBezTo>
                  <a:cubicBezTo>
                    <a:pt x="4147780" y="719480"/>
                    <a:pt x="4153823" y="729417"/>
                    <a:pt x="4151442" y="739287"/>
                  </a:cubicBezTo>
                  <a:cubicBezTo>
                    <a:pt x="4151325" y="739774"/>
                    <a:pt x="4151194" y="740256"/>
                    <a:pt x="4151037" y="740732"/>
                  </a:cubicBezTo>
                  <a:cubicBezTo>
                    <a:pt x="4138139" y="780777"/>
                    <a:pt x="4127661" y="821565"/>
                    <a:pt x="4119643" y="862874"/>
                  </a:cubicBezTo>
                  <a:cubicBezTo>
                    <a:pt x="4118413" y="871513"/>
                    <a:pt x="4111310" y="878098"/>
                    <a:pt x="4102638" y="878634"/>
                  </a:cubicBezTo>
                  <a:close/>
                  <a:moveTo>
                    <a:pt x="14892" y="878634"/>
                  </a:moveTo>
                  <a:lnTo>
                    <a:pt x="14892" y="878634"/>
                  </a:lnTo>
                  <a:cubicBezTo>
                    <a:pt x="4956" y="876735"/>
                    <a:pt x="-1565" y="867108"/>
                    <a:pt x="326" y="857133"/>
                  </a:cubicBezTo>
                  <a:cubicBezTo>
                    <a:pt x="379" y="856856"/>
                    <a:pt x="438" y="856581"/>
                    <a:pt x="503" y="856307"/>
                  </a:cubicBezTo>
                  <a:cubicBezTo>
                    <a:pt x="8018" y="811869"/>
                    <a:pt x="18506" y="767992"/>
                    <a:pt x="31897" y="724971"/>
                  </a:cubicBezTo>
                  <a:cubicBezTo>
                    <a:pt x="35592" y="714834"/>
                    <a:pt x="46336" y="709156"/>
                    <a:pt x="56750" y="711838"/>
                  </a:cubicBezTo>
                  <a:cubicBezTo>
                    <a:pt x="66473" y="714635"/>
                    <a:pt x="72097" y="724816"/>
                    <a:pt x="69311" y="734579"/>
                  </a:cubicBezTo>
                  <a:cubicBezTo>
                    <a:pt x="69095" y="735333"/>
                    <a:pt x="68832" y="736072"/>
                    <a:pt x="68523" y="736792"/>
                  </a:cubicBezTo>
                  <a:cubicBezTo>
                    <a:pt x="55459" y="776787"/>
                    <a:pt x="44974" y="817585"/>
                    <a:pt x="37129" y="858933"/>
                  </a:cubicBezTo>
                  <a:cubicBezTo>
                    <a:pt x="37365" y="869086"/>
                    <a:pt x="29359" y="877507"/>
                    <a:pt x="19248" y="877743"/>
                  </a:cubicBezTo>
                  <a:cubicBezTo>
                    <a:pt x="17784" y="877778"/>
                    <a:pt x="16322" y="877636"/>
                    <a:pt x="14892" y="877320"/>
                  </a:cubicBezTo>
                  <a:close/>
                  <a:moveTo>
                    <a:pt x="1991399" y="747298"/>
                  </a:moveTo>
                  <a:cubicBezTo>
                    <a:pt x="1983014" y="747648"/>
                    <a:pt x="1975480" y="742237"/>
                    <a:pt x="1973086" y="734165"/>
                  </a:cubicBezTo>
                  <a:cubicBezTo>
                    <a:pt x="1959887" y="694236"/>
                    <a:pt x="1944151" y="655194"/>
                    <a:pt x="1925995" y="617276"/>
                  </a:cubicBezTo>
                  <a:cubicBezTo>
                    <a:pt x="1922005" y="607455"/>
                    <a:pt x="1925930" y="596191"/>
                    <a:pt x="1935151" y="591009"/>
                  </a:cubicBezTo>
                  <a:cubicBezTo>
                    <a:pt x="1944936" y="587006"/>
                    <a:pt x="1956146" y="590949"/>
                    <a:pt x="1961313" y="600203"/>
                  </a:cubicBezTo>
                  <a:cubicBezTo>
                    <a:pt x="1979574" y="640032"/>
                    <a:pt x="1995729" y="680803"/>
                    <a:pt x="2009712" y="722345"/>
                  </a:cubicBezTo>
                  <a:cubicBezTo>
                    <a:pt x="2012890" y="731987"/>
                    <a:pt x="2007671" y="742387"/>
                    <a:pt x="1998070" y="745573"/>
                  </a:cubicBezTo>
                  <a:cubicBezTo>
                    <a:pt x="1997599" y="745729"/>
                    <a:pt x="1997115" y="745867"/>
                    <a:pt x="1996631" y="745985"/>
                  </a:cubicBezTo>
                  <a:close/>
                  <a:moveTo>
                    <a:pt x="6077837" y="747298"/>
                  </a:moveTo>
                  <a:cubicBezTo>
                    <a:pt x="6069596" y="747220"/>
                    <a:pt x="6062270" y="741972"/>
                    <a:pt x="6059524" y="734165"/>
                  </a:cubicBezTo>
                  <a:cubicBezTo>
                    <a:pt x="6046417" y="693955"/>
                    <a:pt x="6031138" y="654496"/>
                    <a:pt x="6013741" y="615963"/>
                  </a:cubicBezTo>
                  <a:cubicBezTo>
                    <a:pt x="6009019" y="606984"/>
                    <a:pt x="6012433" y="595860"/>
                    <a:pt x="6021380" y="591117"/>
                  </a:cubicBezTo>
                  <a:cubicBezTo>
                    <a:pt x="6021445" y="591082"/>
                    <a:pt x="6021524" y="591045"/>
                    <a:pt x="6021590" y="591009"/>
                  </a:cubicBezTo>
                  <a:cubicBezTo>
                    <a:pt x="6030353" y="585949"/>
                    <a:pt x="6041551" y="588983"/>
                    <a:pt x="6046587" y="597788"/>
                  </a:cubicBezTo>
                  <a:cubicBezTo>
                    <a:pt x="6047032" y="598564"/>
                    <a:pt x="6047424" y="599370"/>
                    <a:pt x="6047751" y="600203"/>
                  </a:cubicBezTo>
                  <a:cubicBezTo>
                    <a:pt x="6066574" y="639789"/>
                    <a:pt x="6082742" y="680595"/>
                    <a:pt x="6096150" y="722345"/>
                  </a:cubicBezTo>
                  <a:cubicBezTo>
                    <a:pt x="6099512" y="731924"/>
                    <a:pt x="6094488" y="742422"/>
                    <a:pt x="6084953" y="745792"/>
                  </a:cubicBezTo>
                  <a:cubicBezTo>
                    <a:pt x="6084757" y="745859"/>
                    <a:pt x="6084573" y="745923"/>
                    <a:pt x="6084377" y="745985"/>
                  </a:cubicBezTo>
                  <a:close/>
                  <a:moveTo>
                    <a:pt x="4181123" y="635663"/>
                  </a:moveTo>
                  <a:lnTo>
                    <a:pt x="4173274" y="635663"/>
                  </a:lnTo>
                  <a:cubicBezTo>
                    <a:pt x="4163869" y="631937"/>
                    <a:pt x="4159252" y="621259"/>
                    <a:pt x="4162954" y="611812"/>
                  </a:cubicBezTo>
                  <a:cubicBezTo>
                    <a:pt x="4163280" y="610979"/>
                    <a:pt x="4163673" y="610173"/>
                    <a:pt x="4164118" y="609396"/>
                  </a:cubicBezTo>
                  <a:cubicBezTo>
                    <a:pt x="4182732" y="569650"/>
                    <a:pt x="4203700" y="531057"/>
                    <a:pt x="4226906" y="493821"/>
                  </a:cubicBezTo>
                  <a:cubicBezTo>
                    <a:pt x="4234349" y="487132"/>
                    <a:pt x="4245624" y="487132"/>
                    <a:pt x="4253067" y="493821"/>
                  </a:cubicBezTo>
                  <a:cubicBezTo>
                    <a:pt x="4260288" y="500928"/>
                    <a:pt x="4260405" y="512569"/>
                    <a:pt x="4253329" y="519823"/>
                  </a:cubicBezTo>
                  <a:cubicBezTo>
                    <a:pt x="4253250" y="519912"/>
                    <a:pt x="4253159" y="520000"/>
                    <a:pt x="4253067" y="520088"/>
                  </a:cubicBezTo>
                  <a:cubicBezTo>
                    <a:pt x="4230960" y="556149"/>
                    <a:pt x="4210868" y="593418"/>
                    <a:pt x="4192895" y="631723"/>
                  </a:cubicBezTo>
                  <a:cubicBezTo>
                    <a:pt x="4189547" y="634372"/>
                    <a:pt x="4185387" y="635766"/>
                    <a:pt x="4181123" y="635663"/>
                  </a:cubicBezTo>
                  <a:close/>
                  <a:moveTo>
                    <a:pt x="93377" y="635663"/>
                  </a:moveTo>
                  <a:lnTo>
                    <a:pt x="82912" y="635663"/>
                  </a:lnTo>
                  <a:cubicBezTo>
                    <a:pt x="74604" y="628678"/>
                    <a:pt x="73510" y="616253"/>
                    <a:pt x="80467" y="607911"/>
                  </a:cubicBezTo>
                  <a:cubicBezTo>
                    <a:pt x="81209" y="607022"/>
                    <a:pt x="82026" y="606201"/>
                    <a:pt x="82912" y="605456"/>
                  </a:cubicBezTo>
                  <a:cubicBezTo>
                    <a:pt x="101764" y="565830"/>
                    <a:pt x="122723" y="527249"/>
                    <a:pt x="145700" y="489881"/>
                  </a:cubicBezTo>
                  <a:cubicBezTo>
                    <a:pt x="153330" y="482373"/>
                    <a:pt x="165539" y="482373"/>
                    <a:pt x="173169" y="489881"/>
                  </a:cubicBezTo>
                  <a:cubicBezTo>
                    <a:pt x="180394" y="496988"/>
                    <a:pt x="180512" y="508629"/>
                    <a:pt x="173434" y="515883"/>
                  </a:cubicBezTo>
                  <a:cubicBezTo>
                    <a:pt x="173346" y="515972"/>
                    <a:pt x="173258" y="516060"/>
                    <a:pt x="173169" y="516148"/>
                  </a:cubicBezTo>
                  <a:cubicBezTo>
                    <a:pt x="150574" y="551468"/>
                    <a:pt x="130467" y="588331"/>
                    <a:pt x="112998" y="626470"/>
                  </a:cubicBezTo>
                  <a:cubicBezTo>
                    <a:pt x="108887" y="633209"/>
                    <a:pt x="101161" y="636827"/>
                    <a:pt x="93377" y="635663"/>
                  </a:cubicBezTo>
                  <a:close/>
                  <a:moveTo>
                    <a:pt x="1881520" y="521402"/>
                  </a:moveTo>
                  <a:cubicBezTo>
                    <a:pt x="1872848" y="521432"/>
                    <a:pt x="1865797" y="514400"/>
                    <a:pt x="1865771" y="505697"/>
                  </a:cubicBezTo>
                  <a:cubicBezTo>
                    <a:pt x="1865771" y="505240"/>
                    <a:pt x="1865784" y="504784"/>
                    <a:pt x="1865823" y="504328"/>
                  </a:cubicBezTo>
                  <a:cubicBezTo>
                    <a:pt x="1843207" y="469016"/>
                    <a:pt x="1818301" y="435234"/>
                    <a:pt x="1791263" y="403200"/>
                  </a:cubicBezTo>
                  <a:cubicBezTo>
                    <a:pt x="1783781" y="395539"/>
                    <a:pt x="1783781" y="383280"/>
                    <a:pt x="1791263" y="375619"/>
                  </a:cubicBezTo>
                  <a:cubicBezTo>
                    <a:pt x="1799137" y="368743"/>
                    <a:pt x="1810858" y="368743"/>
                    <a:pt x="1818733" y="375619"/>
                  </a:cubicBezTo>
                  <a:cubicBezTo>
                    <a:pt x="1846647" y="409119"/>
                    <a:pt x="1872010" y="444681"/>
                    <a:pt x="1894601" y="482001"/>
                  </a:cubicBezTo>
                  <a:cubicBezTo>
                    <a:pt x="1901821" y="489108"/>
                    <a:pt x="1901939" y="500749"/>
                    <a:pt x="1894863" y="508003"/>
                  </a:cubicBezTo>
                  <a:cubicBezTo>
                    <a:pt x="1894784" y="508092"/>
                    <a:pt x="1894693" y="508180"/>
                    <a:pt x="1894601" y="508268"/>
                  </a:cubicBezTo>
                  <a:close/>
                  <a:moveTo>
                    <a:pt x="5969266" y="517462"/>
                  </a:moveTo>
                  <a:cubicBezTo>
                    <a:pt x="5961222" y="517680"/>
                    <a:pt x="5954119" y="512196"/>
                    <a:pt x="5952261" y="504328"/>
                  </a:cubicBezTo>
                  <a:cubicBezTo>
                    <a:pt x="5929763" y="468512"/>
                    <a:pt x="5904856" y="434284"/>
                    <a:pt x="5877701" y="401886"/>
                  </a:cubicBezTo>
                  <a:cubicBezTo>
                    <a:pt x="5870480" y="394780"/>
                    <a:pt x="5870362" y="383138"/>
                    <a:pt x="5877439" y="375885"/>
                  </a:cubicBezTo>
                  <a:cubicBezTo>
                    <a:pt x="5877518" y="375795"/>
                    <a:pt x="5877609" y="375707"/>
                    <a:pt x="5877701" y="375619"/>
                  </a:cubicBezTo>
                  <a:cubicBezTo>
                    <a:pt x="5885575" y="368743"/>
                    <a:pt x="5897296" y="368743"/>
                    <a:pt x="5905170" y="375619"/>
                  </a:cubicBezTo>
                  <a:cubicBezTo>
                    <a:pt x="5933072" y="408972"/>
                    <a:pt x="5958854" y="444065"/>
                    <a:pt x="5982347" y="480688"/>
                  </a:cubicBezTo>
                  <a:cubicBezTo>
                    <a:pt x="5989202" y="488595"/>
                    <a:pt x="5989202" y="500360"/>
                    <a:pt x="5982347" y="508268"/>
                  </a:cubicBezTo>
                  <a:close/>
                  <a:moveTo>
                    <a:pt x="4318471" y="416333"/>
                  </a:moveTo>
                  <a:cubicBezTo>
                    <a:pt x="4314207" y="417651"/>
                    <a:pt x="4309654" y="417651"/>
                    <a:pt x="4305390" y="416333"/>
                  </a:cubicBezTo>
                  <a:cubicBezTo>
                    <a:pt x="4298170" y="409227"/>
                    <a:pt x="4298052" y="397585"/>
                    <a:pt x="4305129" y="390332"/>
                  </a:cubicBezTo>
                  <a:cubicBezTo>
                    <a:pt x="4305207" y="390242"/>
                    <a:pt x="4305299" y="390154"/>
                    <a:pt x="4305390" y="390066"/>
                  </a:cubicBezTo>
                  <a:cubicBezTo>
                    <a:pt x="4333828" y="354103"/>
                    <a:pt x="4365340" y="320704"/>
                    <a:pt x="4399572" y="290251"/>
                  </a:cubicBezTo>
                  <a:cubicBezTo>
                    <a:pt x="4405576" y="282998"/>
                    <a:pt x="4416289" y="282002"/>
                    <a:pt x="4423523" y="288028"/>
                  </a:cubicBezTo>
                  <a:cubicBezTo>
                    <a:pt x="4424321" y="288699"/>
                    <a:pt x="4425066" y="289444"/>
                    <a:pt x="4425734" y="290251"/>
                  </a:cubicBezTo>
                  <a:cubicBezTo>
                    <a:pt x="4433215" y="297912"/>
                    <a:pt x="4433215" y="310171"/>
                    <a:pt x="4425734" y="317832"/>
                  </a:cubicBezTo>
                  <a:cubicBezTo>
                    <a:pt x="4394640" y="346192"/>
                    <a:pt x="4365771" y="376930"/>
                    <a:pt x="4339400" y="409767"/>
                  </a:cubicBezTo>
                  <a:cubicBezTo>
                    <a:pt x="4334953" y="416783"/>
                    <a:pt x="4326110" y="419556"/>
                    <a:pt x="4318471" y="416333"/>
                  </a:cubicBezTo>
                  <a:close/>
                  <a:moveTo>
                    <a:pt x="232033" y="416333"/>
                  </a:moveTo>
                  <a:cubicBezTo>
                    <a:pt x="227771" y="417651"/>
                    <a:pt x="223214" y="417651"/>
                    <a:pt x="218952" y="416333"/>
                  </a:cubicBezTo>
                  <a:cubicBezTo>
                    <a:pt x="211474" y="408673"/>
                    <a:pt x="211474" y="396414"/>
                    <a:pt x="218952" y="388753"/>
                  </a:cubicBezTo>
                  <a:cubicBezTo>
                    <a:pt x="246653" y="355022"/>
                    <a:pt x="276823" y="323414"/>
                    <a:pt x="309210" y="294192"/>
                  </a:cubicBezTo>
                  <a:cubicBezTo>
                    <a:pt x="315211" y="286938"/>
                    <a:pt x="325932" y="285942"/>
                    <a:pt x="333157" y="291968"/>
                  </a:cubicBezTo>
                  <a:cubicBezTo>
                    <a:pt x="333961" y="292639"/>
                    <a:pt x="334703" y="293384"/>
                    <a:pt x="335371" y="294192"/>
                  </a:cubicBezTo>
                  <a:cubicBezTo>
                    <a:pt x="342850" y="301852"/>
                    <a:pt x="342850" y="314111"/>
                    <a:pt x="335371" y="321772"/>
                  </a:cubicBezTo>
                  <a:cubicBezTo>
                    <a:pt x="304273" y="350132"/>
                    <a:pt x="275409" y="380870"/>
                    <a:pt x="249038" y="413707"/>
                  </a:cubicBezTo>
                  <a:cubicBezTo>
                    <a:pt x="244014" y="417173"/>
                    <a:pt x="237526" y="417674"/>
                    <a:pt x="232033" y="415020"/>
                  </a:cubicBezTo>
                  <a:close/>
                  <a:moveTo>
                    <a:pt x="1718010" y="320459"/>
                  </a:moveTo>
                  <a:cubicBezTo>
                    <a:pt x="1713825" y="322209"/>
                    <a:pt x="1709115" y="322209"/>
                    <a:pt x="1704930" y="320459"/>
                  </a:cubicBezTo>
                  <a:cubicBezTo>
                    <a:pt x="1674085" y="292474"/>
                    <a:pt x="1641776" y="266168"/>
                    <a:pt x="1608132" y="241657"/>
                  </a:cubicBezTo>
                  <a:cubicBezTo>
                    <a:pt x="1600911" y="234551"/>
                    <a:pt x="1600793" y="222909"/>
                    <a:pt x="1607870" y="215656"/>
                  </a:cubicBezTo>
                  <a:cubicBezTo>
                    <a:pt x="1607949" y="215566"/>
                    <a:pt x="1608040" y="215478"/>
                    <a:pt x="1608132" y="215390"/>
                  </a:cubicBezTo>
                  <a:cubicBezTo>
                    <a:pt x="1615575" y="208701"/>
                    <a:pt x="1626850" y="208701"/>
                    <a:pt x="1634293" y="215390"/>
                  </a:cubicBezTo>
                  <a:cubicBezTo>
                    <a:pt x="1669598" y="241248"/>
                    <a:pt x="1703242" y="269322"/>
                    <a:pt x="1735015" y="299445"/>
                  </a:cubicBezTo>
                  <a:cubicBezTo>
                    <a:pt x="1742498" y="307106"/>
                    <a:pt x="1742498" y="319365"/>
                    <a:pt x="1735015" y="327025"/>
                  </a:cubicBezTo>
                  <a:cubicBezTo>
                    <a:pt x="1728619" y="327771"/>
                    <a:pt x="1722262" y="325317"/>
                    <a:pt x="1718010" y="320459"/>
                  </a:cubicBezTo>
                  <a:close/>
                  <a:moveTo>
                    <a:pt x="5804449" y="320459"/>
                  </a:moveTo>
                  <a:cubicBezTo>
                    <a:pt x="5800263" y="322209"/>
                    <a:pt x="5795554" y="322209"/>
                    <a:pt x="5791368" y="320459"/>
                  </a:cubicBezTo>
                  <a:cubicBezTo>
                    <a:pt x="5760562" y="292024"/>
                    <a:pt x="5728253" y="265281"/>
                    <a:pt x="5694570" y="240344"/>
                  </a:cubicBezTo>
                  <a:cubicBezTo>
                    <a:pt x="5686263" y="234179"/>
                    <a:pt x="5684511" y="222418"/>
                    <a:pt x="5690645" y="214077"/>
                  </a:cubicBezTo>
                  <a:cubicBezTo>
                    <a:pt x="5696781" y="205736"/>
                    <a:pt x="5708501" y="203972"/>
                    <a:pt x="5716807" y="210137"/>
                  </a:cubicBezTo>
                  <a:cubicBezTo>
                    <a:pt x="5752400" y="235138"/>
                    <a:pt x="5786070" y="262796"/>
                    <a:pt x="5817529" y="292878"/>
                  </a:cubicBezTo>
                  <a:cubicBezTo>
                    <a:pt x="5825012" y="300539"/>
                    <a:pt x="5825012" y="312798"/>
                    <a:pt x="5817529" y="320459"/>
                  </a:cubicBezTo>
                  <a:cubicBezTo>
                    <a:pt x="5813147" y="321543"/>
                    <a:pt x="5808529" y="321080"/>
                    <a:pt x="5804449" y="319145"/>
                  </a:cubicBezTo>
                  <a:close/>
                  <a:moveTo>
                    <a:pt x="4504218" y="241657"/>
                  </a:moveTo>
                  <a:cubicBezTo>
                    <a:pt x="4498083" y="241467"/>
                    <a:pt x="4492354" y="238585"/>
                    <a:pt x="4488521" y="233777"/>
                  </a:cubicBezTo>
                  <a:cubicBezTo>
                    <a:pt x="4481301" y="226671"/>
                    <a:pt x="4481183" y="215029"/>
                    <a:pt x="4488260" y="207775"/>
                  </a:cubicBezTo>
                  <a:cubicBezTo>
                    <a:pt x="4488338" y="207686"/>
                    <a:pt x="4488429" y="207598"/>
                    <a:pt x="4488521" y="207510"/>
                  </a:cubicBezTo>
                  <a:cubicBezTo>
                    <a:pt x="4523983" y="181431"/>
                    <a:pt x="4561133" y="157739"/>
                    <a:pt x="4599708" y="136589"/>
                  </a:cubicBezTo>
                  <a:cubicBezTo>
                    <a:pt x="4609113" y="131690"/>
                    <a:pt x="4620702" y="135180"/>
                    <a:pt x="4625869" y="144469"/>
                  </a:cubicBezTo>
                  <a:cubicBezTo>
                    <a:pt x="4630592" y="153449"/>
                    <a:pt x="4627178" y="164573"/>
                    <a:pt x="4618230" y="169315"/>
                  </a:cubicBezTo>
                  <a:cubicBezTo>
                    <a:pt x="4618165" y="169351"/>
                    <a:pt x="4618087" y="169387"/>
                    <a:pt x="4618021" y="169423"/>
                  </a:cubicBezTo>
                  <a:cubicBezTo>
                    <a:pt x="4581460" y="190177"/>
                    <a:pt x="4546077" y="212978"/>
                    <a:pt x="4512067" y="237717"/>
                  </a:cubicBezTo>
                  <a:cubicBezTo>
                    <a:pt x="4509751" y="239573"/>
                    <a:pt x="4507083" y="240915"/>
                    <a:pt x="4504218" y="241657"/>
                  </a:cubicBezTo>
                  <a:close/>
                  <a:moveTo>
                    <a:pt x="417780" y="241657"/>
                  </a:moveTo>
                  <a:cubicBezTo>
                    <a:pt x="411651" y="241467"/>
                    <a:pt x="405913" y="238585"/>
                    <a:pt x="402083" y="233777"/>
                  </a:cubicBezTo>
                  <a:cubicBezTo>
                    <a:pt x="395421" y="226299"/>
                    <a:pt x="395421" y="214988"/>
                    <a:pt x="402083" y="207510"/>
                  </a:cubicBezTo>
                  <a:cubicBezTo>
                    <a:pt x="437095" y="181439"/>
                    <a:pt x="473803" y="157746"/>
                    <a:pt x="511962" y="136589"/>
                  </a:cubicBezTo>
                  <a:cubicBezTo>
                    <a:pt x="522259" y="133202"/>
                    <a:pt x="533342" y="138836"/>
                    <a:pt x="536717" y="149176"/>
                  </a:cubicBezTo>
                  <a:cubicBezTo>
                    <a:pt x="539273" y="157008"/>
                    <a:pt x="536703" y="165610"/>
                    <a:pt x="530275" y="170736"/>
                  </a:cubicBezTo>
                  <a:cubicBezTo>
                    <a:pt x="495420" y="192488"/>
                    <a:pt x="461794" y="216164"/>
                    <a:pt x="429553" y="241657"/>
                  </a:cubicBezTo>
                  <a:cubicBezTo>
                    <a:pt x="425710" y="242788"/>
                    <a:pt x="421623" y="242788"/>
                    <a:pt x="417780" y="241657"/>
                  </a:cubicBezTo>
                  <a:close/>
                  <a:moveTo>
                    <a:pt x="1511334" y="172050"/>
                  </a:moveTo>
                  <a:cubicBezTo>
                    <a:pt x="1508443" y="173461"/>
                    <a:pt x="1505068" y="173461"/>
                    <a:pt x="1502177" y="172050"/>
                  </a:cubicBezTo>
                  <a:cubicBezTo>
                    <a:pt x="1466271" y="149439"/>
                    <a:pt x="1429160" y="128832"/>
                    <a:pt x="1390991" y="110322"/>
                  </a:cubicBezTo>
                  <a:cubicBezTo>
                    <a:pt x="1381468" y="106890"/>
                    <a:pt x="1376523" y="96361"/>
                    <a:pt x="1379937" y="86802"/>
                  </a:cubicBezTo>
                  <a:cubicBezTo>
                    <a:pt x="1380121" y="86317"/>
                    <a:pt x="1380317" y="85838"/>
                    <a:pt x="1380526" y="85368"/>
                  </a:cubicBezTo>
                  <a:cubicBezTo>
                    <a:pt x="1384725" y="75799"/>
                    <a:pt x="1395634" y="71188"/>
                    <a:pt x="1405380" y="74861"/>
                  </a:cubicBezTo>
                  <a:cubicBezTo>
                    <a:pt x="1446257" y="91010"/>
                    <a:pt x="1486036" y="109877"/>
                    <a:pt x="1524415" y="131336"/>
                  </a:cubicBezTo>
                  <a:cubicBezTo>
                    <a:pt x="1531073" y="138814"/>
                    <a:pt x="1531073" y="150124"/>
                    <a:pt x="1524415" y="157603"/>
                  </a:cubicBezTo>
                  <a:cubicBezTo>
                    <a:pt x="1522871" y="163857"/>
                    <a:pt x="1517691" y="168538"/>
                    <a:pt x="1511334" y="169423"/>
                  </a:cubicBezTo>
                  <a:close/>
                  <a:moveTo>
                    <a:pt x="5596464" y="172050"/>
                  </a:moveTo>
                  <a:lnTo>
                    <a:pt x="5587308" y="172050"/>
                  </a:lnTo>
                  <a:cubicBezTo>
                    <a:pt x="5550891" y="148768"/>
                    <a:pt x="5512864" y="128139"/>
                    <a:pt x="5473504" y="110322"/>
                  </a:cubicBezTo>
                  <a:cubicBezTo>
                    <a:pt x="5463969" y="106110"/>
                    <a:pt x="5459377" y="95157"/>
                    <a:pt x="5463040" y="85368"/>
                  </a:cubicBezTo>
                  <a:cubicBezTo>
                    <a:pt x="5466454" y="75811"/>
                    <a:pt x="5476945" y="70845"/>
                    <a:pt x="5486468" y="74277"/>
                  </a:cubicBezTo>
                  <a:cubicBezTo>
                    <a:pt x="5486952" y="74452"/>
                    <a:pt x="5487422" y="74646"/>
                    <a:pt x="5487893" y="74861"/>
                  </a:cubicBezTo>
                  <a:cubicBezTo>
                    <a:pt x="5528326" y="90567"/>
                    <a:pt x="5567660" y="108996"/>
                    <a:pt x="5605621" y="130022"/>
                  </a:cubicBezTo>
                  <a:cubicBezTo>
                    <a:pt x="5614868" y="135213"/>
                    <a:pt x="5618348" y="146842"/>
                    <a:pt x="5613469" y="156289"/>
                  </a:cubicBezTo>
                  <a:cubicBezTo>
                    <a:pt x="5611611" y="164158"/>
                    <a:pt x="5604522" y="169641"/>
                    <a:pt x="5596464" y="169423"/>
                  </a:cubicBezTo>
                  <a:close/>
                  <a:moveTo>
                    <a:pt x="4727899" y="110322"/>
                  </a:moveTo>
                  <a:cubicBezTo>
                    <a:pt x="4722641" y="113372"/>
                    <a:pt x="4716153" y="113372"/>
                    <a:pt x="4710895" y="110322"/>
                  </a:cubicBezTo>
                  <a:cubicBezTo>
                    <a:pt x="4706683" y="101088"/>
                    <a:pt x="4710738" y="90176"/>
                    <a:pt x="4719933" y="85953"/>
                  </a:cubicBezTo>
                  <a:cubicBezTo>
                    <a:pt x="4720405" y="85737"/>
                    <a:pt x="4720875" y="85543"/>
                    <a:pt x="4721359" y="85368"/>
                  </a:cubicBezTo>
                  <a:cubicBezTo>
                    <a:pt x="4761910" y="69242"/>
                    <a:pt x="4803415" y="55644"/>
                    <a:pt x="4845627" y="44654"/>
                  </a:cubicBezTo>
                  <a:cubicBezTo>
                    <a:pt x="4856092" y="42180"/>
                    <a:pt x="4866595" y="48622"/>
                    <a:pt x="4869172" y="59101"/>
                  </a:cubicBezTo>
                  <a:cubicBezTo>
                    <a:pt x="4871513" y="68979"/>
                    <a:pt x="4865444" y="78896"/>
                    <a:pt x="4855608" y="81251"/>
                  </a:cubicBezTo>
                  <a:cubicBezTo>
                    <a:pt x="4855333" y="81317"/>
                    <a:pt x="4855058" y="81376"/>
                    <a:pt x="4854783" y="81428"/>
                  </a:cubicBezTo>
                  <a:cubicBezTo>
                    <a:pt x="4814246" y="91784"/>
                    <a:pt x="4774467" y="104949"/>
                    <a:pt x="4735748" y="120829"/>
                  </a:cubicBezTo>
                  <a:close/>
                  <a:moveTo>
                    <a:pt x="642770" y="110322"/>
                  </a:moveTo>
                  <a:cubicBezTo>
                    <a:pt x="636989" y="113146"/>
                    <a:pt x="630237" y="113146"/>
                    <a:pt x="624457" y="110322"/>
                  </a:cubicBezTo>
                  <a:cubicBezTo>
                    <a:pt x="620798" y="100534"/>
                    <a:pt x="625391" y="89580"/>
                    <a:pt x="634921" y="85368"/>
                  </a:cubicBezTo>
                  <a:cubicBezTo>
                    <a:pt x="677378" y="68330"/>
                    <a:pt x="721118" y="54716"/>
                    <a:pt x="765729" y="44654"/>
                  </a:cubicBezTo>
                  <a:cubicBezTo>
                    <a:pt x="775333" y="41468"/>
                    <a:pt x="785690" y="46702"/>
                    <a:pt x="788864" y="56343"/>
                  </a:cubicBezTo>
                  <a:cubicBezTo>
                    <a:pt x="789021" y="56819"/>
                    <a:pt x="789157" y="57301"/>
                    <a:pt x="789274" y="57788"/>
                  </a:cubicBezTo>
                  <a:cubicBezTo>
                    <a:pt x="791841" y="67903"/>
                    <a:pt x="786104" y="78272"/>
                    <a:pt x="776194" y="81428"/>
                  </a:cubicBezTo>
                  <a:cubicBezTo>
                    <a:pt x="735286" y="91982"/>
                    <a:pt x="695090" y="105142"/>
                    <a:pt x="655851" y="120829"/>
                  </a:cubicBezTo>
                  <a:close/>
                  <a:moveTo>
                    <a:pt x="1273264" y="69608"/>
                  </a:moveTo>
                  <a:lnTo>
                    <a:pt x="1273264" y="69608"/>
                  </a:lnTo>
                  <a:cubicBezTo>
                    <a:pt x="1230241" y="58799"/>
                    <a:pt x="1186538" y="50902"/>
                    <a:pt x="1142456" y="45968"/>
                  </a:cubicBezTo>
                  <a:cubicBezTo>
                    <a:pt x="1135314" y="43872"/>
                    <a:pt x="1130134" y="37642"/>
                    <a:pt x="1129375" y="30207"/>
                  </a:cubicBezTo>
                  <a:cubicBezTo>
                    <a:pt x="1130735" y="19842"/>
                    <a:pt x="1139918" y="12347"/>
                    <a:pt x="1150304" y="13134"/>
                  </a:cubicBezTo>
                  <a:cubicBezTo>
                    <a:pt x="1194360" y="18240"/>
                    <a:pt x="1238050" y="26136"/>
                    <a:pt x="1281112" y="36774"/>
                  </a:cubicBezTo>
                  <a:cubicBezTo>
                    <a:pt x="1291551" y="39365"/>
                    <a:pt x="1297960" y="49908"/>
                    <a:pt x="1295501" y="60415"/>
                  </a:cubicBezTo>
                  <a:cubicBezTo>
                    <a:pt x="1292937" y="70284"/>
                    <a:pt x="1283284" y="76553"/>
                    <a:pt x="1273264" y="74861"/>
                  </a:cubicBezTo>
                  <a:close/>
                  <a:moveTo>
                    <a:pt x="5358394" y="69608"/>
                  </a:moveTo>
                  <a:lnTo>
                    <a:pt x="5358394" y="69608"/>
                  </a:lnTo>
                  <a:cubicBezTo>
                    <a:pt x="5317843" y="60415"/>
                    <a:pt x="5277293" y="52534"/>
                    <a:pt x="5235434" y="47281"/>
                  </a:cubicBezTo>
                  <a:cubicBezTo>
                    <a:pt x="5224917" y="45300"/>
                    <a:pt x="5217579" y="35667"/>
                    <a:pt x="5218429" y="24954"/>
                  </a:cubicBezTo>
                  <a:cubicBezTo>
                    <a:pt x="5219763" y="14887"/>
                    <a:pt x="5228959" y="7807"/>
                    <a:pt x="5238992" y="9141"/>
                  </a:cubicBezTo>
                  <a:cubicBezTo>
                    <a:pt x="5239110" y="9157"/>
                    <a:pt x="5239241" y="9175"/>
                    <a:pt x="5239358" y="9194"/>
                  </a:cubicBezTo>
                  <a:cubicBezTo>
                    <a:pt x="5283388" y="14472"/>
                    <a:pt x="5327065" y="22367"/>
                    <a:pt x="5370166" y="32834"/>
                  </a:cubicBezTo>
                  <a:cubicBezTo>
                    <a:pt x="5380081" y="35990"/>
                    <a:pt x="5385811" y="46359"/>
                    <a:pt x="5383247" y="56474"/>
                  </a:cubicBezTo>
                  <a:cubicBezTo>
                    <a:pt x="5383927" y="66607"/>
                    <a:pt x="5376288" y="75370"/>
                    <a:pt x="5366203" y="76049"/>
                  </a:cubicBezTo>
                  <a:cubicBezTo>
                    <a:pt x="5363547" y="76227"/>
                    <a:pt x="5360879" y="75823"/>
                    <a:pt x="5358394" y="74861"/>
                  </a:cubicBezTo>
                  <a:close/>
                  <a:moveTo>
                    <a:pt x="4976435" y="45968"/>
                  </a:moveTo>
                  <a:cubicBezTo>
                    <a:pt x="4966964" y="46159"/>
                    <a:pt x="4958710" y="39528"/>
                    <a:pt x="4956813" y="30207"/>
                  </a:cubicBezTo>
                  <a:cubicBezTo>
                    <a:pt x="4955963" y="19494"/>
                    <a:pt x="4963302" y="9861"/>
                    <a:pt x="4973818" y="7880"/>
                  </a:cubicBezTo>
                  <a:cubicBezTo>
                    <a:pt x="5017221" y="2599"/>
                    <a:pt x="5060910" y="-33"/>
                    <a:pt x="5104626" y="0"/>
                  </a:cubicBezTo>
                  <a:lnTo>
                    <a:pt x="5104626" y="0"/>
                  </a:lnTo>
                  <a:cubicBezTo>
                    <a:pt x="5114738" y="0"/>
                    <a:pt x="5122939" y="8232"/>
                    <a:pt x="5122939" y="18387"/>
                  </a:cubicBezTo>
                  <a:cubicBezTo>
                    <a:pt x="5122966" y="28775"/>
                    <a:pt x="5114947" y="37395"/>
                    <a:pt x="5104626" y="38088"/>
                  </a:cubicBezTo>
                  <a:cubicBezTo>
                    <a:pt x="5060897" y="37826"/>
                    <a:pt x="5017207" y="40459"/>
                    <a:pt x="4973818" y="45968"/>
                  </a:cubicBezTo>
                  <a:close/>
                  <a:moveTo>
                    <a:pt x="889997" y="45968"/>
                  </a:moveTo>
                  <a:cubicBezTo>
                    <a:pt x="880635" y="48573"/>
                    <a:pt x="870875" y="43386"/>
                    <a:pt x="867759" y="34147"/>
                  </a:cubicBezTo>
                  <a:cubicBezTo>
                    <a:pt x="866227" y="24110"/>
                    <a:pt x="873088" y="14726"/>
                    <a:pt x="883086" y="13186"/>
                  </a:cubicBezTo>
                  <a:cubicBezTo>
                    <a:pt x="883209" y="13168"/>
                    <a:pt x="883333" y="13151"/>
                    <a:pt x="883456" y="13134"/>
                  </a:cubicBezTo>
                  <a:cubicBezTo>
                    <a:pt x="926864" y="7894"/>
                    <a:pt x="970544" y="5262"/>
                    <a:pt x="1014264" y="5254"/>
                  </a:cubicBezTo>
                  <a:cubicBezTo>
                    <a:pt x="1024611" y="5230"/>
                    <a:pt x="1033192" y="13277"/>
                    <a:pt x="1033885" y="23641"/>
                  </a:cubicBezTo>
                  <a:cubicBezTo>
                    <a:pt x="1033885" y="34520"/>
                    <a:pt x="1025095" y="43341"/>
                    <a:pt x="1014264" y="43341"/>
                  </a:cubicBezTo>
                  <a:cubicBezTo>
                    <a:pt x="970538" y="43126"/>
                    <a:pt x="926843" y="45758"/>
                    <a:pt x="883456" y="51221"/>
                  </a:cubicBezTo>
                  <a:close/>
                </a:path>
              </a:pathLst>
            </a:custGeom>
            <a:solidFill>
              <a:srgbClr val="FFFFFF"/>
            </a:solidFill>
            <a:ln w="1307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3F502414-D740-A345-A469-B264B8AC7F23}"/>
                </a:ext>
              </a:extLst>
            </p:cNvPr>
            <p:cNvSpPr/>
            <p:nvPr/>
          </p:nvSpPr>
          <p:spPr>
            <a:xfrm>
              <a:off x="9129434" y="3692002"/>
              <a:ext cx="39466" cy="168335"/>
            </a:xfrm>
            <a:custGeom>
              <a:avLst/>
              <a:gdLst>
                <a:gd name="connsiteX0" fmla="*/ 18313 w 39466"/>
                <a:gd name="connsiteY0" fmla="*/ 168109 h 168335"/>
                <a:gd name="connsiteX1" fmla="*/ 18313 w 39466"/>
                <a:gd name="connsiteY1" fmla="*/ 168109 h 168335"/>
                <a:gd name="connsiteX2" fmla="*/ 0 w 39466"/>
                <a:gd name="connsiteY2" fmla="*/ 148409 h 168335"/>
                <a:gd name="connsiteX3" fmla="*/ 0 w 39466"/>
                <a:gd name="connsiteY3" fmla="*/ 101128 h 168335"/>
                <a:gd name="connsiteX4" fmla="*/ 0 w 39466"/>
                <a:gd name="connsiteY4" fmla="*/ 85368 h 168335"/>
                <a:gd name="connsiteX5" fmla="*/ 0 w 39466"/>
                <a:gd name="connsiteY5" fmla="*/ 19700 h 168335"/>
                <a:gd name="connsiteX6" fmla="*/ 19620 w 39466"/>
                <a:gd name="connsiteY6" fmla="*/ 0 h 168335"/>
                <a:gd name="connsiteX7" fmla="*/ 39242 w 39466"/>
                <a:gd name="connsiteY7" fmla="*/ 19700 h 168335"/>
                <a:gd name="connsiteX8" fmla="*/ 39242 w 39466"/>
                <a:gd name="connsiteY8" fmla="*/ 65668 h 168335"/>
                <a:gd name="connsiteX9" fmla="*/ 39242 w 39466"/>
                <a:gd name="connsiteY9" fmla="*/ 82741 h 168335"/>
                <a:gd name="connsiteX10" fmla="*/ 39242 w 39466"/>
                <a:gd name="connsiteY10" fmla="*/ 147096 h 168335"/>
                <a:gd name="connsiteX11" fmla="*/ 23990 w 39466"/>
                <a:gd name="connsiteY11" fmla="*/ 168109 h 168335"/>
                <a:gd name="connsiteX12" fmla="*/ 18313 w 39466"/>
                <a:gd name="connsiteY12" fmla="*/ 168109 h 16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466" h="168335">
                  <a:moveTo>
                    <a:pt x="18313" y="168109"/>
                  </a:moveTo>
                  <a:lnTo>
                    <a:pt x="18313" y="168109"/>
                  </a:lnTo>
                  <a:cubicBezTo>
                    <a:pt x="7992" y="167413"/>
                    <a:pt x="-27" y="158798"/>
                    <a:pt x="0" y="148409"/>
                  </a:cubicBezTo>
                  <a:cubicBezTo>
                    <a:pt x="0" y="132649"/>
                    <a:pt x="0" y="116888"/>
                    <a:pt x="0" y="101128"/>
                  </a:cubicBezTo>
                  <a:lnTo>
                    <a:pt x="0" y="85368"/>
                  </a:lnTo>
                  <a:cubicBezTo>
                    <a:pt x="0" y="63041"/>
                    <a:pt x="0" y="40714"/>
                    <a:pt x="0" y="19700"/>
                  </a:cubicBezTo>
                  <a:cubicBezTo>
                    <a:pt x="0" y="8820"/>
                    <a:pt x="8790" y="0"/>
                    <a:pt x="19620" y="0"/>
                  </a:cubicBezTo>
                  <a:cubicBezTo>
                    <a:pt x="30452" y="0"/>
                    <a:pt x="39242" y="8820"/>
                    <a:pt x="39242" y="19700"/>
                  </a:cubicBezTo>
                  <a:cubicBezTo>
                    <a:pt x="39242" y="34147"/>
                    <a:pt x="39242" y="49907"/>
                    <a:pt x="39242" y="65668"/>
                  </a:cubicBezTo>
                  <a:lnTo>
                    <a:pt x="39242" y="82741"/>
                  </a:lnTo>
                  <a:cubicBezTo>
                    <a:pt x="39242" y="103755"/>
                    <a:pt x="39242" y="126082"/>
                    <a:pt x="39242" y="147096"/>
                  </a:cubicBezTo>
                  <a:cubicBezTo>
                    <a:pt x="40812" y="157130"/>
                    <a:pt x="33983" y="166533"/>
                    <a:pt x="23990" y="168109"/>
                  </a:cubicBezTo>
                  <a:cubicBezTo>
                    <a:pt x="22106" y="168411"/>
                    <a:pt x="20196" y="168411"/>
                    <a:pt x="18313" y="168109"/>
                  </a:cubicBezTo>
                  <a:close/>
                </a:path>
              </a:pathLst>
            </a:custGeom>
            <a:solidFill>
              <a:srgbClr val="FFFFFF"/>
            </a:solidFill>
            <a:ln w="1307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xmlns="" id="{C1E0987D-8086-214E-AD55-BF49CB2ABA78}"/>
                </a:ext>
              </a:extLst>
            </p:cNvPr>
            <p:cNvSpPr/>
            <p:nvPr/>
          </p:nvSpPr>
          <p:spPr>
            <a:xfrm>
              <a:off x="9154058" y="2731940"/>
              <a:ext cx="2044307" cy="877549"/>
            </a:xfrm>
            <a:custGeom>
              <a:avLst/>
              <a:gdLst>
                <a:gd name="connsiteX0" fmla="*/ 15926 w 2044307"/>
                <a:gd name="connsiteY0" fmla="*/ 877320 h 877549"/>
                <a:gd name="connsiteX1" fmla="*/ 15926 w 2044307"/>
                <a:gd name="connsiteY1" fmla="*/ 877320 h 877549"/>
                <a:gd name="connsiteX2" fmla="*/ 228 w 2044307"/>
                <a:gd name="connsiteY2" fmla="*/ 854993 h 877549"/>
                <a:gd name="connsiteX3" fmla="*/ 30315 w 2044307"/>
                <a:gd name="connsiteY3" fmla="*/ 731538 h 877549"/>
                <a:gd name="connsiteX4" fmla="*/ 55168 w 2044307"/>
                <a:gd name="connsiteY4" fmla="*/ 719718 h 877549"/>
                <a:gd name="connsiteX5" fmla="*/ 67137 w 2044307"/>
                <a:gd name="connsiteY5" fmla="*/ 742779 h 877549"/>
                <a:gd name="connsiteX6" fmla="*/ 66941 w 2044307"/>
                <a:gd name="connsiteY6" fmla="*/ 743358 h 877549"/>
                <a:gd name="connsiteX7" fmla="*/ 38163 w 2044307"/>
                <a:gd name="connsiteY7" fmla="*/ 861560 h 877549"/>
                <a:gd name="connsiteX8" fmla="*/ 15926 w 2044307"/>
                <a:gd name="connsiteY8" fmla="*/ 877320 h 877549"/>
                <a:gd name="connsiteX9" fmla="*/ 2025135 w 2044307"/>
                <a:gd name="connsiteY9" fmla="*/ 877320 h 877549"/>
                <a:gd name="connsiteX10" fmla="*/ 2006822 w 2044307"/>
                <a:gd name="connsiteY10" fmla="*/ 861560 h 877549"/>
                <a:gd name="connsiteX11" fmla="*/ 1976735 w 2044307"/>
                <a:gd name="connsiteY11" fmla="*/ 743358 h 877549"/>
                <a:gd name="connsiteX12" fmla="*/ 1989816 w 2044307"/>
                <a:gd name="connsiteY12" fmla="*/ 718404 h 877549"/>
                <a:gd name="connsiteX13" fmla="*/ 2012956 w 2044307"/>
                <a:gd name="connsiteY13" fmla="*/ 730093 h 877549"/>
                <a:gd name="connsiteX14" fmla="*/ 2013361 w 2044307"/>
                <a:gd name="connsiteY14" fmla="*/ 731538 h 877549"/>
                <a:gd name="connsiteX15" fmla="*/ 2043448 w 2044307"/>
                <a:gd name="connsiteY15" fmla="*/ 853680 h 877549"/>
                <a:gd name="connsiteX16" fmla="*/ 2032616 w 2044307"/>
                <a:gd name="connsiteY16" fmla="*/ 875241 h 877549"/>
                <a:gd name="connsiteX17" fmla="*/ 2029059 w 2044307"/>
                <a:gd name="connsiteY17" fmla="*/ 876007 h 877549"/>
                <a:gd name="connsiteX18" fmla="*/ 89178 w 2044307"/>
                <a:gd name="connsiteY18" fmla="*/ 640917 h 877549"/>
                <a:gd name="connsiteX19" fmla="*/ 81330 w 2044307"/>
                <a:gd name="connsiteY19" fmla="*/ 640917 h 877549"/>
                <a:gd name="connsiteX20" fmla="*/ 70290 w 2044307"/>
                <a:gd name="connsiteY20" fmla="*/ 617397 h 877549"/>
                <a:gd name="connsiteX21" fmla="*/ 70865 w 2044307"/>
                <a:gd name="connsiteY21" fmla="*/ 615963 h 877549"/>
                <a:gd name="connsiteX22" fmla="*/ 129729 w 2044307"/>
                <a:gd name="connsiteY22" fmla="*/ 504328 h 877549"/>
                <a:gd name="connsiteX23" fmla="*/ 154307 w 2044307"/>
                <a:gd name="connsiteY23" fmla="*/ 491390 h 877549"/>
                <a:gd name="connsiteX24" fmla="*/ 167192 w 2044307"/>
                <a:gd name="connsiteY24" fmla="*/ 516065 h 877549"/>
                <a:gd name="connsiteX25" fmla="*/ 162431 w 2044307"/>
                <a:gd name="connsiteY25" fmla="*/ 524028 h 877549"/>
                <a:gd name="connsiteX26" fmla="*/ 106183 w 2044307"/>
                <a:gd name="connsiteY26" fmla="*/ 631723 h 877549"/>
                <a:gd name="connsiteX27" fmla="*/ 85254 w 2044307"/>
                <a:gd name="connsiteY27" fmla="*/ 640917 h 877549"/>
                <a:gd name="connsiteX28" fmla="*/ 1951883 w 2044307"/>
                <a:gd name="connsiteY28" fmla="*/ 640917 h 877549"/>
                <a:gd name="connsiteX29" fmla="*/ 1929644 w 2044307"/>
                <a:gd name="connsiteY29" fmla="*/ 630410 h 877549"/>
                <a:gd name="connsiteX30" fmla="*/ 1873397 w 2044307"/>
                <a:gd name="connsiteY30" fmla="*/ 524028 h 877549"/>
                <a:gd name="connsiteX31" fmla="*/ 1873397 w 2044307"/>
                <a:gd name="connsiteY31" fmla="*/ 497761 h 877549"/>
                <a:gd name="connsiteX32" fmla="*/ 1899298 w 2044307"/>
                <a:gd name="connsiteY32" fmla="*/ 497496 h 877549"/>
                <a:gd name="connsiteX33" fmla="*/ 1899559 w 2044307"/>
                <a:gd name="connsiteY33" fmla="*/ 497761 h 877549"/>
                <a:gd name="connsiteX34" fmla="*/ 1958422 w 2044307"/>
                <a:gd name="connsiteY34" fmla="*/ 608083 h 877549"/>
                <a:gd name="connsiteX35" fmla="*/ 1949266 w 2044307"/>
                <a:gd name="connsiteY35" fmla="*/ 634350 h 877549"/>
                <a:gd name="connsiteX36" fmla="*/ 212137 w 2044307"/>
                <a:gd name="connsiteY36" fmla="*/ 430780 h 877549"/>
                <a:gd name="connsiteX37" fmla="*/ 200365 w 2044307"/>
                <a:gd name="connsiteY37" fmla="*/ 430780 h 877549"/>
                <a:gd name="connsiteX38" fmla="*/ 200103 w 2044307"/>
                <a:gd name="connsiteY38" fmla="*/ 404778 h 877549"/>
                <a:gd name="connsiteX39" fmla="*/ 200365 w 2044307"/>
                <a:gd name="connsiteY39" fmla="*/ 404513 h 877549"/>
                <a:gd name="connsiteX40" fmla="*/ 277541 w 2044307"/>
                <a:gd name="connsiteY40" fmla="*/ 304698 h 877549"/>
                <a:gd name="connsiteX41" fmla="*/ 301492 w 2044307"/>
                <a:gd name="connsiteY41" fmla="*/ 302475 h 877549"/>
                <a:gd name="connsiteX42" fmla="*/ 303703 w 2044307"/>
                <a:gd name="connsiteY42" fmla="*/ 304698 h 877549"/>
                <a:gd name="connsiteX43" fmla="*/ 303703 w 2044307"/>
                <a:gd name="connsiteY43" fmla="*/ 332278 h 877549"/>
                <a:gd name="connsiteX44" fmla="*/ 223910 w 2044307"/>
                <a:gd name="connsiteY44" fmla="*/ 422900 h 877549"/>
                <a:gd name="connsiteX45" fmla="*/ 212137 w 2044307"/>
                <a:gd name="connsiteY45" fmla="*/ 430780 h 877549"/>
                <a:gd name="connsiteX46" fmla="*/ 1819766 w 2044307"/>
                <a:gd name="connsiteY46" fmla="*/ 430780 h 877549"/>
                <a:gd name="connsiteX47" fmla="*/ 1805377 w 2044307"/>
                <a:gd name="connsiteY47" fmla="*/ 430780 h 877549"/>
                <a:gd name="connsiteX48" fmla="*/ 1724276 w 2044307"/>
                <a:gd name="connsiteY48" fmla="*/ 340159 h 877549"/>
                <a:gd name="connsiteX49" fmla="*/ 1720352 w 2044307"/>
                <a:gd name="connsiteY49" fmla="*/ 312578 h 877549"/>
                <a:gd name="connsiteX50" fmla="*/ 1747822 w 2044307"/>
                <a:gd name="connsiteY50" fmla="*/ 308638 h 877549"/>
                <a:gd name="connsiteX51" fmla="*/ 1751746 w 2044307"/>
                <a:gd name="connsiteY51" fmla="*/ 312578 h 877549"/>
                <a:gd name="connsiteX52" fmla="*/ 1835464 w 2044307"/>
                <a:gd name="connsiteY52" fmla="*/ 407140 h 877549"/>
                <a:gd name="connsiteX53" fmla="*/ 1835725 w 2044307"/>
                <a:gd name="connsiteY53" fmla="*/ 433141 h 877549"/>
                <a:gd name="connsiteX54" fmla="*/ 1835464 w 2044307"/>
                <a:gd name="connsiteY54" fmla="*/ 433407 h 877549"/>
                <a:gd name="connsiteX55" fmla="*/ 380880 w 2044307"/>
                <a:gd name="connsiteY55" fmla="*/ 257417 h 877549"/>
                <a:gd name="connsiteX56" fmla="*/ 365182 w 2044307"/>
                <a:gd name="connsiteY56" fmla="*/ 249537 h 877549"/>
                <a:gd name="connsiteX57" fmla="*/ 364921 w 2044307"/>
                <a:gd name="connsiteY57" fmla="*/ 223535 h 877549"/>
                <a:gd name="connsiteX58" fmla="*/ 365182 w 2044307"/>
                <a:gd name="connsiteY58" fmla="*/ 223270 h 877549"/>
                <a:gd name="connsiteX59" fmla="*/ 468521 w 2044307"/>
                <a:gd name="connsiteY59" fmla="*/ 151036 h 877549"/>
                <a:gd name="connsiteX60" fmla="*/ 494683 w 2044307"/>
                <a:gd name="connsiteY60" fmla="*/ 157602 h 877549"/>
                <a:gd name="connsiteX61" fmla="*/ 494683 w 2044307"/>
                <a:gd name="connsiteY61" fmla="*/ 183870 h 877549"/>
                <a:gd name="connsiteX62" fmla="*/ 395269 w 2044307"/>
                <a:gd name="connsiteY62" fmla="*/ 253477 h 877549"/>
                <a:gd name="connsiteX63" fmla="*/ 1639252 w 2044307"/>
                <a:gd name="connsiteY63" fmla="*/ 257417 h 877549"/>
                <a:gd name="connsiteX64" fmla="*/ 1627479 w 2044307"/>
                <a:gd name="connsiteY64" fmla="*/ 257417 h 877549"/>
                <a:gd name="connsiteX65" fmla="*/ 1528064 w 2044307"/>
                <a:gd name="connsiteY65" fmla="*/ 187810 h 877549"/>
                <a:gd name="connsiteX66" fmla="*/ 1515180 w 2044307"/>
                <a:gd name="connsiteY66" fmla="*/ 163136 h 877549"/>
                <a:gd name="connsiteX67" fmla="*/ 1539759 w 2044307"/>
                <a:gd name="connsiteY67" fmla="*/ 150198 h 877549"/>
                <a:gd name="connsiteX68" fmla="*/ 1547686 w 2044307"/>
                <a:gd name="connsiteY68" fmla="*/ 154976 h 877549"/>
                <a:gd name="connsiteX69" fmla="*/ 1651024 w 2044307"/>
                <a:gd name="connsiteY69" fmla="*/ 227210 h 877549"/>
                <a:gd name="connsiteX70" fmla="*/ 1651285 w 2044307"/>
                <a:gd name="connsiteY70" fmla="*/ 253212 h 877549"/>
                <a:gd name="connsiteX71" fmla="*/ 1651024 w 2044307"/>
                <a:gd name="connsiteY71" fmla="*/ 253477 h 877549"/>
                <a:gd name="connsiteX72" fmla="*/ 1645792 w 2044307"/>
                <a:gd name="connsiteY72" fmla="*/ 256104 h 877549"/>
                <a:gd name="connsiteX73" fmla="*/ 592789 w 2044307"/>
                <a:gd name="connsiteY73" fmla="*/ 126082 h 877549"/>
                <a:gd name="connsiteX74" fmla="*/ 575783 w 2044307"/>
                <a:gd name="connsiteY74" fmla="*/ 114262 h 877549"/>
                <a:gd name="connsiteX75" fmla="*/ 584940 w 2044307"/>
                <a:gd name="connsiteY75" fmla="*/ 89308 h 877549"/>
                <a:gd name="connsiteX76" fmla="*/ 702667 w 2044307"/>
                <a:gd name="connsiteY76" fmla="*/ 43341 h 877549"/>
                <a:gd name="connsiteX77" fmla="*/ 727521 w 2044307"/>
                <a:gd name="connsiteY77" fmla="*/ 56474 h 877549"/>
                <a:gd name="connsiteX78" fmla="*/ 715878 w 2044307"/>
                <a:gd name="connsiteY78" fmla="*/ 79702 h 877549"/>
                <a:gd name="connsiteX79" fmla="*/ 714439 w 2044307"/>
                <a:gd name="connsiteY79" fmla="*/ 80115 h 877549"/>
                <a:gd name="connsiteX80" fmla="*/ 600637 w 2044307"/>
                <a:gd name="connsiteY80" fmla="*/ 123455 h 877549"/>
                <a:gd name="connsiteX81" fmla="*/ 1431267 w 2044307"/>
                <a:gd name="connsiteY81" fmla="*/ 126082 h 877549"/>
                <a:gd name="connsiteX82" fmla="*/ 1423419 w 2044307"/>
                <a:gd name="connsiteY82" fmla="*/ 126082 h 877549"/>
                <a:gd name="connsiteX83" fmla="*/ 1309615 w 2044307"/>
                <a:gd name="connsiteY83" fmla="*/ 82741 h 877549"/>
                <a:gd name="connsiteX84" fmla="*/ 1297647 w 2044307"/>
                <a:gd name="connsiteY84" fmla="*/ 59680 h 877549"/>
                <a:gd name="connsiteX85" fmla="*/ 1297843 w 2044307"/>
                <a:gd name="connsiteY85" fmla="*/ 59101 h 877549"/>
                <a:gd name="connsiteX86" fmla="*/ 1319950 w 2044307"/>
                <a:gd name="connsiteY86" fmla="*/ 45555 h 877549"/>
                <a:gd name="connsiteX87" fmla="*/ 1321389 w 2044307"/>
                <a:gd name="connsiteY87" fmla="*/ 45967 h 877549"/>
                <a:gd name="connsiteX88" fmla="*/ 1439115 w 2044307"/>
                <a:gd name="connsiteY88" fmla="*/ 90621 h 877549"/>
                <a:gd name="connsiteX89" fmla="*/ 1448271 w 2044307"/>
                <a:gd name="connsiteY89" fmla="*/ 116888 h 877549"/>
                <a:gd name="connsiteX90" fmla="*/ 1435191 w 2044307"/>
                <a:gd name="connsiteY90" fmla="*/ 127395 h 877549"/>
                <a:gd name="connsiteX91" fmla="*/ 828242 w 2044307"/>
                <a:gd name="connsiteY91" fmla="*/ 53848 h 877549"/>
                <a:gd name="connsiteX92" fmla="*/ 809929 w 2044307"/>
                <a:gd name="connsiteY92" fmla="*/ 38087 h 877549"/>
                <a:gd name="connsiteX93" fmla="*/ 820760 w 2044307"/>
                <a:gd name="connsiteY93" fmla="*/ 16527 h 877549"/>
                <a:gd name="connsiteX94" fmla="*/ 824318 w 2044307"/>
                <a:gd name="connsiteY94" fmla="*/ 15760 h 877549"/>
                <a:gd name="connsiteX95" fmla="*/ 955126 w 2044307"/>
                <a:gd name="connsiteY95" fmla="*/ 0 h 877549"/>
                <a:gd name="connsiteX96" fmla="*/ 974748 w 2044307"/>
                <a:gd name="connsiteY96" fmla="*/ 18387 h 877549"/>
                <a:gd name="connsiteX97" fmla="*/ 957795 w 2044307"/>
                <a:gd name="connsiteY97" fmla="*/ 38040 h 877549"/>
                <a:gd name="connsiteX98" fmla="*/ 956435 w 2044307"/>
                <a:gd name="connsiteY98" fmla="*/ 38087 h 877549"/>
                <a:gd name="connsiteX99" fmla="*/ 837399 w 2044307"/>
                <a:gd name="connsiteY99" fmla="*/ 52534 h 877549"/>
                <a:gd name="connsiteX100" fmla="*/ 1195812 w 2044307"/>
                <a:gd name="connsiteY100" fmla="*/ 53848 h 877549"/>
                <a:gd name="connsiteX101" fmla="*/ 1195812 w 2044307"/>
                <a:gd name="connsiteY101" fmla="*/ 53848 h 877549"/>
                <a:gd name="connsiteX102" fmla="*/ 1075469 w 2044307"/>
                <a:gd name="connsiteY102" fmla="*/ 39401 h 877549"/>
                <a:gd name="connsiteX103" fmla="*/ 1062389 w 2044307"/>
                <a:gd name="connsiteY103" fmla="*/ 19700 h 877549"/>
                <a:gd name="connsiteX104" fmla="*/ 1083227 w 2044307"/>
                <a:gd name="connsiteY104" fmla="*/ 1308 h 877549"/>
                <a:gd name="connsiteX105" fmla="*/ 1083318 w 2044307"/>
                <a:gd name="connsiteY105" fmla="*/ 1313 h 877549"/>
                <a:gd name="connsiteX106" fmla="*/ 1214126 w 2044307"/>
                <a:gd name="connsiteY106" fmla="*/ 17074 h 877549"/>
                <a:gd name="connsiteX107" fmla="*/ 1229823 w 2044307"/>
                <a:gd name="connsiteY107" fmla="*/ 39401 h 877549"/>
                <a:gd name="connsiteX108" fmla="*/ 1206094 w 2044307"/>
                <a:gd name="connsiteY108" fmla="*/ 57168 h 877549"/>
                <a:gd name="connsiteX109" fmla="*/ 1199737 w 2044307"/>
                <a:gd name="connsiteY109" fmla="*/ 55161 h 877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044307" h="877549">
                  <a:moveTo>
                    <a:pt x="15926" y="877320"/>
                  </a:moveTo>
                  <a:lnTo>
                    <a:pt x="15926" y="877320"/>
                  </a:lnTo>
                  <a:cubicBezTo>
                    <a:pt x="5566" y="875324"/>
                    <a:pt x="-1367" y="865462"/>
                    <a:pt x="228" y="854993"/>
                  </a:cubicBezTo>
                  <a:cubicBezTo>
                    <a:pt x="8077" y="812966"/>
                    <a:pt x="18541" y="772252"/>
                    <a:pt x="30315" y="731538"/>
                  </a:cubicBezTo>
                  <a:cubicBezTo>
                    <a:pt x="34003" y="721453"/>
                    <a:pt x="45057" y="716194"/>
                    <a:pt x="55168" y="719718"/>
                  </a:cubicBezTo>
                  <a:cubicBezTo>
                    <a:pt x="64809" y="722769"/>
                    <a:pt x="70172" y="733094"/>
                    <a:pt x="67137" y="742779"/>
                  </a:cubicBezTo>
                  <a:cubicBezTo>
                    <a:pt x="67071" y="742973"/>
                    <a:pt x="67006" y="743166"/>
                    <a:pt x="66941" y="743358"/>
                  </a:cubicBezTo>
                  <a:cubicBezTo>
                    <a:pt x="54762" y="782077"/>
                    <a:pt x="45148" y="821564"/>
                    <a:pt x="38163" y="861560"/>
                  </a:cubicBezTo>
                  <a:cubicBezTo>
                    <a:pt x="36175" y="871960"/>
                    <a:pt x="26351" y="878923"/>
                    <a:pt x="15926" y="877320"/>
                  </a:cubicBezTo>
                  <a:close/>
                  <a:moveTo>
                    <a:pt x="2025135" y="877320"/>
                  </a:moveTo>
                  <a:cubicBezTo>
                    <a:pt x="2015965" y="877415"/>
                    <a:pt x="2008130" y="870677"/>
                    <a:pt x="2006822" y="861560"/>
                  </a:cubicBezTo>
                  <a:cubicBezTo>
                    <a:pt x="1999574" y="821497"/>
                    <a:pt x="1989516" y="782000"/>
                    <a:pt x="1976735" y="743358"/>
                  </a:cubicBezTo>
                  <a:cubicBezTo>
                    <a:pt x="1974067" y="732901"/>
                    <a:pt x="1979718" y="722115"/>
                    <a:pt x="1989816" y="718404"/>
                  </a:cubicBezTo>
                  <a:cubicBezTo>
                    <a:pt x="1999418" y="715218"/>
                    <a:pt x="2009778" y="720452"/>
                    <a:pt x="2012956" y="730093"/>
                  </a:cubicBezTo>
                  <a:cubicBezTo>
                    <a:pt x="2013113" y="730569"/>
                    <a:pt x="2013244" y="731051"/>
                    <a:pt x="2013361" y="731538"/>
                  </a:cubicBezTo>
                  <a:cubicBezTo>
                    <a:pt x="2026613" y="771381"/>
                    <a:pt x="2036671" y="812226"/>
                    <a:pt x="2043448" y="853680"/>
                  </a:cubicBezTo>
                  <a:cubicBezTo>
                    <a:pt x="2046391" y="862636"/>
                    <a:pt x="2041537" y="872289"/>
                    <a:pt x="2032616" y="875241"/>
                  </a:cubicBezTo>
                  <a:cubicBezTo>
                    <a:pt x="2031466" y="875623"/>
                    <a:pt x="2030275" y="875881"/>
                    <a:pt x="2029059" y="876007"/>
                  </a:cubicBezTo>
                  <a:close/>
                  <a:moveTo>
                    <a:pt x="89178" y="640917"/>
                  </a:moveTo>
                  <a:lnTo>
                    <a:pt x="81330" y="640917"/>
                  </a:lnTo>
                  <a:cubicBezTo>
                    <a:pt x="71807" y="637485"/>
                    <a:pt x="66862" y="626956"/>
                    <a:pt x="70290" y="617397"/>
                  </a:cubicBezTo>
                  <a:cubicBezTo>
                    <a:pt x="70459" y="616911"/>
                    <a:pt x="70656" y="616433"/>
                    <a:pt x="70865" y="615963"/>
                  </a:cubicBezTo>
                  <a:cubicBezTo>
                    <a:pt x="89178" y="577876"/>
                    <a:pt x="108799" y="539788"/>
                    <a:pt x="129729" y="504328"/>
                  </a:cubicBezTo>
                  <a:cubicBezTo>
                    <a:pt x="132959" y="493942"/>
                    <a:pt x="143960" y="488150"/>
                    <a:pt x="154307" y="491390"/>
                  </a:cubicBezTo>
                  <a:cubicBezTo>
                    <a:pt x="164654" y="494631"/>
                    <a:pt x="170423" y="505678"/>
                    <a:pt x="167192" y="516065"/>
                  </a:cubicBezTo>
                  <a:cubicBezTo>
                    <a:pt x="166263" y="519062"/>
                    <a:pt x="164628" y="521793"/>
                    <a:pt x="162431" y="524028"/>
                  </a:cubicBezTo>
                  <a:cubicBezTo>
                    <a:pt x="141632" y="558806"/>
                    <a:pt x="122848" y="594764"/>
                    <a:pt x="106183" y="631723"/>
                  </a:cubicBezTo>
                  <a:cubicBezTo>
                    <a:pt x="102206" y="639317"/>
                    <a:pt x="93508" y="643132"/>
                    <a:pt x="85254" y="640917"/>
                  </a:cubicBezTo>
                  <a:close/>
                  <a:moveTo>
                    <a:pt x="1951883" y="640917"/>
                  </a:moveTo>
                  <a:cubicBezTo>
                    <a:pt x="1942935" y="643086"/>
                    <a:pt x="1933686" y="638717"/>
                    <a:pt x="1929644" y="630410"/>
                  </a:cubicBezTo>
                  <a:cubicBezTo>
                    <a:pt x="1913229" y="593753"/>
                    <a:pt x="1894444" y="558216"/>
                    <a:pt x="1873397" y="524028"/>
                  </a:cubicBezTo>
                  <a:cubicBezTo>
                    <a:pt x="1866739" y="516550"/>
                    <a:pt x="1866739" y="505239"/>
                    <a:pt x="1873397" y="497761"/>
                  </a:cubicBezTo>
                  <a:cubicBezTo>
                    <a:pt x="1880474" y="490507"/>
                    <a:pt x="1892076" y="490389"/>
                    <a:pt x="1899298" y="497496"/>
                  </a:cubicBezTo>
                  <a:cubicBezTo>
                    <a:pt x="1899388" y="497584"/>
                    <a:pt x="1899467" y="497672"/>
                    <a:pt x="1899559" y="497761"/>
                  </a:cubicBezTo>
                  <a:cubicBezTo>
                    <a:pt x="1921731" y="533103"/>
                    <a:pt x="1941405" y="569968"/>
                    <a:pt x="1958422" y="608083"/>
                  </a:cubicBezTo>
                  <a:cubicBezTo>
                    <a:pt x="1962412" y="617904"/>
                    <a:pt x="1958488" y="629169"/>
                    <a:pt x="1949266" y="634350"/>
                  </a:cubicBezTo>
                  <a:close/>
                  <a:moveTo>
                    <a:pt x="212137" y="430780"/>
                  </a:moveTo>
                  <a:cubicBezTo>
                    <a:pt x="208357" y="432314"/>
                    <a:pt x="204146" y="432314"/>
                    <a:pt x="200365" y="430780"/>
                  </a:cubicBezTo>
                  <a:cubicBezTo>
                    <a:pt x="193144" y="423673"/>
                    <a:pt x="193026" y="412032"/>
                    <a:pt x="200103" y="404778"/>
                  </a:cubicBezTo>
                  <a:cubicBezTo>
                    <a:pt x="200182" y="404689"/>
                    <a:pt x="200273" y="404601"/>
                    <a:pt x="200365" y="404513"/>
                  </a:cubicBezTo>
                  <a:cubicBezTo>
                    <a:pt x="224237" y="369833"/>
                    <a:pt x="249993" y="336510"/>
                    <a:pt x="277541" y="304698"/>
                  </a:cubicBezTo>
                  <a:cubicBezTo>
                    <a:pt x="283545" y="297444"/>
                    <a:pt x="294259" y="296449"/>
                    <a:pt x="301492" y="302475"/>
                  </a:cubicBezTo>
                  <a:cubicBezTo>
                    <a:pt x="302290" y="303146"/>
                    <a:pt x="303036" y="303890"/>
                    <a:pt x="303703" y="304698"/>
                  </a:cubicBezTo>
                  <a:cubicBezTo>
                    <a:pt x="311185" y="312359"/>
                    <a:pt x="311185" y="324618"/>
                    <a:pt x="303703" y="332278"/>
                  </a:cubicBezTo>
                  <a:cubicBezTo>
                    <a:pt x="276233" y="361172"/>
                    <a:pt x="248763" y="391379"/>
                    <a:pt x="223910" y="422900"/>
                  </a:cubicBezTo>
                  <a:cubicBezTo>
                    <a:pt x="221189" y="427004"/>
                    <a:pt x="216951" y="429844"/>
                    <a:pt x="212137" y="430780"/>
                  </a:cubicBezTo>
                  <a:close/>
                  <a:moveTo>
                    <a:pt x="1819766" y="430780"/>
                  </a:moveTo>
                  <a:cubicBezTo>
                    <a:pt x="1815253" y="433118"/>
                    <a:pt x="1809890" y="433118"/>
                    <a:pt x="1805377" y="430780"/>
                  </a:cubicBezTo>
                  <a:cubicBezTo>
                    <a:pt x="1780118" y="399023"/>
                    <a:pt x="1753028" y="368765"/>
                    <a:pt x="1724276" y="340159"/>
                  </a:cubicBezTo>
                  <a:cubicBezTo>
                    <a:pt x="1715604" y="333630"/>
                    <a:pt x="1713851" y="321282"/>
                    <a:pt x="1720352" y="312578"/>
                  </a:cubicBezTo>
                  <a:cubicBezTo>
                    <a:pt x="1726853" y="303875"/>
                    <a:pt x="1739149" y="302109"/>
                    <a:pt x="1747822" y="308638"/>
                  </a:cubicBezTo>
                  <a:cubicBezTo>
                    <a:pt x="1749314" y="309758"/>
                    <a:pt x="1750634" y="311085"/>
                    <a:pt x="1751746" y="312578"/>
                  </a:cubicBezTo>
                  <a:cubicBezTo>
                    <a:pt x="1780524" y="342785"/>
                    <a:pt x="1809301" y="374306"/>
                    <a:pt x="1835464" y="407140"/>
                  </a:cubicBezTo>
                  <a:cubicBezTo>
                    <a:pt x="1842684" y="414246"/>
                    <a:pt x="1842802" y="425888"/>
                    <a:pt x="1835725" y="433141"/>
                  </a:cubicBezTo>
                  <a:cubicBezTo>
                    <a:pt x="1835646" y="433231"/>
                    <a:pt x="1835554" y="433319"/>
                    <a:pt x="1835464" y="433407"/>
                  </a:cubicBezTo>
                  <a:close/>
                  <a:moveTo>
                    <a:pt x="380880" y="257417"/>
                  </a:moveTo>
                  <a:cubicBezTo>
                    <a:pt x="374653" y="257643"/>
                    <a:pt x="368740" y="254674"/>
                    <a:pt x="365182" y="249537"/>
                  </a:cubicBezTo>
                  <a:cubicBezTo>
                    <a:pt x="357962" y="242431"/>
                    <a:pt x="357844" y="230789"/>
                    <a:pt x="364921" y="223535"/>
                  </a:cubicBezTo>
                  <a:cubicBezTo>
                    <a:pt x="365000" y="223446"/>
                    <a:pt x="365091" y="223358"/>
                    <a:pt x="365182" y="223270"/>
                  </a:cubicBezTo>
                  <a:cubicBezTo>
                    <a:pt x="398028" y="196966"/>
                    <a:pt x="432548" y="172836"/>
                    <a:pt x="468521" y="151036"/>
                  </a:cubicBezTo>
                  <a:cubicBezTo>
                    <a:pt x="477599" y="145908"/>
                    <a:pt x="489084" y="148790"/>
                    <a:pt x="494683" y="157602"/>
                  </a:cubicBezTo>
                  <a:cubicBezTo>
                    <a:pt x="501340" y="165081"/>
                    <a:pt x="501340" y="176391"/>
                    <a:pt x="494683" y="183870"/>
                  </a:cubicBezTo>
                  <a:cubicBezTo>
                    <a:pt x="460018" y="204797"/>
                    <a:pt x="426806" y="228052"/>
                    <a:pt x="395269" y="253477"/>
                  </a:cubicBezTo>
                  <a:close/>
                  <a:moveTo>
                    <a:pt x="1639252" y="257417"/>
                  </a:moveTo>
                  <a:lnTo>
                    <a:pt x="1627479" y="257417"/>
                  </a:lnTo>
                  <a:cubicBezTo>
                    <a:pt x="1595706" y="232306"/>
                    <a:pt x="1562520" y="209065"/>
                    <a:pt x="1528064" y="187810"/>
                  </a:cubicBezTo>
                  <a:cubicBezTo>
                    <a:pt x="1517718" y="184568"/>
                    <a:pt x="1511949" y="173522"/>
                    <a:pt x="1515180" y="163136"/>
                  </a:cubicBezTo>
                  <a:cubicBezTo>
                    <a:pt x="1518411" y="152748"/>
                    <a:pt x="1529412" y="146956"/>
                    <a:pt x="1539759" y="150198"/>
                  </a:cubicBezTo>
                  <a:cubicBezTo>
                    <a:pt x="1542742" y="151133"/>
                    <a:pt x="1545462" y="152771"/>
                    <a:pt x="1547686" y="154976"/>
                  </a:cubicBezTo>
                  <a:cubicBezTo>
                    <a:pt x="1583448" y="177091"/>
                    <a:pt x="1617956" y="201207"/>
                    <a:pt x="1651024" y="227210"/>
                  </a:cubicBezTo>
                  <a:cubicBezTo>
                    <a:pt x="1658244" y="234317"/>
                    <a:pt x="1658362" y="245958"/>
                    <a:pt x="1651285" y="253212"/>
                  </a:cubicBezTo>
                  <a:cubicBezTo>
                    <a:pt x="1651208" y="253301"/>
                    <a:pt x="1651116" y="253389"/>
                    <a:pt x="1651024" y="253477"/>
                  </a:cubicBezTo>
                  <a:cubicBezTo>
                    <a:pt x="1649441" y="254650"/>
                    <a:pt x="1647676" y="255538"/>
                    <a:pt x="1645792" y="256104"/>
                  </a:cubicBezTo>
                  <a:close/>
                  <a:moveTo>
                    <a:pt x="592789" y="126082"/>
                  </a:moveTo>
                  <a:cubicBezTo>
                    <a:pt x="585528" y="125189"/>
                    <a:pt x="579171" y="120769"/>
                    <a:pt x="575783" y="114262"/>
                  </a:cubicBezTo>
                  <a:cubicBezTo>
                    <a:pt x="571938" y="104819"/>
                    <a:pt x="575914" y="93991"/>
                    <a:pt x="584940" y="89308"/>
                  </a:cubicBezTo>
                  <a:cubicBezTo>
                    <a:pt x="623266" y="71716"/>
                    <a:pt x="662574" y="56368"/>
                    <a:pt x="702667" y="43341"/>
                  </a:cubicBezTo>
                  <a:cubicBezTo>
                    <a:pt x="713079" y="40659"/>
                    <a:pt x="723831" y="46336"/>
                    <a:pt x="727521" y="56474"/>
                  </a:cubicBezTo>
                  <a:cubicBezTo>
                    <a:pt x="730699" y="66117"/>
                    <a:pt x="725480" y="76516"/>
                    <a:pt x="715878" y="79702"/>
                  </a:cubicBezTo>
                  <a:cubicBezTo>
                    <a:pt x="715407" y="79858"/>
                    <a:pt x="714923" y="79996"/>
                    <a:pt x="714439" y="80115"/>
                  </a:cubicBezTo>
                  <a:cubicBezTo>
                    <a:pt x="676506" y="93248"/>
                    <a:pt x="637263" y="107695"/>
                    <a:pt x="600637" y="123455"/>
                  </a:cubicBezTo>
                  <a:close/>
                  <a:moveTo>
                    <a:pt x="1431267" y="126082"/>
                  </a:moveTo>
                  <a:lnTo>
                    <a:pt x="1423419" y="126082"/>
                  </a:lnTo>
                  <a:cubicBezTo>
                    <a:pt x="1386334" y="109489"/>
                    <a:pt x="1348334" y="95020"/>
                    <a:pt x="1309615" y="82741"/>
                  </a:cubicBezTo>
                  <a:cubicBezTo>
                    <a:pt x="1299975" y="79690"/>
                    <a:pt x="1294612" y="69365"/>
                    <a:pt x="1297647" y="59680"/>
                  </a:cubicBezTo>
                  <a:cubicBezTo>
                    <a:pt x="1297712" y="59486"/>
                    <a:pt x="1297777" y="59293"/>
                    <a:pt x="1297843" y="59101"/>
                  </a:cubicBezTo>
                  <a:cubicBezTo>
                    <a:pt x="1300223" y="49231"/>
                    <a:pt x="1310112" y="43166"/>
                    <a:pt x="1319950" y="45555"/>
                  </a:cubicBezTo>
                  <a:cubicBezTo>
                    <a:pt x="1320434" y="45673"/>
                    <a:pt x="1320918" y="45810"/>
                    <a:pt x="1321389" y="45967"/>
                  </a:cubicBezTo>
                  <a:cubicBezTo>
                    <a:pt x="1361416" y="58683"/>
                    <a:pt x="1400710" y="73590"/>
                    <a:pt x="1439115" y="90621"/>
                  </a:cubicBezTo>
                  <a:cubicBezTo>
                    <a:pt x="1448860" y="95344"/>
                    <a:pt x="1452955" y="107096"/>
                    <a:pt x="1448271" y="116888"/>
                  </a:cubicBezTo>
                  <a:cubicBezTo>
                    <a:pt x="1446048" y="122453"/>
                    <a:pt x="1441091" y="126442"/>
                    <a:pt x="1435191" y="127395"/>
                  </a:cubicBezTo>
                  <a:close/>
                  <a:moveTo>
                    <a:pt x="828242" y="53848"/>
                  </a:moveTo>
                  <a:cubicBezTo>
                    <a:pt x="819073" y="53942"/>
                    <a:pt x="811238" y="47205"/>
                    <a:pt x="809929" y="38087"/>
                  </a:cubicBezTo>
                  <a:cubicBezTo>
                    <a:pt x="806986" y="29132"/>
                    <a:pt x="811839" y="19478"/>
                    <a:pt x="820760" y="16527"/>
                  </a:cubicBezTo>
                  <a:cubicBezTo>
                    <a:pt x="821911" y="16144"/>
                    <a:pt x="823102" y="15886"/>
                    <a:pt x="824318" y="15760"/>
                  </a:cubicBezTo>
                  <a:cubicBezTo>
                    <a:pt x="867537" y="7708"/>
                    <a:pt x="911227" y="2444"/>
                    <a:pt x="955126" y="0"/>
                  </a:cubicBezTo>
                  <a:cubicBezTo>
                    <a:pt x="965473" y="-24"/>
                    <a:pt x="974054" y="8023"/>
                    <a:pt x="974748" y="18387"/>
                  </a:cubicBezTo>
                  <a:cubicBezTo>
                    <a:pt x="975467" y="28516"/>
                    <a:pt x="967879" y="37315"/>
                    <a:pt x="957795" y="38040"/>
                  </a:cubicBezTo>
                  <a:cubicBezTo>
                    <a:pt x="957337" y="38073"/>
                    <a:pt x="956892" y="38089"/>
                    <a:pt x="956435" y="38087"/>
                  </a:cubicBezTo>
                  <a:cubicBezTo>
                    <a:pt x="917192" y="38087"/>
                    <a:pt x="876642" y="45967"/>
                    <a:pt x="837399" y="52534"/>
                  </a:cubicBezTo>
                  <a:close/>
                  <a:moveTo>
                    <a:pt x="1195812" y="53848"/>
                  </a:moveTo>
                  <a:cubicBezTo>
                    <a:pt x="1195812" y="53848"/>
                    <a:pt x="1195812" y="53848"/>
                    <a:pt x="1195812" y="53848"/>
                  </a:cubicBezTo>
                  <a:cubicBezTo>
                    <a:pt x="1155262" y="53848"/>
                    <a:pt x="1116020" y="42027"/>
                    <a:pt x="1075469" y="39401"/>
                  </a:cubicBezTo>
                  <a:cubicBezTo>
                    <a:pt x="1067229" y="36490"/>
                    <a:pt x="1061892" y="28459"/>
                    <a:pt x="1062389" y="19700"/>
                  </a:cubicBezTo>
                  <a:cubicBezTo>
                    <a:pt x="1063082" y="8843"/>
                    <a:pt x="1072421" y="608"/>
                    <a:pt x="1083227" y="1308"/>
                  </a:cubicBezTo>
                  <a:cubicBezTo>
                    <a:pt x="1083265" y="1309"/>
                    <a:pt x="1083291" y="1311"/>
                    <a:pt x="1083318" y="1313"/>
                  </a:cubicBezTo>
                  <a:cubicBezTo>
                    <a:pt x="1127230" y="3607"/>
                    <a:pt x="1170919" y="8872"/>
                    <a:pt x="1214126" y="17074"/>
                  </a:cubicBezTo>
                  <a:cubicBezTo>
                    <a:pt x="1224485" y="19070"/>
                    <a:pt x="1231418" y="28932"/>
                    <a:pt x="1229823" y="39401"/>
                  </a:cubicBezTo>
                  <a:cubicBezTo>
                    <a:pt x="1228162" y="50885"/>
                    <a:pt x="1217539" y="58840"/>
                    <a:pt x="1206094" y="57168"/>
                  </a:cubicBezTo>
                  <a:cubicBezTo>
                    <a:pt x="1203884" y="56845"/>
                    <a:pt x="1201738" y="56167"/>
                    <a:pt x="1199737" y="55161"/>
                  </a:cubicBezTo>
                  <a:close/>
                </a:path>
              </a:pathLst>
            </a:custGeom>
            <a:solidFill>
              <a:srgbClr val="FFFFFF"/>
            </a:solidFill>
            <a:ln w="1307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xmlns="" id="{15CC1342-E4D7-3C4B-AF19-7C84F22010AE}"/>
                </a:ext>
              </a:extLst>
            </p:cNvPr>
            <p:cNvSpPr/>
            <p:nvPr/>
          </p:nvSpPr>
          <p:spPr>
            <a:xfrm>
              <a:off x="11172605" y="3693315"/>
              <a:ext cx="37981" cy="102441"/>
            </a:xfrm>
            <a:custGeom>
              <a:avLst/>
              <a:gdLst>
                <a:gd name="connsiteX0" fmla="*/ 19669 w 37981"/>
                <a:gd name="connsiteY0" fmla="*/ 102442 h 102441"/>
                <a:gd name="connsiteX1" fmla="*/ 47 w 37981"/>
                <a:gd name="connsiteY1" fmla="*/ 84055 h 102441"/>
                <a:gd name="connsiteX2" fmla="*/ 47 w 37981"/>
                <a:gd name="connsiteY2" fmla="*/ 21014 h 102441"/>
                <a:gd name="connsiteX3" fmla="*/ 18269 w 37981"/>
                <a:gd name="connsiteY3" fmla="*/ 5 h 102441"/>
                <a:gd name="connsiteX4" fmla="*/ 18360 w 37981"/>
                <a:gd name="connsiteY4" fmla="*/ 0 h 102441"/>
                <a:gd name="connsiteX5" fmla="*/ 37982 w 37981"/>
                <a:gd name="connsiteY5" fmla="*/ 18387 h 102441"/>
                <a:gd name="connsiteX6" fmla="*/ 37982 w 37981"/>
                <a:gd name="connsiteY6" fmla="*/ 84055 h 102441"/>
                <a:gd name="connsiteX7" fmla="*/ 19669 w 37981"/>
                <a:gd name="connsiteY7" fmla="*/ 102442 h 102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981" h="102441">
                  <a:moveTo>
                    <a:pt x="19669" y="102442"/>
                  </a:moveTo>
                  <a:cubicBezTo>
                    <a:pt x="9322" y="102468"/>
                    <a:pt x="741" y="94417"/>
                    <a:pt x="47" y="84055"/>
                  </a:cubicBezTo>
                  <a:cubicBezTo>
                    <a:pt x="47" y="63041"/>
                    <a:pt x="47" y="42027"/>
                    <a:pt x="47" y="21014"/>
                  </a:cubicBezTo>
                  <a:cubicBezTo>
                    <a:pt x="-698" y="10159"/>
                    <a:pt x="7464" y="754"/>
                    <a:pt x="18269" y="5"/>
                  </a:cubicBezTo>
                  <a:cubicBezTo>
                    <a:pt x="18308" y="4"/>
                    <a:pt x="18334" y="1"/>
                    <a:pt x="18360" y="0"/>
                  </a:cubicBezTo>
                  <a:cubicBezTo>
                    <a:pt x="28707" y="-24"/>
                    <a:pt x="37289" y="8023"/>
                    <a:pt x="37982" y="18387"/>
                  </a:cubicBezTo>
                  <a:cubicBezTo>
                    <a:pt x="37982" y="39401"/>
                    <a:pt x="37982" y="61728"/>
                    <a:pt x="37982" y="84055"/>
                  </a:cubicBezTo>
                  <a:cubicBezTo>
                    <a:pt x="37341" y="93931"/>
                    <a:pt x="29506" y="101798"/>
                    <a:pt x="19669" y="102442"/>
                  </a:cubicBezTo>
                  <a:close/>
                </a:path>
              </a:pathLst>
            </a:custGeom>
            <a:solidFill>
              <a:srgbClr val="FFFFFF"/>
            </a:solidFill>
            <a:ln w="1307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4" name="Oval 13">
            <a:extLst>
              <a:ext uri="{FF2B5EF4-FFF2-40B4-BE49-F238E27FC236}">
                <a16:creationId xmlns:a16="http://schemas.microsoft.com/office/drawing/2014/main" xmlns="" id="{EFD16019-3FDD-A446-8DF9-EDDB82E04ACF}"/>
              </a:ext>
            </a:extLst>
          </p:cNvPr>
          <p:cNvSpPr/>
          <p:nvPr/>
        </p:nvSpPr>
        <p:spPr>
          <a:xfrm>
            <a:off x="1221930" y="2951222"/>
            <a:ext cx="1551330" cy="1551330"/>
          </a:xfrm>
          <a:prstGeom prst="ellipse">
            <a:avLst/>
          </a:prstGeom>
          <a:solidFill>
            <a:schemeClr val="accent1"/>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xmlns="" id="{10B425E7-A583-BC4E-AA5F-DD940A16D833}"/>
              </a:ext>
            </a:extLst>
          </p:cNvPr>
          <p:cNvSpPr/>
          <p:nvPr/>
        </p:nvSpPr>
        <p:spPr>
          <a:xfrm>
            <a:off x="3255534" y="2964354"/>
            <a:ext cx="1551330" cy="1551330"/>
          </a:xfrm>
          <a:prstGeom prst="ellipse">
            <a:avLst/>
          </a:prstGeom>
          <a:solidFill>
            <a:schemeClr val="accent2"/>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xmlns="" id="{368B5AAD-634D-DA40-81F7-E88E16C425E9}"/>
              </a:ext>
            </a:extLst>
          </p:cNvPr>
          <p:cNvSpPr/>
          <p:nvPr/>
        </p:nvSpPr>
        <p:spPr>
          <a:xfrm>
            <a:off x="5299072" y="2964354"/>
            <a:ext cx="1551330" cy="1551330"/>
          </a:xfrm>
          <a:prstGeom prst="ellipse">
            <a:avLst/>
          </a:prstGeom>
          <a:solidFill>
            <a:schemeClr val="accent3"/>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xmlns="" id="{748DC0DD-2DFF-F942-9AEE-1717B52F2623}"/>
              </a:ext>
            </a:extLst>
          </p:cNvPr>
          <p:cNvSpPr/>
          <p:nvPr/>
        </p:nvSpPr>
        <p:spPr>
          <a:xfrm>
            <a:off x="7351917" y="2964354"/>
            <a:ext cx="1551330" cy="1551330"/>
          </a:xfrm>
          <a:prstGeom prst="ellipse">
            <a:avLst/>
          </a:prstGeom>
          <a:solidFill>
            <a:schemeClr val="accent4"/>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xmlns="" id="{C2D2BDAD-0BC2-A048-8895-8772924425B2}"/>
              </a:ext>
            </a:extLst>
          </p:cNvPr>
          <p:cNvSpPr/>
          <p:nvPr/>
        </p:nvSpPr>
        <p:spPr>
          <a:xfrm>
            <a:off x="9401440" y="2951222"/>
            <a:ext cx="1551330" cy="1551330"/>
          </a:xfrm>
          <a:prstGeom prst="ellipse">
            <a:avLst/>
          </a:prstGeom>
          <a:solidFill>
            <a:schemeClr val="accent5"/>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uadroTexto 4">
            <a:extLst>
              <a:ext uri="{FF2B5EF4-FFF2-40B4-BE49-F238E27FC236}">
                <a16:creationId xmlns:a16="http://schemas.microsoft.com/office/drawing/2014/main" xmlns="" id="{3ED8B269-C93D-C642-8932-7910BBE874B9}"/>
              </a:ext>
            </a:extLst>
          </p:cNvPr>
          <p:cNvSpPr txBox="1"/>
          <p:nvPr/>
        </p:nvSpPr>
        <p:spPr>
          <a:xfrm>
            <a:off x="1107899" y="5047335"/>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20" name="CuadroTexto 238">
            <a:extLst>
              <a:ext uri="{FF2B5EF4-FFF2-40B4-BE49-F238E27FC236}">
                <a16:creationId xmlns:a16="http://schemas.microsoft.com/office/drawing/2014/main" xmlns="" id="{787AFAEC-2ACB-2040-AF40-124850C1CC8F}"/>
              </a:ext>
            </a:extLst>
          </p:cNvPr>
          <p:cNvSpPr txBox="1"/>
          <p:nvPr/>
        </p:nvSpPr>
        <p:spPr>
          <a:xfrm>
            <a:off x="1284192" y="4796430"/>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01</a:t>
            </a:r>
          </a:p>
        </p:txBody>
      </p:sp>
      <p:sp>
        <p:nvSpPr>
          <p:cNvPr id="23" name="CuadroTexto 4">
            <a:extLst>
              <a:ext uri="{FF2B5EF4-FFF2-40B4-BE49-F238E27FC236}">
                <a16:creationId xmlns:a16="http://schemas.microsoft.com/office/drawing/2014/main" xmlns="" id="{D804DC25-668C-1A4D-AE35-BCEB58B22211}"/>
              </a:ext>
            </a:extLst>
          </p:cNvPr>
          <p:cNvSpPr txBox="1"/>
          <p:nvPr/>
        </p:nvSpPr>
        <p:spPr>
          <a:xfrm>
            <a:off x="5206304" y="5047335"/>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24" name="CuadroTexto 238">
            <a:extLst>
              <a:ext uri="{FF2B5EF4-FFF2-40B4-BE49-F238E27FC236}">
                <a16:creationId xmlns:a16="http://schemas.microsoft.com/office/drawing/2014/main" xmlns="" id="{B7CA84A9-77EA-844C-9C12-5945447DDF86}"/>
              </a:ext>
            </a:extLst>
          </p:cNvPr>
          <p:cNvSpPr txBox="1"/>
          <p:nvPr/>
        </p:nvSpPr>
        <p:spPr>
          <a:xfrm>
            <a:off x="5382597" y="4796430"/>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03</a:t>
            </a:r>
          </a:p>
        </p:txBody>
      </p:sp>
      <p:sp>
        <p:nvSpPr>
          <p:cNvPr id="25" name="CuadroTexto 4">
            <a:extLst>
              <a:ext uri="{FF2B5EF4-FFF2-40B4-BE49-F238E27FC236}">
                <a16:creationId xmlns:a16="http://schemas.microsoft.com/office/drawing/2014/main" xmlns="" id="{5E8B9A32-2DAF-E24F-A797-913E65F3A952}"/>
              </a:ext>
            </a:extLst>
          </p:cNvPr>
          <p:cNvSpPr txBox="1"/>
          <p:nvPr/>
        </p:nvSpPr>
        <p:spPr>
          <a:xfrm>
            <a:off x="9304710" y="5057313"/>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26" name="CuadroTexto 238">
            <a:extLst>
              <a:ext uri="{FF2B5EF4-FFF2-40B4-BE49-F238E27FC236}">
                <a16:creationId xmlns:a16="http://schemas.microsoft.com/office/drawing/2014/main" xmlns="" id="{5384E622-98A6-2143-BC3C-D4B4015C80C7}"/>
              </a:ext>
            </a:extLst>
          </p:cNvPr>
          <p:cNvSpPr txBox="1"/>
          <p:nvPr/>
        </p:nvSpPr>
        <p:spPr>
          <a:xfrm>
            <a:off x="9481003" y="4806408"/>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05</a:t>
            </a:r>
          </a:p>
        </p:txBody>
      </p:sp>
      <p:sp>
        <p:nvSpPr>
          <p:cNvPr id="27" name="CuadroTexto 4">
            <a:extLst>
              <a:ext uri="{FF2B5EF4-FFF2-40B4-BE49-F238E27FC236}">
                <a16:creationId xmlns:a16="http://schemas.microsoft.com/office/drawing/2014/main" xmlns="" id="{583FA929-C1B9-2A4F-80A4-06280FD6D592}"/>
              </a:ext>
            </a:extLst>
          </p:cNvPr>
          <p:cNvSpPr txBox="1"/>
          <p:nvPr/>
        </p:nvSpPr>
        <p:spPr>
          <a:xfrm>
            <a:off x="3141503" y="1552715"/>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28" name="CuadroTexto 238">
            <a:extLst>
              <a:ext uri="{FF2B5EF4-FFF2-40B4-BE49-F238E27FC236}">
                <a16:creationId xmlns:a16="http://schemas.microsoft.com/office/drawing/2014/main" xmlns="" id="{E7CC897A-9BBB-0E4C-A164-4E18621849D8}"/>
              </a:ext>
            </a:extLst>
          </p:cNvPr>
          <p:cNvSpPr txBox="1"/>
          <p:nvPr/>
        </p:nvSpPr>
        <p:spPr>
          <a:xfrm>
            <a:off x="3317796" y="2390819"/>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02</a:t>
            </a:r>
          </a:p>
        </p:txBody>
      </p:sp>
      <p:sp>
        <p:nvSpPr>
          <p:cNvPr id="29" name="CuadroTexto 4">
            <a:extLst>
              <a:ext uri="{FF2B5EF4-FFF2-40B4-BE49-F238E27FC236}">
                <a16:creationId xmlns:a16="http://schemas.microsoft.com/office/drawing/2014/main" xmlns="" id="{8137232D-6E67-BE4B-BBD8-A01E825C2B86}"/>
              </a:ext>
            </a:extLst>
          </p:cNvPr>
          <p:cNvSpPr txBox="1"/>
          <p:nvPr/>
        </p:nvSpPr>
        <p:spPr>
          <a:xfrm>
            <a:off x="7261706" y="1554524"/>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30" name="CuadroTexto 238">
            <a:extLst>
              <a:ext uri="{FF2B5EF4-FFF2-40B4-BE49-F238E27FC236}">
                <a16:creationId xmlns:a16="http://schemas.microsoft.com/office/drawing/2014/main" xmlns="" id="{75C4D8B5-83F2-864D-BD04-D284174B6F95}"/>
              </a:ext>
            </a:extLst>
          </p:cNvPr>
          <p:cNvSpPr txBox="1"/>
          <p:nvPr/>
        </p:nvSpPr>
        <p:spPr>
          <a:xfrm>
            <a:off x="7437999" y="2392628"/>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 04</a:t>
            </a:r>
          </a:p>
        </p:txBody>
      </p:sp>
      <p:grpSp>
        <p:nvGrpSpPr>
          <p:cNvPr id="31" name="Group 30">
            <a:extLst>
              <a:ext uri="{FF2B5EF4-FFF2-40B4-BE49-F238E27FC236}">
                <a16:creationId xmlns:a16="http://schemas.microsoft.com/office/drawing/2014/main" xmlns="" id="{0DE2AB4A-F55F-E24F-9183-FAD71A19AC8F}"/>
              </a:ext>
            </a:extLst>
          </p:cNvPr>
          <p:cNvGrpSpPr/>
          <p:nvPr/>
        </p:nvGrpSpPr>
        <p:grpSpPr>
          <a:xfrm>
            <a:off x="5880766" y="3547325"/>
            <a:ext cx="397763" cy="302794"/>
            <a:chOff x="17083598" y="2386671"/>
            <a:chExt cx="1081851" cy="823555"/>
          </a:xfrm>
          <a:solidFill>
            <a:schemeClr val="tx1"/>
          </a:solidFill>
        </p:grpSpPr>
        <p:sp>
          <p:nvSpPr>
            <p:cNvPr id="32" name="Freeform 16">
              <a:extLst>
                <a:ext uri="{FF2B5EF4-FFF2-40B4-BE49-F238E27FC236}">
                  <a16:creationId xmlns:a16="http://schemas.microsoft.com/office/drawing/2014/main" xmlns="" id="{E6CE0BBD-4BFE-F145-A24A-E3666B649EB4}"/>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17">
              <a:extLst>
                <a:ext uri="{FF2B5EF4-FFF2-40B4-BE49-F238E27FC236}">
                  <a16:creationId xmlns:a16="http://schemas.microsoft.com/office/drawing/2014/main" xmlns="" id="{1BB2DFFA-FFE2-C74E-B07C-9A9B4E29BF4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18">
              <a:extLst>
                <a:ext uri="{FF2B5EF4-FFF2-40B4-BE49-F238E27FC236}">
                  <a16:creationId xmlns:a16="http://schemas.microsoft.com/office/drawing/2014/main" xmlns="" id="{1F9C24B8-AA04-2D48-90B4-3D9FF708439F}"/>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19">
              <a:extLst>
                <a:ext uri="{FF2B5EF4-FFF2-40B4-BE49-F238E27FC236}">
                  <a16:creationId xmlns:a16="http://schemas.microsoft.com/office/drawing/2014/main" xmlns="" id="{C0741F8D-C3F0-F042-A090-4ACE8D04731B}"/>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20">
              <a:extLst>
                <a:ext uri="{FF2B5EF4-FFF2-40B4-BE49-F238E27FC236}">
                  <a16:creationId xmlns:a16="http://schemas.microsoft.com/office/drawing/2014/main" xmlns="" id="{3F76FA63-6E5E-6A4B-8E84-C6BEDDDB8836}"/>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21">
              <a:extLst>
                <a:ext uri="{FF2B5EF4-FFF2-40B4-BE49-F238E27FC236}">
                  <a16:creationId xmlns:a16="http://schemas.microsoft.com/office/drawing/2014/main" xmlns="" id="{3C47183F-E0EF-CA4D-AC9A-BD10B98F2882}"/>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22">
              <a:extLst>
                <a:ext uri="{FF2B5EF4-FFF2-40B4-BE49-F238E27FC236}">
                  <a16:creationId xmlns:a16="http://schemas.microsoft.com/office/drawing/2014/main" xmlns="" id="{15FD95EC-51E4-894B-9198-2C38F3D13750}"/>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xmlns="" id="{45AA91D1-6237-354F-8307-AFA3A50D0F0D}"/>
              </a:ext>
            </a:extLst>
          </p:cNvPr>
          <p:cNvGrpSpPr/>
          <p:nvPr/>
        </p:nvGrpSpPr>
        <p:grpSpPr>
          <a:xfrm>
            <a:off x="3847409" y="3541378"/>
            <a:ext cx="396388" cy="370235"/>
            <a:chOff x="8657130" y="2323034"/>
            <a:chExt cx="1078109" cy="1006982"/>
          </a:xfrm>
          <a:solidFill>
            <a:schemeClr val="tx1"/>
          </a:solidFill>
        </p:grpSpPr>
        <p:sp>
          <p:nvSpPr>
            <p:cNvPr id="40" name="Freeform 39">
              <a:extLst>
                <a:ext uri="{FF2B5EF4-FFF2-40B4-BE49-F238E27FC236}">
                  <a16:creationId xmlns:a16="http://schemas.microsoft.com/office/drawing/2014/main" xmlns="" id="{31243F85-EE25-0649-A3A6-399BBDDB197F}"/>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xmlns="" id="{DB5234F1-836F-BE47-AD8A-211A4AC41868}"/>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2" name="Group 41">
            <a:extLst>
              <a:ext uri="{FF2B5EF4-FFF2-40B4-BE49-F238E27FC236}">
                <a16:creationId xmlns:a16="http://schemas.microsoft.com/office/drawing/2014/main" xmlns="" id="{22761086-947F-F44D-9F2B-DB29B45A7E0C}"/>
              </a:ext>
            </a:extLst>
          </p:cNvPr>
          <p:cNvGrpSpPr/>
          <p:nvPr/>
        </p:nvGrpSpPr>
        <p:grpSpPr>
          <a:xfrm>
            <a:off x="1803723" y="3545765"/>
            <a:ext cx="396388" cy="396387"/>
            <a:chOff x="1946912" y="3046958"/>
            <a:chExt cx="702984" cy="702983"/>
          </a:xfrm>
          <a:solidFill>
            <a:schemeClr val="tx1"/>
          </a:solidFill>
        </p:grpSpPr>
        <p:sp>
          <p:nvSpPr>
            <p:cNvPr id="43" name="Freeform 42">
              <a:extLst>
                <a:ext uri="{FF2B5EF4-FFF2-40B4-BE49-F238E27FC236}">
                  <a16:creationId xmlns:a16="http://schemas.microsoft.com/office/drawing/2014/main" xmlns="" id="{CDCD06C4-5A80-5043-A16D-AE2079383D4A}"/>
                </a:ext>
              </a:extLst>
            </p:cNvPr>
            <p:cNvSpPr>
              <a:spLocks noChangeArrowheads="1"/>
            </p:cNvSpPr>
            <p:nvPr/>
          </p:nvSpPr>
          <p:spPr bwMode="auto">
            <a:xfrm>
              <a:off x="2073840" y="3171444"/>
              <a:ext cx="449129" cy="449129"/>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490C2ABF-94F0-2646-8FB7-AF92D84F0368}"/>
                </a:ext>
              </a:extLst>
            </p:cNvPr>
            <p:cNvSpPr>
              <a:spLocks noChangeArrowheads="1"/>
            </p:cNvSpPr>
            <p:nvPr/>
          </p:nvSpPr>
          <p:spPr bwMode="auto">
            <a:xfrm>
              <a:off x="2198327" y="3117744"/>
              <a:ext cx="451569" cy="632197"/>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xmlns="" id="{2784C6E9-6563-AD40-83D4-E454BE4E765D}"/>
                </a:ext>
              </a:extLst>
            </p:cNvPr>
            <p:cNvSpPr>
              <a:spLocks noChangeArrowheads="1"/>
            </p:cNvSpPr>
            <p:nvPr/>
          </p:nvSpPr>
          <p:spPr bwMode="auto">
            <a:xfrm>
              <a:off x="1946912" y="3046958"/>
              <a:ext cx="471098" cy="656605"/>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xmlns="" id="{1ECC5408-A52E-2841-9582-46765298B2B6}"/>
              </a:ext>
            </a:extLst>
          </p:cNvPr>
          <p:cNvGrpSpPr/>
          <p:nvPr/>
        </p:nvGrpSpPr>
        <p:grpSpPr>
          <a:xfrm>
            <a:off x="7976098" y="3563499"/>
            <a:ext cx="350606" cy="353040"/>
            <a:chOff x="5231890" y="4370690"/>
            <a:chExt cx="1078109" cy="1085596"/>
          </a:xfrm>
          <a:solidFill>
            <a:schemeClr val="tx1"/>
          </a:solidFill>
        </p:grpSpPr>
        <p:sp>
          <p:nvSpPr>
            <p:cNvPr id="47" name="Freeform 23">
              <a:extLst>
                <a:ext uri="{FF2B5EF4-FFF2-40B4-BE49-F238E27FC236}">
                  <a16:creationId xmlns:a16="http://schemas.microsoft.com/office/drawing/2014/main" xmlns="" id="{BB336A83-4E8F-D945-BF92-E97AA796AAC8}"/>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24">
              <a:extLst>
                <a:ext uri="{FF2B5EF4-FFF2-40B4-BE49-F238E27FC236}">
                  <a16:creationId xmlns:a16="http://schemas.microsoft.com/office/drawing/2014/main" xmlns="" id="{AF7E87D3-FDBD-AD43-9801-F51458F242E2}"/>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25">
              <a:extLst>
                <a:ext uri="{FF2B5EF4-FFF2-40B4-BE49-F238E27FC236}">
                  <a16:creationId xmlns:a16="http://schemas.microsoft.com/office/drawing/2014/main" xmlns="" id="{8D5194A9-B1DB-8241-B103-51EB06FFBDF8}"/>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26">
              <a:extLst>
                <a:ext uri="{FF2B5EF4-FFF2-40B4-BE49-F238E27FC236}">
                  <a16:creationId xmlns:a16="http://schemas.microsoft.com/office/drawing/2014/main" xmlns="" id="{CDAAD5CC-25A4-CB4E-A382-D4ED7DD6D012}"/>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Freeform 27">
              <a:extLst>
                <a:ext uri="{FF2B5EF4-FFF2-40B4-BE49-F238E27FC236}">
                  <a16:creationId xmlns:a16="http://schemas.microsoft.com/office/drawing/2014/main" xmlns="" id="{79B994B1-F3A9-7A4D-906B-1FB0E90DF3FE}"/>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28">
              <a:extLst>
                <a:ext uri="{FF2B5EF4-FFF2-40B4-BE49-F238E27FC236}">
                  <a16:creationId xmlns:a16="http://schemas.microsoft.com/office/drawing/2014/main" xmlns="" id="{54415783-B478-DF40-9710-9B8BF66B8F4C}"/>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9">
              <a:extLst>
                <a:ext uri="{FF2B5EF4-FFF2-40B4-BE49-F238E27FC236}">
                  <a16:creationId xmlns:a16="http://schemas.microsoft.com/office/drawing/2014/main" xmlns="" id="{2D5A1290-0824-C747-961B-62B4ED9DDF2F}"/>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30">
              <a:extLst>
                <a:ext uri="{FF2B5EF4-FFF2-40B4-BE49-F238E27FC236}">
                  <a16:creationId xmlns:a16="http://schemas.microsoft.com/office/drawing/2014/main" xmlns="" id="{59B97CF4-9DCC-7743-B7A7-DD3281E3367B}"/>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31">
              <a:extLst>
                <a:ext uri="{FF2B5EF4-FFF2-40B4-BE49-F238E27FC236}">
                  <a16:creationId xmlns:a16="http://schemas.microsoft.com/office/drawing/2014/main" xmlns="" id="{5E55397F-6B80-1B41-9790-BD3E06740ACC}"/>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32">
              <a:extLst>
                <a:ext uri="{FF2B5EF4-FFF2-40B4-BE49-F238E27FC236}">
                  <a16:creationId xmlns:a16="http://schemas.microsoft.com/office/drawing/2014/main" xmlns="" id="{A65F9201-F135-464B-B0E3-BD4EE96561CB}"/>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7" name="Group 56">
            <a:extLst>
              <a:ext uri="{FF2B5EF4-FFF2-40B4-BE49-F238E27FC236}">
                <a16:creationId xmlns:a16="http://schemas.microsoft.com/office/drawing/2014/main" xmlns="" id="{4E78C186-BBA3-EA4B-9279-D485B940108E}"/>
              </a:ext>
            </a:extLst>
          </p:cNvPr>
          <p:cNvGrpSpPr/>
          <p:nvPr/>
        </p:nvGrpSpPr>
        <p:grpSpPr>
          <a:xfrm>
            <a:off x="9996211" y="3511617"/>
            <a:ext cx="396388" cy="396387"/>
            <a:chOff x="1946912" y="3046958"/>
            <a:chExt cx="702984" cy="702983"/>
          </a:xfrm>
          <a:solidFill>
            <a:schemeClr val="tx1"/>
          </a:solidFill>
        </p:grpSpPr>
        <p:sp>
          <p:nvSpPr>
            <p:cNvPr id="58" name="Freeform 57">
              <a:extLst>
                <a:ext uri="{FF2B5EF4-FFF2-40B4-BE49-F238E27FC236}">
                  <a16:creationId xmlns:a16="http://schemas.microsoft.com/office/drawing/2014/main" xmlns="" id="{BD3F1FF6-83A3-C846-98A8-F5443FBA38AC}"/>
                </a:ext>
              </a:extLst>
            </p:cNvPr>
            <p:cNvSpPr>
              <a:spLocks noChangeArrowheads="1"/>
            </p:cNvSpPr>
            <p:nvPr/>
          </p:nvSpPr>
          <p:spPr bwMode="auto">
            <a:xfrm>
              <a:off x="2073840" y="3171444"/>
              <a:ext cx="449129" cy="449129"/>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xmlns="" id="{9B4F8F4D-B3F4-504A-A4F9-6E17D59740F8}"/>
                </a:ext>
              </a:extLst>
            </p:cNvPr>
            <p:cNvSpPr>
              <a:spLocks noChangeArrowheads="1"/>
            </p:cNvSpPr>
            <p:nvPr/>
          </p:nvSpPr>
          <p:spPr bwMode="auto">
            <a:xfrm>
              <a:off x="2198327" y="3117744"/>
              <a:ext cx="451569" cy="632197"/>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xmlns="" id="{A15C76C7-57F5-C64C-A7FE-CBEB9370A625}"/>
                </a:ext>
              </a:extLst>
            </p:cNvPr>
            <p:cNvSpPr>
              <a:spLocks noChangeArrowheads="1"/>
            </p:cNvSpPr>
            <p:nvPr/>
          </p:nvSpPr>
          <p:spPr bwMode="auto">
            <a:xfrm>
              <a:off x="1946912" y="3046958"/>
              <a:ext cx="471098" cy="656605"/>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1" name="CuadroTexto 238">
            <a:extLst>
              <a:ext uri="{FF2B5EF4-FFF2-40B4-BE49-F238E27FC236}">
                <a16:creationId xmlns:a16="http://schemas.microsoft.com/office/drawing/2014/main" xmlns="" id="{31A72E28-F346-4D9E-A076-BF99BB2590EB}"/>
              </a:ext>
            </a:extLst>
          </p:cNvPr>
          <p:cNvSpPr txBox="1"/>
          <p:nvPr/>
        </p:nvSpPr>
        <p:spPr>
          <a:xfrm>
            <a:off x="622719" y="343215"/>
            <a:ext cx="579972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roadmap Infographic</a:t>
            </a:r>
          </a:p>
        </p:txBody>
      </p:sp>
    </p:spTree>
    <p:extLst>
      <p:ext uri="{BB962C8B-B14F-4D97-AF65-F5344CB8AC3E}">
        <p14:creationId xmlns:p14="http://schemas.microsoft.com/office/powerpoint/2010/main" xmlns="" val="4283792163"/>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8000">
                                          <p:cBhvr additive="base">
                                            <p:cTn id="7" dur="500" fill="hold"/>
                                            <p:tgtEl>
                                              <p:spTgt spid="61"/>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50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5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5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50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50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2" presetClass="entr" presetSubtype="1" fill="hold" grpId="0" nodeType="withEffect">
                                      <p:stCondLst>
                                        <p:cond delay="10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100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100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ppt_x"/>
                                              </p:val>
                                            </p:tav>
                                            <p:tav tm="100000">
                                              <p:val>
                                                <p:strVal val="#ppt_x"/>
                                              </p:val>
                                            </p:tav>
                                          </p:tavLst>
                                        </p:anim>
                                        <p:anim calcmode="lin" valueType="num">
                                          <p:cBhvr additive="base">
                                            <p:cTn id="53" dur="500" fill="hold"/>
                                            <p:tgtEl>
                                              <p:spTgt spid="28"/>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0-#ppt_h/2"/>
                                              </p:val>
                                            </p:tav>
                                            <p:tav tm="100000">
                                              <p:val>
                                                <p:strVal val="#ppt_y"/>
                                              </p:val>
                                            </p:tav>
                                          </p:tavLst>
                                        </p:anim>
                                      </p:childTnLst>
                                    </p:cTn>
                                  </p:par>
                                  <p:par>
                                    <p:cTn id="58" presetID="2" presetClass="entr" presetSubtype="4" fill="hold" grpId="0" nodeType="withEffect">
                                      <p:stCondLst>
                                        <p:cond delay="100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00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ppt_x"/>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00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100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ppt_x"/>
                                              </p:val>
                                            </p:tav>
                                            <p:tav tm="100000">
                                              <p:val>
                                                <p:strVal val="#ppt_x"/>
                                              </p:val>
                                            </p:tav>
                                          </p:tavLst>
                                        </p:anim>
                                        <p:anim calcmode="lin" valueType="num">
                                          <p:cBhvr additive="base">
                                            <p:cTn id="73" dur="500" fill="hold"/>
                                            <p:tgtEl>
                                              <p:spTgt spid="2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1000"/>
                                      </p:stCondLst>
                                      <p:childTnLst>
                                        <p:set>
                                          <p:cBhvr>
                                            <p:cTn id="75" dur="1" fill="hold">
                                              <p:stCondLst>
                                                <p:cond delay="0"/>
                                              </p:stCondLst>
                                            </p:cTn>
                                            <p:tgtEl>
                                              <p:spTgt spid="25"/>
                                            </p:tgtEl>
                                            <p:attrNameLst>
                                              <p:attrName>style.visibility</p:attrName>
                                            </p:attrNameLst>
                                          </p:cBhvr>
                                          <p:to>
                                            <p:strVal val="visible"/>
                                          </p:to>
                                        </p:set>
                                        <p:anim calcmode="lin" valueType="num">
                                          <p:cBhvr additive="base">
                                            <p:cTn id="76" dur="500" fill="hold"/>
                                            <p:tgtEl>
                                              <p:spTgt spid="25"/>
                                            </p:tgtEl>
                                            <p:attrNameLst>
                                              <p:attrName>ppt_x</p:attrName>
                                            </p:attrNameLst>
                                          </p:cBhvr>
                                          <p:tavLst>
                                            <p:tav tm="0">
                                              <p:val>
                                                <p:strVal val="#ppt_x"/>
                                              </p:val>
                                            </p:tav>
                                            <p:tav tm="100000">
                                              <p:val>
                                                <p:strVal val="#ppt_x"/>
                                              </p:val>
                                            </p:tav>
                                          </p:tavLst>
                                        </p:anim>
                                        <p:anim calcmode="lin" valueType="num">
                                          <p:cBhvr additive="base">
                                            <p:cTn id="77" dur="500" fill="hold"/>
                                            <p:tgtEl>
                                              <p:spTgt spid="2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1000"/>
                                      </p:stCondLst>
                                      <p:childTnLst>
                                        <p:set>
                                          <p:cBhvr>
                                            <p:cTn id="79" dur="1" fill="hold">
                                              <p:stCondLst>
                                                <p:cond delay="0"/>
                                              </p:stCondLst>
                                            </p:cTn>
                                            <p:tgtEl>
                                              <p:spTgt spid="26"/>
                                            </p:tgtEl>
                                            <p:attrNameLst>
                                              <p:attrName>style.visibility</p:attrName>
                                            </p:attrNameLst>
                                          </p:cBhvr>
                                          <p:to>
                                            <p:strVal val="visible"/>
                                          </p:to>
                                        </p:set>
                                        <p:anim calcmode="lin" valueType="num">
                                          <p:cBhvr additive="base">
                                            <p:cTn id="80" dur="500" fill="hold"/>
                                            <p:tgtEl>
                                              <p:spTgt spid="26"/>
                                            </p:tgtEl>
                                            <p:attrNameLst>
                                              <p:attrName>ppt_x</p:attrName>
                                            </p:attrNameLst>
                                          </p:cBhvr>
                                          <p:tavLst>
                                            <p:tav tm="0">
                                              <p:val>
                                                <p:strVal val="#ppt_x"/>
                                              </p:val>
                                            </p:tav>
                                            <p:tav tm="100000">
                                              <p:val>
                                                <p:strVal val="#ppt_x"/>
                                              </p:val>
                                            </p:tav>
                                          </p:tavLst>
                                        </p:anim>
                                        <p:anim calcmode="lin" valueType="num">
                                          <p:cBhvr additive="base">
                                            <p:cTn id="8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p:bldP spid="23" grpId="0"/>
          <p:bldP spid="24" grpId="0"/>
          <p:bldP spid="25" grpId="0"/>
          <p:bldP spid="26" grpId="0"/>
          <p:bldP spid="27" grpId="0"/>
          <p:bldP spid="28" grpId="0"/>
          <p:bldP spid="29" grpId="0"/>
          <p:bldP spid="30" grpId="0"/>
          <p:bldP spid="6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0-#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750"/>
                                            <p:tgtEl>
                                              <p:spTgt spid="4"/>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nodeType="withEffect">
                                      <p:stCondLst>
                                        <p:cond delay="50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par>
                                    <p:cTn id="18" presetID="10" presetClass="entr" presetSubtype="0" fill="hold" nodeType="withEffect">
                                      <p:stCondLst>
                                        <p:cond delay="50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5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50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50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2" presetClass="entr" presetSubtype="1" fill="hold" grpId="0" nodeType="withEffect">
                                      <p:stCondLst>
                                        <p:cond delay="100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100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ppt_x"/>
                                              </p:val>
                                            </p:tav>
                                            <p:tav tm="100000">
                                              <p:val>
                                                <p:strVal val="#ppt_x"/>
                                              </p:val>
                                            </p:tav>
                                          </p:tavLst>
                                        </p:anim>
                                        <p:anim calcmode="lin" valueType="num">
                                          <p:cBhvr additive="base">
                                            <p:cTn id="49" dur="500" fill="hold"/>
                                            <p:tgtEl>
                                              <p:spTgt spid="30"/>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100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ppt_x"/>
                                              </p:val>
                                            </p:tav>
                                            <p:tav tm="100000">
                                              <p:val>
                                                <p:strVal val="#ppt_x"/>
                                              </p:val>
                                            </p:tav>
                                          </p:tavLst>
                                        </p:anim>
                                        <p:anim calcmode="lin" valueType="num">
                                          <p:cBhvr additive="base">
                                            <p:cTn id="53" dur="500" fill="hold"/>
                                            <p:tgtEl>
                                              <p:spTgt spid="28"/>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100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500" fill="hold"/>
                                            <p:tgtEl>
                                              <p:spTgt spid="27"/>
                                            </p:tgtEl>
                                            <p:attrNameLst>
                                              <p:attrName>ppt_x</p:attrName>
                                            </p:attrNameLst>
                                          </p:cBhvr>
                                          <p:tavLst>
                                            <p:tav tm="0">
                                              <p:val>
                                                <p:strVal val="#ppt_x"/>
                                              </p:val>
                                            </p:tav>
                                            <p:tav tm="100000">
                                              <p:val>
                                                <p:strVal val="#ppt_x"/>
                                              </p:val>
                                            </p:tav>
                                          </p:tavLst>
                                        </p:anim>
                                        <p:anim calcmode="lin" valueType="num">
                                          <p:cBhvr additive="base">
                                            <p:cTn id="57" dur="500" fill="hold"/>
                                            <p:tgtEl>
                                              <p:spTgt spid="27"/>
                                            </p:tgtEl>
                                            <p:attrNameLst>
                                              <p:attrName>ppt_y</p:attrName>
                                            </p:attrNameLst>
                                          </p:cBhvr>
                                          <p:tavLst>
                                            <p:tav tm="0">
                                              <p:val>
                                                <p:strVal val="0-#ppt_h/2"/>
                                              </p:val>
                                            </p:tav>
                                            <p:tav tm="100000">
                                              <p:val>
                                                <p:strVal val="#ppt_y"/>
                                              </p:val>
                                            </p:tav>
                                          </p:tavLst>
                                        </p:anim>
                                      </p:childTnLst>
                                    </p:cTn>
                                  </p:par>
                                  <p:par>
                                    <p:cTn id="58" presetID="2" presetClass="entr" presetSubtype="4" fill="hold" grpId="0" nodeType="withEffect">
                                      <p:stCondLst>
                                        <p:cond delay="1000"/>
                                      </p:stCondLst>
                                      <p:childTnLst>
                                        <p:set>
                                          <p:cBhvr>
                                            <p:cTn id="59" dur="1" fill="hold">
                                              <p:stCondLst>
                                                <p:cond delay="0"/>
                                              </p:stCondLst>
                                            </p:cTn>
                                            <p:tgtEl>
                                              <p:spTgt spid="19"/>
                                            </p:tgtEl>
                                            <p:attrNameLst>
                                              <p:attrName>style.visibility</p:attrName>
                                            </p:attrNameLst>
                                          </p:cBhvr>
                                          <p:to>
                                            <p:strVal val="visible"/>
                                          </p:to>
                                        </p:set>
                                        <p:anim calcmode="lin" valueType="num">
                                          <p:cBhvr additive="base">
                                            <p:cTn id="60" dur="500" fill="hold"/>
                                            <p:tgtEl>
                                              <p:spTgt spid="19"/>
                                            </p:tgtEl>
                                            <p:attrNameLst>
                                              <p:attrName>ppt_x</p:attrName>
                                            </p:attrNameLst>
                                          </p:cBhvr>
                                          <p:tavLst>
                                            <p:tav tm="0">
                                              <p:val>
                                                <p:strVal val="#ppt_x"/>
                                              </p:val>
                                            </p:tav>
                                            <p:tav tm="100000">
                                              <p:val>
                                                <p:strVal val="#ppt_x"/>
                                              </p:val>
                                            </p:tav>
                                          </p:tavLst>
                                        </p:anim>
                                        <p:anim calcmode="lin" valueType="num">
                                          <p:cBhvr additive="base">
                                            <p:cTn id="61" dur="500" fill="hold"/>
                                            <p:tgtEl>
                                              <p:spTgt spid="19"/>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000"/>
                                      </p:stCondLst>
                                      <p:childTnLst>
                                        <p:set>
                                          <p:cBhvr>
                                            <p:cTn id="63" dur="1" fill="hold">
                                              <p:stCondLst>
                                                <p:cond delay="0"/>
                                              </p:stCondLst>
                                            </p:cTn>
                                            <p:tgtEl>
                                              <p:spTgt spid="20"/>
                                            </p:tgtEl>
                                            <p:attrNameLst>
                                              <p:attrName>style.visibility</p:attrName>
                                            </p:attrNameLst>
                                          </p:cBhvr>
                                          <p:to>
                                            <p:strVal val="visible"/>
                                          </p:to>
                                        </p:set>
                                        <p:anim calcmode="lin" valueType="num">
                                          <p:cBhvr additive="base">
                                            <p:cTn id="64" dur="500" fill="hold"/>
                                            <p:tgtEl>
                                              <p:spTgt spid="20"/>
                                            </p:tgtEl>
                                            <p:attrNameLst>
                                              <p:attrName>ppt_x</p:attrName>
                                            </p:attrNameLst>
                                          </p:cBhvr>
                                          <p:tavLst>
                                            <p:tav tm="0">
                                              <p:val>
                                                <p:strVal val="#ppt_x"/>
                                              </p:val>
                                            </p:tav>
                                            <p:tav tm="100000">
                                              <p:val>
                                                <p:strVal val="#ppt_x"/>
                                              </p:val>
                                            </p:tav>
                                          </p:tavLst>
                                        </p:anim>
                                        <p:anim calcmode="lin" valueType="num">
                                          <p:cBhvr additive="base">
                                            <p:cTn id="65" dur="500" fill="hold"/>
                                            <p:tgtEl>
                                              <p:spTgt spid="20"/>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000"/>
                                      </p:stCondLst>
                                      <p:childTnLst>
                                        <p:set>
                                          <p:cBhvr>
                                            <p:cTn id="67" dur="1" fill="hold">
                                              <p:stCondLst>
                                                <p:cond delay="0"/>
                                              </p:stCondLst>
                                            </p:cTn>
                                            <p:tgtEl>
                                              <p:spTgt spid="23"/>
                                            </p:tgtEl>
                                            <p:attrNameLst>
                                              <p:attrName>style.visibility</p:attrName>
                                            </p:attrNameLst>
                                          </p:cBhvr>
                                          <p:to>
                                            <p:strVal val="visible"/>
                                          </p:to>
                                        </p:set>
                                        <p:anim calcmode="lin" valueType="num">
                                          <p:cBhvr additive="base">
                                            <p:cTn id="68" dur="500" fill="hold"/>
                                            <p:tgtEl>
                                              <p:spTgt spid="23"/>
                                            </p:tgtEl>
                                            <p:attrNameLst>
                                              <p:attrName>ppt_x</p:attrName>
                                            </p:attrNameLst>
                                          </p:cBhvr>
                                          <p:tavLst>
                                            <p:tav tm="0">
                                              <p:val>
                                                <p:strVal val="#ppt_x"/>
                                              </p:val>
                                            </p:tav>
                                            <p:tav tm="100000">
                                              <p:val>
                                                <p:strVal val="#ppt_x"/>
                                              </p:val>
                                            </p:tav>
                                          </p:tavLst>
                                        </p:anim>
                                        <p:anim calcmode="lin" valueType="num">
                                          <p:cBhvr additive="base">
                                            <p:cTn id="69" dur="500" fill="hold"/>
                                            <p:tgtEl>
                                              <p:spTgt spid="2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1000"/>
                                      </p:stCondLst>
                                      <p:childTnLst>
                                        <p:set>
                                          <p:cBhvr>
                                            <p:cTn id="71" dur="1" fill="hold">
                                              <p:stCondLst>
                                                <p:cond delay="0"/>
                                              </p:stCondLst>
                                            </p:cTn>
                                            <p:tgtEl>
                                              <p:spTgt spid="24"/>
                                            </p:tgtEl>
                                            <p:attrNameLst>
                                              <p:attrName>style.visibility</p:attrName>
                                            </p:attrNameLst>
                                          </p:cBhvr>
                                          <p:to>
                                            <p:strVal val="visible"/>
                                          </p:to>
                                        </p:set>
                                        <p:anim calcmode="lin" valueType="num">
                                          <p:cBhvr additive="base">
                                            <p:cTn id="72" dur="500" fill="hold"/>
                                            <p:tgtEl>
                                              <p:spTgt spid="24"/>
                                            </p:tgtEl>
                                            <p:attrNameLst>
                                              <p:attrName>ppt_x</p:attrName>
                                            </p:attrNameLst>
                                          </p:cBhvr>
                                          <p:tavLst>
                                            <p:tav tm="0">
                                              <p:val>
                                                <p:strVal val="#ppt_x"/>
                                              </p:val>
                                            </p:tav>
                                            <p:tav tm="100000">
                                              <p:val>
                                                <p:strVal val="#ppt_x"/>
                                              </p:val>
                                            </p:tav>
                                          </p:tavLst>
                                        </p:anim>
                                        <p:anim calcmode="lin" valueType="num">
                                          <p:cBhvr additive="base">
                                            <p:cTn id="73" dur="500" fill="hold"/>
                                            <p:tgtEl>
                                              <p:spTgt spid="2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1000"/>
                                      </p:stCondLst>
                                      <p:childTnLst>
                                        <p:set>
                                          <p:cBhvr>
                                            <p:cTn id="75" dur="1" fill="hold">
                                              <p:stCondLst>
                                                <p:cond delay="0"/>
                                              </p:stCondLst>
                                            </p:cTn>
                                            <p:tgtEl>
                                              <p:spTgt spid="25"/>
                                            </p:tgtEl>
                                            <p:attrNameLst>
                                              <p:attrName>style.visibility</p:attrName>
                                            </p:attrNameLst>
                                          </p:cBhvr>
                                          <p:to>
                                            <p:strVal val="visible"/>
                                          </p:to>
                                        </p:set>
                                        <p:anim calcmode="lin" valueType="num">
                                          <p:cBhvr additive="base">
                                            <p:cTn id="76" dur="500" fill="hold"/>
                                            <p:tgtEl>
                                              <p:spTgt spid="25"/>
                                            </p:tgtEl>
                                            <p:attrNameLst>
                                              <p:attrName>ppt_x</p:attrName>
                                            </p:attrNameLst>
                                          </p:cBhvr>
                                          <p:tavLst>
                                            <p:tav tm="0">
                                              <p:val>
                                                <p:strVal val="#ppt_x"/>
                                              </p:val>
                                            </p:tav>
                                            <p:tav tm="100000">
                                              <p:val>
                                                <p:strVal val="#ppt_x"/>
                                              </p:val>
                                            </p:tav>
                                          </p:tavLst>
                                        </p:anim>
                                        <p:anim calcmode="lin" valueType="num">
                                          <p:cBhvr additive="base">
                                            <p:cTn id="77" dur="500" fill="hold"/>
                                            <p:tgtEl>
                                              <p:spTgt spid="2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1000"/>
                                      </p:stCondLst>
                                      <p:childTnLst>
                                        <p:set>
                                          <p:cBhvr>
                                            <p:cTn id="79" dur="1" fill="hold">
                                              <p:stCondLst>
                                                <p:cond delay="0"/>
                                              </p:stCondLst>
                                            </p:cTn>
                                            <p:tgtEl>
                                              <p:spTgt spid="26"/>
                                            </p:tgtEl>
                                            <p:attrNameLst>
                                              <p:attrName>style.visibility</p:attrName>
                                            </p:attrNameLst>
                                          </p:cBhvr>
                                          <p:to>
                                            <p:strVal val="visible"/>
                                          </p:to>
                                        </p:set>
                                        <p:anim calcmode="lin" valueType="num">
                                          <p:cBhvr additive="base">
                                            <p:cTn id="80" dur="500" fill="hold"/>
                                            <p:tgtEl>
                                              <p:spTgt spid="26"/>
                                            </p:tgtEl>
                                            <p:attrNameLst>
                                              <p:attrName>ppt_x</p:attrName>
                                            </p:attrNameLst>
                                          </p:cBhvr>
                                          <p:tavLst>
                                            <p:tav tm="0">
                                              <p:val>
                                                <p:strVal val="#ppt_x"/>
                                              </p:val>
                                            </p:tav>
                                            <p:tav tm="100000">
                                              <p:val>
                                                <p:strVal val="#ppt_x"/>
                                              </p:val>
                                            </p:tav>
                                          </p:tavLst>
                                        </p:anim>
                                        <p:anim calcmode="lin" valueType="num">
                                          <p:cBhvr additive="base">
                                            <p:cTn id="8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p:bldP spid="20" grpId="0"/>
          <p:bldP spid="23" grpId="0"/>
          <p:bldP spid="24" grpId="0"/>
          <p:bldP spid="25" grpId="0"/>
          <p:bldP spid="26" grpId="0"/>
          <p:bldP spid="27" grpId="0"/>
          <p:bldP spid="28" grpId="0"/>
          <p:bldP spid="29" grpId="0"/>
          <p:bldP spid="30" grpId="0"/>
          <p:bldP spid="61"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xmlns="" id="{A853D1D0-1F50-154E-BD6F-EE16005C31AD}"/>
              </a:ext>
            </a:extLst>
          </p:cNvPr>
          <p:cNvGrpSpPr/>
          <p:nvPr/>
        </p:nvGrpSpPr>
        <p:grpSpPr>
          <a:xfrm>
            <a:off x="3858228" y="401002"/>
            <a:ext cx="8335946" cy="6456998"/>
            <a:chOff x="3858228" y="401002"/>
            <a:chExt cx="8335946" cy="6456998"/>
          </a:xfrm>
        </p:grpSpPr>
        <p:sp>
          <p:nvSpPr>
            <p:cNvPr id="7" name="Freeform 6">
              <a:extLst>
                <a:ext uri="{FF2B5EF4-FFF2-40B4-BE49-F238E27FC236}">
                  <a16:creationId xmlns:a16="http://schemas.microsoft.com/office/drawing/2014/main" xmlns="" id="{3DC83FA6-48D8-7442-A70C-1705B19EA052}"/>
                </a:ext>
              </a:extLst>
            </p:cNvPr>
            <p:cNvSpPr/>
            <p:nvPr/>
          </p:nvSpPr>
          <p:spPr>
            <a:xfrm>
              <a:off x="4578982" y="1112442"/>
              <a:ext cx="7611511" cy="5744386"/>
            </a:xfrm>
            <a:custGeom>
              <a:avLst/>
              <a:gdLst>
                <a:gd name="connsiteX0" fmla="*/ 7436470 w 7611511"/>
                <a:gd name="connsiteY0" fmla="*/ 24590 h 5744386"/>
                <a:gd name="connsiteX1" fmla="*/ 6740649 w 7611511"/>
                <a:gd name="connsiteY1" fmla="*/ 118267 h 5744386"/>
                <a:gd name="connsiteX2" fmla="*/ 6631875 w 7611511"/>
                <a:gd name="connsiteY2" fmla="*/ 132820 h 5744386"/>
                <a:gd name="connsiteX3" fmla="*/ 6579329 w 7611511"/>
                <a:gd name="connsiteY3" fmla="*/ 139846 h 5744386"/>
                <a:gd name="connsiteX4" fmla="*/ 6538832 w 7611511"/>
                <a:gd name="connsiteY4" fmla="*/ 147373 h 5744386"/>
                <a:gd name="connsiteX5" fmla="*/ 6517579 w 7611511"/>
                <a:gd name="connsiteY5" fmla="*/ 151388 h 5744386"/>
                <a:gd name="connsiteX6" fmla="*/ 6496493 w 7611511"/>
                <a:gd name="connsiteY6" fmla="*/ 157410 h 5744386"/>
                <a:gd name="connsiteX7" fmla="*/ 6474739 w 7611511"/>
                <a:gd name="connsiteY7" fmla="*/ 163432 h 5744386"/>
                <a:gd name="connsiteX8" fmla="*/ 6463861 w 7611511"/>
                <a:gd name="connsiteY8" fmla="*/ 166276 h 5744386"/>
                <a:gd name="connsiteX9" fmla="*/ 6453319 w 7611511"/>
                <a:gd name="connsiteY9" fmla="*/ 170458 h 5744386"/>
                <a:gd name="connsiteX10" fmla="*/ 6305385 w 7611511"/>
                <a:gd name="connsiteY10" fmla="*/ 244061 h 5744386"/>
                <a:gd name="connsiteX11" fmla="*/ 6261374 w 7611511"/>
                <a:gd name="connsiteY11" fmla="*/ 276513 h 5744386"/>
                <a:gd name="connsiteX12" fmla="*/ 6245811 w 7611511"/>
                <a:gd name="connsiteY12" fmla="*/ 290230 h 5744386"/>
                <a:gd name="connsiteX13" fmla="*/ 6230080 w 7611511"/>
                <a:gd name="connsiteY13" fmla="*/ 303780 h 5744386"/>
                <a:gd name="connsiteX14" fmla="*/ 6221713 w 7611511"/>
                <a:gd name="connsiteY14" fmla="*/ 310973 h 5744386"/>
                <a:gd name="connsiteX15" fmla="*/ 6212844 w 7611511"/>
                <a:gd name="connsiteY15" fmla="*/ 320341 h 5744386"/>
                <a:gd name="connsiteX16" fmla="*/ 6190587 w 7611511"/>
                <a:gd name="connsiteY16" fmla="*/ 342422 h 5744386"/>
                <a:gd name="connsiteX17" fmla="*/ 6095200 w 7611511"/>
                <a:gd name="connsiteY17" fmla="*/ 477751 h 5744386"/>
                <a:gd name="connsiteX18" fmla="*/ 6075789 w 7611511"/>
                <a:gd name="connsiteY18" fmla="*/ 518233 h 5744386"/>
                <a:gd name="connsiteX19" fmla="*/ 6066585 w 7611511"/>
                <a:gd name="connsiteY19" fmla="*/ 538306 h 5744386"/>
                <a:gd name="connsiteX20" fmla="*/ 6059389 w 7611511"/>
                <a:gd name="connsiteY20" fmla="*/ 558547 h 5744386"/>
                <a:gd name="connsiteX21" fmla="*/ 6046168 w 7611511"/>
                <a:gd name="connsiteY21" fmla="*/ 597021 h 5744386"/>
                <a:gd name="connsiteX22" fmla="*/ 6037634 w 7611511"/>
                <a:gd name="connsiteY22" fmla="*/ 632485 h 5744386"/>
                <a:gd name="connsiteX23" fmla="*/ 6027760 w 7611511"/>
                <a:gd name="connsiteY23" fmla="*/ 686182 h 5744386"/>
                <a:gd name="connsiteX24" fmla="*/ 6024414 w 7611511"/>
                <a:gd name="connsiteY24" fmla="*/ 706590 h 5744386"/>
                <a:gd name="connsiteX25" fmla="*/ 6024414 w 7611511"/>
                <a:gd name="connsiteY25" fmla="*/ 712110 h 5744386"/>
                <a:gd name="connsiteX26" fmla="*/ 6023577 w 7611511"/>
                <a:gd name="connsiteY26" fmla="*/ 727500 h 5744386"/>
                <a:gd name="connsiteX27" fmla="*/ 6022238 w 7611511"/>
                <a:gd name="connsiteY27" fmla="*/ 751253 h 5744386"/>
                <a:gd name="connsiteX28" fmla="*/ 6021067 w 7611511"/>
                <a:gd name="connsiteY28" fmla="*/ 765974 h 5744386"/>
                <a:gd name="connsiteX29" fmla="*/ 6021067 w 7611511"/>
                <a:gd name="connsiteY29" fmla="*/ 788557 h 5744386"/>
                <a:gd name="connsiteX30" fmla="*/ 6017553 w 7611511"/>
                <a:gd name="connsiteY30" fmla="*/ 1029774 h 5744386"/>
                <a:gd name="connsiteX31" fmla="*/ 6015712 w 7611511"/>
                <a:gd name="connsiteY31" fmla="*/ 1158747 h 5744386"/>
                <a:gd name="connsiteX32" fmla="*/ 6015712 w 7611511"/>
                <a:gd name="connsiteY32" fmla="*/ 1217964 h 5744386"/>
                <a:gd name="connsiteX33" fmla="*/ 6015712 w 7611511"/>
                <a:gd name="connsiteY33" fmla="*/ 1232685 h 5744386"/>
                <a:gd name="connsiteX34" fmla="*/ 6014875 w 7611511"/>
                <a:gd name="connsiteY34" fmla="*/ 1250416 h 5744386"/>
                <a:gd name="connsiteX35" fmla="*/ 6012867 w 7611511"/>
                <a:gd name="connsiteY35" fmla="*/ 1283872 h 5744386"/>
                <a:gd name="connsiteX36" fmla="*/ 6008851 w 7611511"/>
                <a:gd name="connsiteY36" fmla="*/ 1342420 h 5744386"/>
                <a:gd name="connsiteX37" fmla="*/ 6002492 w 7611511"/>
                <a:gd name="connsiteY37" fmla="*/ 1387418 h 5744386"/>
                <a:gd name="connsiteX38" fmla="*/ 5996133 w 7611511"/>
                <a:gd name="connsiteY38" fmla="*/ 1426562 h 5744386"/>
                <a:gd name="connsiteX39" fmla="*/ 5989439 w 7611511"/>
                <a:gd name="connsiteY39" fmla="*/ 1465538 h 5744386"/>
                <a:gd name="connsiteX40" fmla="*/ 5963166 w 7611511"/>
                <a:gd name="connsiteY40" fmla="*/ 1565906 h 5744386"/>
                <a:gd name="connsiteX41" fmla="*/ 5952790 w 7611511"/>
                <a:gd name="connsiteY41" fmla="*/ 1598023 h 5744386"/>
                <a:gd name="connsiteX42" fmla="*/ 5940574 w 7611511"/>
                <a:gd name="connsiteY42" fmla="*/ 1631479 h 5744386"/>
                <a:gd name="connsiteX43" fmla="*/ 5927187 w 7611511"/>
                <a:gd name="connsiteY43" fmla="*/ 1667277 h 5744386"/>
                <a:gd name="connsiteX44" fmla="*/ 5911958 w 7611511"/>
                <a:gd name="connsiteY44" fmla="*/ 1703912 h 5744386"/>
                <a:gd name="connsiteX45" fmla="*/ 5875812 w 7611511"/>
                <a:gd name="connsiteY45" fmla="*/ 1778853 h 5744386"/>
                <a:gd name="connsiteX46" fmla="*/ 5855061 w 7611511"/>
                <a:gd name="connsiteY46" fmla="*/ 1816324 h 5744386"/>
                <a:gd name="connsiteX47" fmla="*/ 5832971 w 7611511"/>
                <a:gd name="connsiteY47" fmla="*/ 1853292 h 5744386"/>
                <a:gd name="connsiteX48" fmla="*/ 5810380 w 7611511"/>
                <a:gd name="connsiteY48" fmla="*/ 1890094 h 5744386"/>
                <a:gd name="connsiteX49" fmla="*/ 5785278 w 7611511"/>
                <a:gd name="connsiteY49" fmla="*/ 1924554 h 5744386"/>
                <a:gd name="connsiteX50" fmla="*/ 5735075 w 7611511"/>
                <a:gd name="connsiteY50" fmla="*/ 1991465 h 5744386"/>
                <a:gd name="connsiteX51" fmla="*/ 5634668 w 7611511"/>
                <a:gd name="connsiteY51" fmla="*/ 2098692 h 5744386"/>
                <a:gd name="connsiteX52" fmla="*/ 5591493 w 7611511"/>
                <a:gd name="connsiteY52" fmla="*/ 2138672 h 5744386"/>
                <a:gd name="connsiteX53" fmla="*/ 5556183 w 7611511"/>
                <a:gd name="connsiteY53" fmla="*/ 2167276 h 5744386"/>
                <a:gd name="connsiteX54" fmla="*/ 5525057 w 7611511"/>
                <a:gd name="connsiteY54" fmla="*/ 2191532 h 5744386"/>
                <a:gd name="connsiteX55" fmla="*/ 5491421 w 7611511"/>
                <a:gd name="connsiteY55" fmla="*/ 2215955 h 5744386"/>
                <a:gd name="connsiteX56" fmla="*/ 5403397 w 7611511"/>
                <a:gd name="connsiteY56" fmla="*/ 2271826 h 5744386"/>
                <a:gd name="connsiteX57" fmla="*/ 5341814 w 7611511"/>
                <a:gd name="connsiteY57" fmla="*/ 2305282 h 5744386"/>
                <a:gd name="connsiteX58" fmla="*/ 5271529 w 7611511"/>
                <a:gd name="connsiteY58" fmla="*/ 2338738 h 5744386"/>
                <a:gd name="connsiteX59" fmla="*/ 5194049 w 7611511"/>
                <a:gd name="connsiteY59" fmla="*/ 2369183 h 5744386"/>
                <a:gd name="connsiteX60" fmla="*/ 5111715 w 7611511"/>
                <a:gd name="connsiteY60" fmla="*/ 2394275 h 5744386"/>
                <a:gd name="connsiteX61" fmla="*/ 5070213 w 7611511"/>
                <a:gd name="connsiteY61" fmla="*/ 2405817 h 5744386"/>
                <a:gd name="connsiteX62" fmla="*/ 5028210 w 7611511"/>
                <a:gd name="connsiteY62" fmla="*/ 2413847 h 5744386"/>
                <a:gd name="connsiteX63" fmla="*/ 4946211 w 7611511"/>
                <a:gd name="connsiteY63" fmla="*/ 2428065 h 5744386"/>
                <a:gd name="connsiteX64" fmla="*/ 4868563 w 7611511"/>
                <a:gd name="connsiteY64" fmla="*/ 2433419 h 5744386"/>
                <a:gd name="connsiteX65" fmla="*/ 4833086 w 7611511"/>
                <a:gd name="connsiteY65" fmla="*/ 2436095 h 5744386"/>
                <a:gd name="connsiteX66" fmla="*/ 4807482 w 7611511"/>
                <a:gd name="connsiteY66" fmla="*/ 2437099 h 5744386"/>
                <a:gd name="connsiteX67" fmla="*/ 4697871 w 7611511"/>
                <a:gd name="connsiteY67" fmla="*/ 2441448 h 5744386"/>
                <a:gd name="connsiteX68" fmla="*/ 3996362 w 7611511"/>
                <a:gd name="connsiteY68" fmla="*/ 2468380 h 5744386"/>
                <a:gd name="connsiteX69" fmla="*/ 3966072 w 7611511"/>
                <a:gd name="connsiteY69" fmla="*/ 2469551 h 5744386"/>
                <a:gd name="connsiteX70" fmla="*/ 3910848 w 7611511"/>
                <a:gd name="connsiteY70" fmla="*/ 2474235 h 5744386"/>
                <a:gd name="connsiteX71" fmla="*/ 3750700 w 7611511"/>
                <a:gd name="connsiteY71" fmla="*/ 2515386 h 5744386"/>
                <a:gd name="connsiteX72" fmla="*/ 3709700 w 7611511"/>
                <a:gd name="connsiteY72" fmla="*/ 2533786 h 5744386"/>
                <a:gd name="connsiteX73" fmla="*/ 3689619 w 7611511"/>
                <a:gd name="connsiteY73" fmla="*/ 2542987 h 5744386"/>
                <a:gd name="connsiteX74" fmla="*/ 3671043 w 7611511"/>
                <a:gd name="connsiteY74" fmla="*/ 2554027 h 5744386"/>
                <a:gd name="connsiteX75" fmla="*/ 3636068 w 7611511"/>
                <a:gd name="connsiteY75" fmla="*/ 2574770 h 5744386"/>
                <a:gd name="connsiteX76" fmla="*/ 3606281 w 7611511"/>
                <a:gd name="connsiteY76" fmla="*/ 2596182 h 5744386"/>
                <a:gd name="connsiteX77" fmla="*/ 3592893 w 7611511"/>
                <a:gd name="connsiteY77" fmla="*/ 2605382 h 5744386"/>
                <a:gd name="connsiteX78" fmla="*/ 3581848 w 7611511"/>
                <a:gd name="connsiteY78" fmla="*/ 2615084 h 5744386"/>
                <a:gd name="connsiteX79" fmla="*/ 3563775 w 7611511"/>
                <a:gd name="connsiteY79" fmla="*/ 2630641 h 5744386"/>
                <a:gd name="connsiteX80" fmla="*/ 3551894 w 7611511"/>
                <a:gd name="connsiteY80" fmla="*/ 2640343 h 5744386"/>
                <a:gd name="connsiteX81" fmla="*/ 3548045 w 7611511"/>
                <a:gd name="connsiteY81" fmla="*/ 2644191 h 5744386"/>
                <a:gd name="connsiteX82" fmla="*/ 3533653 w 7611511"/>
                <a:gd name="connsiteY82" fmla="*/ 2659079 h 5744386"/>
                <a:gd name="connsiteX83" fmla="*/ 3496670 w 7611511"/>
                <a:gd name="connsiteY83" fmla="*/ 2699561 h 5744386"/>
                <a:gd name="connsiteX84" fmla="*/ 3407308 w 7611511"/>
                <a:gd name="connsiteY84" fmla="*/ 2838570 h 5744386"/>
                <a:gd name="connsiteX85" fmla="*/ 3389235 w 7611511"/>
                <a:gd name="connsiteY85" fmla="*/ 2879721 h 5744386"/>
                <a:gd name="connsiteX86" fmla="*/ 3374843 w 7611511"/>
                <a:gd name="connsiteY86" fmla="*/ 2920872 h 5744386"/>
                <a:gd name="connsiteX87" fmla="*/ 3364468 w 7611511"/>
                <a:gd name="connsiteY87" fmla="*/ 2960183 h 5744386"/>
                <a:gd name="connsiteX88" fmla="*/ 3356602 w 7611511"/>
                <a:gd name="connsiteY88" fmla="*/ 2995980 h 5744386"/>
                <a:gd name="connsiteX89" fmla="*/ 3351750 w 7611511"/>
                <a:gd name="connsiteY89" fmla="*/ 3026593 h 5744386"/>
                <a:gd name="connsiteX90" fmla="*/ 3349574 w 7611511"/>
                <a:gd name="connsiteY90" fmla="*/ 3039306 h 5744386"/>
                <a:gd name="connsiteX91" fmla="*/ 3348737 w 7611511"/>
                <a:gd name="connsiteY91" fmla="*/ 3046499 h 5744386"/>
                <a:gd name="connsiteX92" fmla="*/ 3348737 w 7611511"/>
                <a:gd name="connsiteY92" fmla="*/ 3054026 h 5744386"/>
                <a:gd name="connsiteX93" fmla="*/ 3345390 w 7611511"/>
                <a:gd name="connsiteY93" fmla="*/ 3083969 h 5744386"/>
                <a:gd name="connsiteX94" fmla="*/ 3306399 w 7611511"/>
                <a:gd name="connsiteY94" fmla="*/ 3433417 h 5744386"/>
                <a:gd name="connsiteX95" fmla="*/ 3230425 w 7611511"/>
                <a:gd name="connsiteY95" fmla="*/ 3739706 h 5744386"/>
                <a:gd name="connsiteX96" fmla="*/ 3188421 w 7611511"/>
                <a:gd name="connsiteY96" fmla="*/ 3835223 h 5744386"/>
                <a:gd name="connsiteX97" fmla="*/ 3170180 w 7611511"/>
                <a:gd name="connsiteY97" fmla="*/ 3870351 h 5744386"/>
                <a:gd name="connsiteX98" fmla="*/ 3151605 w 7611511"/>
                <a:gd name="connsiteY98" fmla="*/ 3905313 h 5744386"/>
                <a:gd name="connsiteX99" fmla="*/ 3095712 w 7611511"/>
                <a:gd name="connsiteY99" fmla="*/ 3993302 h 5744386"/>
                <a:gd name="connsiteX100" fmla="*/ 2883853 w 7611511"/>
                <a:gd name="connsiteY100" fmla="*/ 4227494 h 5744386"/>
                <a:gd name="connsiteX101" fmla="*/ 2748471 w 7611511"/>
                <a:gd name="connsiteY101" fmla="*/ 4327862 h 5744386"/>
                <a:gd name="connsiteX102" fmla="*/ 2681533 w 7611511"/>
                <a:gd name="connsiteY102" fmla="*/ 4367507 h 5744386"/>
                <a:gd name="connsiteX103" fmla="*/ 2619449 w 7611511"/>
                <a:gd name="connsiteY103" fmla="*/ 4399290 h 5744386"/>
                <a:gd name="connsiteX104" fmla="*/ 2523560 w 7611511"/>
                <a:gd name="connsiteY104" fmla="*/ 4440441 h 5744386"/>
                <a:gd name="connsiteX105" fmla="*/ 2496283 w 7611511"/>
                <a:gd name="connsiteY105" fmla="*/ 4450979 h 5744386"/>
                <a:gd name="connsiteX106" fmla="*/ 2486577 w 7611511"/>
                <a:gd name="connsiteY106" fmla="*/ 4454493 h 5744386"/>
                <a:gd name="connsiteX107" fmla="*/ 2448757 w 7611511"/>
                <a:gd name="connsiteY107" fmla="*/ 4466202 h 5744386"/>
                <a:gd name="connsiteX108" fmla="*/ 2348350 w 7611511"/>
                <a:gd name="connsiteY108" fmla="*/ 4492465 h 5744386"/>
                <a:gd name="connsiteX109" fmla="*/ 2314881 w 7611511"/>
                <a:gd name="connsiteY109" fmla="*/ 4499491 h 5744386"/>
                <a:gd name="connsiteX110" fmla="*/ 2298146 w 7611511"/>
                <a:gd name="connsiteY110" fmla="*/ 4503004 h 5744386"/>
                <a:gd name="connsiteX111" fmla="*/ 2283420 w 7611511"/>
                <a:gd name="connsiteY111" fmla="*/ 4505680 h 5744386"/>
                <a:gd name="connsiteX112" fmla="*/ 2225017 w 7611511"/>
                <a:gd name="connsiteY112" fmla="*/ 4515550 h 5744386"/>
                <a:gd name="connsiteX113" fmla="*/ 2098002 w 7611511"/>
                <a:gd name="connsiteY113" fmla="*/ 4537296 h 5744386"/>
                <a:gd name="connsiteX114" fmla="*/ 1750929 w 7611511"/>
                <a:gd name="connsiteY114" fmla="*/ 4596346 h 5744386"/>
                <a:gd name="connsiteX115" fmla="*/ 1058791 w 7611511"/>
                <a:gd name="connsiteY115" fmla="*/ 4714278 h 5744386"/>
                <a:gd name="connsiteX116" fmla="*/ 712722 w 7611511"/>
                <a:gd name="connsiteY116" fmla="*/ 4773328 h 5744386"/>
                <a:gd name="connsiteX117" fmla="*/ 648127 w 7611511"/>
                <a:gd name="connsiteY117" fmla="*/ 4784201 h 5744386"/>
                <a:gd name="connsiteX118" fmla="*/ 616833 w 7611511"/>
                <a:gd name="connsiteY118" fmla="*/ 4789554 h 5744386"/>
                <a:gd name="connsiteX119" fmla="*/ 595748 w 7611511"/>
                <a:gd name="connsiteY119" fmla="*/ 4794238 h 5744386"/>
                <a:gd name="connsiteX120" fmla="*/ 520777 w 7611511"/>
                <a:gd name="connsiteY120" fmla="*/ 4813809 h 5744386"/>
                <a:gd name="connsiteX121" fmla="*/ 470574 w 7611511"/>
                <a:gd name="connsiteY121" fmla="*/ 4833549 h 5744386"/>
                <a:gd name="connsiteX122" fmla="*/ 450660 w 7611511"/>
                <a:gd name="connsiteY122" fmla="*/ 4842247 h 5744386"/>
                <a:gd name="connsiteX123" fmla="*/ 431750 w 7611511"/>
                <a:gd name="connsiteY123" fmla="*/ 4850778 h 5744386"/>
                <a:gd name="connsiteX124" fmla="*/ 384391 w 7611511"/>
                <a:gd name="connsiteY124" fmla="*/ 4878045 h 5744386"/>
                <a:gd name="connsiteX125" fmla="*/ 256372 w 7611511"/>
                <a:gd name="connsiteY125" fmla="*/ 4983264 h 5744386"/>
                <a:gd name="connsiteX126" fmla="*/ 159312 w 7611511"/>
                <a:gd name="connsiteY126" fmla="*/ 5117087 h 5744386"/>
                <a:gd name="connsiteX127" fmla="*/ 135382 w 7611511"/>
                <a:gd name="connsiteY127" fmla="*/ 5166100 h 5744386"/>
                <a:gd name="connsiteX128" fmla="*/ 127349 w 7611511"/>
                <a:gd name="connsiteY128" fmla="*/ 5185338 h 5744386"/>
                <a:gd name="connsiteX129" fmla="*/ 125341 w 7611511"/>
                <a:gd name="connsiteY129" fmla="*/ 5190189 h 5744386"/>
                <a:gd name="connsiteX130" fmla="*/ 119986 w 7611511"/>
                <a:gd name="connsiteY130" fmla="*/ 5204575 h 5744386"/>
                <a:gd name="connsiteX131" fmla="*/ 112958 w 7611511"/>
                <a:gd name="connsiteY131" fmla="*/ 5226990 h 5744386"/>
                <a:gd name="connsiteX132" fmla="*/ 104256 w 7611511"/>
                <a:gd name="connsiteY132" fmla="*/ 5256599 h 5744386"/>
                <a:gd name="connsiteX133" fmla="*/ 95052 w 7611511"/>
                <a:gd name="connsiteY133" fmla="*/ 5292731 h 5744386"/>
                <a:gd name="connsiteX134" fmla="*/ 82836 w 7611511"/>
                <a:gd name="connsiteY134" fmla="*/ 5350777 h 5744386"/>
                <a:gd name="connsiteX135" fmla="*/ 56395 w 7611511"/>
                <a:gd name="connsiteY135" fmla="*/ 5476739 h 5744386"/>
                <a:gd name="connsiteX136" fmla="*/ 0 w 7611511"/>
                <a:gd name="connsiteY136" fmla="*/ 5744386 h 5744386"/>
                <a:gd name="connsiteX137" fmla="*/ 124672 w 7611511"/>
                <a:gd name="connsiteY137" fmla="*/ 5744386 h 5744386"/>
                <a:gd name="connsiteX138" fmla="*/ 174875 w 7611511"/>
                <a:gd name="connsiteY138" fmla="*/ 5501664 h 5744386"/>
                <a:gd name="connsiteX139" fmla="*/ 201483 w 7611511"/>
                <a:gd name="connsiteY139" fmla="*/ 5375702 h 5744386"/>
                <a:gd name="connsiteX140" fmla="*/ 213699 w 7611511"/>
                <a:gd name="connsiteY140" fmla="*/ 5317656 h 5744386"/>
                <a:gd name="connsiteX141" fmla="*/ 221230 w 7611511"/>
                <a:gd name="connsiteY141" fmla="*/ 5288047 h 5744386"/>
                <a:gd name="connsiteX142" fmla="*/ 228426 w 7611511"/>
                <a:gd name="connsiteY142" fmla="*/ 5264126 h 5744386"/>
                <a:gd name="connsiteX143" fmla="*/ 234283 w 7611511"/>
                <a:gd name="connsiteY143" fmla="*/ 5245726 h 5744386"/>
                <a:gd name="connsiteX144" fmla="*/ 240474 w 7611511"/>
                <a:gd name="connsiteY144" fmla="*/ 5230169 h 5744386"/>
                <a:gd name="connsiteX145" fmla="*/ 247001 w 7611511"/>
                <a:gd name="connsiteY145" fmla="*/ 5214612 h 5744386"/>
                <a:gd name="connsiteX146" fmla="*/ 266580 w 7611511"/>
                <a:gd name="connsiteY146" fmla="*/ 5175468 h 5744386"/>
                <a:gd name="connsiteX147" fmla="*/ 345232 w 7611511"/>
                <a:gd name="connsiteY147" fmla="*/ 5066904 h 5744386"/>
                <a:gd name="connsiteX148" fmla="*/ 448986 w 7611511"/>
                <a:gd name="connsiteY148" fmla="*/ 4981758 h 5744386"/>
                <a:gd name="connsiteX149" fmla="*/ 487308 w 7611511"/>
                <a:gd name="connsiteY149" fmla="*/ 4959677 h 5744386"/>
                <a:gd name="connsiteX150" fmla="*/ 502704 w 7611511"/>
                <a:gd name="connsiteY150" fmla="*/ 4952652 h 5744386"/>
                <a:gd name="connsiteX151" fmla="*/ 517932 w 7611511"/>
                <a:gd name="connsiteY151" fmla="*/ 4945459 h 5744386"/>
                <a:gd name="connsiteX152" fmla="*/ 559099 w 7611511"/>
                <a:gd name="connsiteY152" fmla="*/ 4928731 h 5744386"/>
                <a:gd name="connsiteX153" fmla="*/ 619845 w 7611511"/>
                <a:gd name="connsiteY153" fmla="*/ 4913006 h 5744386"/>
                <a:gd name="connsiteX154" fmla="*/ 636580 w 7611511"/>
                <a:gd name="connsiteY154" fmla="*/ 4909159 h 5744386"/>
                <a:gd name="connsiteX155" fmla="*/ 667873 w 7611511"/>
                <a:gd name="connsiteY155" fmla="*/ 4903806 h 5744386"/>
                <a:gd name="connsiteX156" fmla="*/ 732468 w 7611511"/>
                <a:gd name="connsiteY156" fmla="*/ 4892933 h 5744386"/>
                <a:gd name="connsiteX157" fmla="*/ 1078537 w 7611511"/>
                <a:gd name="connsiteY157" fmla="*/ 4833883 h 5744386"/>
                <a:gd name="connsiteX158" fmla="*/ 1770508 w 7611511"/>
                <a:gd name="connsiteY158" fmla="*/ 4715951 h 5744386"/>
                <a:gd name="connsiteX159" fmla="*/ 2117414 w 7611511"/>
                <a:gd name="connsiteY159" fmla="*/ 4658239 h 5744386"/>
                <a:gd name="connsiteX160" fmla="*/ 2244429 w 7611511"/>
                <a:gd name="connsiteY160" fmla="*/ 4636493 h 5744386"/>
                <a:gd name="connsiteX161" fmla="*/ 2303000 w 7611511"/>
                <a:gd name="connsiteY161" fmla="*/ 4626623 h 5744386"/>
                <a:gd name="connsiteX162" fmla="*/ 2309861 w 7611511"/>
                <a:gd name="connsiteY162" fmla="*/ 4625453 h 5744386"/>
                <a:gd name="connsiteX163" fmla="*/ 2318061 w 7611511"/>
                <a:gd name="connsiteY163" fmla="*/ 4623947 h 5744386"/>
                <a:gd name="connsiteX164" fmla="*/ 2337138 w 7611511"/>
                <a:gd name="connsiteY164" fmla="*/ 4619932 h 5744386"/>
                <a:gd name="connsiteX165" fmla="*/ 2373284 w 7611511"/>
                <a:gd name="connsiteY165" fmla="*/ 4612405 h 5744386"/>
                <a:gd name="connsiteX166" fmla="*/ 2484234 w 7611511"/>
                <a:gd name="connsiteY166" fmla="*/ 4583465 h 5744386"/>
                <a:gd name="connsiteX167" fmla="*/ 2525735 w 7611511"/>
                <a:gd name="connsiteY167" fmla="*/ 4570585 h 5744386"/>
                <a:gd name="connsiteX168" fmla="*/ 2536446 w 7611511"/>
                <a:gd name="connsiteY168" fmla="*/ 4566737 h 5744386"/>
                <a:gd name="connsiteX169" fmla="*/ 2566400 w 7611511"/>
                <a:gd name="connsiteY169" fmla="*/ 4555195 h 5744386"/>
                <a:gd name="connsiteX170" fmla="*/ 2671827 w 7611511"/>
                <a:gd name="connsiteY170" fmla="*/ 4509862 h 5744386"/>
                <a:gd name="connsiteX171" fmla="*/ 2740272 w 7611511"/>
                <a:gd name="connsiteY171" fmla="*/ 4475068 h 5744386"/>
                <a:gd name="connsiteX172" fmla="*/ 2813736 w 7611511"/>
                <a:gd name="connsiteY172" fmla="*/ 4431240 h 5744386"/>
                <a:gd name="connsiteX173" fmla="*/ 2962673 w 7611511"/>
                <a:gd name="connsiteY173" fmla="*/ 4320334 h 5744386"/>
                <a:gd name="connsiteX174" fmla="*/ 3195115 w 7611511"/>
                <a:gd name="connsiteY174" fmla="*/ 4062891 h 5744386"/>
                <a:gd name="connsiteX175" fmla="*/ 3256530 w 7611511"/>
                <a:gd name="connsiteY175" fmla="*/ 3966035 h 5744386"/>
                <a:gd name="connsiteX176" fmla="*/ 3277114 w 7611511"/>
                <a:gd name="connsiteY176" fmla="*/ 3927728 h 5744386"/>
                <a:gd name="connsiteX177" fmla="*/ 3297195 w 7611511"/>
                <a:gd name="connsiteY177" fmla="*/ 3889087 h 5744386"/>
                <a:gd name="connsiteX178" fmla="*/ 3343382 w 7611511"/>
                <a:gd name="connsiteY178" fmla="*/ 3784035 h 5744386"/>
                <a:gd name="connsiteX179" fmla="*/ 3427055 w 7611511"/>
                <a:gd name="connsiteY179" fmla="*/ 3447301 h 5744386"/>
                <a:gd name="connsiteX180" fmla="*/ 3466046 w 7611511"/>
                <a:gd name="connsiteY180" fmla="*/ 3097352 h 5744386"/>
                <a:gd name="connsiteX181" fmla="*/ 3469393 w 7611511"/>
                <a:gd name="connsiteY181" fmla="*/ 3067409 h 5744386"/>
                <a:gd name="connsiteX182" fmla="*/ 3469393 w 7611511"/>
                <a:gd name="connsiteY182" fmla="*/ 3059881 h 5744386"/>
                <a:gd name="connsiteX183" fmla="*/ 3470397 w 7611511"/>
                <a:gd name="connsiteY183" fmla="*/ 3053190 h 5744386"/>
                <a:gd name="connsiteX184" fmla="*/ 3472238 w 7611511"/>
                <a:gd name="connsiteY184" fmla="*/ 3042819 h 5744386"/>
                <a:gd name="connsiteX185" fmla="*/ 3476087 w 7611511"/>
                <a:gd name="connsiteY185" fmla="*/ 3017894 h 5744386"/>
                <a:gd name="connsiteX186" fmla="*/ 3482613 w 7611511"/>
                <a:gd name="connsiteY186" fmla="*/ 2989122 h 5744386"/>
                <a:gd name="connsiteX187" fmla="*/ 3490813 w 7611511"/>
                <a:gd name="connsiteY187" fmla="*/ 2957171 h 5744386"/>
                <a:gd name="connsiteX188" fmla="*/ 3502527 w 7611511"/>
                <a:gd name="connsiteY188" fmla="*/ 2923715 h 5744386"/>
                <a:gd name="connsiteX189" fmla="*/ 3517254 w 7611511"/>
                <a:gd name="connsiteY189" fmla="*/ 2890259 h 5744386"/>
                <a:gd name="connsiteX190" fmla="*/ 3589547 w 7611511"/>
                <a:gd name="connsiteY190" fmla="*/ 2777513 h 5744386"/>
                <a:gd name="connsiteX191" fmla="*/ 3619501 w 7611511"/>
                <a:gd name="connsiteY191" fmla="*/ 2744057 h 5744386"/>
                <a:gd name="connsiteX192" fmla="*/ 3631215 w 7611511"/>
                <a:gd name="connsiteY192" fmla="*/ 2731846 h 5744386"/>
                <a:gd name="connsiteX193" fmla="*/ 3634227 w 7611511"/>
                <a:gd name="connsiteY193" fmla="*/ 2728835 h 5744386"/>
                <a:gd name="connsiteX194" fmla="*/ 3643934 w 7611511"/>
                <a:gd name="connsiteY194" fmla="*/ 2720972 h 5744386"/>
                <a:gd name="connsiteX195" fmla="*/ 3658660 w 7611511"/>
                <a:gd name="connsiteY195" fmla="*/ 2708259 h 5744386"/>
                <a:gd name="connsiteX196" fmla="*/ 3667529 w 7611511"/>
                <a:gd name="connsiteY196" fmla="*/ 2700397 h 5744386"/>
                <a:gd name="connsiteX197" fmla="*/ 3678407 w 7611511"/>
                <a:gd name="connsiteY197" fmla="*/ 2693037 h 5744386"/>
                <a:gd name="connsiteX198" fmla="*/ 3702504 w 7611511"/>
                <a:gd name="connsiteY198" fmla="*/ 2676309 h 5744386"/>
                <a:gd name="connsiteX199" fmla="*/ 3730953 w 7611511"/>
                <a:gd name="connsiteY199" fmla="*/ 2659581 h 5744386"/>
                <a:gd name="connsiteX200" fmla="*/ 3746014 w 7611511"/>
                <a:gd name="connsiteY200" fmla="*/ 2650715 h 5744386"/>
                <a:gd name="connsiteX201" fmla="*/ 3762749 w 7611511"/>
                <a:gd name="connsiteY201" fmla="*/ 2643355 h 5744386"/>
                <a:gd name="connsiteX202" fmla="*/ 3796218 w 7611511"/>
                <a:gd name="connsiteY202" fmla="*/ 2628467 h 5744386"/>
                <a:gd name="connsiteX203" fmla="*/ 3925910 w 7611511"/>
                <a:gd name="connsiteY203" fmla="*/ 2595011 h 5744386"/>
                <a:gd name="connsiteX204" fmla="*/ 3971260 w 7611511"/>
                <a:gd name="connsiteY204" fmla="*/ 2591163 h 5744386"/>
                <a:gd name="connsiteX205" fmla="*/ 4001382 w 7611511"/>
                <a:gd name="connsiteY205" fmla="*/ 2589992 h 5744386"/>
                <a:gd name="connsiteX206" fmla="*/ 4702892 w 7611511"/>
                <a:gd name="connsiteY206" fmla="*/ 2562893 h 5744386"/>
                <a:gd name="connsiteX207" fmla="*/ 4812502 w 7611511"/>
                <a:gd name="connsiteY207" fmla="*/ 2558711 h 5744386"/>
                <a:gd name="connsiteX208" fmla="*/ 4838106 w 7611511"/>
                <a:gd name="connsiteY208" fmla="*/ 2557707 h 5744386"/>
                <a:gd name="connsiteX209" fmla="*/ 4876930 w 7611511"/>
                <a:gd name="connsiteY209" fmla="*/ 2554864 h 5744386"/>
                <a:gd name="connsiteX210" fmla="*/ 4961941 w 7611511"/>
                <a:gd name="connsiteY210" fmla="*/ 2547169 h 5744386"/>
                <a:gd name="connsiteX211" fmla="*/ 5051973 w 7611511"/>
                <a:gd name="connsiteY211" fmla="*/ 2531612 h 5744386"/>
                <a:gd name="connsiteX212" fmla="*/ 5098160 w 7611511"/>
                <a:gd name="connsiteY212" fmla="*/ 2522579 h 5744386"/>
                <a:gd name="connsiteX213" fmla="*/ 5144013 w 7611511"/>
                <a:gd name="connsiteY213" fmla="*/ 2509866 h 5744386"/>
                <a:gd name="connsiteX214" fmla="*/ 5234379 w 7611511"/>
                <a:gd name="connsiteY214" fmla="*/ 2482431 h 5744386"/>
                <a:gd name="connsiteX215" fmla="*/ 5319725 w 7611511"/>
                <a:gd name="connsiteY215" fmla="*/ 2448975 h 5744386"/>
                <a:gd name="connsiteX216" fmla="*/ 5397038 w 7611511"/>
                <a:gd name="connsiteY216" fmla="*/ 2412341 h 5744386"/>
                <a:gd name="connsiteX217" fmla="*/ 5464813 w 7611511"/>
                <a:gd name="connsiteY217" fmla="*/ 2376376 h 5744386"/>
                <a:gd name="connsiteX218" fmla="*/ 5561538 w 7611511"/>
                <a:gd name="connsiteY218" fmla="*/ 2314817 h 5744386"/>
                <a:gd name="connsiteX219" fmla="*/ 5596179 w 7611511"/>
                <a:gd name="connsiteY219" fmla="*/ 2288554 h 5744386"/>
                <a:gd name="connsiteX220" fmla="*/ 5630652 w 7611511"/>
                <a:gd name="connsiteY220" fmla="*/ 2261957 h 5744386"/>
                <a:gd name="connsiteX221" fmla="*/ 5669308 w 7611511"/>
                <a:gd name="connsiteY221" fmla="*/ 2230508 h 5744386"/>
                <a:gd name="connsiteX222" fmla="*/ 5716667 w 7611511"/>
                <a:gd name="connsiteY222" fmla="*/ 2186514 h 5744386"/>
                <a:gd name="connsiteX223" fmla="*/ 5827449 w 7611511"/>
                <a:gd name="connsiteY223" fmla="*/ 2068581 h 5744386"/>
                <a:gd name="connsiteX224" fmla="*/ 5882840 w 7611511"/>
                <a:gd name="connsiteY224" fmla="*/ 1995982 h 5744386"/>
                <a:gd name="connsiteX225" fmla="*/ 5910285 w 7611511"/>
                <a:gd name="connsiteY225" fmla="*/ 1957842 h 5744386"/>
                <a:gd name="connsiteX226" fmla="*/ 5935052 w 7611511"/>
                <a:gd name="connsiteY226" fmla="*/ 1917528 h 5744386"/>
                <a:gd name="connsiteX227" fmla="*/ 5959484 w 7611511"/>
                <a:gd name="connsiteY227" fmla="*/ 1876879 h 5744386"/>
                <a:gd name="connsiteX228" fmla="*/ 5982243 w 7611511"/>
                <a:gd name="connsiteY228" fmla="*/ 1835728 h 5744386"/>
                <a:gd name="connsiteX229" fmla="*/ 6021904 w 7611511"/>
                <a:gd name="connsiteY229" fmla="*/ 1753259 h 5744386"/>
                <a:gd name="connsiteX230" fmla="*/ 6038638 w 7611511"/>
                <a:gd name="connsiteY230" fmla="*/ 1712945 h 5744386"/>
                <a:gd name="connsiteX231" fmla="*/ 6053364 w 7611511"/>
                <a:gd name="connsiteY231" fmla="*/ 1673634 h 5744386"/>
                <a:gd name="connsiteX232" fmla="*/ 6066752 w 7611511"/>
                <a:gd name="connsiteY232" fmla="*/ 1636331 h 5744386"/>
                <a:gd name="connsiteX233" fmla="*/ 6078131 w 7611511"/>
                <a:gd name="connsiteY233" fmla="*/ 1601035 h 5744386"/>
                <a:gd name="connsiteX234" fmla="*/ 6107082 w 7611511"/>
                <a:gd name="connsiteY234" fmla="*/ 1489961 h 5744386"/>
                <a:gd name="connsiteX235" fmla="*/ 6114445 w 7611511"/>
                <a:gd name="connsiteY235" fmla="*/ 1446970 h 5744386"/>
                <a:gd name="connsiteX236" fmla="*/ 6121474 w 7611511"/>
                <a:gd name="connsiteY236" fmla="*/ 1403979 h 5744386"/>
                <a:gd name="connsiteX237" fmla="*/ 6128335 w 7611511"/>
                <a:gd name="connsiteY237" fmla="*/ 1353795 h 5744386"/>
                <a:gd name="connsiteX238" fmla="*/ 6132853 w 7611511"/>
                <a:gd name="connsiteY238" fmla="*/ 1289392 h 5744386"/>
                <a:gd name="connsiteX239" fmla="*/ 6135029 w 7611511"/>
                <a:gd name="connsiteY239" fmla="*/ 1252591 h 5744386"/>
                <a:gd name="connsiteX240" fmla="*/ 6136033 w 7611511"/>
                <a:gd name="connsiteY240" fmla="*/ 1233186 h 5744386"/>
                <a:gd name="connsiteX241" fmla="*/ 6136033 w 7611511"/>
                <a:gd name="connsiteY241" fmla="*/ 1218131 h 5744386"/>
                <a:gd name="connsiteX242" fmla="*/ 6136870 w 7611511"/>
                <a:gd name="connsiteY242" fmla="*/ 1158747 h 5744386"/>
                <a:gd name="connsiteX243" fmla="*/ 6138710 w 7611511"/>
                <a:gd name="connsiteY243" fmla="*/ 1029941 h 5744386"/>
                <a:gd name="connsiteX244" fmla="*/ 6142392 w 7611511"/>
                <a:gd name="connsiteY244" fmla="*/ 788724 h 5744386"/>
                <a:gd name="connsiteX245" fmla="*/ 6142392 w 7611511"/>
                <a:gd name="connsiteY245" fmla="*/ 776680 h 5744386"/>
                <a:gd name="connsiteX246" fmla="*/ 6142392 w 7611511"/>
                <a:gd name="connsiteY246" fmla="*/ 766476 h 5744386"/>
                <a:gd name="connsiteX247" fmla="*/ 6143396 w 7611511"/>
                <a:gd name="connsiteY247" fmla="*/ 754599 h 5744386"/>
                <a:gd name="connsiteX248" fmla="*/ 6144735 w 7611511"/>
                <a:gd name="connsiteY248" fmla="*/ 735195 h 5744386"/>
                <a:gd name="connsiteX249" fmla="*/ 6145571 w 7611511"/>
                <a:gd name="connsiteY249" fmla="*/ 718467 h 5744386"/>
                <a:gd name="connsiteX250" fmla="*/ 6148416 w 7611511"/>
                <a:gd name="connsiteY250" fmla="*/ 701739 h 5744386"/>
                <a:gd name="connsiteX251" fmla="*/ 6156449 w 7611511"/>
                <a:gd name="connsiteY251" fmla="*/ 658246 h 5744386"/>
                <a:gd name="connsiteX252" fmla="*/ 6163142 w 7611511"/>
                <a:gd name="connsiteY252" fmla="*/ 629641 h 5744386"/>
                <a:gd name="connsiteX253" fmla="*/ 6174020 w 7611511"/>
                <a:gd name="connsiteY253" fmla="*/ 598527 h 5744386"/>
                <a:gd name="connsiteX254" fmla="*/ 6179710 w 7611511"/>
                <a:gd name="connsiteY254" fmla="*/ 581799 h 5744386"/>
                <a:gd name="connsiteX255" fmla="*/ 6187240 w 7611511"/>
                <a:gd name="connsiteY255" fmla="*/ 565071 h 5744386"/>
                <a:gd name="connsiteX256" fmla="*/ 6202971 w 7611511"/>
                <a:gd name="connsiteY256" fmla="*/ 531615 h 5744386"/>
                <a:gd name="connsiteX257" fmla="*/ 6280284 w 7611511"/>
                <a:gd name="connsiteY257" fmla="*/ 421880 h 5744386"/>
                <a:gd name="connsiteX258" fmla="*/ 6297018 w 7611511"/>
                <a:gd name="connsiteY258" fmla="*/ 403981 h 5744386"/>
                <a:gd name="connsiteX259" fmla="*/ 6304047 w 7611511"/>
                <a:gd name="connsiteY259" fmla="*/ 396118 h 5744386"/>
                <a:gd name="connsiteX260" fmla="*/ 6310908 w 7611511"/>
                <a:gd name="connsiteY260" fmla="*/ 390431 h 5744386"/>
                <a:gd name="connsiteX261" fmla="*/ 6323793 w 7611511"/>
                <a:gd name="connsiteY261" fmla="*/ 379558 h 5744386"/>
                <a:gd name="connsiteX262" fmla="*/ 6336344 w 7611511"/>
                <a:gd name="connsiteY262" fmla="*/ 368350 h 5744386"/>
                <a:gd name="connsiteX263" fmla="*/ 6371989 w 7611511"/>
                <a:gd name="connsiteY263" fmla="*/ 342087 h 5744386"/>
                <a:gd name="connsiteX264" fmla="*/ 6397258 w 7611511"/>
                <a:gd name="connsiteY264" fmla="*/ 326697 h 5744386"/>
                <a:gd name="connsiteX265" fmla="*/ 6426041 w 7611511"/>
                <a:gd name="connsiteY265" fmla="*/ 309969 h 5744386"/>
                <a:gd name="connsiteX266" fmla="*/ 6457669 w 7611511"/>
                <a:gd name="connsiteY266" fmla="*/ 294412 h 5744386"/>
                <a:gd name="connsiteX267" fmla="*/ 6491138 w 7611511"/>
                <a:gd name="connsiteY267" fmla="*/ 281866 h 5744386"/>
                <a:gd name="connsiteX268" fmla="*/ 6499673 w 7611511"/>
                <a:gd name="connsiteY268" fmla="*/ 278353 h 5744386"/>
                <a:gd name="connsiteX269" fmla="*/ 6508542 w 7611511"/>
                <a:gd name="connsiteY269" fmla="*/ 276179 h 5744386"/>
                <a:gd name="connsiteX270" fmla="*/ 6526113 w 7611511"/>
                <a:gd name="connsiteY270" fmla="*/ 271495 h 5744386"/>
                <a:gd name="connsiteX271" fmla="*/ 6542848 w 7611511"/>
                <a:gd name="connsiteY271" fmla="*/ 266309 h 5744386"/>
                <a:gd name="connsiteX272" fmla="*/ 6559582 w 7611511"/>
                <a:gd name="connsiteY272" fmla="*/ 263298 h 5744386"/>
                <a:gd name="connsiteX273" fmla="*/ 6593051 w 7611511"/>
                <a:gd name="connsiteY273" fmla="*/ 256942 h 5744386"/>
                <a:gd name="connsiteX274" fmla="*/ 6645598 w 7611511"/>
                <a:gd name="connsiteY274" fmla="*/ 249916 h 5744386"/>
                <a:gd name="connsiteX275" fmla="*/ 6754372 w 7611511"/>
                <a:gd name="connsiteY275" fmla="*/ 235195 h 5744386"/>
                <a:gd name="connsiteX276" fmla="*/ 7450191 w 7611511"/>
                <a:gd name="connsiteY276" fmla="*/ 141686 h 5744386"/>
                <a:gd name="connsiteX277" fmla="*/ 7611512 w 7611511"/>
                <a:gd name="connsiteY277" fmla="*/ 120107 h 5744386"/>
                <a:gd name="connsiteX278" fmla="*/ 7611512 w 7611511"/>
                <a:gd name="connsiteY278" fmla="*/ 0 h 574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7611511" h="5744386">
                  <a:moveTo>
                    <a:pt x="7436470" y="24590"/>
                  </a:moveTo>
                  <a:lnTo>
                    <a:pt x="6740649" y="118267"/>
                  </a:lnTo>
                  <a:lnTo>
                    <a:pt x="6631875" y="132820"/>
                  </a:lnTo>
                  <a:lnTo>
                    <a:pt x="6579329" y="139846"/>
                  </a:lnTo>
                  <a:cubicBezTo>
                    <a:pt x="6566276" y="142522"/>
                    <a:pt x="6552889" y="145032"/>
                    <a:pt x="6538832" y="147373"/>
                  </a:cubicBezTo>
                  <a:cubicBezTo>
                    <a:pt x="6531970" y="148879"/>
                    <a:pt x="6524775" y="149381"/>
                    <a:pt x="6517579" y="151388"/>
                  </a:cubicBezTo>
                  <a:lnTo>
                    <a:pt x="6496493" y="157410"/>
                  </a:lnTo>
                  <a:lnTo>
                    <a:pt x="6474739" y="163432"/>
                  </a:lnTo>
                  <a:lnTo>
                    <a:pt x="6463861" y="166276"/>
                  </a:lnTo>
                  <a:lnTo>
                    <a:pt x="6453319" y="170458"/>
                  </a:lnTo>
                  <a:cubicBezTo>
                    <a:pt x="6401090" y="188650"/>
                    <a:pt x="6351389" y="213380"/>
                    <a:pt x="6305385" y="244061"/>
                  </a:cubicBezTo>
                  <a:cubicBezTo>
                    <a:pt x="6287480" y="257778"/>
                    <a:pt x="6271916" y="267982"/>
                    <a:pt x="6261374" y="276513"/>
                  </a:cubicBezTo>
                  <a:lnTo>
                    <a:pt x="6245811" y="290230"/>
                  </a:lnTo>
                  <a:lnTo>
                    <a:pt x="6230080" y="303780"/>
                  </a:lnTo>
                  <a:cubicBezTo>
                    <a:pt x="6227570" y="305955"/>
                    <a:pt x="6224558" y="308129"/>
                    <a:pt x="6221713" y="310973"/>
                  </a:cubicBezTo>
                  <a:lnTo>
                    <a:pt x="6212844" y="320341"/>
                  </a:lnTo>
                  <a:lnTo>
                    <a:pt x="6190587" y="342422"/>
                  </a:lnTo>
                  <a:cubicBezTo>
                    <a:pt x="6153001" y="383156"/>
                    <a:pt x="6120922" y="428656"/>
                    <a:pt x="6095200" y="477751"/>
                  </a:cubicBezTo>
                  <a:cubicBezTo>
                    <a:pt x="6087787" y="490774"/>
                    <a:pt x="6081311" y="504302"/>
                    <a:pt x="6075789" y="518233"/>
                  </a:cubicBezTo>
                  <a:lnTo>
                    <a:pt x="6066585" y="538306"/>
                  </a:lnTo>
                  <a:cubicBezTo>
                    <a:pt x="6063572" y="544997"/>
                    <a:pt x="6061899" y="552023"/>
                    <a:pt x="6059389" y="558547"/>
                  </a:cubicBezTo>
                  <a:cubicBezTo>
                    <a:pt x="6054871" y="571930"/>
                    <a:pt x="6050352" y="584810"/>
                    <a:pt x="6046168" y="597021"/>
                  </a:cubicBezTo>
                  <a:cubicBezTo>
                    <a:pt x="6041985" y="609233"/>
                    <a:pt x="6040311" y="621612"/>
                    <a:pt x="6037634" y="632485"/>
                  </a:cubicBezTo>
                  <a:cubicBezTo>
                    <a:pt x="6033166" y="650150"/>
                    <a:pt x="6029869" y="668087"/>
                    <a:pt x="6027760" y="686182"/>
                  </a:cubicBezTo>
                  <a:lnTo>
                    <a:pt x="6024414" y="706590"/>
                  </a:lnTo>
                  <a:cubicBezTo>
                    <a:pt x="6024196" y="708423"/>
                    <a:pt x="6024196" y="710277"/>
                    <a:pt x="6024414" y="712110"/>
                  </a:cubicBezTo>
                  <a:cubicBezTo>
                    <a:pt x="6024414" y="715623"/>
                    <a:pt x="6024414" y="720809"/>
                    <a:pt x="6023577" y="727500"/>
                  </a:cubicBezTo>
                  <a:cubicBezTo>
                    <a:pt x="6022740" y="734191"/>
                    <a:pt x="6023577" y="742053"/>
                    <a:pt x="6022238" y="751253"/>
                  </a:cubicBezTo>
                  <a:cubicBezTo>
                    <a:pt x="6022238" y="755937"/>
                    <a:pt x="6021402" y="760788"/>
                    <a:pt x="6021067" y="765974"/>
                  </a:cubicBezTo>
                  <a:cubicBezTo>
                    <a:pt x="6020732" y="771160"/>
                    <a:pt x="6021067" y="780862"/>
                    <a:pt x="6021067" y="788557"/>
                  </a:cubicBezTo>
                  <a:cubicBezTo>
                    <a:pt x="6020230" y="854465"/>
                    <a:pt x="6018891" y="942120"/>
                    <a:pt x="6017553" y="1029774"/>
                  </a:cubicBezTo>
                  <a:cubicBezTo>
                    <a:pt x="6017553" y="1073769"/>
                    <a:pt x="6016214" y="1117596"/>
                    <a:pt x="6015712" y="1158747"/>
                  </a:cubicBezTo>
                  <a:cubicBezTo>
                    <a:pt x="6015712" y="1179155"/>
                    <a:pt x="6015712" y="1199061"/>
                    <a:pt x="6015712" y="1217964"/>
                  </a:cubicBezTo>
                  <a:cubicBezTo>
                    <a:pt x="6015712" y="1222982"/>
                    <a:pt x="6015712" y="1226495"/>
                    <a:pt x="6015712" y="1232685"/>
                  </a:cubicBezTo>
                  <a:cubicBezTo>
                    <a:pt x="6015712" y="1238874"/>
                    <a:pt x="6015712" y="1244561"/>
                    <a:pt x="6014875" y="1250416"/>
                  </a:cubicBezTo>
                  <a:cubicBezTo>
                    <a:pt x="6014875" y="1261958"/>
                    <a:pt x="6013537" y="1273166"/>
                    <a:pt x="6012867" y="1283872"/>
                  </a:cubicBezTo>
                  <a:cubicBezTo>
                    <a:pt x="6011361" y="1305284"/>
                    <a:pt x="6010022" y="1325023"/>
                    <a:pt x="6008851" y="1342420"/>
                  </a:cubicBezTo>
                  <a:cubicBezTo>
                    <a:pt x="6007679" y="1359817"/>
                    <a:pt x="6004165" y="1375876"/>
                    <a:pt x="6002492" y="1387418"/>
                  </a:cubicBezTo>
                  <a:cubicBezTo>
                    <a:pt x="5998475" y="1412343"/>
                    <a:pt x="5996133" y="1426562"/>
                    <a:pt x="5996133" y="1426562"/>
                  </a:cubicBezTo>
                  <a:lnTo>
                    <a:pt x="5989439" y="1465538"/>
                  </a:lnTo>
                  <a:cubicBezTo>
                    <a:pt x="5983582" y="1489961"/>
                    <a:pt x="5974545" y="1524922"/>
                    <a:pt x="5963166" y="1565906"/>
                  </a:cubicBezTo>
                  <a:cubicBezTo>
                    <a:pt x="5960387" y="1576829"/>
                    <a:pt x="5956923" y="1587552"/>
                    <a:pt x="5952790" y="1598023"/>
                  </a:cubicBezTo>
                  <a:cubicBezTo>
                    <a:pt x="5948941" y="1608897"/>
                    <a:pt x="5944758" y="1620272"/>
                    <a:pt x="5940574" y="1631479"/>
                  </a:cubicBezTo>
                  <a:lnTo>
                    <a:pt x="5927187" y="1667277"/>
                  </a:lnTo>
                  <a:cubicBezTo>
                    <a:pt x="5922785" y="1679756"/>
                    <a:pt x="5917698" y="1691985"/>
                    <a:pt x="5911958" y="1703912"/>
                  </a:cubicBezTo>
                  <a:cubicBezTo>
                    <a:pt x="5900244" y="1728167"/>
                    <a:pt x="5888195" y="1754095"/>
                    <a:pt x="5875812" y="1778853"/>
                  </a:cubicBezTo>
                  <a:cubicBezTo>
                    <a:pt x="5869553" y="1791700"/>
                    <a:pt x="5862625" y="1804196"/>
                    <a:pt x="5855061" y="1816324"/>
                  </a:cubicBezTo>
                  <a:lnTo>
                    <a:pt x="5832971" y="1853292"/>
                  </a:lnTo>
                  <a:lnTo>
                    <a:pt x="5810380" y="1890094"/>
                  </a:lnTo>
                  <a:lnTo>
                    <a:pt x="5785278" y="1924554"/>
                  </a:lnTo>
                  <a:cubicBezTo>
                    <a:pt x="5768543" y="1947304"/>
                    <a:pt x="5752646" y="1970388"/>
                    <a:pt x="5735075" y="1991465"/>
                  </a:cubicBezTo>
                  <a:cubicBezTo>
                    <a:pt x="5703714" y="2029120"/>
                    <a:pt x="5670195" y="2064918"/>
                    <a:pt x="5634668" y="2098692"/>
                  </a:cubicBezTo>
                  <a:cubicBezTo>
                    <a:pt x="5617933" y="2113245"/>
                    <a:pt x="5604211" y="2126795"/>
                    <a:pt x="5591493" y="2138672"/>
                  </a:cubicBezTo>
                  <a:cubicBezTo>
                    <a:pt x="5578775" y="2150548"/>
                    <a:pt x="5565889" y="2159247"/>
                    <a:pt x="5556183" y="2167276"/>
                  </a:cubicBezTo>
                  <a:lnTo>
                    <a:pt x="5525057" y="2191532"/>
                  </a:lnTo>
                  <a:lnTo>
                    <a:pt x="5491421" y="2215955"/>
                  </a:lnTo>
                  <a:cubicBezTo>
                    <a:pt x="5470335" y="2229672"/>
                    <a:pt x="5440046" y="2249411"/>
                    <a:pt x="5403397" y="2271826"/>
                  </a:cubicBezTo>
                  <a:cubicBezTo>
                    <a:pt x="5384989" y="2283034"/>
                    <a:pt x="5363736" y="2293071"/>
                    <a:pt x="5341814" y="2305282"/>
                  </a:cubicBezTo>
                  <a:cubicBezTo>
                    <a:pt x="5318988" y="2317661"/>
                    <a:pt x="5295527" y="2328818"/>
                    <a:pt x="5271529" y="2338738"/>
                  </a:cubicBezTo>
                  <a:lnTo>
                    <a:pt x="5194049" y="2369183"/>
                  </a:lnTo>
                  <a:cubicBezTo>
                    <a:pt x="5167441" y="2378885"/>
                    <a:pt x="5139327" y="2385911"/>
                    <a:pt x="5111715" y="2394275"/>
                  </a:cubicBezTo>
                  <a:cubicBezTo>
                    <a:pt x="5097826" y="2398123"/>
                    <a:pt x="5084103" y="2402137"/>
                    <a:pt x="5070213" y="2405817"/>
                  </a:cubicBezTo>
                  <a:lnTo>
                    <a:pt x="5028210" y="2413847"/>
                  </a:lnTo>
                  <a:cubicBezTo>
                    <a:pt x="5000263" y="2418865"/>
                    <a:pt x="4972986" y="2424887"/>
                    <a:pt x="4946211" y="2428065"/>
                  </a:cubicBezTo>
                  <a:lnTo>
                    <a:pt x="4868563" y="2433419"/>
                  </a:lnTo>
                  <a:lnTo>
                    <a:pt x="4833086" y="2436095"/>
                  </a:lnTo>
                  <a:lnTo>
                    <a:pt x="4807482" y="2437099"/>
                  </a:lnTo>
                  <a:lnTo>
                    <a:pt x="4697871" y="2441448"/>
                  </a:lnTo>
                  <a:lnTo>
                    <a:pt x="3996362" y="2468380"/>
                  </a:lnTo>
                  <a:lnTo>
                    <a:pt x="3966072" y="2469551"/>
                  </a:lnTo>
                  <a:cubicBezTo>
                    <a:pt x="3951681" y="2470889"/>
                    <a:pt x="3933775" y="2472729"/>
                    <a:pt x="3910848" y="2474235"/>
                  </a:cubicBezTo>
                  <a:cubicBezTo>
                    <a:pt x="3855943" y="2481177"/>
                    <a:pt x="3802141" y="2494994"/>
                    <a:pt x="3750700" y="2515386"/>
                  </a:cubicBezTo>
                  <a:cubicBezTo>
                    <a:pt x="3736642" y="2520621"/>
                    <a:pt x="3722954" y="2526777"/>
                    <a:pt x="3709700" y="2533786"/>
                  </a:cubicBezTo>
                  <a:lnTo>
                    <a:pt x="3689619" y="2542987"/>
                  </a:lnTo>
                  <a:cubicBezTo>
                    <a:pt x="3683260" y="2546332"/>
                    <a:pt x="3677235" y="2550514"/>
                    <a:pt x="3671043" y="2554027"/>
                  </a:cubicBezTo>
                  <a:cubicBezTo>
                    <a:pt x="3658995" y="2561387"/>
                    <a:pt x="3646778" y="2567577"/>
                    <a:pt x="3636068" y="2574770"/>
                  </a:cubicBezTo>
                  <a:lnTo>
                    <a:pt x="3606281" y="2596182"/>
                  </a:lnTo>
                  <a:lnTo>
                    <a:pt x="3592893" y="2605382"/>
                  </a:lnTo>
                  <a:lnTo>
                    <a:pt x="3581848" y="2615084"/>
                  </a:lnTo>
                  <a:lnTo>
                    <a:pt x="3563775" y="2630641"/>
                  </a:lnTo>
                  <a:lnTo>
                    <a:pt x="3551894" y="2640343"/>
                  </a:lnTo>
                  <a:cubicBezTo>
                    <a:pt x="3550505" y="2641515"/>
                    <a:pt x="3549216" y="2642803"/>
                    <a:pt x="3548045" y="2644191"/>
                  </a:cubicBezTo>
                  <a:cubicBezTo>
                    <a:pt x="3548045" y="2644191"/>
                    <a:pt x="3542690" y="2649544"/>
                    <a:pt x="3533653" y="2659079"/>
                  </a:cubicBezTo>
                  <a:cubicBezTo>
                    <a:pt x="3520349" y="2671642"/>
                    <a:pt x="3507983" y="2685175"/>
                    <a:pt x="3496670" y="2699561"/>
                  </a:cubicBezTo>
                  <a:cubicBezTo>
                    <a:pt x="3460657" y="2741581"/>
                    <a:pt x="3430586" y="2788369"/>
                    <a:pt x="3407308" y="2838570"/>
                  </a:cubicBezTo>
                  <a:cubicBezTo>
                    <a:pt x="3401618" y="2852622"/>
                    <a:pt x="3393920" y="2865669"/>
                    <a:pt x="3389235" y="2879721"/>
                  </a:cubicBezTo>
                  <a:cubicBezTo>
                    <a:pt x="3384549" y="2893772"/>
                    <a:pt x="3379696" y="2907489"/>
                    <a:pt x="3374843" y="2920872"/>
                  </a:cubicBezTo>
                  <a:cubicBezTo>
                    <a:pt x="3369990" y="2934254"/>
                    <a:pt x="3367982" y="2947804"/>
                    <a:pt x="3364468" y="2960183"/>
                  </a:cubicBezTo>
                  <a:cubicBezTo>
                    <a:pt x="3360920" y="2971892"/>
                    <a:pt x="3358293" y="2983853"/>
                    <a:pt x="3356602" y="2995980"/>
                  </a:cubicBezTo>
                  <a:cubicBezTo>
                    <a:pt x="3354929" y="3007188"/>
                    <a:pt x="3353256" y="3017392"/>
                    <a:pt x="3351750" y="3026593"/>
                  </a:cubicBezTo>
                  <a:cubicBezTo>
                    <a:pt x="3351750" y="3031109"/>
                    <a:pt x="3350243" y="3035291"/>
                    <a:pt x="3349574" y="3039306"/>
                  </a:cubicBezTo>
                  <a:cubicBezTo>
                    <a:pt x="3349139" y="3041681"/>
                    <a:pt x="3348871" y="3044090"/>
                    <a:pt x="3348737" y="3046499"/>
                  </a:cubicBezTo>
                  <a:cubicBezTo>
                    <a:pt x="3348737" y="3049008"/>
                    <a:pt x="3348737" y="3051517"/>
                    <a:pt x="3348737" y="3054026"/>
                  </a:cubicBezTo>
                  <a:cubicBezTo>
                    <a:pt x="3346562" y="3073096"/>
                    <a:pt x="3345390" y="3083969"/>
                    <a:pt x="3345390" y="3083969"/>
                  </a:cubicBezTo>
                  <a:cubicBezTo>
                    <a:pt x="3345390" y="3083969"/>
                    <a:pt x="3325979" y="3258777"/>
                    <a:pt x="3306399" y="3433417"/>
                  </a:cubicBezTo>
                  <a:cubicBezTo>
                    <a:pt x="3293865" y="3538268"/>
                    <a:pt x="3268345" y="3641145"/>
                    <a:pt x="3230425" y="3739706"/>
                  </a:cubicBezTo>
                  <a:cubicBezTo>
                    <a:pt x="3213690" y="3779519"/>
                    <a:pt x="3200804" y="3813309"/>
                    <a:pt x="3188421" y="3835223"/>
                  </a:cubicBezTo>
                  <a:cubicBezTo>
                    <a:pt x="3176037" y="3857136"/>
                    <a:pt x="3170180" y="3870351"/>
                    <a:pt x="3170180" y="3870351"/>
                  </a:cubicBezTo>
                  <a:cubicBezTo>
                    <a:pt x="3170180" y="3870351"/>
                    <a:pt x="3163821" y="3883399"/>
                    <a:pt x="3151605" y="3905313"/>
                  </a:cubicBezTo>
                  <a:cubicBezTo>
                    <a:pt x="3139389" y="3927226"/>
                    <a:pt x="3119977" y="3957671"/>
                    <a:pt x="3095712" y="3993302"/>
                  </a:cubicBezTo>
                  <a:cubicBezTo>
                    <a:pt x="3035234" y="4079970"/>
                    <a:pt x="2964062" y="4158658"/>
                    <a:pt x="2883853" y="4227494"/>
                  </a:cubicBezTo>
                  <a:cubicBezTo>
                    <a:pt x="2840946" y="4263844"/>
                    <a:pt x="2795730" y="4297367"/>
                    <a:pt x="2748471" y="4327862"/>
                  </a:cubicBezTo>
                  <a:lnTo>
                    <a:pt x="2681533" y="4367507"/>
                  </a:lnTo>
                  <a:cubicBezTo>
                    <a:pt x="2660281" y="4380053"/>
                    <a:pt x="2638693" y="4389421"/>
                    <a:pt x="2619449" y="4399290"/>
                  </a:cubicBezTo>
                  <a:cubicBezTo>
                    <a:pt x="2588222" y="4414680"/>
                    <a:pt x="2556226" y="4428413"/>
                    <a:pt x="2523560" y="4440441"/>
                  </a:cubicBezTo>
                  <a:lnTo>
                    <a:pt x="2496283" y="4450979"/>
                  </a:lnTo>
                  <a:cubicBezTo>
                    <a:pt x="2490091" y="4453489"/>
                    <a:pt x="2486577" y="4454493"/>
                    <a:pt x="2486577" y="4454493"/>
                  </a:cubicBezTo>
                  <a:lnTo>
                    <a:pt x="2448757" y="4466202"/>
                  </a:lnTo>
                  <a:cubicBezTo>
                    <a:pt x="2415807" y="4476807"/>
                    <a:pt x="2382271" y="4485573"/>
                    <a:pt x="2348350" y="4492465"/>
                  </a:cubicBezTo>
                  <a:lnTo>
                    <a:pt x="2314881" y="4499491"/>
                  </a:lnTo>
                  <a:lnTo>
                    <a:pt x="2298146" y="4503004"/>
                  </a:lnTo>
                  <a:cubicBezTo>
                    <a:pt x="2291788" y="4504342"/>
                    <a:pt x="2288608" y="4504677"/>
                    <a:pt x="2283420" y="4505680"/>
                  </a:cubicBezTo>
                  <a:lnTo>
                    <a:pt x="2225017" y="4515550"/>
                  </a:lnTo>
                  <a:lnTo>
                    <a:pt x="2098002" y="4537296"/>
                  </a:lnTo>
                  <a:lnTo>
                    <a:pt x="1750929" y="4596346"/>
                  </a:lnTo>
                  <a:lnTo>
                    <a:pt x="1058791" y="4714278"/>
                  </a:lnTo>
                  <a:lnTo>
                    <a:pt x="712722" y="4773328"/>
                  </a:lnTo>
                  <a:lnTo>
                    <a:pt x="648127" y="4784201"/>
                  </a:lnTo>
                  <a:lnTo>
                    <a:pt x="616833" y="4789554"/>
                  </a:lnTo>
                  <a:lnTo>
                    <a:pt x="595748" y="4794238"/>
                  </a:lnTo>
                  <a:cubicBezTo>
                    <a:pt x="570433" y="4799440"/>
                    <a:pt x="545409" y="4805981"/>
                    <a:pt x="520777" y="4813809"/>
                  </a:cubicBezTo>
                  <a:cubicBezTo>
                    <a:pt x="499859" y="4822341"/>
                    <a:pt x="481786" y="4827694"/>
                    <a:pt x="470574" y="4833549"/>
                  </a:cubicBezTo>
                  <a:lnTo>
                    <a:pt x="450660" y="4842247"/>
                  </a:lnTo>
                  <a:lnTo>
                    <a:pt x="431750" y="4850778"/>
                  </a:lnTo>
                  <a:cubicBezTo>
                    <a:pt x="420538" y="4857804"/>
                    <a:pt x="403468" y="4865833"/>
                    <a:pt x="384391" y="4878045"/>
                  </a:cubicBezTo>
                  <a:cubicBezTo>
                    <a:pt x="337297" y="4907369"/>
                    <a:pt x="294256" y="4942749"/>
                    <a:pt x="256372" y="4983264"/>
                  </a:cubicBezTo>
                  <a:cubicBezTo>
                    <a:pt x="218591" y="5023679"/>
                    <a:pt x="185987" y="5068626"/>
                    <a:pt x="159312" y="5117087"/>
                  </a:cubicBezTo>
                  <a:cubicBezTo>
                    <a:pt x="149272" y="5137329"/>
                    <a:pt x="139733" y="5153554"/>
                    <a:pt x="135382" y="5166100"/>
                  </a:cubicBezTo>
                  <a:cubicBezTo>
                    <a:pt x="131031" y="5178646"/>
                    <a:pt x="127349" y="5185338"/>
                    <a:pt x="127349" y="5185338"/>
                  </a:cubicBezTo>
                  <a:lnTo>
                    <a:pt x="125341" y="5190189"/>
                  </a:lnTo>
                  <a:cubicBezTo>
                    <a:pt x="123132" y="5194822"/>
                    <a:pt x="121340" y="5199624"/>
                    <a:pt x="119986" y="5204575"/>
                  </a:cubicBezTo>
                  <a:lnTo>
                    <a:pt x="112958" y="5226990"/>
                  </a:lnTo>
                  <a:cubicBezTo>
                    <a:pt x="109360" y="5236642"/>
                    <a:pt x="106451" y="5246529"/>
                    <a:pt x="104256" y="5256599"/>
                  </a:cubicBezTo>
                  <a:cubicBezTo>
                    <a:pt x="101411" y="5267807"/>
                    <a:pt x="98231" y="5279851"/>
                    <a:pt x="95052" y="5292731"/>
                  </a:cubicBezTo>
                  <a:cubicBezTo>
                    <a:pt x="91203" y="5311132"/>
                    <a:pt x="87019" y="5330537"/>
                    <a:pt x="82836" y="5350777"/>
                  </a:cubicBezTo>
                  <a:cubicBezTo>
                    <a:pt x="74468" y="5390924"/>
                    <a:pt x="66101" y="5434417"/>
                    <a:pt x="56395" y="5476739"/>
                  </a:cubicBezTo>
                  <a:lnTo>
                    <a:pt x="0" y="5744386"/>
                  </a:lnTo>
                  <a:lnTo>
                    <a:pt x="124672" y="5744386"/>
                  </a:lnTo>
                  <a:cubicBezTo>
                    <a:pt x="138394" y="5679315"/>
                    <a:pt x="157137" y="5590656"/>
                    <a:pt x="174875" y="5501664"/>
                  </a:cubicBezTo>
                  <a:cubicBezTo>
                    <a:pt x="183912" y="5458840"/>
                    <a:pt x="192949" y="5415849"/>
                    <a:pt x="201483" y="5375702"/>
                  </a:cubicBezTo>
                  <a:cubicBezTo>
                    <a:pt x="205667" y="5355461"/>
                    <a:pt x="209850" y="5336057"/>
                    <a:pt x="213699" y="5317656"/>
                  </a:cubicBezTo>
                  <a:cubicBezTo>
                    <a:pt x="216712" y="5305946"/>
                    <a:pt x="219054" y="5297415"/>
                    <a:pt x="221230" y="5288047"/>
                  </a:cubicBezTo>
                  <a:cubicBezTo>
                    <a:pt x="222885" y="5279868"/>
                    <a:pt x="225293" y="5271855"/>
                    <a:pt x="228426" y="5264126"/>
                  </a:cubicBezTo>
                  <a:cubicBezTo>
                    <a:pt x="230601" y="5256934"/>
                    <a:pt x="232777" y="5250911"/>
                    <a:pt x="234283" y="5245726"/>
                  </a:cubicBezTo>
                  <a:cubicBezTo>
                    <a:pt x="235943" y="5240389"/>
                    <a:pt x="238013" y="5235187"/>
                    <a:pt x="240474" y="5230169"/>
                  </a:cubicBezTo>
                  <a:lnTo>
                    <a:pt x="247001" y="5214612"/>
                  </a:lnTo>
                  <a:cubicBezTo>
                    <a:pt x="252876" y="5201246"/>
                    <a:pt x="259411" y="5188181"/>
                    <a:pt x="266580" y="5175468"/>
                  </a:cubicBezTo>
                  <a:cubicBezTo>
                    <a:pt x="288288" y="5136224"/>
                    <a:pt x="314700" y="5099758"/>
                    <a:pt x="345232" y="5066904"/>
                  </a:cubicBezTo>
                  <a:cubicBezTo>
                    <a:pt x="375908" y="5034067"/>
                    <a:pt x="410795" y="5005445"/>
                    <a:pt x="448986" y="4981758"/>
                  </a:cubicBezTo>
                  <a:cubicBezTo>
                    <a:pt x="464382" y="4971889"/>
                    <a:pt x="478439" y="4965030"/>
                    <a:pt x="487308" y="4959677"/>
                  </a:cubicBezTo>
                  <a:lnTo>
                    <a:pt x="502704" y="4952652"/>
                  </a:lnTo>
                  <a:lnTo>
                    <a:pt x="517932" y="4945459"/>
                  </a:lnTo>
                  <a:cubicBezTo>
                    <a:pt x="527304" y="4940608"/>
                    <a:pt x="542197" y="4936760"/>
                    <a:pt x="559099" y="4928731"/>
                  </a:cubicBezTo>
                  <a:cubicBezTo>
                    <a:pt x="576838" y="4924381"/>
                    <a:pt x="596919" y="4916687"/>
                    <a:pt x="619845" y="4913006"/>
                  </a:cubicBezTo>
                  <a:lnTo>
                    <a:pt x="636580" y="4909159"/>
                  </a:lnTo>
                  <a:lnTo>
                    <a:pt x="667873" y="4903806"/>
                  </a:lnTo>
                  <a:lnTo>
                    <a:pt x="732468" y="4892933"/>
                  </a:lnTo>
                  <a:lnTo>
                    <a:pt x="1078537" y="4833883"/>
                  </a:lnTo>
                  <a:lnTo>
                    <a:pt x="1770508" y="4715951"/>
                  </a:lnTo>
                  <a:lnTo>
                    <a:pt x="2117414" y="4658239"/>
                  </a:lnTo>
                  <a:lnTo>
                    <a:pt x="2244429" y="4636493"/>
                  </a:lnTo>
                  <a:lnTo>
                    <a:pt x="2303000" y="4626623"/>
                  </a:lnTo>
                  <a:lnTo>
                    <a:pt x="2309861" y="4625453"/>
                  </a:lnTo>
                  <a:lnTo>
                    <a:pt x="2318061" y="4623947"/>
                  </a:lnTo>
                  <a:lnTo>
                    <a:pt x="2337138" y="4619932"/>
                  </a:lnTo>
                  <a:lnTo>
                    <a:pt x="2373284" y="4612405"/>
                  </a:lnTo>
                  <a:cubicBezTo>
                    <a:pt x="2410770" y="4604776"/>
                    <a:pt x="2447803" y="4595124"/>
                    <a:pt x="2484234" y="4583465"/>
                  </a:cubicBezTo>
                  <a:lnTo>
                    <a:pt x="2525735" y="4570585"/>
                  </a:lnTo>
                  <a:cubicBezTo>
                    <a:pt x="2525735" y="4570585"/>
                    <a:pt x="2529584" y="4569414"/>
                    <a:pt x="2536446" y="4566737"/>
                  </a:cubicBezTo>
                  <a:lnTo>
                    <a:pt x="2566400" y="4555195"/>
                  </a:lnTo>
                  <a:cubicBezTo>
                    <a:pt x="2602313" y="4541946"/>
                    <a:pt x="2637505" y="4526824"/>
                    <a:pt x="2671827" y="4509862"/>
                  </a:cubicBezTo>
                  <a:cubicBezTo>
                    <a:pt x="2693080" y="4499156"/>
                    <a:pt x="2716676" y="4488617"/>
                    <a:pt x="2740272" y="4475068"/>
                  </a:cubicBezTo>
                  <a:cubicBezTo>
                    <a:pt x="2763867" y="4461518"/>
                    <a:pt x="2788467" y="4446630"/>
                    <a:pt x="2813736" y="4431240"/>
                  </a:cubicBezTo>
                  <a:cubicBezTo>
                    <a:pt x="2865780" y="4397601"/>
                    <a:pt x="2915532" y="4360548"/>
                    <a:pt x="2962673" y="4320334"/>
                  </a:cubicBezTo>
                  <a:cubicBezTo>
                    <a:pt x="3050680" y="4244640"/>
                    <a:pt x="3128779" y="4158140"/>
                    <a:pt x="3195115" y="4062891"/>
                  </a:cubicBezTo>
                  <a:cubicBezTo>
                    <a:pt x="3221890" y="4023747"/>
                    <a:pt x="3241971" y="3989455"/>
                    <a:pt x="3256530" y="3966035"/>
                  </a:cubicBezTo>
                  <a:cubicBezTo>
                    <a:pt x="3271089" y="3942616"/>
                    <a:pt x="3277114" y="3927728"/>
                    <a:pt x="3277114" y="3927728"/>
                  </a:cubicBezTo>
                  <a:lnTo>
                    <a:pt x="3297195" y="3889087"/>
                  </a:lnTo>
                  <a:cubicBezTo>
                    <a:pt x="3310583" y="3864831"/>
                    <a:pt x="3324974" y="3827862"/>
                    <a:pt x="3343382" y="3784035"/>
                  </a:cubicBezTo>
                  <a:cubicBezTo>
                    <a:pt x="3385101" y="3675688"/>
                    <a:pt x="3413215" y="3562574"/>
                    <a:pt x="3427055" y="3447301"/>
                  </a:cubicBezTo>
                  <a:cubicBezTo>
                    <a:pt x="3446467" y="3272326"/>
                    <a:pt x="3466046" y="3097352"/>
                    <a:pt x="3466046" y="3097352"/>
                  </a:cubicBezTo>
                  <a:cubicBezTo>
                    <a:pt x="3466046" y="3097352"/>
                    <a:pt x="3467217" y="3086479"/>
                    <a:pt x="3469393" y="3067409"/>
                  </a:cubicBezTo>
                  <a:cubicBezTo>
                    <a:pt x="3469393" y="3065067"/>
                    <a:pt x="3469393" y="3062558"/>
                    <a:pt x="3469393" y="3059881"/>
                  </a:cubicBezTo>
                  <a:cubicBezTo>
                    <a:pt x="3469594" y="3057640"/>
                    <a:pt x="3469928" y="3055398"/>
                    <a:pt x="3470397" y="3053190"/>
                  </a:cubicBezTo>
                  <a:cubicBezTo>
                    <a:pt x="3470397" y="3050012"/>
                    <a:pt x="3471568" y="3046499"/>
                    <a:pt x="3472238" y="3042819"/>
                  </a:cubicBezTo>
                  <a:cubicBezTo>
                    <a:pt x="3473577" y="3035458"/>
                    <a:pt x="3474915" y="3027094"/>
                    <a:pt x="3476087" y="3017894"/>
                  </a:cubicBezTo>
                  <a:cubicBezTo>
                    <a:pt x="3477392" y="3008125"/>
                    <a:pt x="3479584" y="2998489"/>
                    <a:pt x="3482613" y="2989122"/>
                  </a:cubicBezTo>
                  <a:cubicBezTo>
                    <a:pt x="3485625" y="2979085"/>
                    <a:pt x="3486964" y="2967877"/>
                    <a:pt x="3490813" y="2957171"/>
                  </a:cubicBezTo>
                  <a:cubicBezTo>
                    <a:pt x="3494662" y="2946465"/>
                    <a:pt x="3498846" y="2935258"/>
                    <a:pt x="3502527" y="2923715"/>
                  </a:cubicBezTo>
                  <a:cubicBezTo>
                    <a:pt x="3506209" y="2912173"/>
                    <a:pt x="3512735" y="2901802"/>
                    <a:pt x="3517254" y="2890259"/>
                  </a:cubicBezTo>
                  <a:cubicBezTo>
                    <a:pt x="3536013" y="2849510"/>
                    <a:pt x="3560345" y="2811571"/>
                    <a:pt x="3589547" y="2777513"/>
                  </a:cubicBezTo>
                  <a:cubicBezTo>
                    <a:pt x="3598683" y="2765636"/>
                    <a:pt x="3608707" y="2754445"/>
                    <a:pt x="3619501" y="2744057"/>
                  </a:cubicBezTo>
                  <a:lnTo>
                    <a:pt x="3631215" y="2731846"/>
                  </a:lnTo>
                  <a:cubicBezTo>
                    <a:pt x="3632102" y="2730742"/>
                    <a:pt x="3633123" y="2729721"/>
                    <a:pt x="3634227" y="2728835"/>
                  </a:cubicBezTo>
                  <a:lnTo>
                    <a:pt x="3643934" y="2720972"/>
                  </a:lnTo>
                  <a:lnTo>
                    <a:pt x="3658660" y="2708259"/>
                  </a:lnTo>
                  <a:cubicBezTo>
                    <a:pt x="3661505" y="2705917"/>
                    <a:pt x="3664517" y="2703241"/>
                    <a:pt x="3667529" y="2700397"/>
                  </a:cubicBezTo>
                  <a:lnTo>
                    <a:pt x="3678407" y="2693037"/>
                  </a:lnTo>
                  <a:cubicBezTo>
                    <a:pt x="3686104" y="2687684"/>
                    <a:pt x="3694137" y="2681996"/>
                    <a:pt x="3702504" y="2676309"/>
                  </a:cubicBezTo>
                  <a:cubicBezTo>
                    <a:pt x="3710872" y="2670621"/>
                    <a:pt x="3721247" y="2665603"/>
                    <a:pt x="3730953" y="2659581"/>
                  </a:cubicBezTo>
                  <a:cubicBezTo>
                    <a:pt x="3735973" y="2656737"/>
                    <a:pt x="3740826" y="2653391"/>
                    <a:pt x="3746014" y="2650715"/>
                  </a:cubicBezTo>
                  <a:lnTo>
                    <a:pt x="3762749" y="2643355"/>
                  </a:lnTo>
                  <a:cubicBezTo>
                    <a:pt x="3773525" y="2637567"/>
                    <a:pt x="3784704" y="2632582"/>
                    <a:pt x="3796218" y="2628467"/>
                  </a:cubicBezTo>
                  <a:cubicBezTo>
                    <a:pt x="3837886" y="2611956"/>
                    <a:pt x="3881446" y="2600715"/>
                    <a:pt x="3925910" y="2595011"/>
                  </a:cubicBezTo>
                  <a:cubicBezTo>
                    <a:pt x="3944652" y="2594007"/>
                    <a:pt x="3959379" y="2592334"/>
                    <a:pt x="3971260" y="2591163"/>
                  </a:cubicBezTo>
                  <a:lnTo>
                    <a:pt x="4001382" y="2589992"/>
                  </a:lnTo>
                  <a:lnTo>
                    <a:pt x="4702892" y="2562893"/>
                  </a:lnTo>
                  <a:lnTo>
                    <a:pt x="4812502" y="2558711"/>
                  </a:lnTo>
                  <a:lnTo>
                    <a:pt x="4838106" y="2557707"/>
                  </a:lnTo>
                  <a:lnTo>
                    <a:pt x="4876930" y="2554864"/>
                  </a:lnTo>
                  <a:cubicBezTo>
                    <a:pt x="4904040" y="2552689"/>
                    <a:pt x="4932489" y="2550013"/>
                    <a:pt x="4961941" y="2547169"/>
                  </a:cubicBezTo>
                  <a:cubicBezTo>
                    <a:pt x="4991394" y="2544325"/>
                    <a:pt x="5021349" y="2537132"/>
                    <a:pt x="5051973" y="2531612"/>
                  </a:cubicBezTo>
                  <a:lnTo>
                    <a:pt x="5098160" y="2522579"/>
                  </a:lnTo>
                  <a:cubicBezTo>
                    <a:pt x="5113556" y="2518564"/>
                    <a:pt x="5128784" y="2514215"/>
                    <a:pt x="5144013" y="2509866"/>
                  </a:cubicBezTo>
                  <a:cubicBezTo>
                    <a:pt x="5174302" y="2500999"/>
                    <a:pt x="5205093" y="2493138"/>
                    <a:pt x="5234379" y="2482431"/>
                  </a:cubicBezTo>
                  <a:cubicBezTo>
                    <a:pt x="5263664" y="2471725"/>
                    <a:pt x="5292280" y="2460016"/>
                    <a:pt x="5319725" y="2448975"/>
                  </a:cubicBezTo>
                  <a:cubicBezTo>
                    <a:pt x="5346098" y="2438069"/>
                    <a:pt x="5371903" y="2425841"/>
                    <a:pt x="5397038" y="2412341"/>
                  </a:cubicBezTo>
                  <a:cubicBezTo>
                    <a:pt x="5421135" y="2399628"/>
                    <a:pt x="5444564" y="2388588"/>
                    <a:pt x="5464813" y="2376376"/>
                  </a:cubicBezTo>
                  <a:cubicBezTo>
                    <a:pt x="5505143" y="2351452"/>
                    <a:pt x="5538444" y="2329872"/>
                    <a:pt x="5561538" y="2314817"/>
                  </a:cubicBezTo>
                  <a:lnTo>
                    <a:pt x="5596179" y="2288554"/>
                  </a:lnTo>
                  <a:lnTo>
                    <a:pt x="5630652" y="2261957"/>
                  </a:lnTo>
                  <a:cubicBezTo>
                    <a:pt x="5641361" y="2253091"/>
                    <a:pt x="5655084" y="2243556"/>
                    <a:pt x="5669308" y="2230508"/>
                  </a:cubicBezTo>
                  <a:lnTo>
                    <a:pt x="5716667" y="2186514"/>
                  </a:lnTo>
                  <a:cubicBezTo>
                    <a:pt x="5755926" y="2149461"/>
                    <a:pt x="5792926" y="2110084"/>
                    <a:pt x="5827449" y="2068581"/>
                  </a:cubicBezTo>
                  <a:cubicBezTo>
                    <a:pt x="5846694" y="2046166"/>
                    <a:pt x="5864097" y="2020907"/>
                    <a:pt x="5882840" y="1995982"/>
                  </a:cubicBezTo>
                  <a:lnTo>
                    <a:pt x="5910285" y="1957842"/>
                  </a:lnTo>
                  <a:lnTo>
                    <a:pt x="5935052" y="1917528"/>
                  </a:lnTo>
                  <a:lnTo>
                    <a:pt x="5959484" y="1876879"/>
                  </a:lnTo>
                  <a:cubicBezTo>
                    <a:pt x="5967349" y="1863329"/>
                    <a:pt x="5976218" y="1849947"/>
                    <a:pt x="5982243" y="1835728"/>
                  </a:cubicBezTo>
                  <a:cubicBezTo>
                    <a:pt x="5996133" y="1807792"/>
                    <a:pt x="6009353" y="1780191"/>
                    <a:pt x="6021904" y="1753259"/>
                  </a:cubicBezTo>
                  <a:cubicBezTo>
                    <a:pt x="6028196" y="1740127"/>
                    <a:pt x="6033768" y="1726662"/>
                    <a:pt x="6038638" y="1712945"/>
                  </a:cubicBezTo>
                  <a:cubicBezTo>
                    <a:pt x="6043658" y="1699562"/>
                    <a:pt x="6048512" y="1686347"/>
                    <a:pt x="6053364" y="1673634"/>
                  </a:cubicBezTo>
                  <a:cubicBezTo>
                    <a:pt x="6058217" y="1660921"/>
                    <a:pt x="6062401" y="1648375"/>
                    <a:pt x="6066752" y="1636331"/>
                  </a:cubicBezTo>
                  <a:cubicBezTo>
                    <a:pt x="6071220" y="1624788"/>
                    <a:pt x="6075019" y="1613012"/>
                    <a:pt x="6078131" y="1601035"/>
                  </a:cubicBezTo>
                  <a:cubicBezTo>
                    <a:pt x="6090682" y="1555200"/>
                    <a:pt x="6100723" y="1517395"/>
                    <a:pt x="6107082" y="1489961"/>
                  </a:cubicBezTo>
                  <a:lnTo>
                    <a:pt x="6114445" y="1446970"/>
                  </a:lnTo>
                  <a:cubicBezTo>
                    <a:pt x="6114445" y="1446970"/>
                    <a:pt x="6116956" y="1431413"/>
                    <a:pt x="6121474" y="1403979"/>
                  </a:cubicBezTo>
                  <a:cubicBezTo>
                    <a:pt x="6123315" y="1390262"/>
                    <a:pt x="6126661" y="1373701"/>
                    <a:pt x="6128335" y="1353795"/>
                  </a:cubicBezTo>
                  <a:cubicBezTo>
                    <a:pt x="6130008" y="1333889"/>
                    <a:pt x="6131180" y="1312979"/>
                    <a:pt x="6132853" y="1289392"/>
                  </a:cubicBezTo>
                  <a:cubicBezTo>
                    <a:pt x="6132853" y="1277683"/>
                    <a:pt x="6134192" y="1265304"/>
                    <a:pt x="6135029" y="1252591"/>
                  </a:cubicBezTo>
                  <a:lnTo>
                    <a:pt x="6136033" y="1233186"/>
                  </a:lnTo>
                  <a:lnTo>
                    <a:pt x="6136033" y="1218131"/>
                  </a:lnTo>
                  <a:cubicBezTo>
                    <a:pt x="6136033" y="1199229"/>
                    <a:pt x="6136033" y="1179322"/>
                    <a:pt x="6136870" y="1158747"/>
                  </a:cubicBezTo>
                  <a:cubicBezTo>
                    <a:pt x="6136870" y="1117596"/>
                    <a:pt x="6138041" y="1073769"/>
                    <a:pt x="6138710" y="1029941"/>
                  </a:cubicBezTo>
                  <a:lnTo>
                    <a:pt x="6142392" y="788724"/>
                  </a:lnTo>
                  <a:cubicBezTo>
                    <a:pt x="6142392" y="784709"/>
                    <a:pt x="6142392" y="780527"/>
                    <a:pt x="6142392" y="776680"/>
                  </a:cubicBezTo>
                  <a:cubicBezTo>
                    <a:pt x="6142392" y="772833"/>
                    <a:pt x="6142392" y="767814"/>
                    <a:pt x="6142392" y="766476"/>
                  </a:cubicBezTo>
                  <a:cubicBezTo>
                    <a:pt x="6142392" y="762294"/>
                    <a:pt x="6143229" y="758279"/>
                    <a:pt x="6143396" y="754599"/>
                  </a:cubicBezTo>
                  <a:cubicBezTo>
                    <a:pt x="6143396" y="747071"/>
                    <a:pt x="6144400" y="740548"/>
                    <a:pt x="6144735" y="735195"/>
                  </a:cubicBezTo>
                  <a:cubicBezTo>
                    <a:pt x="6144684" y="729607"/>
                    <a:pt x="6144952" y="724020"/>
                    <a:pt x="6145571" y="718467"/>
                  </a:cubicBezTo>
                  <a:cubicBezTo>
                    <a:pt x="6145571" y="718467"/>
                    <a:pt x="6146575" y="712445"/>
                    <a:pt x="6148416" y="701739"/>
                  </a:cubicBezTo>
                  <a:cubicBezTo>
                    <a:pt x="6149922" y="687048"/>
                    <a:pt x="6152600" y="672503"/>
                    <a:pt x="6156449" y="658246"/>
                  </a:cubicBezTo>
                  <a:cubicBezTo>
                    <a:pt x="6158624" y="649380"/>
                    <a:pt x="6160967" y="639845"/>
                    <a:pt x="6163142" y="629641"/>
                  </a:cubicBezTo>
                  <a:lnTo>
                    <a:pt x="6174020" y="598527"/>
                  </a:lnTo>
                  <a:cubicBezTo>
                    <a:pt x="6176028" y="593174"/>
                    <a:pt x="6177200" y="587319"/>
                    <a:pt x="6179710" y="581799"/>
                  </a:cubicBezTo>
                  <a:cubicBezTo>
                    <a:pt x="6182220" y="576279"/>
                    <a:pt x="6184730" y="571093"/>
                    <a:pt x="6187240" y="565071"/>
                  </a:cubicBezTo>
                  <a:cubicBezTo>
                    <a:pt x="6191574" y="553512"/>
                    <a:pt x="6196829" y="542324"/>
                    <a:pt x="6202971" y="531615"/>
                  </a:cubicBezTo>
                  <a:cubicBezTo>
                    <a:pt x="6223822" y="491804"/>
                    <a:pt x="6249811" y="454909"/>
                    <a:pt x="6280284" y="421880"/>
                  </a:cubicBezTo>
                  <a:lnTo>
                    <a:pt x="6297018" y="403981"/>
                  </a:lnTo>
                  <a:lnTo>
                    <a:pt x="6304047" y="396118"/>
                  </a:lnTo>
                  <a:cubicBezTo>
                    <a:pt x="6306390" y="393944"/>
                    <a:pt x="6308900" y="392271"/>
                    <a:pt x="6310908" y="390431"/>
                  </a:cubicBezTo>
                  <a:lnTo>
                    <a:pt x="6323793" y="379558"/>
                  </a:lnTo>
                  <a:lnTo>
                    <a:pt x="6336344" y="368350"/>
                  </a:lnTo>
                  <a:cubicBezTo>
                    <a:pt x="6344545" y="361324"/>
                    <a:pt x="6357597" y="353462"/>
                    <a:pt x="6371989" y="342087"/>
                  </a:cubicBezTo>
                  <a:cubicBezTo>
                    <a:pt x="6379185" y="336232"/>
                    <a:pt x="6388723" y="332385"/>
                    <a:pt x="6397258" y="326697"/>
                  </a:cubicBezTo>
                  <a:cubicBezTo>
                    <a:pt x="6406362" y="320321"/>
                    <a:pt x="6416001" y="314725"/>
                    <a:pt x="6426041" y="309969"/>
                  </a:cubicBezTo>
                  <a:cubicBezTo>
                    <a:pt x="6436417" y="305173"/>
                    <a:pt x="6446960" y="299988"/>
                    <a:pt x="6457669" y="294412"/>
                  </a:cubicBezTo>
                  <a:cubicBezTo>
                    <a:pt x="6469049" y="290565"/>
                    <a:pt x="6480429" y="286383"/>
                    <a:pt x="6491138" y="281866"/>
                  </a:cubicBezTo>
                  <a:lnTo>
                    <a:pt x="6499673" y="278353"/>
                  </a:lnTo>
                  <a:lnTo>
                    <a:pt x="6508542" y="276179"/>
                  </a:lnTo>
                  <a:lnTo>
                    <a:pt x="6526113" y="271495"/>
                  </a:lnTo>
                  <a:lnTo>
                    <a:pt x="6542848" y="266309"/>
                  </a:lnTo>
                  <a:cubicBezTo>
                    <a:pt x="6548538" y="264804"/>
                    <a:pt x="6554562" y="264302"/>
                    <a:pt x="6559582" y="263298"/>
                  </a:cubicBezTo>
                  <a:cubicBezTo>
                    <a:pt x="6570962" y="261291"/>
                    <a:pt x="6581672" y="259284"/>
                    <a:pt x="6593051" y="256942"/>
                  </a:cubicBezTo>
                  <a:lnTo>
                    <a:pt x="6645598" y="249916"/>
                  </a:lnTo>
                  <a:lnTo>
                    <a:pt x="6754372" y="235195"/>
                  </a:lnTo>
                  <a:lnTo>
                    <a:pt x="7450191" y="141686"/>
                  </a:lnTo>
                  <a:lnTo>
                    <a:pt x="7611512" y="120107"/>
                  </a:lnTo>
                  <a:lnTo>
                    <a:pt x="7611512" y="0"/>
                  </a:lnTo>
                  <a:close/>
                </a:path>
              </a:pathLst>
            </a:custGeom>
            <a:solidFill>
              <a:schemeClr val="bg2">
                <a:lumMod val="7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 name="Group 48">
              <a:extLst>
                <a:ext uri="{FF2B5EF4-FFF2-40B4-BE49-F238E27FC236}">
                  <a16:creationId xmlns:a16="http://schemas.microsoft.com/office/drawing/2014/main" xmlns="" id="{D7EE4289-2F50-FA45-B8A6-7DA39EEC5DBD}"/>
                </a:ext>
              </a:extLst>
            </p:cNvPr>
            <p:cNvGrpSpPr/>
            <p:nvPr/>
          </p:nvGrpSpPr>
          <p:grpSpPr>
            <a:xfrm>
              <a:off x="4256341" y="809499"/>
              <a:ext cx="7827888" cy="6047998"/>
              <a:chOff x="4256341" y="809499"/>
              <a:chExt cx="7827888" cy="6047998"/>
            </a:xfrm>
          </p:grpSpPr>
          <p:sp>
            <p:nvSpPr>
              <p:cNvPr id="8" name="Freeform 7">
                <a:extLst>
                  <a:ext uri="{FF2B5EF4-FFF2-40B4-BE49-F238E27FC236}">
                    <a16:creationId xmlns:a16="http://schemas.microsoft.com/office/drawing/2014/main" xmlns="" id="{3B245416-3366-414B-B59B-9CB5A2E515D8}"/>
                  </a:ext>
                </a:extLst>
              </p:cNvPr>
              <p:cNvSpPr/>
              <p:nvPr/>
            </p:nvSpPr>
            <p:spPr>
              <a:xfrm rot="21140401">
                <a:off x="11523219" y="869784"/>
                <a:ext cx="210687" cy="48176"/>
              </a:xfrm>
              <a:custGeom>
                <a:avLst/>
                <a:gdLst>
                  <a:gd name="connsiteX0" fmla="*/ 0 w 210687"/>
                  <a:gd name="connsiteY0" fmla="*/ 0 h 48176"/>
                  <a:gd name="connsiteX1" fmla="*/ 210687 w 210687"/>
                  <a:gd name="connsiteY1" fmla="*/ 0 h 48176"/>
                  <a:gd name="connsiteX2" fmla="*/ 210687 w 210687"/>
                  <a:gd name="connsiteY2" fmla="*/ 48177 h 48176"/>
                  <a:gd name="connsiteX3" fmla="*/ 0 w 210687"/>
                  <a:gd name="connsiteY3" fmla="*/ 48177 h 48176"/>
                </a:gdLst>
                <a:ahLst/>
                <a:cxnLst>
                  <a:cxn ang="0">
                    <a:pos x="connsiteX0" y="connsiteY0"/>
                  </a:cxn>
                  <a:cxn ang="0">
                    <a:pos x="connsiteX1" y="connsiteY1"/>
                  </a:cxn>
                  <a:cxn ang="0">
                    <a:pos x="connsiteX2" y="connsiteY2"/>
                  </a:cxn>
                  <a:cxn ang="0">
                    <a:pos x="connsiteX3" y="connsiteY3"/>
                  </a:cxn>
                </a:cxnLst>
                <a:rect l="l" t="t" r="r" b="b"/>
                <a:pathLst>
                  <a:path w="210687" h="48176">
                    <a:moveTo>
                      <a:pt x="0" y="0"/>
                    </a:moveTo>
                    <a:lnTo>
                      <a:pt x="210687" y="0"/>
                    </a:lnTo>
                    <a:lnTo>
                      <a:pt x="210687" y="48177"/>
                    </a:lnTo>
                    <a:lnTo>
                      <a:pt x="0" y="48177"/>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2E9E5931-E78A-2B47-873D-E245E158D108}"/>
                  </a:ext>
                </a:extLst>
              </p:cNvPr>
              <p:cNvSpPr/>
              <p:nvPr/>
            </p:nvSpPr>
            <p:spPr>
              <a:xfrm>
                <a:off x="11876220" y="809499"/>
                <a:ext cx="208009" cy="74774"/>
              </a:xfrm>
              <a:custGeom>
                <a:avLst/>
                <a:gdLst>
                  <a:gd name="connsiteX0" fmla="*/ 103586 w 208009"/>
                  <a:gd name="connsiteY0" fmla="*/ 61726 h 74774"/>
                  <a:gd name="connsiteX1" fmla="*/ 102247 w 208009"/>
                  <a:gd name="connsiteY1" fmla="*/ 52526 h 74774"/>
                  <a:gd name="connsiteX2" fmla="*/ 103586 w 208009"/>
                  <a:gd name="connsiteY2" fmla="*/ 61726 h 74774"/>
                  <a:gd name="connsiteX3" fmla="*/ 208009 w 208009"/>
                  <a:gd name="connsiteY3" fmla="*/ 47675 h 74774"/>
                  <a:gd name="connsiteX4" fmla="*/ 201483 w 208009"/>
                  <a:gd name="connsiteY4" fmla="*/ 0 h 74774"/>
                  <a:gd name="connsiteX5" fmla="*/ 97060 w 208009"/>
                  <a:gd name="connsiteY5" fmla="*/ 13884 h 74774"/>
                  <a:gd name="connsiteX6" fmla="*/ 0 w 208009"/>
                  <a:gd name="connsiteY6" fmla="*/ 27099 h 74774"/>
                  <a:gd name="connsiteX7" fmla="*/ 6359 w 208009"/>
                  <a:gd name="connsiteY7" fmla="*/ 74774 h 74774"/>
                  <a:gd name="connsiteX8" fmla="*/ 103586 w 208009"/>
                  <a:gd name="connsiteY8" fmla="*/ 61726 h 7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09" h="74774">
                    <a:moveTo>
                      <a:pt x="103586" y="61726"/>
                    </a:moveTo>
                    <a:lnTo>
                      <a:pt x="102247" y="52526"/>
                    </a:lnTo>
                    <a:lnTo>
                      <a:pt x="103586" y="61726"/>
                    </a:lnTo>
                    <a:lnTo>
                      <a:pt x="208009" y="47675"/>
                    </a:lnTo>
                    <a:lnTo>
                      <a:pt x="201483" y="0"/>
                    </a:lnTo>
                    <a:lnTo>
                      <a:pt x="97060" y="13884"/>
                    </a:lnTo>
                    <a:lnTo>
                      <a:pt x="0" y="27099"/>
                    </a:lnTo>
                    <a:lnTo>
                      <a:pt x="6359" y="74774"/>
                    </a:lnTo>
                    <a:lnTo>
                      <a:pt x="103586" y="61726"/>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DE833F99-B065-3648-998D-049BB4757C64}"/>
                  </a:ext>
                </a:extLst>
              </p:cNvPr>
              <p:cNvSpPr/>
              <p:nvPr/>
            </p:nvSpPr>
            <p:spPr>
              <a:xfrm>
                <a:off x="10828976" y="953861"/>
                <a:ext cx="214201" cy="114753"/>
              </a:xfrm>
              <a:custGeom>
                <a:avLst/>
                <a:gdLst>
                  <a:gd name="connsiteX0" fmla="*/ 49869 w 214201"/>
                  <a:gd name="connsiteY0" fmla="*/ 100870 h 114753"/>
                  <a:gd name="connsiteX1" fmla="*/ 115635 w 214201"/>
                  <a:gd name="connsiteY1" fmla="*/ 75443 h 114753"/>
                  <a:gd name="connsiteX2" fmla="*/ 133541 w 214201"/>
                  <a:gd name="connsiteY2" fmla="*/ 68919 h 114753"/>
                  <a:gd name="connsiteX3" fmla="*/ 151447 w 214201"/>
                  <a:gd name="connsiteY3" fmla="*/ 64068 h 114753"/>
                  <a:gd name="connsiteX4" fmla="*/ 183243 w 214201"/>
                  <a:gd name="connsiteY4" fmla="*/ 55202 h 114753"/>
                  <a:gd name="connsiteX5" fmla="*/ 205499 w 214201"/>
                  <a:gd name="connsiteY5" fmla="*/ 49013 h 114753"/>
                  <a:gd name="connsiteX6" fmla="*/ 214202 w 214201"/>
                  <a:gd name="connsiteY6" fmla="*/ 47006 h 114753"/>
                  <a:gd name="connsiteX7" fmla="*/ 203491 w 214201"/>
                  <a:gd name="connsiteY7" fmla="*/ 0 h 114753"/>
                  <a:gd name="connsiteX8" fmla="*/ 194455 w 214201"/>
                  <a:gd name="connsiteY8" fmla="*/ 2175 h 114753"/>
                  <a:gd name="connsiteX9" fmla="*/ 170859 w 214201"/>
                  <a:gd name="connsiteY9" fmla="*/ 8699 h 114753"/>
                  <a:gd name="connsiteX10" fmla="*/ 137390 w 214201"/>
                  <a:gd name="connsiteY10" fmla="*/ 17899 h 114753"/>
                  <a:gd name="connsiteX11" fmla="*/ 118648 w 214201"/>
                  <a:gd name="connsiteY11" fmla="*/ 23085 h 114753"/>
                  <a:gd name="connsiteX12" fmla="*/ 99738 w 214201"/>
                  <a:gd name="connsiteY12" fmla="*/ 29943 h 114753"/>
                  <a:gd name="connsiteX13" fmla="*/ 30457 w 214201"/>
                  <a:gd name="connsiteY13" fmla="*/ 56708 h 114753"/>
                  <a:gd name="connsiteX14" fmla="*/ 0 w 214201"/>
                  <a:gd name="connsiteY14" fmla="*/ 71428 h 114753"/>
                  <a:gd name="connsiteX15" fmla="*/ 20918 w 214201"/>
                  <a:gd name="connsiteY15" fmla="*/ 114754 h 114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201" h="114753">
                    <a:moveTo>
                      <a:pt x="49869" y="100870"/>
                    </a:moveTo>
                    <a:cubicBezTo>
                      <a:pt x="67440" y="93175"/>
                      <a:pt x="91705" y="84142"/>
                      <a:pt x="115635" y="75443"/>
                    </a:cubicBezTo>
                    <a:cubicBezTo>
                      <a:pt x="121660" y="73436"/>
                      <a:pt x="127517" y="70759"/>
                      <a:pt x="133541" y="68919"/>
                    </a:cubicBezTo>
                    <a:lnTo>
                      <a:pt x="151447" y="64068"/>
                    </a:lnTo>
                    <a:lnTo>
                      <a:pt x="183243" y="55202"/>
                    </a:lnTo>
                    <a:lnTo>
                      <a:pt x="205499" y="49013"/>
                    </a:lnTo>
                    <a:cubicBezTo>
                      <a:pt x="208328" y="48080"/>
                      <a:pt x="211240" y="47407"/>
                      <a:pt x="214202" y="47006"/>
                    </a:cubicBezTo>
                    <a:lnTo>
                      <a:pt x="203491" y="0"/>
                    </a:lnTo>
                    <a:cubicBezTo>
                      <a:pt x="200412" y="435"/>
                      <a:pt x="197383" y="1163"/>
                      <a:pt x="194455" y="2175"/>
                    </a:cubicBezTo>
                    <a:lnTo>
                      <a:pt x="170859" y="8699"/>
                    </a:lnTo>
                    <a:lnTo>
                      <a:pt x="137390" y="17899"/>
                    </a:lnTo>
                    <a:lnTo>
                      <a:pt x="118648" y="23085"/>
                    </a:lnTo>
                    <a:cubicBezTo>
                      <a:pt x="112289" y="24925"/>
                      <a:pt x="106097" y="27768"/>
                      <a:pt x="99738" y="29943"/>
                    </a:cubicBezTo>
                    <a:cubicBezTo>
                      <a:pt x="74469" y="39645"/>
                      <a:pt x="49534" y="48511"/>
                      <a:pt x="30457" y="56708"/>
                    </a:cubicBezTo>
                    <a:lnTo>
                      <a:pt x="0" y="71428"/>
                    </a:lnTo>
                    <a:lnTo>
                      <a:pt x="20918" y="114754"/>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E9DB0E0B-D102-1643-A2E3-2C0D62A28F35}"/>
                  </a:ext>
                </a:extLst>
              </p:cNvPr>
              <p:cNvSpPr/>
              <p:nvPr/>
            </p:nvSpPr>
            <p:spPr>
              <a:xfrm>
                <a:off x="11180400" y="903008"/>
                <a:ext cx="208009" cy="74774"/>
              </a:xfrm>
              <a:custGeom>
                <a:avLst/>
                <a:gdLst>
                  <a:gd name="connsiteX0" fmla="*/ 103586 w 208009"/>
                  <a:gd name="connsiteY0" fmla="*/ 61726 h 74774"/>
                  <a:gd name="connsiteX1" fmla="*/ 208010 w 208009"/>
                  <a:gd name="connsiteY1" fmla="*/ 47675 h 74774"/>
                  <a:gd name="connsiteX2" fmla="*/ 201483 w 208009"/>
                  <a:gd name="connsiteY2" fmla="*/ 0 h 74774"/>
                  <a:gd name="connsiteX3" fmla="*/ 97060 w 208009"/>
                  <a:gd name="connsiteY3" fmla="*/ 14052 h 74774"/>
                  <a:gd name="connsiteX4" fmla="*/ 100909 w 208009"/>
                  <a:gd name="connsiteY4" fmla="*/ 41485 h 74774"/>
                  <a:gd name="connsiteX5" fmla="*/ 97060 w 208009"/>
                  <a:gd name="connsiteY5" fmla="*/ 14052 h 74774"/>
                  <a:gd name="connsiteX6" fmla="*/ 0 w 208009"/>
                  <a:gd name="connsiteY6" fmla="*/ 27099 h 74774"/>
                  <a:gd name="connsiteX7" fmla="*/ 6527 w 208009"/>
                  <a:gd name="connsiteY7" fmla="*/ 74774 h 74774"/>
                  <a:gd name="connsiteX8" fmla="*/ 103586 w 208009"/>
                  <a:gd name="connsiteY8" fmla="*/ 61726 h 74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009" h="74774">
                    <a:moveTo>
                      <a:pt x="103586" y="61726"/>
                    </a:moveTo>
                    <a:lnTo>
                      <a:pt x="208010" y="47675"/>
                    </a:lnTo>
                    <a:lnTo>
                      <a:pt x="201483" y="0"/>
                    </a:lnTo>
                    <a:lnTo>
                      <a:pt x="97060" y="14052"/>
                    </a:lnTo>
                    <a:lnTo>
                      <a:pt x="100909" y="41485"/>
                    </a:lnTo>
                    <a:lnTo>
                      <a:pt x="97060" y="14052"/>
                    </a:lnTo>
                    <a:lnTo>
                      <a:pt x="0" y="27099"/>
                    </a:lnTo>
                    <a:lnTo>
                      <a:pt x="6527" y="74774"/>
                    </a:lnTo>
                    <a:lnTo>
                      <a:pt x="103586" y="61726"/>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xmlns="" id="{0A77FFC0-5967-A54C-B912-FC4D5A485671}"/>
                  </a:ext>
                </a:extLst>
              </p:cNvPr>
              <p:cNvSpPr/>
              <p:nvPr/>
            </p:nvSpPr>
            <p:spPr>
              <a:xfrm>
                <a:off x="10350370" y="1349812"/>
                <a:ext cx="140904" cy="206088"/>
              </a:xfrm>
              <a:custGeom>
                <a:avLst/>
                <a:gdLst>
                  <a:gd name="connsiteX0" fmla="*/ 48028 w 140904"/>
                  <a:gd name="connsiteY0" fmla="*/ 199565 h 206088"/>
                  <a:gd name="connsiteX1" fmla="*/ 57567 w 140904"/>
                  <a:gd name="connsiteY1" fmla="*/ 178320 h 206088"/>
                  <a:gd name="connsiteX2" fmla="*/ 70954 w 140904"/>
                  <a:gd name="connsiteY2" fmla="*/ 148377 h 206088"/>
                  <a:gd name="connsiteX3" fmla="*/ 78485 w 140904"/>
                  <a:gd name="connsiteY3" fmla="*/ 131649 h 206088"/>
                  <a:gd name="connsiteX4" fmla="*/ 87856 w 140904"/>
                  <a:gd name="connsiteY4" fmla="*/ 114921 h 206088"/>
                  <a:gd name="connsiteX5" fmla="*/ 122998 w 140904"/>
                  <a:gd name="connsiteY5" fmla="*/ 53864 h 206088"/>
                  <a:gd name="connsiteX6" fmla="*/ 140904 w 140904"/>
                  <a:gd name="connsiteY6" fmla="*/ 27267 h 206088"/>
                  <a:gd name="connsiteX7" fmla="*/ 101243 w 140904"/>
                  <a:gd name="connsiteY7" fmla="*/ 0 h 206088"/>
                  <a:gd name="connsiteX8" fmla="*/ 82333 w 140904"/>
                  <a:gd name="connsiteY8" fmla="*/ 27936 h 206088"/>
                  <a:gd name="connsiteX9" fmla="*/ 45350 w 140904"/>
                  <a:gd name="connsiteY9" fmla="*/ 92338 h 206088"/>
                  <a:gd name="connsiteX10" fmla="*/ 35644 w 140904"/>
                  <a:gd name="connsiteY10" fmla="*/ 109066 h 206088"/>
                  <a:gd name="connsiteX11" fmla="*/ 27612 w 140904"/>
                  <a:gd name="connsiteY11" fmla="*/ 126798 h 206088"/>
                  <a:gd name="connsiteX12" fmla="*/ 13387 w 140904"/>
                  <a:gd name="connsiteY12" fmla="*/ 158414 h 206088"/>
                  <a:gd name="connsiteX13" fmla="*/ 3514 w 140904"/>
                  <a:gd name="connsiteY13" fmla="*/ 180662 h 206088"/>
                  <a:gd name="connsiteX14" fmla="*/ 0 w 140904"/>
                  <a:gd name="connsiteY14" fmla="*/ 189361 h 206088"/>
                  <a:gd name="connsiteX15" fmla="*/ 44848 w 140904"/>
                  <a:gd name="connsiteY15" fmla="*/ 206089 h 206088"/>
                  <a:gd name="connsiteX16" fmla="*/ 48028 w 140904"/>
                  <a:gd name="connsiteY16" fmla="*/ 199565 h 20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0904" h="206088">
                    <a:moveTo>
                      <a:pt x="48028" y="199565"/>
                    </a:moveTo>
                    <a:lnTo>
                      <a:pt x="57567" y="178320"/>
                    </a:lnTo>
                    <a:cubicBezTo>
                      <a:pt x="61415" y="169622"/>
                      <a:pt x="66101" y="159418"/>
                      <a:pt x="70954" y="148377"/>
                    </a:cubicBezTo>
                    <a:lnTo>
                      <a:pt x="78485" y="131649"/>
                    </a:lnTo>
                    <a:cubicBezTo>
                      <a:pt x="81664" y="126129"/>
                      <a:pt x="84843" y="120609"/>
                      <a:pt x="87856" y="114921"/>
                    </a:cubicBezTo>
                    <a:cubicBezTo>
                      <a:pt x="100741" y="92840"/>
                      <a:pt x="112121" y="69588"/>
                      <a:pt x="122998" y="53864"/>
                    </a:cubicBezTo>
                    <a:lnTo>
                      <a:pt x="140904" y="27267"/>
                    </a:lnTo>
                    <a:lnTo>
                      <a:pt x="101243" y="0"/>
                    </a:lnTo>
                    <a:lnTo>
                      <a:pt x="82333" y="27936"/>
                    </a:lnTo>
                    <a:cubicBezTo>
                      <a:pt x="70954" y="44664"/>
                      <a:pt x="58905" y="68919"/>
                      <a:pt x="45350" y="92338"/>
                    </a:cubicBezTo>
                    <a:lnTo>
                      <a:pt x="35644" y="109066"/>
                    </a:lnTo>
                    <a:cubicBezTo>
                      <a:pt x="32799" y="115088"/>
                      <a:pt x="30122" y="121111"/>
                      <a:pt x="27612" y="126798"/>
                    </a:cubicBezTo>
                    <a:lnTo>
                      <a:pt x="13387" y="158414"/>
                    </a:lnTo>
                    <a:lnTo>
                      <a:pt x="3514" y="180662"/>
                    </a:lnTo>
                    <a:cubicBezTo>
                      <a:pt x="2159" y="183481"/>
                      <a:pt x="970" y="186386"/>
                      <a:pt x="0" y="189361"/>
                    </a:cubicBezTo>
                    <a:lnTo>
                      <a:pt x="44848" y="206089"/>
                    </a:lnTo>
                    <a:cubicBezTo>
                      <a:pt x="45802" y="203864"/>
                      <a:pt x="46856" y="201688"/>
                      <a:pt x="48028" y="199565"/>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xmlns="" id="{56485CE1-D964-7747-ADDF-59340EEA54D3}"/>
                  </a:ext>
                </a:extLst>
              </p:cNvPr>
              <p:cNvSpPr/>
              <p:nvPr/>
            </p:nvSpPr>
            <p:spPr>
              <a:xfrm>
                <a:off x="10546163" y="1097722"/>
                <a:ext cx="185585" cy="167614"/>
              </a:xfrm>
              <a:custGeom>
                <a:avLst/>
                <a:gdLst>
                  <a:gd name="connsiteX0" fmla="*/ 34975 w 185585"/>
                  <a:gd name="connsiteY0" fmla="*/ 98026 h 167614"/>
                  <a:gd name="connsiteX1" fmla="*/ 0 w 185585"/>
                  <a:gd name="connsiteY1" fmla="*/ 134158 h 167614"/>
                  <a:gd name="connsiteX2" fmla="*/ 35143 w 185585"/>
                  <a:gd name="connsiteY2" fmla="*/ 167614 h 167614"/>
                  <a:gd name="connsiteX3" fmla="*/ 68611 w 185585"/>
                  <a:gd name="connsiteY3" fmla="*/ 134158 h 167614"/>
                  <a:gd name="connsiteX4" fmla="*/ 93211 w 185585"/>
                  <a:gd name="connsiteY4" fmla="*/ 112412 h 167614"/>
                  <a:gd name="connsiteX5" fmla="*/ 104424 w 185585"/>
                  <a:gd name="connsiteY5" fmla="*/ 102542 h 167614"/>
                  <a:gd name="connsiteX6" fmla="*/ 88693 w 185585"/>
                  <a:gd name="connsiteY6" fmla="*/ 84309 h 167614"/>
                  <a:gd name="connsiteX7" fmla="*/ 104424 w 185585"/>
                  <a:gd name="connsiteY7" fmla="*/ 102542 h 167614"/>
                  <a:gd name="connsiteX8" fmla="*/ 116639 w 185585"/>
                  <a:gd name="connsiteY8" fmla="*/ 92004 h 167614"/>
                  <a:gd name="connsiteX9" fmla="*/ 144084 w 185585"/>
                  <a:gd name="connsiteY9" fmla="*/ 70090 h 167614"/>
                  <a:gd name="connsiteX10" fmla="*/ 185585 w 185585"/>
                  <a:gd name="connsiteY10" fmla="*/ 39980 h 167614"/>
                  <a:gd name="connsiteX11" fmla="*/ 158476 w 185585"/>
                  <a:gd name="connsiteY11" fmla="*/ 0 h 167614"/>
                  <a:gd name="connsiteX12" fmla="*/ 114631 w 185585"/>
                  <a:gd name="connsiteY12" fmla="*/ 31783 h 167614"/>
                  <a:gd name="connsiteX13" fmla="*/ 85848 w 185585"/>
                  <a:gd name="connsiteY13" fmla="*/ 55035 h 167614"/>
                  <a:gd name="connsiteX14" fmla="*/ 72963 w 185585"/>
                  <a:gd name="connsiteY14" fmla="*/ 66075 h 167614"/>
                  <a:gd name="connsiteX15" fmla="*/ 61248 w 185585"/>
                  <a:gd name="connsiteY15" fmla="*/ 76280 h 167614"/>
                  <a:gd name="connsiteX16" fmla="*/ 34975 w 185585"/>
                  <a:gd name="connsiteY16" fmla="*/ 98026 h 167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5585" h="167614">
                    <a:moveTo>
                      <a:pt x="34975" y="98026"/>
                    </a:moveTo>
                    <a:lnTo>
                      <a:pt x="0" y="134158"/>
                    </a:lnTo>
                    <a:lnTo>
                      <a:pt x="35143" y="167614"/>
                    </a:lnTo>
                    <a:lnTo>
                      <a:pt x="68611" y="134158"/>
                    </a:lnTo>
                    <a:cubicBezTo>
                      <a:pt x="77146" y="125794"/>
                      <a:pt x="86518" y="117430"/>
                      <a:pt x="93211" y="112412"/>
                    </a:cubicBezTo>
                    <a:lnTo>
                      <a:pt x="104424" y="102542"/>
                    </a:lnTo>
                    <a:lnTo>
                      <a:pt x="88693" y="84309"/>
                    </a:lnTo>
                    <a:lnTo>
                      <a:pt x="104424" y="102542"/>
                    </a:lnTo>
                    <a:lnTo>
                      <a:pt x="116639" y="92004"/>
                    </a:lnTo>
                    <a:cubicBezTo>
                      <a:pt x="125258" y="84053"/>
                      <a:pt x="134428" y="76730"/>
                      <a:pt x="144084" y="70090"/>
                    </a:cubicBezTo>
                    <a:lnTo>
                      <a:pt x="185585" y="39980"/>
                    </a:lnTo>
                    <a:lnTo>
                      <a:pt x="158476" y="0"/>
                    </a:lnTo>
                    <a:lnTo>
                      <a:pt x="114631" y="31783"/>
                    </a:lnTo>
                    <a:cubicBezTo>
                      <a:pt x="104524" y="38876"/>
                      <a:pt x="94902" y="46644"/>
                      <a:pt x="85848" y="55035"/>
                    </a:cubicBezTo>
                    <a:lnTo>
                      <a:pt x="72963" y="66075"/>
                    </a:lnTo>
                    <a:lnTo>
                      <a:pt x="61248" y="76280"/>
                    </a:lnTo>
                    <a:cubicBezTo>
                      <a:pt x="53885" y="81465"/>
                      <a:pt x="44012" y="89495"/>
                      <a:pt x="34975" y="98026"/>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xmlns="" id="{957BCA12-4932-9E41-8BDC-91188A8C1651}"/>
                  </a:ext>
                </a:extLst>
              </p:cNvPr>
              <p:cNvSpPr/>
              <p:nvPr/>
            </p:nvSpPr>
            <p:spPr>
              <a:xfrm>
                <a:off x="10262514" y="2381259"/>
                <a:ext cx="60243" cy="110571"/>
              </a:xfrm>
              <a:custGeom>
                <a:avLst/>
                <a:gdLst>
                  <a:gd name="connsiteX0" fmla="*/ 56228 w 60243"/>
                  <a:gd name="connsiteY0" fmla="*/ 56875 h 110571"/>
                  <a:gd name="connsiteX1" fmla="*/ 59240 w 60243"/>
                  <a:gd name="connsiteY1" fmla="*/ 19906 h 110571"/>
                  <a:gd name="connsiteX2" fmla="*/ 60244 w 60243"/>
                  <a:gd name="connsiteY2" fmla="*/ 3178 h 110571"/>
                  <a:gd name="connsiteX3" fmla="*/ 12216 w 60243"/>
                  <a:gd name="connsiteY3" fmla="*/ 0 h 110571"/>
                  <a:gd name="connsiteX4" fmla="*/ 11212 w 60243"/>
                  <a:gd name="connsiteY4" fmla="*/ 16728 h 110571"/>
                  <a:gd name="connsiteX5" fmla="*/ 8367 w 60243"/>
                  <a:gd name="connsiteY5" fmla="*/ 51857 h 110571"/>
                  <a:gd name="connsiteX6" fmla="*/ 0 w 60243"/>
                  <a:gd name="connsiteY6" fmla="*/ 102041 h 110571"/>
                  <a:gd name="connsiteX7" fmla="*/ 47526 w 60243"/>
                  <a:gd name="connsiteY7" fmla="*/ 110572 h 110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43" h="110571">
                    <a:moveTo>
                      <a:pt x="56228" y="56875"/>
                    </a:moveTo>
                    <a:cubicBezTo>
                      <a:pt x="58403" y="43660"/>
                      <a:pt x="58236" y="29943"/>
                      <a:pt x="59240" y="19906"/>
                    </a:cubicBezTo>
                    <a:cubicBezTo>
                      <a:pt x="60244" y="9870"/>
                      <a:pt x="60244" y="3178"/>
                      <a:pt x="60244" y="3178"/>
                    </a:cubicBezTo>
                    <a:lnTo>
                      <a:pt x="12216" y="0"/>
                    </a:lnTo>
                    <a:lnTo>
                      <a:pt x="11212" y="16728"/>
                    </a:lnTo>
                    <a:cubicBezTo>
                      <a:pt x="10208" y="26263"/>
                      <a:pt x="10375" y="39144"/>
                      <a:pt x="8367" y="51857"/>
                    </a:cubicBezTo>
                    <a:lnTo>
                      <a:pt x="0" y="102041"/>
                    </a:lnTo>
                    <a:lnTo>
                      <a:pt x="47526" y="110572"/>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xmlns="" id="{568990C5-4B86-A54B-9C52-7FBAE3A98C5B}"/>
                  </a:ext>
                </a:extLst>
              </p:cNvPr>
              <p:cNvSpPr/>
              <p:nvPr/>
            </p:nvSpPr>
            <p:spPr>
              <a:xfrm rot="16250400">
                <a:off x="10198776" y="2113075"/>
                <a:ext cx="210687" cy="48176"/>
              </a:xfrm>
              <a:custGeom>
                <a:avLst/>
                <a:gdLst>
                  <a:gd name="connsiteX0" fmla="*/ 0 w 210687"/>
                  <a:gd name="connsiteY0" fmla="*/ 0 h 48176"/>
                  <a:gd name="connsiteX1" fmla="*/ 210687 w 210687"/>
                  <a:gd name="connsiteY1" fmla="*/ 0 h 48176"/>
                  <a:gd name="connsiteX2" fmla="*/ 210687 w 210687"/>
                  <a:gd name="connsiteY2" fmla="*/ 48177 h 48176"/>
                  <a:gd name="connsiteX3" fmla="*/ 0 w 210687"/>
                  <a:gd name="connsiteY3" fmla="*/ 48177 h 48176"/>
                </a:gdLst>
                <a:ahLst/>
                <a:cxnLst>
                  <a:cxn ang="0">
                    <a:pos x="connsiteX0" y="connsiteY0"/>
                  </a:cxn>
                  <a:cxn ang="0">
                    <a:pos x="connsiteX1" y="connsiteY1"/>
                  </a:cxn>
                  <a:cxn ang="0">
                    <a:pos x="connsiteX2" y="connsiteY2"/>
                  </a:cxn>
                  <a:cxn ang="0">
                    <a:pos x="connsiteX3" y="connsiteY3"/>
                  </a:cxn>
                </a:cxnLst>
                <a:rect l="l" t="t" r="r" b="b"/>
                <a:pathLst>
                  <a:path w="210687" h="48176">
                    <a:moveTo>
                      <a:pt x="0" y="0"/>
                    </a:moveTo>
                    <a:lnTo>
                      <a:pt x="210687" y="0"/>
                    </a:lnTo>
                    <a:lnTo>
                      <a:pt x="210687" y="48177"/>
                    </a:lnTo>
                    <a:lnTo>
                      <a:pt x="0" y="48177"/>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xmlns="" id="{8512E5E0-3F2A-0D44-A64D-7FBA84373F06}"/>
                  </a:ext>
                </a:extLst>
              </p:cNvPr>
              <p:cNvSpPr/>
              <p:nvPr/>
            </p:nvSpPr>
            <p:spPr>
              <a:xfrm>
                <a:off x="10284547" y="1676175"/>
                <a:ext cx="69169" cy="207928"/>
              </a:xfrm>
              <a:custGeom>
                <a:avLst/>
                <a:gdLst>
                  <a:gd name="connsiteX0" fmla="*/ 4407 w 69169"/>
                  <a:gd name="connsiteY0" fmla="*/ 123452 h 207928"/>
                  <a:gd name="connsiteX1" fmla="*/ 2231 w 69169"/>
                  <a:gd name="connsiteY1" fmla="*/ 157912 h 207928"/>
                  <a:gd name="connsiteX2" fmla="*/ 223 w 69169"/>
                  <a:gd name="connsiteY2" fmla="*/ 192372 h 207928"/>
                  <a:gd name="connsiteX3" fmla="*/ 223 w 69169"/>
                  <a:gd name="connsiteY3" fmla="*/ 207929 h 207928"/>
                  <a:gd name="connsiteX4" fmla="*/ 48419 w 69169"/>
                  <a:gd name="connsiteY4" fmla="*/ 207929 h 207928"/>
                  <a:gd name="connsiteX5" fmla="*/ 48419 w 69169"/>
                  <a:gd name="connsiteY5" fmla="*/ 192706 h 207928"/>
                  <a:gd name="connsiteX6" fmla="*/ 50427 w 69169"/>
                  <a:gd name="connsiteY6" fmla="*/ 159250 h 207928"/>
                  <a:gd name="connsiteX7" fmla="*/ 52435 w 69169"/>
                  <a:gd name="connsiteY7" fmla="*/ 125794 h 207928"/>
                  <a:gd name="connsiteX8" fmla="*/ 52435 w 69169"/>
                  <a:gd name="connsiteY8" fmla="*/ 114921 h 207928"/>
                  <a:gd name="connsiteX9" fmla="*/ 52435 w 69169"/>
                  <a:gd name="connsiteY9" fmla="*/ 110906 h 207928"/>
                  <a:gd name="connsiteX10" fmla="*/ 69169 w 69169"/>
                  <a:gd name="connsiteY10" fmla="*/ 10539 h 207928"/>
                  <a:gd name="connsiteX11" fmla="*/ 22145 w 69169"/>
                  <a:gd name="connsiteY11" fmla="*/ 0 h 207928"/>
                  <a:gd name="connsiteX12" fmla="*/ 3737 w 69169"/>
                  <a:gd name="connsiteY12" fmla="*/ 106390 h 207928"/>
                  <a:gd name="connsiteX13" fmla="*/ 3737 w 69169"/>
                  <a:gd name="connsiteY13" fmla="*/ 110572 h 207928"/>
                  <a:gd name="connsiteX14" fmla="*/ 4407 w 69169"/>
                  <a:gd name="connsiteY14" fmla="*/ 123452 h 20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169" h="207928">
                    <a:moveTo>
                      <a:pt x="4407" y="123452"/>
                    </a:moveTo>
                    <a:cubicBezTo>
                      <a:pt x="4407" y="132820"/>
                      <a:pt x="3068" y="145366"/>
                      <a:pt x="2231" y="157912"/>
                    </a:cubicBezTo>
                    <a:cubicBezTo>
                      <a:pt x="1395" y="170458"/>
                      <a:pt x="725" y="183004"/>
                      <a:pt x="223" y="192372"/>
                    </a:cubicBezTo>
                    <a:cubicBezTo>
                      <a:pt x="-279" y="201739"/>
                      <a:pt x="223" y="207929"/>
                      <a:pt x="223" y="207929"/>
                    </a:cubicBezTo>
                    <a:lnTo>
                      <a:pt x="48419" y="207929"/>
                    </a:lnTo>
                    <a:cubicBezTo>
                      <a:pt x="48419" y="207929"/>
                      <a:pt x="48419" y="201572"/>
                      <a:pt x="48419" y="192706"/>
                    </a:cubicBezTo>
                    <a:cubicBezTo>
                      <a:pt x="48419" y="183840"/>
                      <a:pt x="49757" y="171964"/>
                      <a:pt x="50427" y="159250"/>
                    </a:cubicBezTo>
                    <a:cubicBezTo>
                      <a:pt x="51096" y="146537"/>
                      <a:pt x="51765" y="135329"/>
                      <a:pt x="52435" y="125794"/>
                    </a:cubicBezTo>
                    <a:cubicBezTo>
                      <a:pt x="52435" y="121278"/>
                      <a:pt x="52435" y="117598"/>
                      <a:pt x="52435" y="114921"/>
                    </a:cubicBezTo>
                    <a:cubicBezTo>
                      <a:pt x="52351" y="113585"/>
                      <a:pt x="52351" y="112243"/>
                      <a:pt x="52435" y="110906"/>
                    </a:cubicBezTo>
                    <a:cubicBezTo>
                      <a:pt x="52435" y="110906"/>
                      <a:pt x="67161" y="9368"/>
                      <a:pt x="69169" y="10539"/>
                    </a:cubicBezTo>
                    <a:lnTo>
                      <a:pt x="22145" y="0"/>
                    </a:lnTo>
                    <a:cubicBezTo>
                      <a:pt x="19301" y="0"/>
                      <a:pt x="3737" y="106390"/>
                      <a:pt x="3737" y="106390"/>
                    </a:cubicBezTo>
                    <a:cubicBezTo>
                      <a:pt x="3637" y="107782"/>
                      <a:pt x="3637" y="109180"/>
                      <a:pt x="3737" y="110572"/>
                    </a:cubicBezTo>
                    <a:cubicBezTo>
                      <a:pt x="4909" y="114921"/>
                      <a:pt x="4574" y="118769"/>
                      <a:pt x="4407" y="123452"/>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xmlns="" id="{9A9830D9-05DA-7A41-86F8-754A424A73C5}"/>
                  </a:ext>
                </a:extLst>
              </p:cNvPr>
              <p:cNvSpPr/>
              <p:nvPr/>
            </p:nvSpPr>
            <p:spPr>
              <a:xfrm>
                <a:off x="10083455" y="2709462"/>
                <a:ext cx="150777" cy="204750"/>
              </a:xfrm>
              <a:custGeom>
                <a:avLst/>
                <a:gdLst>
                  <a:gd name="connsiteX0" fmla="*/ 92876 w 150777"/>
                  <a:gd name="connsiteY0" fmla="*/ 29609 h 204750"/>
                  <a:gd name="connsiteX1" fmla="*/ 58069 w 150777"/>
                  <a:gd name="connsiteY1" fmla="*/ 90833 h 204750"/>
                  <a:gd name="connsiteX2" fmla="*/ 38155 w 150777"/>
                  <a:gd name="connsiteY2" fmla="*/ 122783 h 204750"/>
                  <a:gd name="connsiteX3" fmla="*/ 18743 w 150777"/>
                  <a:gd name="connsiteY3" fmla="*/ 149214 h 204750"/>
                  <a:gd name="connsiteX4" fmla="*/ 0 w 150777"/>
                  <a:gd name="connsiteY4" fmla="*/ 175142 h 204750"/>
                  <a:gd name="connsiteX5" fmla="*/ 37987 w 150777"/>
                  <a:gd name="connsiteY5" fmla="*/ 204751 h 204750"/>
                  <a:gd name="connsiteX6" fmla="*/ 58069 w 150777"/>
                  <a:gd name="connsiteY6" fmla="*/ 177651 h 204750"/>
                  <a:gd name="connsiteX7" fmla="*/ 78485 w 150777"/>
                  <a:gd name="connsiteY7" fmla="*/ 149883 h 204750"/>
                  <a:gd name="connsiteX8" fmla="*/ 99403 w 150777"/>
                  <a:gd name="connsiteY8" fmla="*/ 116427 h 204750"/>
                  <a:gd name="connsiteX9" fmla="*/ 136219 w 150777"/>
                  <a:gd name="connsiteY9" fmla="*/ 52024 h 204750"/>
                  <a:gd name="connsiteX10" fmla="*/ 150778 w 150777"/>
                  <a:gd name="connsiteY10" fmla="*/ 21579 h 204750"/>
                  <a:gd name="connsiteX11" fmla="*/ 106766 w 150777"/>
                  <a:gd name="connsiteY11" fmla="*/ 0 h 20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777" h="204750">
                    <a:moveTo>
                      <a:pt x="92876" y="29609"/>
                    </a:moveTo>
                    <a:cubicBezTo>
                      <a:pt x="82384" y="50619"/>
                      <a:pt x="70753" y="71060"/>
                      <a:pt x="58069" y="90833"/>
                    </a:cubicBezTo>
                    <a:cubicBezTo>
                      <a:pt x="51207" y="101706"/>
                      <a:pt x="45183" y="113081"/>
                      <a:pt x="38155" y="122783"/>
                    </a:cubicBezTo>
                    <a:lnTo>
                      <a:pt x="18743" y="149214"/>
                    </a:lnTo>
                    <a:lnTo>
                      <a:pt x="0" y="175142"/>
                    </a:lnTo>
                    <a:lnTo>
                      <a:pt x="37987" y="204751"/>
                    </a:lnTo>
                    <a:lnTo>
                      <a:pt x="58069" y="177651"/>
                    </a:lnTo>
                    <a:cubicBezTo>
                      <a:pt x="64093" y="169454"/>
                      <a:pt x="70954" y="159919"/>
                      <a:pt x="78485" y="149883"/>
                    </a:cubicBezTo>
                    <a:cubicBezTo>
                      <a:pt x="86015" y="139846"/>
                      <a:pt x="92207" y="127635"/>
                      <a:pt x="99403" y="116427"/>
                    </a:cubicBezTo>
                    <a:cubicBezTo>
                      <a:pt x="112841" y="95651"/>
                      <a:pt x="125140" y="74155"/>
                      <a:pt x="136219" y="52024"/>
                    </a:cubicBezTo>
                    <a:lnTo>
                      <a:pt x="150778" y="21579"/>
                    </a:lnTo>
                    <a:lnTo>
                      <a:pt x="106766" y="0"/>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xmlns="" id="{529B0227-3E40-644C-9716-7C949CA8D023}"/>
                  </a:ext>
                </a:extLst>
              </p:cNvPr>
              <p:cNvSpPr/>
              <p:nvPr/>
            </p:nvSpPr>
            <p:spPr>
              <a:xfrm>
                <a:off x="9506952" y="3167976"/>
                <a:ext cx="215038" cy="102040"/>
              </a:xfrm>
              <a:custGeom>
                <a:avLst/>
                <a:gdLst>
                  <a:gd name="connsiteX0" fmla="*/ 41000 w 215038"/>
                  <a:gd name="connsiteY0" fmla="*/ 95851 h 102040"/>
                  <a:gd name="connsiteX1" fmla="*/ 74469 w 215038"/>
                  <a:gd name="connsiteY1" fmla="*/ 89495 h 102040"/>
                  <a:gd name="connsiteX2" fmla="*/ 112791 w 215038"/>
                  <a:gd name="connsiteY2" fmla="*/ 79123 h 102040"/>
                  <a:gd name="connsiteX3" fmla="*/ 150945 w 215038"/>
                  <a:gd name="connsiteY3" fmla="*/ 68083 h 102040"/>
                  <a:gd name="connsiteX4" fmla="*/ 168516 w 215038"/>
                  <a:gd name="connsiteY4" fmla="*/ 63064 h 102040"/>
                  <a:gd name="connsiteX5" fmla="*/ 183745 w 215038"/>
                  <a:gd name="connsiteY5" fmla="*/ 57210 h 102040"/>
                  <a:gd name="connsiteX6" fmla="*/ 215038 w 215038"/>
                  <a:gd name="connsiteY6" fmla="*/ 44664 h 102040"/>
                  <a:gd name="connsiteX7" fmla="*/ 197132 w 215038"/>
                  <a:gd name="connsiteY7" fmla="*/ 0 h 102040"/>
                  <a:gd name="connsiteX8" fmla="*/ 167345 w 215038"/>
                  <a:gd name="connsiteY8" fmla="*/ 11710 h 102040"/>
                  <a:gd name="connsiteX9" fmla="*/ 152953 w 215038"/>
                  <a:gd name="connsiteY9" fmla="*/ 17397 h 102040"/>
                  <a:gd name="connsiteX10" fmla="*/ 136219 w 215038"/>
                  <a:gd name="connsiteY10" fmla="*/ 22081 h 102040"/>
                  <a:gd name="connsiteX11" fmla="*/ 100072 w 215038"/>
                  <a:gd name="connsiteY11" fmla="*/ 32619 h 102040"/>
                  <a:gd name="connsiteX12" fmla="*/ 63758 w 215038"/>
                  <a:gd name="connsiteY12" fmla="*/ 42489 h 102040"/>
                  <a:gd name="connsiteX13" fmla="*/ 31461 w 215038"/>
                  <a:gd name="connsiteY13" fmla="*/ 48511 h 102040"/>
                  <a:gd name="connsiteX14" fmla="*/ 0 w 215038"/>
                  <a:gd name="connsiteY14" fmla="*/ 54366 h 102040"/>
                  <a:gd name="connsiteX15" fmla="*/ 7363 w 215038"/>
                  <a:gd name="connsiteY15" fmla="*/ 102040 h 102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5038" h="102040">
                    <a:moveTo>
                      <a:pt x="41000" y="95851"/>
                    </a:moveTo>
                    <a:lnTo>
                      <a:pt x="74469" y="89495"/>
                    </a:lnTo>
                    <a:cubicBezTo>
                      <a:pt x="87020" y="87320"/>
                      <a:pt x="99738" y="82469"/>
                      <a:pt x="112791" y="79123"/>
                    </a:cubicBezTo>
                    <a:lnTo>
                      <a:pt x="150945" y="68083"/>
                    </a:lnTo>
                    <a:lnTo>
                      <a:pt x="168516" y="63064"/>
                    </a:lnTo>
                    <a:cubicBezTo>
                      <a:pt x="173872" y="61057"/>
                      <a:pt x="178892" y="58882"/>
                      <a:pt x="183745" y="57210"/>
                    </a:cubicBezTo>
                    <a:lnTo>
                      <a:pt x="215038" y="44664"/>
                    </a:lnTo>
                    <a:lnTo>
                      <a:pt x="197132" y="0"/>
                    </a:lnTo>
                    <a:lnTo>
                      <a:pt x="167345" y="11710"/>
                    </a:lnTo>
                    <a:cubicBezTo>
                      <a:pt x="162827" y="13550"/>
                      <a:pt x="158141" y="15557"/>
                      <a:pt x="152953" y="17397"/>
                    </a:cubicBezTo>
                    <a:lnTo>
                      <a:pt x="136219" y="22081"/>
                    </a:lnTo>
                    <a:lnTo>
                      <a:pt x="100072" y="32619"/>
                    </a:lnTo>
                    <a:cubicBezTo>
                      <a:pt x="87689" y="35798"/>
                      <a:pt x="75640" y="40482"/>
                      <a:pt x="63758" y="42489"/>
                    </a:cubicBezTo>
                    <a:lnTo>
                      <a:pt x="31461" y="48511"/>
                    </a:lnTo>
                    <a:lnTo>
                      <a:pt x="0" y="54366"/>
                    </a:lnTo>
                    <a:lnTo>
                      <a:pt x="7363" y="102040"/>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xmlns="" id="{66A4E022-AAFE-2444-AE7F-3FAAD16EF8CC}"/>
                  </a:ext>
                </a:extLst>
              </p:cNvPr>
              <p:cNvSpPr/>
              <p:nvPr/>
            </p:nvSpPr>
            <p:spPr>
              <a:xfrm>
                <a:off x="9833274" y="2984804"/>
                <a:ext cx="190605" cy="161090"/>
              </a:xfrm>
              <a:custGeom>
                <a:avLst/>
                <a:gdLst>
                  <a:gd name="connsiteX0" fmla="*/ 55224 w 190605"/>
                  <a:gd name="connsiteY0" fmla="*/ 84811 h 161090"/>
                  <a:gd name="connsiteX1" fmla="*/ 40330 w 190605"/>
                  <a:gd name="connsiteY1" fmla="*/ 94178 h 161090"/>
                  <a:gd name="connsiteX2" fmla="*/ 0 w 190605"/>
                  <a:gd name="connsiteY2" fmla="*/ 119605 h 161090"/>
                  <a:gd name="connsiteX3" fmla="*/ 24767 w 190605"/>
                  <a:gd name="connsiteY3" fmla="*/ 161090 h 161090"/>
                  <a:gd name="connsiteX4" fmla="*/ 67273 w 190605"/>
                  <a:gd name="connsiteY4" fmla="*/ 134158 h 161090"/>
                  <a:gd name="connsiteX5" fmla="*/ 82836 w 190605"/>
                  <a:gd name="connsiteY5" fmla="*/ 124289 h 161090"/>
                  <a:gd name="connsiteX6" fmla="*/ 95721 w 190605"/>
                  <a:gd name="connsiteY6" fmla="*/ 114419 h 161090"/>
                  <a:gd name="connsiteX7" fmla="*/ 108105 w 190605"/>
                  <a:gd name="connsiteY7" fmla="*/ 104884 h 161090"/>
                  <a:gd name="connsiteX8" fmla="*/ 150778 w 190605"/>
                  <a:gd name="connsiteY8" fmla="*/ 71428 h 161090"/>
                  <a:gd name="connsiteX9" fmla="*/ 178223 w 190605"/>
                  <a:gd name="connsiteY9" fmla="*/ 46504 h 161090"/>
                  <a:gd name="connsiteX10" fmla="*/ 190606 w 190605"/>
                  <a:gd name="connsiteY10" fmla="*/ 34961 h 161090"/>
                  <a:gd name="connsiteX11" fmla="*/ 157137 w 190605"/>
                  <a:gd name="connsiteY11" fmla="*/ 0 h 161090"/>
                  <a:gd name="connsiteX12" fmla="*/ 145423 w 190605"/>
                  <a:gd name="connsiteY12" fmla="*/ 10873 h 161090"/>
                  <a:gd name="connsiteX13" fmla="*/ 119317 w 190605"/>
                  <a:gd name="connsiteY13" fmla="*/ 34627 h 161090"/>
                  <a:gd name="connsiteX14" fmla="*/ 78820 w 190605"/>
                  <a:gd name="connsiteY14" fmla="*/ 66075 h 161090"/>
                  <a:gd name="connsiteX15" fmla="*/ 66938 w 190605"/>
                  <a:gd name="connsiteY15" fmla="*/ 75108 h 161090"/>
                  <a:gd name="connsiteX16" fmla="*/ 55224 w 190605"/>
                  <a:gd name="connsiteY16" fmla="*/ 84811 h 161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0605" h="161090">
                    <a:moveTo>
                      <a:pt x="55224" y="84811"/>
                    </a:moveTo>
                    <a:lnTo>
                      <a:pt x="40330" y="94178"/>
                    </a:lnTo>
                    <a:lnTo>
                      <a:pt x="0" y="119605"/>
                    </a:lnTo>
                    <a:lnTo>
                      <a:pt x="24767" y="161090"/>
                    </a:lnTo>
                    <a:lnTo>
                      <a:pt x="67273" y="134158"/>
                    </a:lnTo>
                    <a:lnTo>
                      <a:pt x="82836" y="124289"/>
                    </a:lnTo>
                    <a:cubicBezTo>
                      <a:pt x="87689" y="120776"/>
                      <a:pt x="91873" y="117263"/>
                      <a:pt x="95721" y="114419"/>
                    </a:cubicBezTo>
                    <a:lnTo>
                      <a:pt x="108105" y="104884"/>
                    </a:lnTo>
                    <a:lnTo>
                      <a:pt x="150778" y="71428"/>
                    </a:lnTo>
                    <a:cubicBezTo>
                      <a:pt x="161153" y="62897"/>
                      <a:pt x="170692" y="53362"/>
                      <a:pt x="178223" y="46504"/>
                    </a:cubicBezTo>
                    <a:lnTo>
                      <a:pt x="190606" y="34961"/>
                    </a:lnTo>
                    <a:lnTo>
                      <a:pt x="157137" y="0"/>
                    </a:lnTo>
                    <a:lnTo>
                      <a:pt x="145423" y="10873"/>
                    </a:lnTo>
                    <a:cubicBezTo>
                      <a:pt x="138227" y="17230"/>
                      <a:pt x="128688" y="26597"/>
                      <a:pt x="119317" y="34627"/>
                    </a:cubicBezTo>
                    <a:lnTo>
                      <a:pt x="78820" y="66075"/>
                    </a:lnTo>
                    <a:lnTo>
                      <a:pt x="66938" y="75108"/>
                    </a:lnTo>
                    <a:cubicBezTo>
                      <a:pt x="63758" y="78120"/>
                      <a:pt x="59742" y="81465"/>
                      <a:pt x="55224" y="84811"/>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xmlns="" id="{E544BEF2-755E-A841-B0A9-4474B15A25C5}"/>
                  </a:ext>
                </a:extLst>
              </p:cNvPr>
              <p:cNvSpPr/>
              <p:nvPr/>
            </p:nvSpPr>
            <p:spPr>
              <a:xfrm rot="21467400">
                <a:off x="8564511" y="3263256"/>
                <a:ext cx="105259" cy="48176"/>
              </a:xfrm>
              <a:custGeom>
                <a:avLst/>
                <a:gdLst>
                  <a:gd name="connsiteX0" fmla="*/ 0 w 105259"/>
                  <a:gd name="connsiteY0" fmla="*/ 0 h 48176"/>
                  <a:gd name="connsiteX1" fmla="*/ 105260 w 105259"/>
                  <a:gd name="connsiteY1" fmla="*/ 0 h 48176"/>
                  <a:gd name="connsiteX2" fmla="*/ 105260 w 105259"/>
                  <a:gd name="connsiteY2" fmla="*/ 48177 h 48176"/>
                  <a:gd name="connsiteX3" fmla="*/ 0 w 105259"/>
                  <a:gd name="connsiteY3" fmla="*/ 48177 h 48176"/>
                </a:gdLst>
                <a:ahLst/>
                <a:cxnLst>
                  <a:cxn ang="0">
                    <a:pos x="connsiteX0" y="connsiteY0"/>
                  </a:cxn>
                  <a:cxn ang="0">
                    <a:pos x="connsiteX1" y="connsiteY1"/>
                  </a:cxn>
                  <a:cxn ang="0">
                    <a:pos x="connsiteX2" y="connsiteY2"/>
                  </a:cxn>
                  <a:cxn ang="0">
                    <a:pos x="connsiteX3" y="connsiteY3"/>
                  </a:cxn>
                </a:cxnLst>
                <a:rect l="l" t="t" r="r" b="b"/>
                <a:pathLst>
                  <a:path w="105259" h="48176">
                    <a:moveTo>
                      <a:pt x="0" y="0"/>
                    </a:moveTo>
                    <a:lnTo>
                      <a:pt x="105260" y="0"/>
                    </a:lnTo>
                    <a:lnTo>
                      <a:pt x="105260" y="48177"/>
                    </a:lnTo>
                    <a:lnTo>
                      <a:pt x="0" y="48177"/>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xmlns="" id="{E130F937-2B4A-BC46-B90C-4AD64F190EB2}"/>
                  </a:ext>
                </a:extLst>
              </p:cNvPr>
              <p:cNvSpPr/>
              <p:nvPr/>
            </p:nvSpPr>
            <p:spPr>
              <a:xfrm rot="21467400">
                <a:off x="8810009" y="3251602"/>
                <a:ext cx="210687" cy="48176"/>
              </a:xfrm>
              <a:custGeom>
                <a:avLst/>
                <a:gdLst>
                  <a:gd name="connsiteX0" fmla="*/ 0 w 210687"/>
                  <a:gd name="connsiteY0" fmla="*/ 0 h 48176"/>
                  <a:gd name="connsiteX1" fmla="*/ 210687 w 210687"/>
                  <a:gd name="connsiteY1" fmla="*/ 0 h 48176"/>
                  <a:gd name="connsiteX2" fmla="*/ 210687 w 210687"/>
                  <a:gd name="connsiteY2" fmla="*/ 48176 h 48176"/>
                  <a:gd name="connsiteX3" fmla="*/ 0 w 210687"/>
                  <a:gd name="connsiteY3" fmla="*/ 48176 h 48176"/>
                </a:gdLst>
                <a:ahLst/>
                <a:cxnLst>
                  <a:cxn ang="0">
                    <a:pos x="connsiteX0" y="connsiteY0"/>
                  </a:cxn>
                  <a:cxn ang="0">
                    <a:pos x="connsiteX1" y="connsiteY1"/>
                  </a:cxn>
                  <a:cxn ang="0">
                    <a:pos x="connsiteX2" y="connsiteY2"/>
                  </a:cxn>
                  <a:cxn ang="0">
                    <a:pos x="connsiteX3" y="connsiteY3"/>
                  </a:cxn>
                </a:cxnLst>
                <a:rect l="l" t="t" r="r" b="b"/>
                <a:pathLst>
                  <a:path w="210687" h="48176">
                    <a:moveTo>
                      <a:pt x="0" y="0"/>
                    </a:moveTo>
                    <a:lnTo>
                      <a:pt x="210687" y="0"/>
                    </a:lnTo>
                    <a:lnTo>
                      <a:pt x="210687" y="48176"/>
                    </a:lnTo>
                    <a:lnTo>
                      <a:pt x="0" y="48176"/>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xmlns="" id="{93D3919F-8A75-2F44-A24C-07BF16BE4E44}"/>
                  </a:ext>
                </a:extLst>
              </p:cNvPr>
              <p:cNvSpPr/>
              <p:nvPr/>
            </p:nvSpPr>
            <p:spPr>
              <a:xfrm>
                <a:off x="9167074" y="3234386"/>
                <a:ext cx="204997" cy="56038"/>
              </a:xfrm>
              <a:custGeom>
                <a:avLst/>
                <a:gdLst>
                  <a:gd name="connsiteX0" fmla="*/ 99738 w 204997"/>
                  <a:gd name="connsiteY0" fmla="*/ 52191 h 56038"/>
                  <a:gd name="connsiteX1" fmla="*/ 204997 w 204997"/>
                  <a:gd name="connsiteY1" fmla="*/ 48176 h 56038"/>
                  <a:gd name="connsiteX2" fmla="*/ 203157 w 204997"/>
                  <a:gd name="connsiteY2" fmla="*/ 0 h 56038"/>
                  <a:gd name="connsiteX3" fmla="*/ 97897 w 204997"/>
                  <a:gd name="connsiteY3" fmla="*/ 4015 h 56038"/>
                  <a:gd name="connsiteX4" fmla="*/ 0 w 204997"/>
                  <a:gd name="connsiteY4" fmla="*/ 7862 h 56038"/>
                  <a:gd name="connsiteX5" fmla="*/ 1841 w 204997"/>
                  <a:gd name="connsiteY5" fmla="*/ 56039 h 56038"/>
                  <a:gd name="connsiteX6" fmla="*/ 99738 w 204997"/>
                  <a:gd name="connsiteY6" fmla="*/ 52191 h 5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997" h="56038">
                    <a:moveTo>
                      <a:pt x="99738" y="52191"/>
                    </a:moveTo>
                    <a:lnTo>
                      <a:pt x="204997" y="48176"/>
                    </a:lnTo>
                    <a:lnTo>
                      <a:pt x="203157" y="0"/>
                    </a:lnTo>
                    <a:lnTo>
                      <a:pt x="97897" y="4015"/>
                    </a:lnTo>
                    <a:lnTo>
                      <a:pt x="0" y="7862"/>
                    </a:lnTo>
                    <a:lnTo>
                      <a:pt x="1841" y="56039"/>
                    </a:lnTo>
                    <a:lnTo>
                      <a:pt x="99738" y="52191"/>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4715485E-CC61-044C-80D7-1EC8FC37D0B8}"/>
                  </a:ext>
                </a:extLst>
              </p:cNvPr>
              <p:cNvSpPr/>
              <p:nvPr/>
            </p:nvSpPr>
            <p:spPr>
              <a:xfrm>
                <a:off x="8114643" y="3300796"/>
                <a:ext cx="214034" cy="121612"/>
              </a:xfrm>
              <a:custGeom>
                <a:avLst/>
                <a:gdLst>
                  <a:gd name="connsiteX0" fmla="*/ 30959 w 214034"/>
                  <a:gd name="connsiteY0" fmla="*/ 117430 h 121612"/>
                  <a:gd name="connsiteX1" fmla="*/ 51877 w 214034"/>
                  <a:gd name="connsiteY1" fmla="*/ 107561 h 121612"/>
                  <a:gd name="connsiteX2" fmla="*/ 81497 w 214034"/>
                  <a:gd name="connsiteY2" fmla="*/ 93342 h 121612"/>
                  <a:gd name="connsiteX3" fmla="*/ 98231 w 214034"/>
                  <a:gd name="connsiteY3" fmla="*/ 85480 h 121612"/>
                  <a:gd name="connsiteX4" fmla="*/ 116137 w 214034"/>
                  <a:gd name="connsiteY4" fmla="*/ 78789 h 121612"/>
                  <a:gd name="connsiteX5" fmla="*/ 183075 w 214034"/>
                  <a:gd name="connsiteY5" fmla="*/ 54868 h 121612"/>
                  <a:gd name="connsiteX6" fmla="*/ 214034 w 214034"/>
                  <a:gd name="connsiteY6" fmla="*/ 46504 h 121612"/>
                  <a:gd name="connsiteX7" fmla="*/ 201316 w 214034"/>
                  <a:gd name="connsiteY7" fmla="*/ 0 h 121612"/>
                  <a:gd name="connsiteX8" fmla="*/ 167847 w 214034"/>
                  <a:gd name="connsiteY8" fmla="*/ 8866 h 121612"/>
                  <a:gd name="connsiteX9" fmla="*/ 98064 w 214034"/>
                  <a:gd name="connsiteY9" fmla="*/ 33958 h 121612"/>
                  <a:gd name="connsiteX10" fmla="*/ 79154 w 214034"/>
                  <a:gd name="connsiteY10" fmla="*/ 40983 h 121612"/>
                  <a:gd name="connsiteX11" fmla="*/ 61583 w 214034"/>
                  <a:gd name="connsiteY11" fmla="*/ 49347 h 121612"/>
                  <a:gd name="connsiteX12" fmla="*/ 30289 w 214034"/>
                  <a:gd name="connsiteY12" fmla="*/ 64235 h 121612"/>
                  <a:gd name="connsiteX13" fmla="*/ 8200 w 214034"/>
                  <a:gd name="connsiteY13" fmla="*/ 74774 h 121612"/>
                  <a:gd name="connsiteX14" fmla="*/ 0 w 214034"/>
                  <a:gd name="connsiteY14" fmla="*/ 79123 h 121612"/>
                  <a:gd name="connsiteX15" fmla="*/ 22759 w 214034"/>
                  <a:gd name="connsiteY15" fmla="*/ 121612 h 121612"/>
                  <a:gd name="connsiteX16" fmla="*/ 30959 w 214034"/>
                  <a:gd name="connsiteY16" fmla="*/ 117430 h 12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4034" h="121612">
                    <a:moveTo>
                      <a:pt x="30959" y="117430"/>
                    </a:moveTo>
                    <a:lnTo>
                      <a:pt x="51877" y="107561"/>
                    </a:lnTo>
                    <a:lnTo>
                      <a:pt x="81497" y="93342"/>
                    </a:lnTo>
                    <a:lnTo>
                      <a:pt x="98231" y="85480"/>
                    </a:lnTo>
                    <a:lnTo>
                      <a:pt x="116137" y="78789"/>
                    </a:lnTo>
                    <a:cubicBezTo>
                      <a:pt x="140402" y="70090"/>
                      <a:pt x="164165" y="60221"/>
                      <a:pt x="183075" y="54868"/>
                    </a:cubicBezTo>
                    <a:lnTo>
                      <a:pt x="214034" y="46504"/>
                    </a:lnTo>
                    <a:lnTo>
                      <a:pt x="201316" y="0"/>
                    </a:lnTo>
                    <a:lnTo>
                      <a:pt x="167847" y="8866"/>
                    </a:lnTo>
                    <a:cubicBezTo>
                      <a:pt x="148435" y="14553"/>
                      <a:pt x="123333" y="25594"/>
                      <a:pt x="98064" y="33958"/>
                    </a:cubicBezTo>
                    <a:cubicBezTo>
                      <a:pt x="91705" y="36300"/>
                      <a:pt x="85346" y="38474"/>
                      <a:pt x="79154" y="40983"/>
                    </a:cubicBezTo>
                    <a:lnTo>
                      <a:pt x="61583" y="49347"/>
                    </a:lnTo>
                    <a:lnTo>
                      <a:pt x="30289" y="64235"/>
                    </a:lnTo>
                    <a:lnTo>
                      <a:pt x="8200" y="74774"/>
                    </a:lnTo>
                    <a:cubicBezTo>
                      <a:pt x="5321" y="75928"/>
                      <a:pt x="2560" y="77383"/>
                      <a:pt x="0" y="79123"/>
                    </a:cubicBezTo>
                    <a:lnTo>
                      <a:pt x="22759" y="121612"/>
                    </a:lnTo>
                    <a:cubicBezTo>
                      <a:pt x="25369" y="119990"/>
                      <a:pt x="28114" y="118601"/>
                      <a:pt x="30959" y="117430"/>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xmlns="" id="{16C36999-44B8-754D-9F3B-1590139ECA33}"/>
                  </a:ext>
                </a:extLst>
              </p:cNvPr>
              <p:cNvSpPr/>
              <p:nvPr/>
            </p:nvSpPr>
            <p:spPr>
              <a:xfrm>
                <a:off x="7660637" y="3721337"/>
                <a:ext cx="132369" cy="210772"/>
              </a:xfrm>
              <a:custGeom>
                <a:avLst/>
                <a:gdLst>
                  <a:gd name="connsiteX0" fmla="*/ 56228 w 132369"/>
                  <a:gd name="connsiteY0" fmla="*/ 180495 h 210772"/>
                  <a:gd name="connsiteX1" fmla="*/ 84007 w 132369"/>
                  <a:gd name="connsiteY1" fmla="*/ 115758 h 210772"/>
                  <a:gd name="connsiteX2" fmla="*/ 116639 w 132369"/>
                  <a:gd name="connsiteY2" fmla="*/ 53195 h 210772"/>
                  <a:gd name="connsiteX3" fmla="*/ 132370 w 132369"/>
                  <a:gd name="connsiteY3" fmla="*/ 25426 h 210772"/>
                  <a:gd name="connsiteX4" fmla="*/ 91370 w 132369"/>
                  <a:gd name="connsiteY4" fmla="*/ 0 h 210772"/>
                  <a:gd name="connsiteX5" fmla="*/ 74636 w 132369"/>
                  <a:gd name="connsiteY5" fmla="*/ 29441 h 210772"/>
                  <a:gd name="connsiteX6" fmla="*/ 40330 w 132369"/>
                  <a:gd name="connsiteY6" fmla="*/ 95182 h 210772"/>
                  <a:gd name="connsiteX7" fmla="*/ 11212 w 132369"/>
                  <a:gd name="connsiteY7" fmla="*/ 163432 h 210772"/>
                  <a:gd name="connsiteX8" fmla="*/ 0 w 132369"/>
                  <a:gd name="connsiteY8" fmla="*/ 195215 h 210772"/>
                  <a:gd name="connsiteX9" fmla="*/ 45685 w 132369"/>
                  <a:gd name="connsiteY9" fmla="*/ 210772 h 210772"/>
                  <a:gd name="connsiteX10" fmla="*/ 56228 w 132369"/>
                  <a:gd name="connsiteY10" fmla="*/ 180495 h 210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2369" h="210772">
                    <a:moveTo>
                      <a:pt x="56228" y="180495"/>
                    </a:moveTo>
                    <a:cubicBezTo>
                      <a:pt x="64378" y="158464"/>
                      <a:pt x="73648" y="136852"/>
                      <a:pt x="84007" y="115758"/>
                    </a:cubicBezTo>
                    <a:cubicBezTo>
                      <a:pt x="93529" y="94229"/>
                      <a:pt x="104423" y="73319"/>
                      <a:pt x="116639" y="53195"/>
                    </a:cubicBezTo>
                    <a:cubicBezTo>
                      <a:pt x="126011" y="36467"/>
                      <a:pt x="132370" y="25426"/>
                      <a:pt x="132370" y="25426"/>
                    </a:cubicBezTo>
                    <a:lnTo>
                      <a:pt x="91370" y="0"/>
                    </a:lnTo>
                    <a:lnTo>
                      <a:pt x="74636" y="29441"/>
                    </a:lnTo>
                    <a:cubicBezTo>
                      <a:pt x="61851" y="50635"/>
                      <a:pt x="50404" y="72583"/>
                      <a:pt x="40330" y="95182"/>
                    </a:cubicBezTo>
                    <a:cubicBezTo>
                      <a:pt x="29436" y="117414"/>
                      <a:pt x="19713" y="140197"/>
                      <a:pt x="11212" y="163432"/>
                    </a:cubicBezTo>
                    <a:lnTo>
                      <a:pt x="0" y="195215"/>
                    </a:lnTo>
                    <a:lnTo>
                      <a:pt x="45685" y="210772"/>
                    </a:lnTo>
                    <a:cubicBezTo>
                      <a:pt x="45685" y="210772"/>
                      <a:pt x="49869" y="198561"/>
                      <a:pt x="56228" y="180495"/>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62283ADC-FF40-9049-B2E3-A9003C195A0A}"/>
                  </a:ext>
                </a:extLst>
              </p:cNvPr>
              <p:cNvSpPr/>
              <p:nvPr/>
            </p:nvSpPr>
            <p:spPr>
              <a:xfrm>
                <a:off x="7841829" y="3457704"/>
                <a:ext cx="180941" cy="173469"/>
              </a:xfrm>
              <a:custGeom>
                <a:avLst/>
                <a:gdLst>
                  <a:gd name="connsiteX0" fmla="*/ 36523 w 180941"/>
                  <a:gd name="connsiteY0" fmla="*/ 173469 h 173469"/>
                  <a:gd name="connsiteX1" fmla="*/ 102122 w 180941"/>
                  <a:gd name="connsiteY1" fmla="*/ 104215 h 173469"/>
                  <a:gd name="connsiteX2" fmla="*/ 105302 w 180941"/>
                  <a:gd name="connsiteY2" fmla="*/ 101037 h 173469"/>
                  <a:gd name="connsiteX3" fmla="*/ 114171 w 180941"/>
                  <a:gd name="connsiteY3" fmla="*/ 93510 h 173469"/>
                  <a:gd name="connsiteX4" fmla="*/ 140946 w 180941"/>
                  <a:gd name="connsiteY4" fmla="*/ 70592 h 173469"/>
                  <a:gd name="connsiteX5" fmla="*/ 167889 w 180941"/>
                  <a:gd name="connsiteY5" fmla="*/ 47842 h 173469"/>
                  <a:gd name="connsiteX6" fmla="*/ 180941 w 180941"/>
                  <a:gd name="connsiteY6" fmla="*/ 38474 h 173469"/>
                  <a:gd name="connsiteX7" fmla="*/ 151991 w 180941"/>
                  <a:gd name="connsiteY7" fmla="*/ 0 h 173469"/>
                  <a:gd name="connsiteX8" fmla="*/ 138268 w 180941"/>
                  <a:gd name="connsiteY8" fmla="*/ 9702 h 173469"/>
                  <a:gd name="connsiteX9" fmla="*/ 109987 w 180941"/>
                  <a:gd name="connsiteY9" fmla="*/ 33623 h 173469"/>
                  <a:gd name="connsiteX10" fmla="*/ 81706 w 180941"/>
                  <a:gd name="connsiteY10" fmla="*/ 57711 h 173469"/>
                  <a:gd name="connsiteX11" fmla="*/ 72335 w 180941"/>
                  <a:gd name="connsiteY11" fmla="*/ 65741 h 173469"/>
                  <a:gd name="connsiteX12" fmla="*/ 69155 w 180941"/>
                  <a:gd name="connsiteY12" fmla="*/ 69087 h 173469"/>
                  <a:gd name="connsiteX13" fmla="*/ 42 w 180941"/>
                  <a:gd name="connsiteY13" fmla="*/ 141853 h 17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941" h="173469">
                    <a:moveTo>
                      <a:pt x="36523" y="173469"/>
                    </a:moveTo>
                    <a:cubicBezTo>
                      <a:pt x="34682" y="171629"/>
                      <a:pt x="102122" y="104215"/>
                      <a:pt x="102122" y="104215"/>
                    </a:cubicBezTo>
                    <a:lnTo>
                      <a:pt x="105302" y="101037"/>
                    </a:lnTo>
                    <a:lnTo>
                      <a:pt x="114171" y="93510"/>
                    </a:lnTo>
                    <a:lnTo>
                      <a:pt x="140946" y="70592"/>
                    </a:lnTo>
                    <a:cubicBezTo>
                      <a:pt x="150819" y="62396"/>
                      <a:pt x="160358" y="53864"/>
                      <a:pt x="167889" y="47842"/>
                    </a:cubicBezTo>
                    <a:lnTo>
                      <a:pt x="180941" y="38474"/>
                    </a:lnTo>
                    <a:lnTo>
                      <a:pt x="151991" y="0"/>
                    </a:lnTo>
                    <a:lnTo>
                      <a:pt x="138268" y="9702"/>
                    </a:lnTo>
                    <a:cubicBezTo>
                      <a:pt x="130403" y="16059"/>
                      <a:pt x="120195" y="24925"/>
                      <a:pt x="109987" y="33623"/>
                    </a:cubicBezTo>
                    <a:lnTo>
                      <a:pt x="81706" y="57711"/>
                    </a:lnTo>
                    <a:lnTo>
                      <a:pt x="72335" y="65741"/>
                    </a:lnTo>
                    <a:lnTo>
                      <a:pt x="69155" y="69087"/>
                    </a:lnTo>
                    <a:cubicBezTo>
                      <a:pt x="69155" y="69087"/>
                      <a:pt x="-1967" y="140181"/>
                      <a:pt x="42" y="141853"/>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xmlns="" id="{65F68B0A-1B53-DC49-9820-C51A2FEBC843}"/>
                  </a:ext>
                </a:extLst>
              </p:cNvPr>
              <p:cNvSpPr/>
              <p:nvPr/>
            </p:nvSpPr>
            <p:spPr>
              <a:xfrm>
                <a:off x="7553368" y="4405678"/>
                <a:ext cx="77480" cy="216292"/>
              </a:xfrm>
              <a:custGeom>
                <a:avLst/>
                <a:gdLst>
                  <a:gd name="connsiteX0" fmla="*/ 77481 w 77480"/>
                  <a:gd name="connsiteY0" fmla="*/ 5353 h 216292"/>
                  <a:gd name="connsiteX1" fmla="*/ 29620 w 77480"/>
                  <a:gd name="connsiteY1" fmla="*/ 0 h 216292"/>
                  <a:gd name="connsiteX2" fmla="*/ 17906 w 77480"/>
                  <a:gd name="connsiteY2" fmla="*/ 104550 h 216292"/>
                  <a:gd name="connsiteX3" fmla="*/ 7196 w 77480"/>
                  <a:gd name="connsiteY3" fmla="*/ 174306 h 216292"/>
                  <a:gd name="connsiteX4" fmla="*/ 0 w 77480"/>
                  <a:gd name="connsiteY4" fmla="*/ 205420 h 216292"/>
                  <a:gd name="connsiteX5" fmla="*/ 47024 w 77480"/>
                  <a:gd name="connsiteY5" fmla="*/ 216293 h 216292"/>
                  <a:gd name="connsiteX6" fmla="*/ 54555 w 77480"/>
                  <a:gd name="connsiteY6" fmla="*/ 182837 h 216292"/>
                  <a:gd name="connsiteX7" fmla="*/ 65767 w 77480"/>
                  <a:gd name="connsiteY7" fmla="*/ 109568 h 21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480" h="216292">
                    <a:moveTo>
                      <a:pt x="77481" y="5353"/>
                    </a:moveTo>
                    <a:lnTo>
                      <a:pt x="29620" y="0"/>
                    </a:lnTo>
                    <a:lnTo>
                      <a:pt x="17906" y="104550"/>
                    </a:lnTo>
                    <a:cubicBezTo>
                      <a:pt x="13890" y="129976"/>
                      <a:pt x="10041" y="154734"/>
                      <a:pt x="7196" y="174306"/>
                    </a:cubicBezTo>
                    <a:cubicBezTo>
                      <a:pt x="4351" y="193877"/>
                      <a:pt x="0" y="205420"/>
                      <a:pt x="0" y="205420"/>
                    </a:cubicBezTo>
                    <a:lnTo>
                      <a:pt x="47024" y="216293"/>
                    </a:lnTo>
                    <a:cubicBezTo>
                      <a:pt x="47024" y="216293"/>
                      <a:pt x="50371" y="203245"/>
                      <a:pt x="54555" y="182837"/>
                    </a:cubicBezTo>
                    <a:cubicBezTo>
                      <a:pt x="58738" y="162429"/>
                      <a:pt x="61750" y="136166"/>
                      <a:pt x="65767" y="109568"/>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xmlns="" id="{CD434DC7-B701-7F43-962E-F18E106D2E8F}"/>
                  </a:ext>
                </a:extLst>
              </p:cNvPr>
              <p:cNvSpPr/>
              <p:nvPr/>
            </p:nvSpPr>
            <p:spPr>
              <a:xfrm>
                <a:off x="7599221" y="4055729"/>
                <a:ext cx="72962" cy="208597"/>
              </a:xfrm>
              <a:custGeom>
                <a:avLst/>
                <a:gdLst>
                  <a:gd name="connsiteX0" fmla="*/ 10710 w 72962"/>
                  <a:gd name="connsiteY0" fmla="*/ 105888 h 208597"/>
                  <a:gd name="connsiteX1" fmla="*/ 0 w 72962"/>
                  <a:gd name="connsiteY1" fmla="*/ 203245 h 208597"/>
                  <a:gd name="connsiteX2" fmla="*/ 47861 w 72962"/>
                  <a:gd name="connsiteY2" fmla="*/ 208598 h 208597"/>
                  <a:gd name="connsiteX3" fmla="*/ 58738 w 72962"/>
                  <a:gd name="connsiteY3" fmla="*/ 111074 h 208597"/>
                  <a:gd name="connsiteX4" fmla="*/ 60579 w 72962"/>
                  <a:gd name="connsiteY4" fmla="*/ 94346 h 208597"/>
                  <a:gd name="connsiteX5" fmla="*/ 64930 w 72962"/>
                  <a:gd name="connsiteY5" fmla="*/ 58715 h 208597"/>
                  <a:gd name="connsiteX6" fmla="*/ 72962 w 72962"/>
                  <a:gd name="connsiteY6" fmla="*/ 8531 h 208597"/>
                  <a:gd name="connsiteX7" fmla="*/ 25436 w 72962"/>
                  <a:gd name="connsiteY7" fmla="*/ 0 h 208597"/>
                  <a:gd name="connsiteX8" fmla="*/ 17069 w 72962"/>
                  <a:gd name="connsiteY8" fmla="*/ 53362 h 208597"/>
                  <a:gd name="connsiteX9" fmla="*/ 12551 w 72962"/>
                  <a:gd name="connsiteY9" fmla="*/ 89495 h 208597"/>
                  <a:gd name="connsiteX10" fmla="*/ 10710 w 72962"/>
                  <a:gd name="connsiteY10" fmla="*/ 106223 h 208597"/>
                  <a:gd name="connsiteX11" fmla="*/ 34808 w 72962"/>
                  <a:gd name="connsiteY11" fmla="*/ 108899 h 20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962" h="208597">
                    <a:moveTo>
                      <a:pt x="10710" y="105888"/>
                    </a:moveTo>
                    <a:lnTo>
                      <a:pt x="0" y="203245"/>
                    </a:lnTo>
                    <a:lnTo>
                      <a:pt x="47861" y="208598"/>
                    </a:lnTo>
                    <a:lnTo>
                      <a:pt x="58738" y="111074"/>
                    </a:lnTo>
                    <a:lnTo>
                      <a:pt x="60579" y="94346"/>
                    </a:lnTo>
                    <a:cubicBezTo>
                      <a:pt x="61750" y="84644"/>
                      <a:pt x="62754" y="71094"/>
                      <a:pt x="64930" y="58715"/>
                    </a:cubicBezTo>
                    <a:lnTo>
                      <a:pt x="72962" y="8531"/>
                    </a:lnTo>
                    <a:lnTo>
                      <a:pt x="25436" y="0"/>
                    </a:lnTo>
                    <a:lnTo>
                      <a:pt x="17069" y="53362"/>
                    </a:lnTo>
                    <a:cubicBezTo>
                      <a:pt x="14726" y="66745"/>
                      <a:pt x="13890" y="79625"/>
                      <a:pt x="12551" y="89495"/>
                    </a:cubicBezTo>
                    <a:cubicBezTo>
                      <a:pt x="11212" y="99364"/>
                      <a:pt x="10710" y="106223"/>
                      <a:pt x="10710" y="106223"/>
                    </a:cubicBezTo>
                    <a:lnTo>
                      <a:pt x="34808" y="108899"/>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778BE494-56DE-6A44-A6A5-DA90D6779F26}"/>
                  </a:ext>
                </a:extLst>
              </p:cNvPr>
              <p:cNvSpPr/>
              <p:nvPr/>
            </p:nvSpPr>
            <p:spPr>
              <a:xfrm>
                <a:off x="7174835" y="5028963"/>
                <a:ext cx="191275" cy="172967"/>
              </a:xfrm>
              <a:custGeom>
                <a:avLst/>
                <a:gdLst>
                  <a:gd name="connsiteX0" fmla="*/ 55558 w 191275"/>
                  <a:gd name="connsiteY0" fmla="*/ 153228 h 172967"/>
                  <a:gd name="connsiteX1" fmla="*/ 113795 w 191275"/>
                  <a:gd name="connsiteY1" fmla="*/ 107226 h 172967"/>
                  <a:gd name="connsiteX2" fmla="*/ 168182 w 191275"/>
                  <a:gd name="connsiteY2" fmla="*/ 57042 h 172967"/>
                  <a:gd name="connsiteX3" fmla="*/ 184916 w 191275"/>
                  <a:gd name="connsiteY3" fmla="*/ 40314 h 172967"/>
                  <a:gd name="connsiteX4" fmla="*/ 191275 w 191275"/>
                  <a:gd name="connsiteY4" fmla="*/ 33456 h 172967"/>
                  <a:gd name="connsiteX5" fmla="*/ 155965 w 191275"/>
                  <a:gd name="connsiteY5" fmla="*/ 0 h 172967"/>
                  <a:gd name="connsiteX6" fmla="*/ 149941 w 191275"/>
                  <a:gd name="connsiteY6" fmla="*/ 6357 h 172967"/>
                  <a:gd name="connsiteX7" fmla="*/ 133206 w 191275"/>
                  <a:gd name="connsiteY7" fmla="*/ 23085 h 172967"/>
                  <a:gd name="connsiteX8" fmla="*/ 81330 w 191275"/>
                  <a:gd name="connsiteY8" fmla="*/ 70926 h 172967"/>
                  <a:gd name="connsiteX9" fmla="*/ 26106 w 191275"/>
                  <a:gd name="connsiteY9" fmla="*/ 114587 h 172967"/>
                  <a:gd name="connsiteX10" fmla="*/ 0 w 191275"/>
                  <a:gd name="connsiteY10" fmla="*/ 133155 h 172967"/>
                  <a:gd name="connsiteX11" fmla="*/ 26943 w 191275"/>
                  <a:gd name="connsiteY11" fmla="*/ 172967 h 17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1275" h="172967">
                    <a:moveTo>
                      <a:pt x="55558" y="153228"/>
                    </a:moveTo>
                    <a:cubicBezTo>
                      <a:pt x="75774" y="138926"/>
                      <a:pt x="95202" y="123569"/>
                      <a:pt x="113795" y="107226"/>
                    </a:cubicBezTo>
                    <a:cubicBezTo>
                      <a:pt x="132822" y="91502"/>
                      <a:pt x="150979" y="74757"/>
                      <a:pt x="168182" y="57042"/>
                    </a:cubicBezTo>
                    <a:lnTo>
                      <a:pt x="184916" y="40314"/>
                    </a:lnTo>
                    <a:cubicBezTo>
                      <a:pt x="187192" y="38190"/>
                      <a:pt x="189317" y="35898"/>
                      <a:pt x="191275" y="33456"/>
                    </a:cubicBezTo>
                    <a:lnTo>
                      <a:pt x="155965" y="0"/>
                    </a:lnTo>
                    <a:cubicBezTo>
                      <a:pt x="154141" y="2292"/>
                      <a:pt x="152133" y="4416"/>
                      <a:pt x="149941" y="6357"/>
                    </a:cubicBezTo>
                    <a:lnTo>
                      <a:pt x="133206" y="23085"/>
                    </a:lnTo>
                    <a:cubicBezTo>
                      <a:pt x="116807" y="39980"/>
                      <a:pt x="99486" y="55938"/>
                      <a:pt x="81330" y="70926"/>
                    </a:cubicBezTo>
                    <a:cubicBezTo>
                      <a:pt x="63725" y="86467"/>
                      <a:pt x="45283" y="101037"/>
                      <a:pt x="26106" y="114587"/>
                    </a:cubicBezTo>
                    <a:lnTo>
                      <a:pt x="0" y="133155"/>
                    </a:lnTo>
                    <a:lnTo>
                      <a:pt x="26943" y="172967"/>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xmlns="" id="{BB479978-9A41-7548-A461-6E47E4D9C426}"/>
                  </a:ext>
                </a:extLst>
              </p:cNvPr>
              <p:cNvSpPr/>
              <p:nvPr/>
            </p:nvSpPr>
            <p:spPr>
              <a:xfrm>
                <a:off x="7421333" y="4740907"/>
                <a:ext cx="135883" cy="202742"/>
              </a:xfrm>
              <a:custGeom>
                <a:avLst/>
                <a:gdLst>
                  <a:gd name="connsiteX0" fmla="*/ 25269 w 135883"/>
                  <a:gd name="connsiteY0" fmla="*/ 135162 h 202742"/>
                  <a:gd name="connsiteX1" fmla="*/ 0 w 135883"/>
                  <a:gd name="connsiteY1" fmla="*/ 175811 h 202742"/>
                  <a:gd name="connsiteX2" fmla="*/ 39995 w 135883"/>
                  <a:gd name="connsiteY2" fmla="*/ 202743 h 202742"/>
                  <a:gd name="connsiteX3" fmla="*/ 66603 w 135883"/>
                  <a:gd name="connsiteY3" fmla="*/ 160087 h 202742"/>
                  <a:gd name="connsiteX4" fmla="*/ 83338 w 135883"/>
                  <a:gd name="connsiteY4" fmla="*/ 130311 h 202742"/>
                  <a:gd name="connsiteX5" fmla="*/ 90534 w 135883"/>
                  <a:gd name="connsiteY5" fmla="*/ 116427 h 202742"/>
                  <a:gd name="connsiteX6" fmla="*/ 69281 w 135883"/>
                  <a:gd name="connsiteY6" fmla="*/ 105052 h 202742"/>
                  <a:gd name="connsiteX7" fmla="*/ 90534 w 135883"/>
                  <a:gd name="connsiteY7" fmla="*/ 116427 h 202742"/>
                  <a:gd name="connsiteX8" fmla="*/ 98231 w 135883"/>
                  <a:gd name="connsiteY8" fmla="*/ 101371 h 202742"/>
                  <a:gd name="connsiteX9" fmla="*/ 114966 w 135883"/>
                  <a:gd name="connsiteY9" fmla="*/ 67916 h 202742"/>
                  <a:gd name="connsiteX10" fmla="*/ 135884 w 135883"/>
                  <a:gd name="connsiteY10" fmla="*/ 17732 h 202742"/>
                  <a:gd name="connsiteX11" fmla="*/ 91036 w 135883"/>
                  <a:gd name="connsiteY11" fmla="*/ 0 h 202742"/>
                  <a:gd name="connsiteX12" fmla="*/ 71289 w 135883"/>
                  <a:gd name="connsiteY12" fmla="*/ 47340 h 202742"/>
                  <a:gd name="connsiteX13" fmla="*/ 55391 w 135883"/>
                  <a:gd name="connsiteY13" fmla="*/ 78789 h 202742"/>
                  <a:gd name="connsiteX14" fmla="*/ 48028 w 135883"/>
                  <a:gd name="connsiteY14" fmla="*/ 93007 h 202742"/>
                  <a:gd name="connsiteX15" fmla="*/ 41167 w 135883"/>
                  <a:gd name="connsiteY15" fmla="*/ 106223 h 202742"/>
                  <a:gd name="connsiteX16" fmla="*/ 25269 w 135883"/>
                  <a:gd name="connsiteY16" fmla="*/ 135162 h 20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5883" h="202742">
                    <a:moveTo>
                      <a:pt x="25269" y="135162"/>
                    </a:moveTo>
                    <a:cubicBezTo>
                      <a:pt x="12551" y="155403"/>
                      <a:pt x="0" y="175811"/>
                      <a:pt x="0" y="175811"/>
                    </a:cubicBezTo>
                    <a:lnTo>
                      <a:pt x="39995" y="202743"/>
                    </a:lnTo>
                    <a:cubicBezTo>
                      <a:pt x="39995" y="202743"/>
                      <a:pt x="53216" y="181331"/>
                      <a:pt x="66603" y="160087"/>
                    </a:cubicBezTo>
                    <a:cubicBezTo>
                      <a:pt x="72695" y="150468"/>
                      <a:pt x="78284" y="140515"/>
                      <a:pt x="83338" y="130311"/>
                    </a:cubicBezTo>
                    <a:lnTo>
                      <a:pt x="90534" y="116427"/>
                    </a:lnTo>
                    <a:lnTo>
                      <a:pt x="69281" y="105052"/>
                    </a:lnTo>
                    <a:lnTo>
                      <a:pt x="90534" y="116427"/>
                    </a:lnTo>
                    <a:cubicBezTo>
                      <a:pt x="90534" y="116427"/>
                      <a:pt x="93713" y="110405"/>
                      <a:pt x="98231" y="101371"/>
                    </a:cubicBezTo>
                    <a:cubicBezTo>
                      <a:pt x="102750" y="92338"/>
                      <a:pt x="109444" y="80629"/>
                      <a:pt x="114966" y="67916"/>
                    </a:cubicBezTo>
                    <a:cubicBezTo>
                      <a:pt x="125509" y="42991"/>
                      <a:pt x="135884" y="17732"/>
                      <a:pt x="135884" y="17732"/>
                    </a:cubicBezTo>
                    <a:lnTo>
                      <a:pt x="91036" y="0"/>
                    </a:lnTo>
                    <a:lnTo>
                      <a:pt x="71289" y="47340"/>
                    </a:lnTo>
                    <a:cubicBezTo>
                      <a:pt x="65934" y="59050"/>
                      <a:pt x="59575" y="70258"/>
                      <a:pt x="55391" y="78789"/>
                    </a:cubicBezTo>
                    <a:lnTo>
                      <a:pt x="48028" y="93007"/>
                    </a:lnTo>
                    <a:lnTo>
                      <a:pt x="41167" y="106223"/>
                    </a:lnTo>
                    <a:cubicBezTo>
                      <a:pt x="36431" y="116159"/>
                      <a:pt x="31110" y="125828"/>
                      <a:pt x="25269" y="135162"/>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xmlns="" id="{E500C5DC-B563-1C40-B94E-496A1274BB3C}"/>
                  </a:ext>
                </a:extLst>
              </p:cNvPr>
              <p:cNvSpPr/>
              <p:nvPr/>
            </p:nvSpPr>
            <p:spPr>
              <a:xfrm rot="21019801">
                <a:off x="6521688" y="5338496"/>
                <a:ext cx="210687" cy="48176"/>
              </a:xfrm>
              <a:custGeom>
                <a:avLst/>
                <a:gdLst>
                  <a:gd name="connsiteX0" fmla="*/ 0 w 210687"/>
                  <a:gd name="connsiteY0" fmla="*/ 0 h 48176"/>
                  <a:gd name="connsiteX1" fmla="*/ 210687 w 210687"/>
                  <a:gd name="connsiteY1" fmla="*/ 0 h 48176"/>
                  <a:gd name="connsiteX2" fmla="*/ 210687 w 210687"/>
                  <a:gd name="connsiteY2" fmla="*/ 48177 h 48176"/>
                  <a:gd name="connsiteX3" fmla="*/ 0 w 210687"/>
                  <a:gd name="connsiteY3" fmla="*/ 48177 h 48176"/>
                </a:gdLst>
                <a:ahLst/>
                <a:cxnLst>
                  <a:cxn ang="0">
                    <a:pos x="connsiteX0" y="connsiteY0"/>
                  </a:cxn>
                  <a:cxn ang="0">
                    <a:pos x="connsiteX1" y="connsiteY1"/>
                  </a:cxn>
                  <a:cxn ang="0">
                    <a:pos x="connsiteX2" y="connsiteY2"/>
                  </a:cxn>
                  <a:cxn ang="0">
                    <a:pos x="connsiteX3" y="connsiteY3"/>
                  </a:cxn>
                </a:cxnLst>
                <a:rect l="l" t="t" r="r" b="b"/>
                <a:pathLst>
                  <a:path w="210687" h="48176">
                    <a:moveTo>
                      <a:pt x="0" y="0"/>
                    </a:moveTo>
                    <a:lnTo>
                      <a:pt x="210687" y="0"/>
                    </a:lnTo>
                    <a:lnTo>
                      <a:pt x="210687" y="48177"/>
                    </a:lnTo>
                    <a:lnTo>
                      <a:pt x="0" y="48177"/>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08DBEB67-B966-8344-9542-5E54628907F4}"/>
                  </a:ext>
                </a:extLst>
              </p:cNvPr>
              <p:cNvSpPr/>
              <p:nvPr/>
            </p:nvSpPr>
            <p:spPr>
              <a:xfrm>
                <a:off x="6869932" y="5229364"/>
                <a:ext cx="207842" cy="111909"/>
              </a:xfrm>
              <a:custGeom>
                <a:avLst/>
                <a:gdLst>
                  <a:gd name="connsiteX0" fmla="*/ 60077 w 207842"/>
                  <a:gd name="connsiteY0" fmla="*/ 99364 h 111909"/>
                  <a:gd name="connsiteX1" fmla="*/ 108105 w 207842"/>
                  <a:gd name="connsiteY1" fmla="*/ 84810 h 111909"/>
                  <a:gd name="connsiteX2" fmla="*/ 124003 w 207842"/>
                  <a:gd name="connsiteY2" fmla="*/ 78956 h 111909"/>
                  <a:gd name="connsiteX3" fmla="*/ 158476 w 207842"/>
                  <a:gd name="connsiteY3" fmla="*/ 65406 h 111909"/>
                  <a:gd name="connsiteX4" fmla="*/ 192781 w 207842"/>
                  <a:gd name="connsiteY4" fmla="*/ 51020 h 111909"/>
                  <a:gd name="connsiteX5" fmla="*/ 207842 w 207842"/>
                  <a:gd name="connsiteY5" fmla="*/ 43492 h 111909"/>
                  <a:gd name="connsiteX6" fmla="*/ 187091 w 207842"/>
                  <a:gd name="connsiteY6" fmla="*/ 0 h 111909"/>
                  <a:gd name="connsiteX7" fmla="*/ 172700 w 207842"/>
                  <a:gd name="connsiteY7" fmla="*/ 7025 h 111909"/>
                  <a:gd name="connsiteX8" fmla="*/ 140235 w 207842"/>
                  <a:gd name="connsiteY8" fmla="*/ 20743 h 111909"/>
                  <a:gd name="connsiteX9" fmla="*/ 106766 w 207842"/>
                  <a:gd name="connsiteY9" fmla="*/ 33623 h 111909"/>
                  <a:gd name="connsiteX10" fmla="*/ 91872 w 207842"/>
                  <a:gd name="connsiteY10" fmla="*/ 39310 h 111909"/>
                  <a:gd name="connsiteX11" fmla="*/ 0 w 207842"/>
                  <a:gd name="connsiteY11" fmla="*/ 64904 h 111909"/>
                  <a:gd name="connsiteX12" fmla="*/ 10710 w 207842"/>
                  <a:gd name="connsiteY12" fmla="*/ 111910 h 111909"/>
                  <a:gd name="connsiteX13" fmla="*/ 60077 w 207842"/>
                  <a:gd name="connsiteY13" fmla="*/ 99364 h 1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842" h="111909">
                    <a:moveTo>
                      <a:pt x="60077" y="99364"/>
                    </a:moveTo>
                    <a:lnTo>
                      <a:pt x="108105" y="84810"/>
                    </a:lnTo>
                    <a:lnTo>
                      <a:pt x="124003" y="78956"/>
                    </a:lnTo>
                    <a:lnTo>
                      <a:pt x="158476" y="65406"/>
                    </a:lnTo>
                    <a:cubicBezTo>
                      <a:pt x="171026" y="60388"/>
                      <a:pt x="183745" y="55871"/>
                      <a:pt x="192781" y="51020"/>
                    </a:cubicBezTo>
                    <a:lnTo>
                      <a:pt x="207842" y="43492"/>
                    </a:lnTo>
                    <a:lnTo>
                      <a:pt x="187091" y="0"/>
                    </a:lnTo>
                    <a:lnTo>
                      <a:pt x="172700" y="7025"/>
                    </a:lnTo>
                    <a:cubicBezTo>
                      <a:pt x="162124" y="12161"/>
                      <a:pt x="151280" y="16728"/>
                      <a:pt x="140235" y="20743"/>
                    </a:cubicBezTo>
                    <a:lnTo>
                      <a:pt x="106766" y="33623"/>
                    </a:lnTo>
                    <a:lnTo>
                      <a:pt x="91872" y="39310"/>
                    </a:lnTo>
                    <a:cubicBezTo>
                      <a:pt x="91872" y="39310"/>
                      <a:pt x="502" y="67246"/>
                      <a:pt x="0" y="64904"/>
                    </a:cubicBezTo>
                    <a:lnTo>
                      <a:pt x="10710" y="111910"/>
                    </a:lnTo>
                    <a:cubicBezTo>
                      <a:pt x="27411" y="108782"/>
                      <a:pt x="43911" y="104583"/>
                      <a:pt x="60077" y="99364"/>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xmlns="" id="{D99B066A-AFD7-594D-9BB6-8ACC7CBF0AA3}"/>
                  </a:ext>
                </a:extLst>
              </p:cNvPr>
              <p:cNvSpPr/>
              <p:nvPr/>
            </p:nvSpPr>
            <p:spPr>
              <a:xfrm rot="21019801">
                <a:off x="5829413" y="5456549"/>
                <a:ext cx="210687" cy="48176"/>
              </a:xfrm>
              <a:custGeom>
                <a:avLst/>
                <a:gdLst>
                  <a:gd name="connsiteX0" fmla="*/ 0 w 210687"/>
                  <a:gd name="connsiteY0" fmla="*/ 0 h 48176"/>
                  <a:gd name="connsiteX1" fmla="*/ 210687 w 210687"/>
                  <a:gd name="connsiteY1" fmla="*/ 0 h 48176"/>
                  <a:gd name="connsiteX2" fmla="*/ 210687 w 210687"/>
                  <a:gd name="connsiteY2" fmla="*/ 48177 h 48176"/>
                  <a:gd name="connsiteX3" fmla="*/ 0 w 210687"/>
                  <a:gd name="connsiteY3" fmla="*/ 48177 h 48176"/>
                </a:gdLst>
                <a:ahLst/>
                <a:cxnLst>
                  <a:cxn ang="0">
                    <a:pos x="connsiteX0" y="connsiteY0"/>
                  </a:cxn>
                  <a:cxn ang="0">
                    <a:pos x="connsiteX1" y="connsiteY1"/>
                  </a:cxn>
                  <a:cxn ang="0">
                    <a:pos x="connsiteX2" y="connsiteY2"/>
                  </a:cxn>
                  <a:cxn ang="0">
                    <a:pos x="connsiteX3" y="connsiteY3"/>
                  </a:cxn>
                </a:cxnLst>
                <a:rect l="l" t="t" r="r" b="b"/>
                <a:pathLst>
                  <a:path w="210687" h="48176">
                    <a:moveTo>
                      <a:pt x="0" y="0"/>
                    </a:moveTo>
                    <a:lnTo>
                      <a:pt x="210687" y="0"/>
                    </a:lnTo>
                    <a:lnTo>
                      <a:pt x="210687" y="48177"/>
                    </a:lnTo>
                    <a:lnTo>
                      <a:pt x="0" y="48177"/>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xmlns="" id="{9D87CB62-A89B-F94B-9205-7B3D6A3D271D}"/>
                  </a:ext>
                </a:extLst>
              </p:cNvPr>
              <p:cNvSpPr/>
              <p:nvPr/>
            </p:nvSpPr>
            <p:spPr>
              <a:xfrm>
                <a:off x="6180137" y="5379916"/>
                <a:ext cx="208679" cy="81799"/>
              </a:xfrm>
              <a:custGeom>
                <a:avLst/>
                <a:gdLst>
                  <a:gd name="connsiteX0" fmla="*/ 104758 w 208679"/>
                  <a:gd name="connsiteY0" fmla="*/ 65239 h 81799"/>
                  <a:gd name="connsiteX1" fmla="*/ 208679 w 208679"/>
                  <a:gd name="connsiteY1" fmla="*/ 47674 h 81799"/>
                  <a:gd name="connsiteX2" fmla="*/ 200479 w 208679"/>
                  <a:gd name="connsiteY2" fmla="*/ 0 h 81799"/>
                  <a:gd name="connsiteX3" fmla="*/ 96725 w 208679"/>
                  <a:gd name="connsiteY3" fmla="*/ 17732 h 81799"/>
                  <a:gd name="connsiteX4" fmla="*/ 100742 w 208679"/>
                  <a:gd name="connsiteY4" fmla="*/ 41485 h 81799"/>
                  <a:gd name="connsiteX5" fmla="*/ 96725 w 208679"/>
                  <a:gd name="connsiteY5" fmla="*/ 17732 h 81799"/>
                  <a:gd name="connsiteX6" fmla="*/ 0 w 208679"/>
                  <a:gd name="connsiteY6" fmla="*/ 34292 h 81799"/>
                  <a:gd name="connsiteX7" fmla="*/ 8200 w 208679"/>
                  <a:gd name="connsiteY7" fmla="*/ 81800 h 81799"/>
                  <a:gd name="connsiteX8" fmla="*/ 104758 w 208679"/>
                  <a:gd name="connsiteY8" fmla="*/ 65239 h 8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679" h="81799">
                    <a:moveTo>
                      <a:pt x="104758" y="65239"/>
                    </a:moveTo>
                    <a:lnTo>
                      <a:pt x="208679" y="47674"/>
                    </a:lnTo>
                    <a:lnTo>
                      <a:pt x="200479" y="0"/>
                    </a:lnTo>
                    <a:lnTo>
                      <a:pt x="96725" y="17732"/>
                    </a:lnTo>
                    <a:lnTo>
                      <a:pt x="100742" y="41485"/>
                    </a:lnTo>
                    <a:lnTo>
                      <a:pt x="96725" y="17732"/>
                    </a:lnTo>
                    <a:lnTo>
                      <a:pt x="0" y="34292"/>
                    </a:lnTo>
                    <a:lnTo>
                      <a:pt x="8200" y="81800"/>
                    </a:lnTo>
                    <a:lnTo>
                      <a:pt x="104758" y="65239"/>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xmlns="" id="{2F638972-C785-4947-BF95-77B4316C2521}"/>
                  </a:ext>
                </a:extLst>
              </p:cNvPr>
              <p:cNvSpPr/>
              <p:nvPr/>
            </p:nvSpPr>
            <p:spPr>
              <a:xfrm>
                <a:off x="5134734" y="5556898"/>
                <a:ext cx="215874" cy="83138"/>
              </a:xfrm>
              <a:custGeom>
                <a:avLst/>
                <a:gdLst>
                  <a:gd name="connsiteX0" fmla="*/ 17236 w 215874"/>
                  <a:gd name="connsiteY0" fmla="*/ 81298 h 83138"/>
                  <a:gd name="connsiteX1" fmla="*/ 40665 w 215874"/>
                  <a:gd name="connsiteY1" fmla="*/ 77283 h 83138"/>
                  <a:gd name="connsiteX2" fmla="*/ 112121 w 215874"/>
                  <a:gd name="connsiteY2" fmla="*/ 65239 h 83138"/>
                  <a:gd name="connsiteX3" fmla="*/ 215875 w 215874"/>
                  <a:gd name="connsiteY3" fmla="*/ 47507 h 83138"/>
                  <a:gd name="connsiteX4" fmla="*/ 207842 w 215874"/>
                  <a:gd name="connsiteY4" fmla="*/ 0 h 83138"/>
                  <a:gd name="connsiteX5" fmla="*/ 103921 w 215874"/>
                  <a:gd name="connsiteY5" fmla="*/ 17732 h 83138"/>
                  <a:gd name="connsiteX6" fmla="*/ 32632 w 215874"/>
                  <a:gd name="connsiteY6" fmla="*/ 29776 h 83138"/>
                  <a:gd name="connsiteX7" fmla="*/ 9037 w 215874"/>
                  <a:gd name="connsiteY7" fmla="*/ 33790 h 83138"/>
                  <a:gd name="connsiteX8" fmla="*/ 0 w 215874"/>
                  <a:gd name="connsiteY8" fmla="*/ 35631 h 83138"/>
                  <a:gd name="connsiteX9" fmla="*/ 8535 w 215874"/>
                  <a:gd name="connsiteY9" fmla="*/ 83138 h 83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874" h="83138">
                    <a:moveTo>
                      <a:pt x="17236" y="81298"/>
                    </a:moveTo>
                    <a:lnTo>
                      <a:pt x="40665" y="77283"/>
                    </a:lnTo>
                    <a:lnTo>
                      <a:pt x="112121" y="65239"/>
                    </a:lnTo>
                    <a:lnTo>
                      <a:pt x="215875" y="47507"/>
                    </a:lnTo>
                    <a:lnTo>
                      <a:pt x="207842" y="0"/>
                    </a:lnTo>
                    <a:lnTo>
                      <a:pt x="103921" y="17732"/>
                    </a:lnTo>
                    <a:lnTo>
                      <a:pt x="32632" y="29776"/>
                    </a:lnTo>
                    <a:lnTo>
                      <a:pt x="9037" y="33790"/>
                    </a:lnTo>
                    <a:lnTo>
                      <a:pt x="0" y="35631"/>
                    </a:lnTo>
                    <a:lnTo>
                      <a:pt x="8535" y="83138"/>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xmlns="" id="{E6950452-AF38-A84E-996E-CC15E9C1828E}"/>
                  </a:ext>
                </a:extLst>
              </p:cNvPr>
              <p:cNvSpPr/>
              <p:nvPr/>
            </p:nvSpPr>
            <p:spPr>
              <a:xfrm>
                <a:off x="5488166" y="5497848"/>
                <a:ext cx="208511" cy="81799"/>
              </a:xfrm>
              <a:custGeom>
                <a:avLst/>
                <a:gdLst>
                  <a:gd name="connsiteX0" fmla="*/ 104758 w 208511"/>
                  <a:gd name="connsiteY0" fmla="*/ 65239 h 81799"/>
                  <a:gd name="connsiteX1" fmla="*/ 208512 w 208511"/>
                  <a:gd name="connsiteY1" fmla="*/ 47675 h 81799"/>
                  <a:gd name="connsiteX2" fmla="*/ 200312 w 208511"/>
                  <a:gd name="connsiteY2" fmla="*/ 0 h 81799"/>
                  <a:gd name="connsiteX3" fmla="*/ 96558 w 208511"/>
                  <a:gd name="connsiteY3" fmla="*/ 17732 h 81799"/>
                  <a:gd name="connsiteX4" fmla="*/ 100574 w 208511"/>
                  <a:gd name="connsiteY4" fmla="*/ 41486 h 81799"/>
                  <a:gd name="connsiteX5" fmla="*/ 96558 w 208511"/>
                  <a:gd name="connsiteY5" fmla="*/ 17732 h 81799"/>
                  <a:gd name="connsiteX6" fmla="*/ 0 w 208511"/>
                  <a:gd name="connsiteY6" fmla="*/ 34292 h 81799"/>
                  <a:gd name="connsiteX7" fmla="*/ 8032 w 208511"/>
                  <a:gd name="connsiteY7" fmla="*/ 81800 h 81799"/>
                  <a:gd name="connsiteX8" fmla="*/ 104758 w 208511"/>
                  <a:gd name="connsiteY8" fmla="*/ 65239 h 8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511" h="81799">
                    <a:moveTo>
                      <a:pt x="104758" y="65239"/>
                    </a:moveTo>
                    <a:lnTo>
                      <a:pt x="208512" y="47675"/>
                    </a:lnTo>
                    <a:lnTo>
                      <a:pt x="200312" y="0"/>
                    </a:lnTo>
                    <a:lnTo>
                      <a:pt x="96558" y="17732"/>
                    </a:lnTo>
                    <a:lnTo>
                      <a:pt x="100574" y="41486"/>
                    </a:lnTo>
                    <a:lnTo>
                      <a:pt x="96558" y="17732"/>
                    </a:lnTo>
                    <a:lnTo>
                      <a:pt x="0" y="34292"/>
                    </a:lnTo>
                    <a:lnTo>
                      <a:pt x="8032" y="81800"/>
                    </a:lnTo>
                    <a:lnTo>
                      <a:pt x="104758" y="65239"/>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xmlns="" id="{43352F65-7D8A-C44A-975C-22FA4E4C840B}"/>
                  </a:ext>
                </a:extLst>
              </p:cNvPr>
              <p:cNvSpPr/>
              <p:nvPr/>
            </p:nvSpPr>
            <p:spPr>
              <a:xfrm>
                <a:off x="4536141" y="5804137"/>
                <a:ext cx="178891" cy="186014"/>
              </a:xfrm>
              <a:custGeom>
                <a:avLst/>
                <a:gdLst>
                  <a:gd name="connsiteX0" fmla="*/ 58403 w 178891"/>
                  <a:gd name="connsiteY0" fmla="*/ 161592 h 186014"/>
                  <a:gd name="connsiteX1" fmla="*/ 104758 w 178891"/>
                  <a:gd name="connsiteY1" fmla="*/ 108397 h 186014"/>
                  <a:gd name="connsiteX2" fmla="*/ 154961 w 178891"/>
                  <a:gd name="connsiteY2" fmla="*/ 58214 h 186014"/>
                  <a:gd name="connsiteX3" fmla="*/ 178892 w 178891"/>
                  <a:gd name="connsiteY3" fmla="*/ 36802 h 186014"/>
                  <a:gd name="connsiteX4" fmla="*/ 147766 w 178891"/>
                  <a:gd name="connsiteY4" fmla="*/ 0 h 186014"/>
                  <a:gd name="connsiteX5" fmla="*/ 122496 w 178891"/>
                  <a:gd name="connsiteY5" fmla="*/ 22583 h 186014"/>
                  <a:gd name="connsiteX6" fmla="*/ 69615 w 178891"/>
                  <a:gd name="connsiteY6" fmla="*/ 74607 h 186014"/>
                  <a:gd name="connsiteX7" fmla="*/ 20751 w 178891"/>
                  <a:gd name="connsiteY7" fmla="*/ 130478 h 186014"/>
                  <a:gd name="connsiteX8" fmla="*/ 0 w 178891"/>
                  <a:gd name="connsiteY8" fmla="*/ 157076 h 186014"/>
                  <a:gd name="connsiteX9" fmla="*/ 38657 w 178891"/>
                  <a:gd name="connsiteY9" fmla="*/ 186015 h 186014"/>
                  <a:gd name="connsiteX10" fmla="*/ 58403 w 178891"/>
                  <a:gd name="connsiteY10" fmla="*/ 161592 h 18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891" h="186014">
                    <a:moveTo>
                      <a:pt x="58403" y="161592"/>
                    </a:moveTo>
                    <a:cubicBezTo>
                      <a:pt x="71122" y="147039"/>
                      <a:pt x="86183" y="126296"/>
                      <a:pt x="104758" y="108397"/>
                    </a:cubicBezTo>
                    <a:cubicBezTo>
                      <a:pt x="120605" y="90800"/>
                      <a:pt x="137363" y="74055"/>
                      <a:pt x="154961" y="58214"/>
                    </a:cubicBezTo>
                    <a:lnTo>
                      <a:pt x="178892" y="36802"/>
                    </a:lnTo>
                    <a:lnTo>
                      <a:pt x="147766" y="0"/>
                    </a:lnTo>
                    <a:lnTo>
                      <a:pt x="122496" y="22583"/>
                    </a:lnTo>
                    <a:cubicBezTo>
                      <a:pt x="103946" y="38960"/>
                      <a:pt x="86293" y="56323"/>
                      <a:pt x="69615" y="74607"/>
                    </a:cubicBezTo>
                    <a:cubicBezTo>
                      <a:pt x="50203" y="93342"/>
                      <a:pt x="34138" y="115256"/>
                      <a:pt x="20751" y="130478"/>
                    </a:cubicBezTo>
                    <a:cubicBezTo>
                      <a:pt x="13317" y="138926"/>
                      <a:pt x="6389" y="147808"/>
                      <a:pt x="0" y="157076"/>
                    </a:cubicBezTo>
                    <a:lnTo>
                      <a:pt x="38657" y="186015"/>
                    </a:lnTo>
                    <a:cubicBezTo>
                      <a:pt x="44689" y="177450"/>
                      <a:pt x="51286" y="169287"/>
                      <a:pt x="58403" y="161592"/>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xmlns="" id="{D26E6655-623C-1741-90EE-37782158450B}"/>
                  </a:ext>
                </a:extLst>
              </p:cNvPr>
              <p:cNvSpPr/>
              <p:nvPr/>
            </p:nvSpPr>
            <p:spPr>
              <a:xfrm>
                <a:off x="4806905" y="5628493"/>
                <a:ext cx="204328" cy="129641"/>
              </a:xfrm>
              <a:custGeom>
                <a:avLst/>
                <a:gdLst>
                  <a:gd name="connsiteX0" fmla="*/ 88860 w 204328"/>
                  <a:gd name="connsiteY0" fmla="*/ 40816 h 129641"/>
                  <a:gd name="connsiteX1" fmla="*/ 74636 w 204328"/>
                  <a:gd name="connsiteY1" fmla="*/ 47340 h 129641"/>
                  <a:gd name="connsiteX2" fmla="*/ 44012 w 204328"/>
                  <a:gd name="connsiteY2" fmla="*/ 64068 h 129641"/>
                  <a:gd name="connsiteX3" fmla="*/ 0 w 204328"/>
                  <a:gd name="connsiteY3" fmla="*/ 88491 h 129641"/>
                  <a:gd name="connsiteX4" fmla="*/ 25102 w 204328"/>
                  <a:gd name="connsiteY4" fmla="*/ 129642 h 129641"/>
                  <a:gd name="connsiteX5" fmla="*/ 66771 w 204328"/>
                  <a:gd name="connsiteY5" fmla="*/ 106557 h 129641"/>
                  <a:gd name="connsiteX6" fmla="*/ 95889 w 204328"/>
                  <a:gd name="connsiteY6" fmla="*/ 91335 h 129641"/>
                  <a:gd name="connsiteX7" fmla="*/ 109444 w 204328"/>
                  <a:gd name="connsiteY7" fmla="*/ 85145 h 129641"/>
                  <a:gd name="connsiteX8" fmla="*/ 124003 w 204328"/>
                  <a:gd name="connsiteY8" fmla="*/ 78287 h 129641"/>
                  <a:gd name="connsiteX9" fmla="*/ 156300 w 204328"/>
                  <a:gd name="connsiteY9" fmla="*/ 64235 h 129641"/>
                  <a:gd name="connsiteX10" fmla="*/ 204328 w 204328"/>
                  <a:gd name="connsiteY10" fmla="*/ 46336 h 129641"/>
                  <a:gd name="connsiteX11" fmla="*/ 189267 w 204328"/>
                  <a:gd name="connsiteY11" fmla="*/ 0 h 129641"/>
                  <a:gd name="connsiteX12" fmla="*/ 139064 w 204328"/>
                  <a:gd name="connsiteY12" fmla="*/ 18903 h 129641"/>
                  <a:gd name="connsiteX13" fmla="*/ 105595 w 204328"/>
                  <a:gd name="connsiteY13" fmla="*/ 33790 h 129641"/>
                  <a:gd name="connsiteX14" fmla="*/ 90199 w 204328"/>
                  <a:gd name="connsiteY14" fmla="*/ 40816 h 129641"/>
                  <a:gd name="connsiteX15" fmla="*/ 100574 w 204328"/>
                  <a:gd name="connsiteY15" fmla="*/ 62562 h 12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4328" h="129641">
                    <a:moveTo>
                      <a:pt x="88860" y="40816"/>
                    </a:moveTo>
                    <a:lnTo>
                      <a:pt x="74636" y="47340"/>
                    </a:lnTo>
                    <a:cubicBezTo>
                      <a:pt x="64138" y="52375"/>
                      <a:pt x="53915" y="57946"/>
                      <a:pt x="44012" y="64068"/>
                    </a:cubicBezTo>
                    <a:lnTo>
                      <a:pt x="0" y="88491"/>
                    </a:lnTo>
                    <a:lnTo>
                      <a:pt x="25102" y="129642"/>
                    </a:lnTo>
                    <a:lnTo>
                      <a:pt x="66771" y="106557"/>
                    </a:lnTo>
                    <a:cubicBezTo>
                      <a:pt x="76185" y="100953"/>
                      <a:pt x="85907" y="95868"/>
                      <a:pt x="95889" y="91335"/>
                    </a:cubicBezTo>
                    <a:lnTo>
                      <a:pt x="109444" y="85145"/>
                    </a:lnTo>
                    <a:lnTo>
                      <a:pt x="124003" y="78287"/>
                    </a:lnTo>
                    <a:cubicBezTo>
                      <a:pt x="132872" y="74607"/>
                      <a:pt x="144084" y="68417"/>
                      <a:pt x="156300" y="64235"/>
                    </a:cubicBezTo>
                    <a:lnTo>
                      <a:pt x="204328" y="46336"/>
                    </a:lnTo>
                    <a:lnTo>
                      <a:pt x="189267" y="0"/>
                    </a:lnTo>
                    <a:lnTo>
                      <a:pt x="139064" y="18903"/>
                    </a:lnTo>
                    <a:cubicBezTo>
                      <a:pt x="126178" y="23252"/>
                      <a:pt x="114297" y="29776"/>
                      <a:pt x="105595" y="33790"/>
                    </a:cubicBezTo>
                    <a:lnTo>
                      <a:pt x="90199" y="40816"/>
                    </a:lnTo>
                    <a:lnTo>
                      <a:pt x="100574" y="62562"/>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xmlns="" id="{4F60B0B1-2194-EC47-B7DD-E500594BEDE9}"/>
                  </a:ext>
                </a:extLst>
              </p:cNvPr>
              <p:cNvSpPr/>
              <p:nvPr/>
            </p:nvSpPr>
            <p:spPr>
              <a:xfrm rot="16912801">
                <a:off x="4244573" y="6505850"/>
                <a:ext cx="210687" cy="48176"/>
              </a:xfrm>
              <a:custGeom>
                <a:avLst/>
                <a:gdLst>
                  <a:gd name="connsiteX0" fmla="*/ 0 w 210687"/>
                  <a:gd name="connsiteY0" fmla="*/ 0 h 48176"/>
                  <a:gd name="connsiteX1" fmla="*/ 210687 w 210687"/>
                  <a:gd name="connsiteY1" fmla="*/ 0 h 48176"/>
                  <a:gd name="connsiteX2" fmla="*/ 210687 w 210687"/>
                  <a:gd name="connsiteY2" fmla="*/ 48177 h 48176"/>
                  <a:gd name="connsiteX3" fmla="*/ 0 w 210687"/>
                  <a:gd name="connsiteY3" fmla="*/ 48177 h 48176"/>
                </a:gdLst>
                <a:ahLst/>
                <a:cxnLst>
                  <a:cxn ang="0">
                    <a:pos x="connsiteX0" y="connsiteY0"/>
                  </a:cxn>
                  <a:cxn ang="0">
                    <a:pos x="connsiteX1" y="connsiteY1"/>
                  </a:cxn>
                  <a:cxn ang="0">
                    <a:pos x="connsiteX2" y="connsiteY2"/>
                  </a:cxn>
                  <a:cxn ang="0">
                    <a:pos x="connsiteX3" y="connsiteY3"/>
                  </a:cxn>
                </a:cxnLst>
                <a:rect l="l" t="t" r="r" b="b"/>
                <a:pathLst>
                  <a:path w="210687" h="48176">
                    <a:moveTo>
                      <a:pt x="0" y="0"/>
                    </a:moveTo>
                    <a:lnTo>
                      <a:pt x="210687" y="0"/>
                    </a:lnTo>
                    <a:lnTo>
                      <a:pt x="210687" y="48177"/>
                    </a:lnTo>
                    <a:lnTo>
                      <a:pt x="0" y="48177"/>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xmlns="" id="{89BDE696-496E-DD47-BE52-6C529CC3D4FB}"/>
                  </a:ext>
                </a:extLst>
              </p:cNvPr>
              <p:cNvSpPr/>
              <p:nvPr/>
            </p:nvSpPr>
            <p:spPr>
              <a:xfrm>
                <a:off x="4381180" y="6083327"/>
                <a:ext cx="120153" cy="205921"/>
              </a:xfrm>
              <a:custGeom>
                <a:avLst/>
                <a:gdLst>
                  <a:gd name="connsiteX0" fmla="*/ 15228 w 120153"/>
                  <a:gd name="connsiteY0" fmla="*/ 145031 h 205921"/>
                  <a:gd name="connsiteX1" fmla="*/ 4351 w 120153"/>
                  <a:gd name="connsiteY1" fmla="*/ 178487 h 205921"/>
                  <a:gd name="connsiteX2" fmla="*/ 1004 w 120153"/>
                  <a:gd name="connsiteY2" fmla="*/ 189361 h 205921"/>
                  <a:gd name="connsiteX3" fmla="*/ 0 w 120153"/>
                  <a:gd name="connsiteY3" fmla="*/ 193543 h 205921"/>
                  <a:gd name="connsiteX4" fmla="*/ 46020 w 120153"/>
                  <a:gd name="connsiteY4" fmla="*/ 205921 h 205921"/>
                  <a:gd name="connsiteX5" fmla="*/ 47024 w 120153"/>
                  <a:gd name="connsiteY5" fmla="*/ 201907 h 205921"/>
                  <a:gd name="connsiteX6" fmla="*/ 50203 w 120153"/>
                  <a:gd name="connsiteY6" fmla="*/ 191702 h 205921"/>
                  <a:gd name="connsiteX7" fmla="*/ 60579 w 120153"/>
                  <a:gd name="connsiteY7" fmla="*/ 160589 h 205921"/>
                  <a:gd name="connsiteX8" fmla="*/ 71122 w 120153"/>
                  <a:gd name="connsiteY8" fmla="*/ 129474 h 205921"/>
                  <a:gd name="connsiteX9" fmla="*/ 76811 w 120153"/>
                  <a:gd name="connsiteY9" fmla="*/ 115757 h 205921"/>
                  <a:gd name="connsiteX10" fmla="*/ 96725 w 120153"/>
                  <a:gd name="connsiteY10" fmla="*/ 68417 h 205921"/>
                  <a:gd name="connsiteX11" fmla="*/ 120154 w 120153"/>
                  <a:gd name="connsiteY11" fmla="*/ 22750 h 205921"/>
                  <a:gd name="connsiteX12" fmla="*/ 77648 w 120153"/>
                  <a:gd name="connsiteY12" fmla="*/ 0 h 205921"/>
                  <a:gd name="connsiteX13" fmla="*/ 53048 w 120153"/>
                  <a:gd name="connsiteY13" fmla="*/ 48177 h 205921"/>
                  <a:gd name="connsiteX14" fmla="*/ 32130 w 120153"/>
                  <a:gd name="connsiteY14" fmla="*/ 98361 h 205921"/>
                  <a:gd name="connsiteX15" fmla="*/ 25938 w 120153"/>
                  <a:gd name="connsiteY15" fmla="*/ 112914 h 205921"/>
                  <a:gd name="connsiteX16" fmla="*/ 15228 w 120153"/>
                  <a:gd name="connsiteY16" fmla="*/ 145031 h 2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0153" h="205921">
                    <a:moveTo>
                      <a:pt x="15228" y="145031"/>
                    </a:moveTo>
                    <a:cubicBezTo>
                      <a:pt x="11212" y="156908"/>
                      <a:pt x="7196" y="168953"/>
                      <a:pt x="4351" y="178487"/>
                    </a:cubicBezTo>
                    <a:cubicBezTo>
                      <a:pt x="2955" y="182017"/>
                      <a:pt x="1836" y="185647"/>
                      <a:pt x="1004" y="189361"/>
                    </a:cubicBezTo>
                    <a:lnTo>
                      <a:pt x="0" y="193543"/>
                    </a:lnTo>
                    <a:lnTo>
                      <a:pt x="46020" y="205921"/>
                    </a:lnTo>
                    <a:lnTo>
                      <a:pt x="47024" y="201907"/>
                    </a:lnTo>
                    <a:cubicBezTo>
                      <a:pt x="47859" y="198444"/>
                      <a:pt x="48922" y="195031"/>
                      <a:pt x="50203" y="191702"/>
                    </a:cubicBezTo>
                    <a:cubicBezTo>
                      <a:pt x="53048" y="183172"/>
                      <a:pt x="56730" y="171796"/>
                      <a:pt x="60579" y="160589"/>
                    </a:cubicBezTo>
                    <a:cubicBezTo>
                      <a:pt x="64428" y="149381"/>
                      <a:pt x="67775" y="137838"/>
                      <a:pt x="71122" y="129474"/>
                    </a:cubicBezTo>
                    <a:lnTo>
                      <a:pt x="76811" y="115757"/>
                    </a:lnTo>
                    <a:cubicBezTo>
                      <a:pt x="76811" y="115757"/>
                      <a:pt x="86852" y="92171"/>
                      <a:pt x="96725" y="68417"/>
                    </a:cubicBezTo>
                    <a:lnTo>
                      <a:pt x="120154" y="22750"/>
                    </a:lnTo>
                    <a:lnTo>
                      <a:pt x="77648" y="0"/>
                    </a:lnTo>
                    <a:lnTo>
                      <a:pt x="53048" y="48177"/>
                    </a:lnTo>
                    <a:cubicBezTo>
                      <a:pt x="42506" y="72934"/>
                      <a:pt x="32130" y="98361"/>
                      <a:pt x="32130" y="98361"/>
                    </a:cubicBezTo>
                    <a:lnTo>
                      <a:pt x="25938" y="112914"/>
                    </a:lnTo>
                    <a:cubicBezTo>
                      <a:pt x="22926" y="121110"/>
                      <a:pt x="19245" y="133155"/>
                      <a:pt x="15228" y="145031"/>
                    </a:cubicBez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xmlns="" id="{8F99EE21-CF9C-1D4A-9D5B-66C798364783}"/>
                  </a:ext>
                </a:extLst>
              </p:cNvPr>
              <p:cNvSpPr/>
              <p:nvPr/>
            </p:nvSpPr>
            <p:spPr>
              <a:xfrm>
                <a:off x="4256341" y="6765159"/>
                <a:ext cx="66603" cy="92338"/>
              </a:xfrm>
              <a:custGeom>
                <a:avLst/>
                <a:gdLst>
                  <a:gd name="connsiteX0" fmla="*/ 49199 w 66603"/>
                  <a:gd name="connsiteY0" fmla="*/ 92338 h 92338"/>
                  <a:gd name="connsiteX1" fmla="*/ 66603 w 66603"/>
                  <a:gd name="connsiteY1" fmla="*/ 9869 h 92338"/>
                  <a:gd name="connsiteX2" fmla="*/ 19412 w 66603"/>
                  <a:gd name="connsiteY2" fmla="*/ 0 h 92338"/>
                  <a:gd name="connsiteX3" fmla="*/ 0 w 66603"/>
                  <a:gd name="connsiteY3" fmla="*/ 92338 h 92338"/>
                  <a:gd name="connsiteX4" fmla="*/ 49199 w 66603"/>
                  <a:gd name="connsiteY4" fmla="*/ 92338 h 92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03" h="92338">
                    <a:moveTo>
                      <a:pt x="49199" y="92338"/>
                    </a:moveTo>
                    <a:lnTo>
                      <a:pt x="66603" y="9869"/>
                    </a:lnTo>
                    <a:lnTo>
                      <a:pt x="19412" y="0"/>
                    </a:lnTo>
                    <a:lnTo>
                      <a:pt x="0" y="92338"/>
                    </a:lnTo>
                    <a:lnTo>
                      <a:pt x="49199" y="92338"/>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3" name="Freeform 42">
              <a:extLst>
                <a:ext uri="{FF2B5EF4-FFF2-40B4-BE49-F238E27FC236}">
                  <a16:creationId xmlns:a16="http://schemas.microsoft.com/office/drawing/2014/main" xmlns="" id="{61825AEF-B6A4-894C-B478-765616D7E63C}"/>
                </a:ext>
              </a:extLst>
            </p:cNvPr>
            <p:cNvSpPr/>
            <p:nvPr/>
          </p:nvSpPr>
          <p:spPr>
            <a:xfrm>
              <a:off x="4007666" y="548375"/>
              <a:ext cx="8186508" cy="6309624"/>
            </a:xfrm>
            <a:custGeom>
              <a:avLst/>
              <a:gdLst>
                <a:gd name="connsiteX0" fmla="*/ 7933316 w 8186508"/>
                <a:gd name="connsiteY0" fmla="*/ 33958 h 6309624"/>
                <a:gd name="connsiteX1" fmla="*/ 7237497 w 8186508"/>
                <a:gd name="connsiteY1" fmla="*/ 127467 h 6309624"/>
                <a:gd name="connsiteX2" fmla="*/ 7214235 w 8186508"/>
                <a:gd name="connsiteY2" fmla="*/ 130645 h 6309624"/>
                <a:gd name="connsiteX3" fmla="*/ 7191811 w 8186508"/>
                <a:gd name="connsiteY3" fmla="*/ 133657 h 6309624"/>
                <a:gd name="connsiteX4" fmla="*/ 7182774 w 8186508"/>
                <a:gd name="connsiteY4" fmla="*/ 134827 h 6309624"/>
                <a:gd name="connsiteX5" fmla="*/ 7128722 w 8186508"/>
                <a:gd name="connsiteY5" fmla="*/ 142020 h 6309624"/>
                <a:gd name="connsiteX6" fmla="*/ 7103286 w 8186508"/>
                <a:gd name="connsiteY6" fmla="*/ 145533 h 6309624"/>
                <a:gd name="connsiteX7" fmla="*/ 7076008 w 8186508"/>
                <a:gd name="connsiteY7" fmla="*/ 149214 h 6309624"/>
                <a:gd name="connsiteX8" fmla="*/ 7001205 w 8186508"/>
                <a:gd name="connsiteY8" fmla="*/ 162429 h 6309624"/>
                <a:gd name="connsiteX9" fmla="*/ 6961712 w 8186508"/>
                <a:gd name="connsiteY9" fmla="*/ 170291 h 6309624"/>
                <a:gd name="connsiteX10" fmla="*/ 6921884 w 8186508"/>
                <a:gd name="connsiteY10" fmla="*/ 181164 h 6309624"/>
                <a:gd name="connsiteX11" fmla="*/ 6881554 w 8186508"/>
                <a:gd name="connsiteY11" fmla="*/ 192372 h 6309624"/>
                <a:gd name="connsiteX12" fmla="*/ 6861138 w 8186508"/>
                <a:gd name="connsiteY12" fmla="*/ 198226 h 6309624"/>
                <a:gd name="connsiteX13" fmla="*/ 6841391 w 8186508"/>
                <a:gd name="connsiteY13" fmla="*/ 205587 h 6309624"/>
                <a:gd name="connsiteX14" fmla="*/ 6564268 w 8186508"/>
                <a:gd name="connsiteY14" fmla="*/ 343927 h 6309624"/>
                <a:gd name="connsiteX15" fmla="*/ 6481934 w 8186508"/>
                <a:gd name="connsiteY15" fmla="*/ 404482 h 6309624"/>
                <a:gd name="connsiteX16" fmla="*/ 6452482 w 8186508"/>
                <a:gd name="connsiteY16" fmla="*/ 429742 h 6309624"/>
                <a:gd name="connsiteX17" fmla="*/ 6423197 w 8186508"/>
                <a:gd name="connsiteY17" fmla="*/ 454834 h 6309624"/>
                <a:gd name="connsiteX18" fmla="*/ 6407968 w 8186508"/>
                <a:gd name="connsiteY18" fmla="*/ 468551 h 6309624"/>
                <a:gd name="connsiteX19" fmla="*/ 6391234 w 8186508"/>
                <a:gd name="connsiteY19" fmla="*/ 485279 h 6309624"/>
                <a:gd name="connsiteX20" fmla="*/ 6351238 w 8186508"/>
                <a:gd name="connsiteY20" fmla="*/ 526764 h 6309624"/>
                <a:gd name="connsiteX21" fmla="*/ 6172848 w 8186508"/>
                <a:gd name="connsiteY21" fmla="*/ 779356 h 6309624"/>
                <a:gd name="connsiteX22" fmla="*/ 6136367 w 8186508"/>
                <a:gd name="connsiteY22" fmla="*/ 855301 h 6309624"/>
                <a:gd name="connsiteX23" fmla="*/ 6119633 w 8186508"/>
                <a:gd name="connsiteY23" fmla="*/ 892939 h 6309624"/>
                <a:gd name="connsiteX24" fmla="*/ 6105743 w 8186508"/>
                <a:gd name="connsiteY24" fmla="*/ 930912 h 6309624"/>
                <a:gd name="connsiteX25" fmla="*/ 6081311 w 8186508"/>
                <a:gd name="connsiteY25" fmla="*/ 1003177 h 6309624"/>
                <a:gd name="connsiteX26" fmla="*/ 6064576 w 8186508"/>
                <a:gd name="connsiteY26" fmla="*/ 1070089 h 6309624"/>
                <a:gd name="connsiteX27" fmla="*/ 6046001 w 8186508"/>
                <a:gd name="connsiteY27" fmla="*/ 1170456 h 6309624"/>
                <a:gd name="connsiteX28" fmla="*/ 6040312 w 8186508"/>
                <a:gd name="connsiteY28" fmla="*/ 1208763 h 6309624"/>
                <a:gd name="connsiteX29" fmla="*/ 6039308 w 8186508"/>
                <a:gd name="connsiteY29" fmla="*/ 1218800 h 6309624"/>
                <a:gd name="connsiteX30" fmla="*/ 6037466 w 8186508"/>
                <a:gd name="connsiteY30" fmla="*/ 1247405 h 6309624"/>
                <a:gd name="connsiteX31" fmla="*/ 6034789 w 8186508"/>
                <a:gd name="connsiteY31" fmla="*/ 1291734 h 6309624"/>
                <a:gd name="connsiteX32" fmla="*/ 6033283 w 8186508"/>
                <a:gd name="connsiteY32" fmla="*/ 1319001 h 6309624"/>
                <a:gd name="connsiteX33" fmla="*/ 6033283 w 8186508"/>
                <a:gd name="connsiteY33" fmla="*/ 1343424 h 6309624"/>
                <a:gd name="connsiteX34" fmla="*/ 6033283 w 8186508"/>
                <a:gd name="connsiteY34" fmla="*/ 1369185 h 6309624"/>
                <a:gd name="connsiteX35" fmla="*/ 6032446 w 8186508"/>
                <a:gd name="connsiteY35" fmla="*/ 1425558 h 6309624"/>
                <a:gd name="connsiteX36" fmla="*/ 6032446 w 8186508"/>
                <a:gd name="connsiteY36" fmla="*/ 1455836 h 6309624"/>
                <a:gd name="connsiteX37" fmla="*/ 6031107 w 8186508"/>
                <a:gd name="connsiteY37" fmla="*/ 1551854 h 6309624"/>
                <a:gd name="connsiteX38" fmla="*/ 6031107 w 8186508"/>
                <a:gd name="connsiteY38" fmla="*/ 1585310 h 6309624"/>
                <a:gd name="connsiteX39" fmla="*/ 6029267 w 8186508"/>
                <a:gd name="connsiteY39" fmla="*/ 1714116 h 6309624"/>
                <a:gd name="connsiteX40" fmla="*/ 6029267 w 8186508"/>
                <a:gd name="connsiteY40" fmla="*/ 1744393 h 6309624"/>
                <a:gd name="connsiteX41" fmla="*/ 6029267 w 8186508"/>
                <a:gd name="connsiteY41" fmla="*/ 1773500 h 6309624"/>
                <a:gd name="connsiteX42" fmla="*/ 6029267 w 8186508"/>
                <a:gd name="connsiteY42" fmla="*/ 1780526 h 6309624"/>
                <a:gd name="connsiteX43" fmla="*/ 6029267 w 8186508"/>
                <a:gd name="connsiteY43" fmla="*/ 1786548 h 6309624"/>
                <a:gd name="connsiteX44" fmla="*/ 6028430 w 8186508"/>
                <a:gd name="connsiteY44" fmla="*/ 1796250 h 6309624"/>
                <a:gd name="connsiteX45" fmla="*/ 6027091 w 8186508"/>
                <a:gd name="connsiteY45" fmla="*/ 1814651 h 6309624"/>
                <a:gd name="connsiteX46" fmla="*/ 6025418 w 8186508"/>
                <a:gd name="connsiteY46" fmla="*/ 1846768 h 6309624"/>
                <a:gd name="connsiteX47" fmla="*/ 6021569 w 8186508"/>
                <a:gd name="connsiteY47" fmla="*/ 1871191 h 6309624"/>
                <a:gd name="connsiteX48" fmla="*/ 6019058 w 8186508"/>
                <a:gd name="connsiteY48" fmla="*/ 1886916 h 6309624"/>
                <a:gd name="connsiteX49" fmla="*/ 6018054 w 8186508"/>
                <a:gd name="connsiteY49" fmla="*/ 1892436 h 6309624"/>
                <a:gd name="connsiteX50" fmla="*/ 6017218 w 8186508"/>
                <a:gd name="connsiteY50" fmla="*/ 1897956 h 6309624"/>
                <a:gd name="connsiteX51" fmla="*/ 6014875 w 8186508"/>
                <a:gd name="connsiteY51" fmla="*/ 1913680 h 6309624"/>
                <a:gd name="connsiteX52" fmla="*/ 6012030 w 8186508"/>
                <a:gd name="connsiteY52" fmla="*/ 1924553 h 6309624"/>
                <a:gd name="connsiteX53" fmla="*/ 6000483 w 8186508"/>
                <a:gd name="connsiteY53" fmla="*/ 1968381 h 6309624"/>
                <a:gd name="connsiteX54" fmla="*/ 5994794 w 8186508"/>
                <a:gd name="connsiteY54" fmla="*/ 1985109 h 6309624"/>
                <a:gd name="connsiteX55" fmla="*/ 5987933 w 8186508"/>
                <a:gd name="connsiteY55" fmla="*/ 2003342 h 6309624"/>
                <a:gd name="connsiteX56" fmla="*/ 5980904 w 8186508"/>
                <a:gd name="connsiteY56" fmla="*/ 2022747 h 6309624"/>
                <a:gd name="connsiteX57" fmla="*/ 5972704 w 8186508"/>
                <a:gd name="connsiteY57" fmla="*/ 2042820 h 6309624"/>
                <a:gd name="connsiteX58" fmla="*/ 5953125 w 8186508"/>
                <a:gd name="connsiteY58" fmla="*/ 2083469 h 6309624"/>
                <a:gd name="connsiteX59" fmla="*/ 5941745 w 8186508"/>
                <a:gd name="connsiteY59" fmla="*/ 2103710 h 6309624"/>
                <a:gd name="connsiteX60" fmla="*/ 5929529 w 8186508"/>
                <a:gd name="connsiteY60" fmla="*/ 2123784 h 6309624"/>
                <a:gd name="connsiteX61" fmla="*/ 5917648 w 8186508"/>
                <a:gd name="connsiteY61" fmla="*/ 2144024 h 6309624"/>
                <a:gd name="connsiteX62" fmla="*/ 5903591 w 8186508"/>
                <a:gd name="connsiteY62" fmla="*/ 2162593 h 6309624"/>
                <a:gd name="connsiteX63" fmla="*/ 5890203 w 8186508"/>
                <a:gd name="connsiteY63" fmla="*/ 2181161 h 6309624"/>
                <a:gd name="connsiteX64" fmla="*/ 5876481 w 8186508"/>
                <a:gd name="connsiteY64" fmla="*/ 2198892 h 6309624"/>
                <a:gd name="connsiteX65" fmla="*/ 5821257 w 8186508"/>
                <a:gd name="connsiteY65" fmla="*/ 2257273 h 6309624"/>
                <a:gd name="connsiteX66" fmla="*/ 5797829 w 8186508"/>
                <a:gd name="connsiteY66" fmla="*/ 2279187 h 6309624"/>
                <a:gd name="connsiteX67" fmla="*/ 5778584 w 8186508"/>
                <a:gd name="connsiteY67" fmla="*/ 2294744 h 6309624"/>
                <a:gd name="connsiteX68" fmla="*/ 5761850 w 8186508"/>
                <a:gd name="connsiteY68" fmla="*/ 2307791 h 6309624"/>
                <a:gd name="connsiteX69" fmla="*/ 5745115 w 8186508"/>
                <a:gd name="connsiteY69" fmla="*/ 2321174 h 6309624"/>
                <a:gd name="connsiteX70" fmla="*/ 5711646 w 8186508"/>
                <a:gd name="connsiteY70" fmla="*/ 2342418 h 6309624"/>
                <a:gd name="connsiteX71" fmla="*/ 5697589 w 8186508"/>
                <a:gd name="connsiteY71" fmla="*/ 2351619 h 6309624"/>
                <a:gd name="connsiteX72" fmla="*/ 5664120 w 8186508"/>
                <a:gd name="connsiteY72" fmla="*/ 2368347 h 6309624"/>
                <a:gd name="connsiteX73" fmla="*/ 5539449 w 8186508"/>
                <a:gd name="connsiteY73" fmla="*/ 2416523 h 6309624"/>
                <a:gd name="connsiteX74" fmla="*/ 5517024 w 8186508"/>
                <a:gd name="connsiteY74" fmla="*/ 2423214 h 6309624"/>
                <a:gd name="connsiteX75" fmla="*/ 5490082 w 8186508"/>
                <a:gd name="connsiteY75" fmla="*/ 2428735 h 6309624"/>
                <a:gd name="connsiteX76" fmla="*/ 5445568 w 8186508"/>
                <a:gd name="connsiteY76" fmla="*/ 2436764 h 6309624"/>
                <a:gd name="connsiteX77" fmla="*/ 5403230 w 8186508"/>
                <a:gd name="connsiteY77" fmla="*/ 2440277 h 6309624"/>
                <a:gd name="connsiteX78" fmla="*/ 5383148 w 8186508"/>
                <a:gd name="connsiteY78" fmla="*/ 2442284 h 6309624"/>
                <a:gd name="connsiteX79" fmla="*/ 5357544 w 8186508"/>
                <a:gd name="connsiteY79" fmla="*/ 2443288 h 6309624"/>
                <a:gd name="connsiteX80" fmla="*/ 5247934 w 8186508"/>
                <a:gd name="connsiteY80" fmla="*/ 2447470 h 6309624"/>
                <a:gd name="connsiteX81" fmla="*/ 4546424 w 8186508"/>
                <a:gd name="connsiteY81" fmla="*/ 2474402 h 6309624"/>
                <a:gd name="connsiteX82" fmla="*/ 4516302 w 8186508"/>
                <a:gd name="connsiteY82" fmla="*/ 2475573 h 6309624"/>
                <a:gd name="connsiteX83" fmla="*/ 4459238 w 8186508"/>
                <a:gd name="connsiteY83" fmla="*/ 2480090 h 6309624"/>
                <a:gd name="connsiteX84" fmla="*/ 4415059 w 8186508"/>
                <a:gd name="connsiteY84" fmla="*/ 2483937 h 6309624"/>
                <a:gd name="connsiteX85" fmla="*/ 4348121 w 8186508"/>
                <a:gd name="connsiteY85" fmla="*/ 2494810 h 6309624"/>
                <a:gd name="connsiteX86" fmla="*/ 4115511 w 8186508"/>
                <a:gd name="connsiteY86" fmla="*/ 2561722 h 6309624"/>
                <a:gd name="connsiteX87" fmla="*/ 4038533 w 8186508"/>
                <a:gd name="connsiteY87" fmla="*/ 2595178 h 6309624"/>
                <a:gd name="connsiteX88" fmla="*/ 4000713 w 8186508"/>
                <a:gd name="connsiteY88" fmla="*/ 2612742 h 6309624"/>
                <a:gd name="connsiteX89" fmla="*/ 3965738 w 8186508"/>
                <a:gd name="connsiteY89" fmla="*/ 2632816 h 6309624"/>
                <a:gd name="connsiteX90" fmla="*/ 3932269 w 8186508"/>
                <a:gd name="connsiteY90" fmla="*/ 2652555 h 6309624"/>
                <a:gd name="connsiteX91" fmla="*/ 3900641 w 8186508"/>
                <a:gd name="connsiteY91" fmla="*/ 2672127 h 6309624"/>
                <a:gd name="connsiteX92" fmla="*/ 3871857 w 8186508"/>
                <a:gd name="connsiteY92" fmla="*/ 2692535 h 6309624"/>
                <a:gd name="connsiteX93" fmla="*/ 3844915 w 8186508"/>
                <a:gd name="connsiteY93" fmla="*/ 2711605 h 6309624"/>
                <a:gd name="connsiteX94" fmla="*/ 3820315 w 8186508"/>
                <a:gd name="connsiteY94" fmla="*/ 2729838 h 6309624"/>
                <a:gd name="connsiteX95" fmla="*/ 3799899 w 8186508"/>
                <a:gd name="connsiteY95" fmla="*/ 2746566 h 6309624"/>
                <a:gd name="connsiteX96" fmla="*/ 3766430 w 8186508"/>
                <a:gd name="connsiteY96" fmla="*/ 2775338 h 6309624"/>
                <a:gd name="connsiteX97" fmla="*/ 3744675 w 8186508"/>
                <a:gd name="connsiteY97" fmla="*/ 2794074 h 6309624"/>
                <a:gd name="connsiteX98" fmla="*/ 3737312 w 8186508"/>
                <a:gd name="connsiteY98" fmla="*/ 2800932 h 6309624"/>
                <a:gd name="connsiteX99" fmla="*/ 3710035 w 8186508"/>
                <a:gd name="connsiteY99" fmla="*/ 2828533 h 6309624"/>
                <a:gd name="connsiteX100" fmla="*/ 3641089 w 8186508"/>
                <a:gd name="connsiteY100" fmla="*/ 2903809 h 6309624"/>
                <a:gd name="connsiteX101" fmla="*/ 3473744 w 8186508"/>
                <a:gd name="connsiteY101" fmla="*/ 3164264 h 6309624"/>
                <a:gd name="connsiteX102" fmla="*/ 3440275 w 8186508"/>
                <a:gd name="connsiteY102" fmla="*/ 3241380 h 6309624"/>
                <a:gd name="connsiteX103" fmla="*/ 3426553 w 8186508"/>
                <a:gd name="connsiteY103" fmla="*/ 3280356 h 6309624"/>
                <a:gd name="connsiteX104" fmla="*/ 3413332 w 8186508"/>
                <a:gd name="connsiteY104" fmla="*/ 3318496 h 6309624"/>
                <a:gd name="connsiteX105" fmla="*/ 3407475 w 8186508"/>
                <a:gd name="connsiteY105" fmla="*/ 3337231 h 6309624"/>
                <a:gd name="connsiteX106" fmla="*/ 3393418 w 8186508"/>
                <a:gd name="connsiteY106" fmla="*/ 3392099 h 6309624"/>
                <a:gd name="connsiteX107" fmla="*/ 3379027 w 8186508"/>
                <a:gd name="connsiteY107" fmla="*/ 3459011 h 6309624"/>
                <a:gd name="connsiteX108" fmla="*/ 3369990 w 8186508"/>
                <a:gd name="connsiteY108" fmla="*/ 3516053 h 6309624"/>
                <a:gd name="connsiteX109" fmla="*/ 3366476 w 8186508"/>
                <a:gd name="connsiteY109" fmla="*/ 3539807 h 6309624"/>
                <a:gd name="connsiteX110" fmla="*/ 3365304 w 8186508"/>
                <a:gd name="connsiteY110" fmla="*/ 3549007 h 6309624"/>
                <a:gd name="connsiteX111" fmla="*/ 3364468 w 8186508"/>
                <a:gd name="connsiteY111" fmla="*/ 3556535 h 6309624"/>
                <a:gd name="connsiteX112" fmla="*/ 3361121 w 8186508"/>
                <a:gd name="connsiteY112" fmla="*/ 3586478 h 6309624"/>
                <a:gd name="connsiteX113" fmla="*/ 3321627 w 8186508"/>
                <a:gd name="connsiteY113" fmla="*/ 3934252 h 6309624"/>
                <a:gd name="connsiteX114" fmla="*/ 3281130 w 8186508"/>
                <a:gd name="connsiteY114" fmla="*/ 4101532 h 6309624"/>
                <a:gd name="connsiteX115" fmla="*/ 3258204 w 8186508"/>
                <a:gd name="connsiteY115" fmla="*/ 4153389 h 6309624"/>
                <a:gd name="connsiteX116" fmla="*/ 3248163 w 8186508"/>
                <a:gd name="connsiteY116" fmla="*/ 4172459 h 6309624"/>
                <a:gd name="connsiteX117" fmla="*/ 3248163 w 8186508"/>
                <a:gd name="connsiteY117" fmla="*/ 4173797 h 6309624"/>
                <a:gd name="connsiteX118" fmla="*/ 3238792 w 8186508"/>
                <a:gd name="connsiteY118" fmla="*/ 4191529 h 6309624"/>
                <a:gd name="connsiteX119" fmla="*/ 3232767 w 8186508"/>
                <a:gd name="connsiteY119" fmla="*/ 4201064 h 6309624"/>
                <a:gd name="connsiteX120" fmla="*/ 3208335 w 8186508"/>
                <a:gd name="connsiteY120" fmla="*/ 4239538 h 6309624"/>
                <a:gd name="connsiteX121" fmla="*/ 3158131 w 8186508"/>
                <a:gd name="connsiteY121" fmla="*/ 4302268 h 6309624"/>
                <a:gd name="connsiteX122" fmla="*/ 3092532 w 8186508"/>
                <a:gd name="connsiteY122" fmla="*/ 4366671 h 6309624"/>
                <a:gd name="connsiteX123" fmla="*/ 3056051 w 8186508"/>
                <a:gd name="connsiteY123" fmla="*/ 4395945 h 6309624"/>
                <a:gd name="connsiteX124" fmla="*/ 2948616 w 8186508"/>
                <a:gd name="connsiteY124" fmla="*/ 4460347 h 6309624"/>
                <a:gd name="connsiteX125" fmla="*/ 2896572 w 8186508"/>
                <a:gd name="connsiteY125" fmla="*/ 4482763 h 6309624"/>
                <a:gd name="connsiteX126" fmla="*/ 2881845 w 8186508"/>
                <a:gd name="connsiteY126" fmla="*/ 4488785 h 6309624"/>
                <a:gd name="connsiteX127" fmla="*/ 2876658 w 8186508"/>
                <a:gd name="connsiteY127" fmla="*/ 4490625 h 6309624"/>
                <a:gd name="connsiteX128" fmla="*/ 2855907 w 8186508"/>
                <a:gd name="connsiteY128" fmla="*/ 4496647 h 6309624"/>
                <a:gd name="connsiteX129" fmla="*/ 2832311 w 8186508"/>
                <a:gd name="connsiteY129" fmla="*/ 4503840 h 6309624"/>
                <a:gd name="connsiteX130" fmla="*/ 2801018 w 8186508"/>
                <a:gd name="connsiteY130" fmla="*/ 4511033 h 6309624"/>
                <a:gd name="connsiteX131" fmla="*/ 2783112 w 8186508"/>
                <a:gd name="connsiteY131" fmla="*/ 4514880 h 6309624"/>
                <a:gd name="connsiteX132" fmla="*/ 2773573 w 8186508"/>
                <a:gd name="connsiteY132" fmla="*/ 4517055 h 6309624"/>
                <a:gd name="connsiteX133" fmla="*/ 2760855 w 8186508"/>
                <a:gd name="connsiteY133" fmla="*/ 4519397 h 6309624"/>
                <a:gd name="connsiteX134" fmla="*/ 2702452 w 8186508"/>
                <a:gd name="connsiteY134" fmla="*/ 4529434 h 6309624"/>
                <a:gd name="connsiteX135" fmla="*/ 2575270 w 8186508"/>
                <a:gd name="connsiteY135" fmla="*/ 4551013 h 6309624"/>
                <a:gd name="connsiteX136" fmla="*/ 2229200 w 8186508"/>
                <a:gd name="connsiteY136" fmla="*/ 4609896 h 6309624"/>
                <a:gd name="connsiteX137" fmla="*/ 1537230 w 8186508"/>
                <a:gd name="connsiteY137" fmla="*/ 4727828 h 6309624"/>
                <a:gd name="connsiteX138" fmla="*/ 1191160 w 8186508"/>
                <a:gd name="connsiteY138" fmla="*/ 4786877 h 6309624"/>
                <a:gd name="connsiteX139" fmla="*/ 1126565 w 8186508"/>
                <a:gd name="connsiteY139" fmla="*/ 4797750 h 6309624"/>
                <a:gd name="connsiteX140" fmla="*/ 1094770 w 8186508"/>
                <a:gd name="connsiteY140" fmla="*/ 4803271 h 6309624"/>
                <a:gd name="connsiteX141" fmla="*/ 1055276 w 8186508"/>
                <a:gd name="connsiteY141" fmla="*/ 4811300 h 6309624"/>
                <a:gd name="connsiteX142" fmla="*/ 981143 w 8186508"/>
                <a:gd name="connsiteY142" fmla="*/ 4828865 h 6309624"/>
                <a:gd name="connsiteX143" fmla="*/ 915711 w 8186508"/>
                <a:gd name="connsiteY143" fmla="*/ 4848269 h 6309624"/>
                <a:gd name="connsiteX144" fmla="*/ 887262 w 8186508"/>
                <a:gd name="connsiteY144" fmla="*/ 4858807 h 6309624"/>
                <a:gd name="connsiteX145" fmla="*/ 820324 w 8186508"/>
                <a:gd name="connsiteY145" fmla="*/ 4885070 h 6309624"/>
                <a:gd name="connsiteX146" fmla="*/ 799406 w 8186508"/>
                <a:gd name="connsiteY146" fmla="*/ 4894773 h 6309624"/>
                <a:gd name="connsiteX147" fmla="*/ 785182 w 8186508"/>
                <a:gd name="connsiteY147" fmla="*/ 4901297 h 6309624"/>
                <a:gd name="connsiteX148" fmla="*/ 775978 w 8186508"/>
                <a:gd name="connsiteY148" fmla="*/ 4905646 h 6309624"/>
                <a:gd name="connsiteX149" fmla="*/ 750040 w 8186508"/>
                <a:gd name="connsiteY149" fmla="*/ 4918025 h 6309624"/>
                <a:gd name="connsiteX150" fmla="*/ 661179 w 8186508"/>
                <a:gd name="connsiteY150" fmla="*/ 4968209 h 6309624"/>
                <a:gd name="connsiteX151" fmla="*/ 480782 w 8186508"/>
                <a:gd name="connsiteY151" fmla="*/ 5105211 h 6309624"/>
                <a:gd name="connsiteX152" fmla="*/ 421040 w 8186508"/>
                <a:gd name="connsiteY152" fmla="*/ 5164428 h 6309624"/>
                <a:gd name="connsiteX153" fmla="*/ 239470 w 8186508"/>
                <a:gd name="connsiteY153" fmla="*/ 5415347 h 6309624"/>
                <a:gd name="connsiteX154" fmla="*/ 194789 w 8186508"/>
                <a:gd name="connsiteY154" fmla="*/ 5507351 h 6309624"/>
                <a:gd name="connsiteX155" fmla="*/ 179896 w 8186508"/>
                <a:gd name="connsiteY155" fmla="*/ 5543149 h 6309624"/>
                <a:gd name="connsiteX156" fmla="*/ 175879 w 8186508"/>
                <a:gd name="connsiteY156" fmla="*/ 5552517 h 6309624"/>
                <a:gd name="connsiteX157" fmla="*/ 165839 w 8186508"/>
                <a:gd name="connsiteY157" fmla="*/ 5579281 h 6309624"/>
                <a:gd name="connsiteX158" fmla="*/ 151782 w 8186508"/>
                <a:gd name="connsiteY158" fmla="*/ 5621436 h 6309624"/>
                <a:gd name="connsiteX159" fmla="*/ 135047 w 8186508"/>
                <a:gd name="connsiteY159" fmla="*/ 5676806 h 6309624"/>
                <a:gd name="connsiteX160" fmla="*/ 118313 w 8186508"/>
                <a:gd name="connsiteY160" fmla="*/ 5742547 h 6309624"/>
                <a:gd name="connsiteX161" fmla="*/ 106097 w 8186508"/>
                <a:gd name="connsiteY161" fmla="*/ 5800593 h 6309624"/>
                <a:gd name="connsiteX162" fmla="*/ 79656 w 8186508"/>
                <a:gd name="connsiteY162" fmla="*/ 5926721 h 6309624"/>
                <a:gd name="connsiteX163" fmla="*/ 8200 w 8186508"/>
                <a:gd name="connsiteY163" fmla="*/ 6269645 h 6309624"/>
                <a:gd name="connsiteX164" fmla="*/ 0 w 8186508"/>
                <a:gd name="connsiteY164" fmla="*/ 6309625 h 6309624"/>
                <a:gd name="connsiteX165" fmla="*/ 248674 w 8186508"/>
                <a:gd name="connsiteY165" fmla="*/ 6309625 h 6309624"/>
                <a:gd name="connsiteX166" fmla="*/ 268923 w 8186508"/>
                <a:gd name="connsiteY166" fmla="*/ 6216785 h 6309624"/>
                <a:gd name="connsiteX167" fmla="*/ 316114 w 8186508"/>
                <a:gd name="connsiteY167" fmla="*/ 6226654 h 6309624"/>
                <a:gd name="connsiteX168" fmla="*/ 299380 w 8186508"/>
                <a:gd name="connsiteY168" fmla="*/ 6309123 h 6309624"/>
                <a:gd name="connsiteX169" fmla="*/ 546716 w 8186508"/>
                <a:gd name="connsiteY169" fmla="*/ 6309123 h 6309624"/>
                <a:gd name="connsiteX170" fmla="*/ 603613 w 8186508"/>
                <a:gd name="connsiteY170" fmla="*/ 6036457 h 6309624"/>
                <a:gd name="connsiteX171" fmla="*/ 630053 w 8186508"/>
                <a:gd name="connsiteY171" fmla="*/ 5910328 h 6309624"/>
                <a:gd name="connsiteX172" fmla="*/ 642269 w 8186508"/>
                <a:gd name="connsiteY172" fmla="*/ 5852282 h 6309624"/>
                <a:gd name="connsiteX173" fmla="*/ 651641 w 8186508"/>
                <a:gd name="connsiteY173" fmla="*/ 5814978 h 6309624"/>
                <a:gd name="connsiteX174" fmla="*/ 660845 w 8186508"/>
                <a:gd name="connsiteY174" fmla="*/ 5784199 h 6309624"/>
                <a:gd name="connsiteX175" fmla="*/ 668543 w 8186508"/>
                <a:gd name="connsiteY175" fmla="*/ 5760780 h 6309624"/>
                <a:gd name="connsiteX176" fmla="*/ 674065 w 8186508"/>
                <a:gd name="connsiteY176" fmla="*/ 5745892 h 6309624"/>
                <a:gd name="connsiteX177" fmla="*/ 676408 w 8186508"/>
                <a:gd name="connsiteY177" fmla="*/ 5740706 h 6309624"/>
                <a:gd name="connsiteX178" fmla="*/ 684608 w 8186508"/>
                <a:gd name="connsiteY178" fmla="*/ 5720967 h 6309624"/>
                <a:gd name="connsiteX179" fmla="*/ 709375 w 8186508"/>
                <a:gd name="connsiteY179" fmla="*/ 5669947 h 6309624"/>
                <a:gd name="connsiteX180" fmla="*/ 809782 w 8186508"/>
                <a:gd name="connsiteY180" fmla="*/ 5530938 h 6309624"/>
                <a:gd name="connsiteX181" fmla="*/ 942486 w 8186508"/>
                <a:gd name="connsiteY181" fmla="*/ 5421871 h 6309624"/>
                <a:gd name="connsiteX182" fmla="*/ 991685 w 8186508"/>
                <a:gd name="connsiteY182" fmla="*/ 5393601 h 6309624"/>
                <a:gd name="connsiteX183" fmla="*/ 1011265 w 8186508"/>
                <a:gd name="connsiteY183" fmla="*/ 5384568 h 6309624"/>
                <a:gd name="connsiteX184" fmla="*/ 1030844 w 8186508"/>
                <a:gd name="connsiteY184" fmla="*/ 5375535 h 6309624"/>
                <a:gd name="connsiteX185" fmla="*/ 1083725 w 8186508"/>
                <a:gd name="connsiteY185" fmla="*/ 5354959 h 6309624"/>
                <a:gd name="connsiteX186" fmla="*/ 1161373 w 8186508"/>
                <a:gd name="connsiteY186" fmla="*/ 5334718 h 6309624"/>
                <a:gd name="connsiteX187" fmla="*/ 1183128 w 8186508"/>
                <a:gd name="connsiteY187" fmla="*/ 5329867 h 6309624"/>
                <a:gd name="connsiteX188" fmla="*/ 1214589 w 8186508"/>
                <a:gd name="connsiteY188" fmla="*/ 5324514 h 6309624"/>
                <a:gd name="connsiteX189" fmla="*/ 1279184 w 8186508"/>
                <a:gd name="connsiteY189" fmla="*/ 5313474 h 6309624"/>
                <a:gd name="connsiteX190" fmla="*/ 1625253 w 8186508"/>
                <a:gd name="connsiteY190" fmla="*/ 5254591 h 6309624"/>
                <a:gd name="connsiteX191" fmla="*/ 2317391 w 8186508"/>
                <a:gd name="connsiteY191" fmla="*/ 5136659 h 6309624"/>
                <a:gd name="connsiteX192" fmla="*/ 2663293 w 8186508"/>
                <a:gd name="connsiteY192" fmla="*/ 5077777 h 6309624"/>
                <a:gd name="connsiteX193" fmla="*/ 2790475 w 8186508"/>
                <a:gd name="connsiteY193" fmla="*/ 5056030 h 6309624"/>
                <a:gd name="connsiteX194" fmla="*/ 2848878 w 8186508"/>
                <a:gd name="connsiteY194" fmla="*/ 5046161 h 6309624"/>
                <a:gd name="connsiteX195" fmla="*/ 2863437 w 8186508"/>
                <a:gd name="connsiteY195" fmla="*/ 5043484 h 6309624"/>
                <a:gd name="connsiteX196" fmla="*/ 2880172 w 8186508"/>
                <a:gd name="connsiteY196" fmla="*/ 5039972 h 6309624"/>
                <a:gd name="connsiteX197" fmla="*/ 2912469 w 8186508"/>
                <a:gd name="connsiteY197" fmla="*/ 5033113 h 6309624"/>
                <a:gd name="connsiteX198" fmla="*/ 3011370 w 8186508"/>
                <a:gd name="connsiteY198" fmla="*/ 5007352 h 6309624"/>
                <a:gd name="connsiteX199" fmla="*/ 3048353 w 8186508"/>
                <a:gd name="connsiteY199" fmla="*/ 4995977 h 6309624"/>
                <a:gd name="connsiteX200" fmla="*/ 3057892 w 8186508"/>
                <a:gd name="connsiteY200" fmla="*/ 4992464 h 6309624"/>
                <a:gd name="connsiteX201" fmla="*/ 3084667 w 8186508"/>
                <a:gd name="connsiteY201" fmla="*/ 4982093 h 6309624"/>
                <a:gd name="connsiteX202" fmla="*/ 3178548 w 8186508"/>
                <a:gd name="connsiteY202" fmla="*/ 4941779 h 6309624"/>
                <a:gd name="connsiteX203" fmla="*/ 3239461 w 8186508"/>
                <a:gd name="connsiteY203" fmla="*/ 4910664 h 6309624"/>
                <a:gd name="connsiteX204" fmla="*/ 3306232 w 8186508"/>
                <a:gd name="connsiteY204" fmla="*/ 4871019 h 6309624"/>
                <a:gd name="connsiteX205" fmla="*/ 3439104 w 8186508"/>
                <a:gd name="connsiteY205" fmla="*/ 4772157 h 6309624"/>
                <a:gd name="connsiteX206" fmla="*/ 3646779 w 8186508"/>
                <a:gd name="connsiteY206" fmla="*/ 4542984 h 6309624"/>
                <a:gd name="connsiteX207" fmla="*/ 3701500 w 8186508"/>
                <a:gd name="connsiteY207" fmla="*/ 4456667 h 6309624"/>
                <a:gd name="connsiteX208" fmla="*/ 3719741 w 8186508"/>
                <a:gd name="connsiteY208" fmla="*/ 4423211 h 6309624"/>
                <a:gd name="connsiteX209" fmla="*/ 3737647 w 8186508"/>
                <a:gd name="connsiteY209" fmla="*/ 4388752 h 6309624"/>
                <a:gd name="connsiteX210" fmla="*/ 3778814 w 8186508"/>
                <a:gd name="connsiteY210" fmla="*/ 4295075 h 6309624"/>
                <a:gd name="connsiteX211" fmla="*/ 3853282 w 8186508"/>
                <a:gd name="connsiteY211" fmla="*/ 3994808 h 6309624"/>
                <a:gd name="connsiteX212" fmla="*/ 3892106 w 8186508"/>
                <a:gd name="connsiteY212" fmla="*/ 3645360 h 6309624"/>
                <a:gd name="connsiteX213" fmla="*/ 3895453 w 8186508"/>
                <a:gd name="connsiteY213" fmla="*/ 3615417 h 6309624"/>
                <a:gd name="connsiteX214" fmla="*/ 3895453 w 8186508"/>
                <a:gd name="connsiteY214" fmla="*/ 3607890 h 6309624"/>
                <a:gd name="connsiteX215" fmla="*/ 3896457 w 8186508"/>
                <a:gd name="connsiteY215" fmla="*/ 3600529 h 6309624"/>
                <a:gd name="connsiteX216" fmla="*/ 3898800 w 8186508"/>
                <a:gd name="connsiteY216" fmla="*/ 3587314 h 6309624"/>
                <a:gd name="connsiteX217" fmla="*/ 3903653 w 8186508"/>
                <a:gd name="connsiteY217" fmla="*/ 3555698 h 6309624"/>
                <a:gd name="connsiteX218" fmla="*/ 3911853 w 8186508"/>
                <a:gd name="connsiteY218" fmla="*/ 3518562 h 6309624"/>
                <a:gd name="connsiteX219" fmla="*/ 3922563 w 8186508"/>
                <a:gd name="connsiteY219" fmla="*/ 3477746 h 6309624"/>
                <a:gd name="connsiteX220" fmla="*/ 3937624 w 8186508"/>
                <a:gd name="connsiteY220" fmla="*/ 3435090 h 6309624"/>
                <a:gd name="connsiteX221" fmla="*/ 3956366 w 8186508"/>
                <a:gd name="connsiteY221" fmla="*/ 3392433 h 6309624"/>
                <a:gd name="connsiteX222" fmla="*/ 4048908 w 8186508"/>
                <a:gd name="connsiteY222" fmla="*/ 3248071 h 6309624"/>
                <a:gd name="connsiteX223" fmla="*/ 4087230 w 8186508"/>
                <a:gd name="connsiteY223" fmla="*/ 3206251 h 6309624"/>
                <a:gd name="connsiteX224" fmla="*/ 4102291 w 8186508"/>
                <a:gd name="connsiteY224" fmla="*/ 3190694 h 6309624"/>
                <a:gd name="connsiteX225" fmla="*/ 4106307 w 8186508"/>
                <a:gd name="connsiteY225" fmla="*/ 3186847 h 6309624"/>
                <a:gd name="connsiteX226" fmla="*/ 4118523 w 8186508"/>
                <a:gd name="connsiteY226" fmla="*/ 3176643 h 6309624"/>
                <a:gd name="connsiteX227" fmla="*/ 4137434 w 8186508"/>
                <a:gd name="connsiteY227" fmla="*/ 3159915 h 6309624"/>
                <a:gd name="connsiteX228" fmla="*/ 4148980 w 8186508"/>
                <a:gd name="connsiteY228" fmla="*/ 3149878 h 6309624"/>
                <a:gd name="connsiteX229" fmla="*/ 4162702 w 8186508"/>
                <a:gd name="connsiteY229" fmla="*/ 3140175 h 6309624"/>
                <a:gd name="connsiteX230" fmla="*/ 4193494 w 8186508"/>
                <a:gd name="connsiteY230" fmla="*/ 3118095 h 6309624"/>
                <a:gd name="connsiteX231" fmla="*/ 4229975 w 8186508"/>
                <a:gd name="connsiteY231" fmla="*/ 3096348 h 6309624"/>
                <a:gd name="connsiteX232" fmla="*/ 4249220 w 8186508"/>
                <a:gd name="connsiteY232" fmla="*/ 3085140 h 6309624"/>
                <a:gd name="connsiteX233" fmla="*/ 4269971 w 8186508"/>
                <a:gd name="connsiteY233" fmla="*/ 3075438 h 6309624"/>
                <a:gd name="connsiteX234" fmla="*/ 4312644 w 8186508"/>
                <a:gd name="connsiteY234" fmla="*/ 3056368 h 6309624"/>
                <a:gd name="connsiteX235" fmla="*/ 4478650 w 8186508"/>
                <a:gd name="connsiteY235" fmla="*/ 3013712 h 6309624"/>
                <a:gd name="connsiteX236" fmla="*/ 4536049 w 8186508"/>
                <a:gd name="connsiteY236" fmla="*/ 3008861 h 6309624"/>
                <a:gd name="connsiteX237" fmla="*/ 4566171 w 8186508"/>
                <a:gd name="connsiteY237" fmla="*/ 3007690 h 6309624"/>
                <a:gd name="connsiteX238" fmla="*/ 5268517 w 8186508"/>
                <a:gd name="connsiteY238" fmla="*/ 2980758 h 6309624"/>
                <a:gd name="connsiteX239" fmla="*/ 5378128 w 8186508"/>
                <a:gd name="connsiteY239" fmla="*/ 2976409 h 6309624"/>
                <a:gd name="connsiteX240" fmla="*/ 5403899 w 8186508"/>
                <a:gd name="connsiteY240" fmla="*/ 2975405 h 6309624"/>
                <a:gd name="connsiteX241" fmla="*/ 5438540 w 8186508"/>
                <a:gd name="connsiteY241" fmla="*/ 2972728 h 6309624"/>
                <a:gd name="connsiteX242" fmla="*/ 5475690 w 8186508"/>
                <a:gd name="connsiteY242" fmla="*/ 2969383 h 6309624"/>
                <a:gd name="connsiteX243" fmla="*/ 5514347 w 8186508"/>
                <a:gd name="connsiteY243" fmla="*/ 2965870 h 6309624"/>
                <a:gd name="connsiteX244" fmla="*/ 5594672 w 8186508"/>
                <a:gd name="connsiteY244" fmla="*/ 2951986 h 6309624"/>
                <a:gd name="connsiteX245" fmla="*/ 5636006 w 8186508"/>
                <a:gd name="connsiteY245" fmla="*/ 2943956 h 6309624"/>
                <a:gd name="connsiteX246" fmla="*/ 5676671 w 8186508"/>
                <a:gd name="connsiteY246" fmla="*/ 2932749 h 6309624"/>
                <a:gd name="connsiteX247" fmla="*/ 5962663 w 8186508"/>
                <a:gd name="connsiteY247" fmla="*/ 2813645 h 6309624"/>
                <a:gd name="connsiteX248" fmla="*/ 6049013 w 8186508"/>
                <a:gd name="connsiteY248" fmla="*/ 2758778 h 6309624"/>
                <a:gd name="connsiteX249" fmla="*/ 6079805 w 8186508"/>
                <a:gd name="connsiteY249" fmla="*/ 2735191 h 6309624"/>
                <a:gd name="connsiteX250" fmla="*/ 6110429 w 8186508"/>
                <a:gd name="connsiteY250" fmla="*/ 2711437 h 6309624"/>
                <a:gd name="connsiteX251" fmla="*/ 6144902 w 8186508"/>
                <a:gd name="connsiteY251" fmla="*/ 2683502 h 6309624"/>
                <a:gd name="connsiteX252" fmla="*/ 6187240 w 8186508"/>
                <a:gd name="connsiteY252" fmla="*/ 2644191 h 6309624"/>
                <a:gd name="connsiteX253" fmla="*/ 6286141 w 8186508"/>
                <a:gd name="connsiteY253" fmla="*/ 2539139 h 6309624"/>
                <a:gd name="connsiteX254" fmla="*/ 6335341 w 8186508"/>
                <a:gd name="connsiteY254" fmla="*/ 2474235 h 6309624"/>
                <a:gd name="connsiteX255" fmla="*/ 6359940 w 8186508"/>
                <a:gd name="connsiteY255" fmla="*/ 2440779 h 6309624"/>
                <a:gd name="connsiteX256" fmla="*/ 6382029 w 8186508"/>
                <a:gd name="connsiteY256" fmla="*/ 2404646 h 6309624"/>
                <a:gd name="connsiteX257" fmla="*/ 6403785 w 8186508"/>
                <a:gd name="connsiteY257" fmla="*/ 2368347 h 6309624"/>
                <a:gd name="connsiteX258" fmla="*/ 6424033 w 8186508"/>
                <a:gd name="connsiteY258" fmla="*/ 2331880 h 6309624"/>
                <a:gd name="connsiteX259" fmla="*/ 6459510 w 8186508"/>
                <a:gd name="connsiteY259" fmla="*/ 2258277 h 6309624"/>
                <a:gd name="connsiteX260" fmla="*/ 6474404 w 8186508"/>
                <a:gd name="connsiteY260" fmla="*/ 2222312 h 6309624"/>
                <a:gd name="connsiteX261" fmla="*/ 6487457 w 8186508"/>
                <a:gd name="connsiteY261" fmla="*/ 2187350 h 6309624"/>
                <a:gd name="connsiteX262" fmla="*/ 6499673 w 8186508"/>
                <a:gd name="connsiteY262" fmla="*/ 2153894 h 6309624"/>
                <a:gd name="connsiteX263" fmla="*/ 6509714 w 8186508"/>
                <a:gd name="connsiteY263" fmla="*/ 2122446 h 6309624"/>
                <a:gd name="connsiteX264" fmla="*/ 6535485 w 8186508"/>
                <a:gd name="connsiteY264" fmla="*/ 2023416 h 6309624"/>
                <a:gd name="connsiteX265" fmla="*/ 6542011 w 8186508"/>
                <a:gd name="connsiteY265" fmla="*/ 1985109 h 6309624"/>
                <a:gd name="connsiteX266" fmla="*/ 6548203 w 8186508"/>
                <a:gd name="connsiteY266" fmla="*/ 1946802 h 6309624"/>
                <a:gd name="connsiteX267" fmla="*/ 6554562 w 8186508"/>
                <a:gd name="connsiteY267" fmla="*/ 1902807 h 6309624"/>
                <a:gd name="connsiteX268" fmla="*/ 6558411 w 8186508"/>
                <a:gd name="connsiteY268" fmla="*/ 1845430 h 6309624"/>
                <a:gd name="connsiteX269" fmla="*/ 6560419 w 8186508"/>
                <a:gd name="connsiteY269" fmla="*/ 1811974 h 6309624"/>
                <a:gd name="connsiteX270" fmla="*/ 6561256 w 8186508"/>
                <a:gd name="connsiteY270" fmla="*/ 1795246 h 6309624"/>
                <a:gd name="connsiteX271" fmla="*/ 6561256 w 8186508"/>
                <a:gd name="connsiteY271" fmla="*/ 1780526 h 6309624"/>
                <a:gd name="connsiteX272" fmla="*/ 6562260 w 8186508"/>
                <a:gd name="connsiteY272" fmla="*/ 1721141 h 6309624"/>
                <a:gd name="connsiteX273" fmla="*/ 6564101 w 8186508"/>
                <a:gd name="connsiteY273" fmla="*/ 1592336 h 6309624"/>
                <a:gd name="connsiteX274" fmla="*/ 6567615 w 8186508"/>
                <a:gd name="connsiteY274" fmla="*/ 1351119 h 6309624"/>
                <a:gd name="connsiteX275" fmla="*/ 6567615 w 8186508"/>
                <a:gd name="connsiteY275" fmla="*/ 1328368 h 6309624"/>
                <a:gd name="connsiteX276" fmla="*/ 6568786 w 8186508"/>
                <a:gd name="connsiteY276" fmla="*/ 1313146 h 6309624"/>
                <a:gd name="connsiteX277" fmla="*/ 6570292 w 8186508"/>
                <a:gd name="connsiteY277" fmla="*/ 1288556 h 6309624"/>
                <a:gd name="connsiteX278" fmla="*/ 6570292 w 8186508"/>
                <a:gd name="connsiteY278" fmla="*/ 1271828 h 6309624"/>
                <a:gd name="connsiteX279" fmla="*/ 6570292 w 8186508"/>
                <a:gd name="connsiteY279" fmla="*/ 1266308 h 6309624"/>
                <a:gd name="connsiteX280" fmla="*/ 6573807 w 8186508"/>
                <a:gd name="connsiteY280" fmla="*/ 1245063 h 6309624"/>
                <a:gd name="connsiteX281" fmla="*/ 6586190 w 8186508"/>
                <a:gd name="connsiteY281" fmla="*/ 1190865 h 6309624"/>
                <a:gd name="connsiteX282" fmla="*/ 6595060 w 8186508"/>
                <a:gd name="connsiteY282" fmla="*/ 1154063 h 6309624"/>
                <a:gd name="connsiteX283" fmla="*/ 6608782 w 8186508"/>
                <a:gd name="connsiteY283" fmla="*/ 1114083 h 6309624"/>
                <a:gd name="connsiteX284" fmla="*/ 6616145 w 8186508"/>
                <a:gd name="connsiteY284" fmla="*/ 1093006 h 6309624"/>
                <a:gd name="connsiteX285" fmla="*/ 6625683 w 8186508"/>
                <a:gd name="connsiteY285" fmla="*/ 1072263 h 6309624"/>
                <a:gd name="connsiteX286" fmla="*/ 6645765 w 8186508"/>
                <a:gd name="connsiteY286" fmla="*/ 1030109 h 6309624"/>
                <a:gd name="connsiteX287" fmla="*/ 6745168 w 8186508"/>
                <a:gd name="connsiteY287" fmla="*/ 889761 h 6309624"/>
                <a:gd name="connsiteX288" fmla="*/ 6767592 w 8186508"/>
                <a:gd name="connsiteY288" fmla="*/ 866676 h 6309624"/>
                <a:gd name="connsiteX289" fmla="*/ 6776796 w 8186508"/>
                <a:gd name="connsiteY289" fmla="*/ 856974 h 6309624"/>
                <a:gd name="connsiteX290" fmla="*/ 6785331 w 8186508"/>
                <a:gd name="connsiteY290" fmla="*/ 849614 h 6309624"/>
                <a:gd name="connsiteX291" fmla="*/ 6802065 w 8186508"/>
                <a:gd name="connsiteY291" fmla="*/ 835562 h 6309624"/>
                <a:gd name="connsiteX292" fmla="*/ 6818799 w 8186508"/>
                <a:gd name="connsiteY292" fmla="*/ 821344 h 6309624"/>
                <a:gd name="connsiteX293" fmla="*/ 6864485 w 8186508"/>
                <a:gd name="connsiteY293" fmla="*/ 787888 h 6309624"/>
                <a:gd name="connsiteX294" fmla="*/ 7017940 w 8186508"/>
                <a:gd name="connsiteY294" fmla="*/ 711441 h 6309624"/>
                <a:gd name="connsiteX295" fmla="*/ 7028818 w 8186508"/>
                <a:gd name="connsiteY295" fmla="*/ 707092 h 6309624"/>
                <a:gd name="connsiteX296" fmla="*/ 7040197 w 8186508"/>
                <a:gd name="connsiteY296" fmla="*/ 704080 h 6309624"/>
                <a:gd name="connsiteX297" fmla="*/ 7062621 w 8186508"/>
                <a:gd name="connsiteY297" fmla="*/ 697891 h 6309624"/>
                <a:gd name="connsiteX298" fmla="*/ 7084711 w 8186508"/>
                <a:gd name="connsiteY298" fmla="*/ 691534 h 6309624"/>
                <a:gd name="connsiteX299" fmla="*/ 7106633 w 8186508"/>
                <a:gd name="connsiteY299" fmla="*/ 687520 h 6309624"/>
                <a:gd name="connsiteX300" fmla="*/ 7148469 w 8186508"/>
                <a:gd name="connsiteY300" fmla="*/ 679658 h 6309624"/>
                <a:gd name="connsiteX301" fmla="*/ 7201183 w 8186508"/>
                <a:gd name="connsiteY301" fmla="*/ 672632 h 6309624"/>
                <a:gd name="connsiteX302" fmla="*/ 7309957 w 8186508"/>
                <a:gd name="connsiteY302" fmla="*/ 658079 h 6309624"/>
                <a:gd name="connsiteX303" fmla="*/ 8005776 w 8186508"/>
                <a:gd name="connsiteY303" fmla="*/ 564569 h 6309624"/>
                <a:gd name="connsiteX304" fmla="*/ 8186509 w 8186508"/>
                <a:gd name="connsiteY304" fmla="*/ 540146 h 6309624"/>
                <a:gd name="connsiteX305" fmla="*/ 8186509 w 8186508"/>
                <a:gd name="connsiteY305" fmla="*/ 0 h 6309624"/>
                <a:gd name="connsiteX306" fmla="*/ 344228 w 8186508"/>
                <a:gd name="connsiteY306" fmla="*/ 6089485 h 6309624"/>
                <a:gd name="connsiteX307" fmla="*/ 297037 w 8186508"/>
                <a:gd name="connsiteY307" fmla="*/ 6079615 h 6309624"/>
                <a:gd name="connsiteX308" fmla="*/ 340379 w 8186508"/>
                <a:gd name="connsiteY308" fmla="*/ 5873526 h 6309624"/>
                <a:gd name="connsiteX309" fmla="*/ 387571 w 8186508"/>
                <a:gd name="connsiteY309" fmla="*/ 5883563 h 6309624"/>
                <a:gd name="connsiteX310" fmla="*/ 470574 w 8186508"/>
                <a:gd name="connsiteY310" fmla="*/ 5603537 h 6309624"/>
                <a:gd name="connsiteX311" fmla="*/ 450660 w 8186508"/>
                <a:gd name="connsiteY311" fmla="*/ 5650877 h 6309624"/>
                <a:gd name="connsiteX312" fmla="*/ 444970 w 8186508"/>
                <a:gd name="connsiteY312" fmla="*/ 5664594 h 6309624"/>
                <a:gd name="connsiteX313" fmla="*/ 434427 w 8186508"/>
                <a:gd name="connsiteY313" fmla="*/ 5695708 h 6309624"/>
                <a:gd name="connsiteX314" fmla="*/ 424052 w 8186508"/>
                <a:gd name="connsiteY314" fmla="*/ 5726822 h 6309624"/>
                <a:gd name="connsiteX315" fmla="*/ 420872 w 8186508"/>
                <a:gd name="connsiteY315" fmla="*/ 5737026 h 6309624"/>
                <a:gd name="connsiteX316" fmla="*/ 419533 w 8186508"/>
                <a:gd name="connsiteY316" fmla="*/ 5740874 h 6309624"/>
                <a:gd name="connsiteX317" fmla="*/ 373179 w 8186508"/>
                <a:gd name="connsiteY317" fmla="*/ 5727826 h 6309624"/>
                <a:gd name="connsiteX318" fmla="*/ 374183 w 8186508"/>
                <a:gd name="connsiteY318" fmla="*/ 5723644 h 6309624"/>
                <a:gd name="connsiteX319" fmla="*/ 377530 w 8186508"/>
                <a:gd name="connsiteY319" fmla="*/ 5712771 h 6309624"/>
                <a:gd name="connsiteX320" fmla="*/ 388407 w 8186508"/>
                <a:gd name="connsiteY320" fmla="*/ 5679315 h 6309624"/>
                <a:gd name="connsiteX321" fmla="*/ 399452 w 8186508"/>
                <a:gd name="connsiteY321" fmla="*/ 5646695 h 6309624"/>
                <a:gd name="connsiteX322" fmla="*/ 405644 w 8186508"/>
                <a:gd name="connsiteY322" fmla="*/ 5632142 h 6309624"/>
                <a:gd name="connsiteX323" fmla="*/ 426562 w 8186508"/>
                <a:gd name="connsiteY323" fmla="*/ 5581958 h 6309624"/>
                <a:gd name="connsiteX324" fmla="*/ 451162 w 8186508"/>
                <a:gd name="connsiteY324" fmla="*/ 5533781 h 6309624"/>
                <a:gd name="connsiteX325" fmla="*/ 493667 w 8186508"/>
                <a:gd name="connsiteY325" fmla="*/ 5556532 h 6309624"/>
                <a:gd name="connsiteX326" fmla="*/ 683604 w 8186508"/>
                <a:gd name="connsiteY326" fmla="*/ 5314980 h 6309624"/>
                <a:gd name="connsiteX327" fmla="*/ 633400 w 8186508"/>
                <a:gd name="connsiteY327" fmla="*/ 5365164 h 6309624"/>
                <a:gd name="connsiteX328" fmla="*/ 587046 w 8186508"/>
                <a:gd name="connsiteY328" fmla="*/ 5418358 h 6309624"/>
                <a:gd name="connsiteX329" fmla="*/ 567299 w 8186508"/>
                <a:gd name="connsiteY329" fmla="*/ 5443618 h 6309624"/>
                <a:gd name="connsiteX330" fmla="*/ 528642 w 8186508"/>
                <a:gd name="connsiteY330" fmla="*/ 5414678 h 6309624"/>
                <a:gd name="connsiteX331" fmla="*/ 549393 w 8186508"/>
                <a:gd name="connsiteY331" fmla="*/ 5388081 h 6309624"/>
                <a:gd name="connsiteX332" fmla="*/ 598258 w 8186508"/>
                <a:gd name="connsiteY332" fmla="*/ 5332209 h 6309624"/>
                <a:gd name="connsiteX333" fmla="*/ 651139 w 8186508"/>
                <a:gd name="connsiteY333" fmla="*/ 5280185 h 6309624"/>
                <a:gd name="connsiteX334" fmla="*/ 676408 w 8186508"/>
                <a:gd name="connsiteY334" fmla="*/ 5257602 h 6309624"/>
                <a:gd name="connsiteX335" fmla="*/ 707534 w 8186508"/>
                <a:gd name="connsiteY335" fmla="*/ 5294404 h 6309624"/>
                <a:gd name="connsiteX336" fmla="*/ 955037 w 8186508"/>
                <a:gd name="connsiteY336" fmla="*/ 5143685 h 6309624"/>
                <a:gd name="connsiteX337" fmla="*/ 922739 w 8186508"/>
                <a:gd name="connsiteY337" fmla="*/ 5157737 h 6309624"/>
                <a:gd name="connsiteX338" fmla="*/ 908180 w 8186508"/>
                <a:gd name="connsiteY338" fmla="*/ 5164595 h 6309624"/>
                <a:gd name="connsiteX339" fmla="*/ 894625 w 8186508"/>
                <a:gd name="connsiteY339" fmla="*/ 5170785 h 6309624"/>
                <a:gd name="connsiteX340" fmla="*/ 865507 w 8186508"/>
                <a:gd name="connsiteY340" fmla="*/ 5186007 h 6309624"/>
                <a:gd name="connsiteX341" fmla="*/ 823839 w 8186508"/>
                <a:gd name="connsiteY341" fmla="*/ 5209091 h 6309624"/>
                <a:gd name="connsiteX342" fmla="*/ 798737 w 8186508"/>
                <a:gd name="connsiteY342" fmla="*/ 5167941 h 6309624"/>
                <a:gd name="connsiteX343" fmla="*/ 842749 w 8186508"/>
                <a:gd name="connsiteY343" fmla="*/ 5143518 h 6309624"/>
                <a:gd name="connsiteX344" fmla="*/ 873373 w 8186508"/>
                <a:gd name="connsiteY344" fmla="*/ 5126790 h 6309624"/>
                <a:gd name="connsiteX345" fmla="*/ 887597 w 8186508"/>
                <a:gd name="connsiteY345" fmla="*/ 5120266 h 6309624"/>
                <a:gd name="connsiteX346" fmla="*/ 902993 w 8186508"/>
                <a:gd name="connsiteY346" fmla="*/ 5113240 h 6309624"/>
                <a:gd name="connsiteX347" fmla="*/ 936462 w 8186508"/>
                <a:gd name="connsiteY347" fmla="*/ 5098352 h 6309624"/>
                <a:gd name="connsiteX348" fmla="*/ 986665 w 8186508"/>
                <a:gd name="connsiteY348" fmla="*/ 5079449 h 6309624"/>
                <a:gd name="connsiteX349" fmla="*/ 1002228 w 8186508"/>
                <a:gd name="connsiteY349" fmla="*/ 5125117 h 6309624"/>
                <a:gd name="connsiteX350" fmla="*/ 1239523 w 8186508"/>
                <a:gd name="connsiteY350" fmla="*/ 5073762 h 6309624"/>
                <a:gd name="connsiteX351" fmla="*/ 1168067 w 8186508"/>
                <a:gd name="connsiteY351" fmla="*/ 5085806 h 6309624"/>
                <a:gd name="connsiteX352" fmla="*/ 1144639 w 8186508"/>
                <a:gd name="connsiteY352" fmla="*/ 5089821 h 6309624"/>
                <a:gd name="connsiteX353" fmla="*/ 1135937 w 8186508"/>
                <a:gd name="connsiteY353" fmla="*/ 5091661 h 6309624"/>
                <a:gd name="connsiteX354" fmla="*/ 1127402 w 8186508"/>
                <a:gd name="connsiteY354" fmla="*/ 5044154 h 6309624"/>
                <a:gd name="connsiteX355" fmla="*/ 1136439 w 8186508"/>
                <a:gd name="connsiteY355" fmla="*/ 5042313 h 6309624"/>
                <a:gd name="connsiteX356" fmla="*/ 1160034 w 8186508"/>
                <a:gd name="connsiteY356" fmla="*/ 5038299 h 6309624"/>
                <a:gd name="connsiteX357" fmla="*/ 1231323 w 8186508"/>
                <a:gd name="connsiteY357" fmla="*/ 5026255 h 6309624"/>
                <a:gd name="connsiteX358" fmla="*/ 1335244 w 8186508"/>
                <a:gd name="connsiteY358" fmla="*/ 5008523 h 6309624"/>
                <a:gd name="connsiteX359" fmla="*/ 1343277 w 8186508"/>
                <a:gd name="connsiteY359" fmla="*/ 5056030 h 6309624"/>
                <a:gd name="connsiteX360" fmla="*/ 1585425 w 8186508"/>
                <a:gd name="connsiteY360" fmla="*/ 5014712 h 6309624"/>
                <a:gd name="connsiteX361" fmla="*/ 1488867 w 8186508"/>
                <a:gd name="connsiteY361" fmla="*/ 5031440 h 6309624"/>
                <a:gd name="connsiteX362" fmla="*/ 1480834 w 8186508"/>
                <a:gd name="connsiteY362" fmla="*/ 4983765 h 6309624"/>
                <a:gd name="connsiteX363" fmla="*/ 1577392 w 8186508"/>
                <a:gd name="connsiteY363" fmla="*/ 4967037 h 6309624"/>
                <a:gd name="connsiteX364" fmla="*/ 1681146 w 8186508"/>
                <a:gd name="connsiteY364" fmla="*/ 4949306 h 6309624"/>
                <a:gd name="connsiteX365" fmla="*/ 1689346 w 8186508"/>
                <a:gd name="connsiteY365" fmla="*/ 4996981 h 6309624"/>
                <a:gd name="connsiteX366" fmla="*/ 1827740 w 8186508"/>
                <a:gd name="connsiteY366" fmla="*/ 4973562 h 6309624"/>
                <a:gd name="connsiteX367" fmla="*/ 1819708 w 8186508"/>
                <a:gd name="connsiteY367" fmla="*/ 4925887 h 6309624"/>
                <a:gd name="connsiteX368" fmla="*/ 2027215 w 8186508"/>
                <a:gd name="connsiteY368" fmla="*/ 4890591 h 6309624"/>
                <a:gd name="connsiteX369" fmla="*/ 2035415 w 8186508"/>
                <a:gd name="connsiteY369" fmla="*/ 4938098 h 6309624"/>
                <a:gd name="connsiteX370" fmla="*/ 2277061 w 8186508"/>
                <a:gd name="connsiteY370" fmla="*/ 4896780 h 6309624"/>
                <a:gd name="connsiteX371" fmla="*/ 2180503 w 8186508"/>
                <a:gd name="connsiteY371" fmla="*/ 4913508 h 6309624"/>
                <a:gd name="connsiteX372" fmla="*/ 2172303 w 8186508"/>
                <a:gd name="connsiteY372" fmla="*/ 4866001 h 6309624"/>
                <a:gd name="connsiteX373" fmla="*/ 2269029 w 8186508"/>
                <a:gd name="connsiteY373" fmla="*/ 4849273 h 6309624"/>
                <a:gd name="connsiteX374" fmla="*/ 2372782 w 8186508"/>
                <a:gd name="connsiteY374" fmla="*/ 4831541 h 6309624"/>
                <a:gd name="connsiteX375" fmla="*/ 2380982 w 8186508"/>
                <a:gd name="connsiteY375" fmla="*/ 4879216 h 6309624"/>
                <a:gd name="connsiteX376" fmla="*/ 2519376 w 8186508"/>
                <a:gd name="connsiteY376" fmla="*/ 4855629 h 6309624"/>
                <a:gd name="connsiteX377" fmla="*/ 2511177 w 8186508"/>
                <a:gd name="connsiteY377" fmla="*/ 4808122 h 6309624"/>
                <a:gd name="connsiteX378" fmla="*/ 2718851 w 8186508"/>
                <a:gd name="connsiteY378" fmla="*/ 4772658 h 6309624"/>
                <a:gd name="connsiteX379" fmla="*/ 2726884 w 8186508"/>
                <a:gd name="connsiteY379" fmla="*/ 4820166 h 6309624"/>
                <a:gd name="connsiteX380" fmla="*/ 3054880 w 8186508"/>
                <a:gd name="connsiteY380" fmla="*/ 4732010 h 6309624"/>
                <a:gd name="connsiteX381" fmla="*/ 3020574 w 8186508"/>
                <a:gd name="connsiteY381" fmla="*/ 4746395 h 6309624"/>
                <a:gd name="connsiteX382" fmla="*/ 2986101 w 8186508"/>
                <a:gd name="connsiteY382" fmla="*/ 4759945 h 6309624"/>
                <a:gd name="connsiteX383" fmla="*/ 2970203 w 8186508"/>
                <a:gd name="connsiteY383" fmla="*/ 4765800 h 6309624"/>
                <a:gd name="connsiteX384" fmla="*/ 2922175 w 8186508"/>
                <a:gd name="connsiteY384" fmla="*/ 4780353 h 6309624"/>
                <a:gd name="connsiteX385" fmla="*/ 2873478 w 8186508"/>
                <a:gd name="connsiteY385" fmla="*/ 4792899 h 6309624"/>
                <a:gd name="connsiteX386" fmla="*/ 2862768 w 8186508"/>
                <a:gd name="connsiteY386" fmla="*/ 4745894 h 6309624"/>
                <a:gd name="connsiteX387" fmla="*/ 2954640 w 8186508"/>
                <a:gd name="connsiteY387" fmla="*/ 4720300 h 6309624"/>
                <a:gd name="connsiteX388" fmla="*/ 2969534 w 8186508"/>
                <a:gd name="connsiteY388" fmla="*/ 4714612 h 6309624"/>
                <a:gd name="connsiteX389" fmla="*/ 3003003 w 8186508"/>
                <a:gd name="connsiteY389" fmla="*/ 4701732 h 6309624"/>
                <a:gd name="connsiteX390" fmla="*/ 3035468 w 8186508"/>
                <a:gd name="connsiteY390" fmla="*/ 4688015 h 6309624"/>
                <a:gd name="connsiteX391" fmla="*/ 3049859 w 8186508"/>
                <a:gd name="connsiteY391" fmla="*/ 4680989 h 6309624"/>
                <a:gd name="connsiteX392" fmla="*/ 3070610 w 8186508"/>
                <a:gd name="connsiteY392" fmla="*/ 4724482 h 6309624"/>
                <a:gd name="connsiteX393" fmla="*/ 3352921 w 8186508"/>
                <a:gd name="connsiteY393" fmla="*/ 4519732 h 6309624"/>
                <a:gd name="connsiteX394" fmla="*/ 3336186 w 8186508"/>
                <a:gd name="connsiteY394" fmla="*/ 4536460 h 6309624"/>
                <a:gd name="connsiteX395" fmla="*/ 3281799 w 8186508"/>
                <a:gd name="connsiteY395" fmla="*/ 4586643 h 6309624"/>
                <a:gd name="connsiteX396" fmla="*/ 3223563 w 8186508"/>
                <a:gd name="connsiteY396" fmla="*/ 4632645 h 6309624"/>
                <a:gd name="connsiteX397" fmla="*/ 3195115 w 8186508"/>
                <a:gd name="connsiteY397" fmla="*/ 4653555 h 6309624"/>
                <a:gd name="connsiteX398" fmla="*/ 3168172 w 8186508"/>
                <a:gd name="connsiteY398" fmla="*/ 4613743 h 6309624"/>
                <a:gd name="connsiteX399" fmla="*/ 3194278 w 8186508"/>
                <a:gd name="connsiteY399" fmla="*/ 4595175 h 6309624"/>
                <a:gd name="connsiteX400" fmla="*/ 3249502 w 8186508"/>
                <a:gd name="connsiteY400" fmla="*/ 4551515 h 6309624"/>
                <a:gd name="connsiteX401" fmla="*/ 3301379 w 8186508"/>
                <a:gd name="connsiteY401" fmla="*/ 4503673 h 6309624"/>
                <a:gd name="connsiteX402" fmla="*/ 3318113 w 8186508"/>
                <a:gd name="connsiteY402" fmla="*/ 4486945 h 6309624"/>
                <a:gd name="connsiteX403" fmla="*/ 3324138 w 8186508"/>
                <a:gd name="connsiteY403" fmla="*/ 4480588 h 6309624"/>
                <a:gd name="connsiteX404" fmla="*/ 3359447 w 8186508"/>
                <a:gd name="connsiteY404" fmla="*/ 4514044 h 6309624"/>
                <a:gd name="connsiteX405" fmla="*/ 3352921 w 8186508"/>
                <a:gd name="connsiteY405" fmla="*/ 4519732 h 6309624"/>
                <a:gd name="connsiteX406" fmla="*/ 3529302 w 8186508"/>
                <a:gd name="connsiteY406" fmla="*/ 4260114 h 6309624"/>
                <a:gd name="connsiteX407" fmla="*/ 3512568 w 8186508"/>
                <a:gd name="connsiteY407" fmla="*/ 4293570 h 6309624"/>
                <a:gd name="connsiteX408" fmla="*/ 3504870 w 8186508"/>
                <a:gd name="connsiteY408" fmla="*/ 4308625 h 6309624"/>
                <a:gd name="connsiteX409" fmla="*/ 3497674 w 8186508"/>
                <a:gd name="connsiteY409" fmla="*/ 4322509 h 6309624"/>
                <a:gd name="connsiteX410" fmla="*/ 3480940 w 8186508"/>
                <a:gd name="connsiteY410" fmla="*/ 4352284 h 6309624"/>
                <a:gd name="connsiteX411" fmla="*/ 3454332 w 8186508"/>
                <a:gd name="connsiteY411" fmla="*/ 4394941 h 6309624"/>
                <a:gd name="connsiteX412" fmla="*/ 3413667 w 8186508"/>
                <a:gd name="connsiteY412" fmla="*/ 4369180 h 6309624"/>
                <a:gd name="connsiteX413" fmla="*/ 3438936 w 8186508"/>
                <a:gd name="connsiteY413" fmla="*/ 4328531 h 6309624"/>
                <a:gd name="connsiteX414" fmla="*/ 3455671 w 8186508"/>
                <a:gd name="connsiteY414" fmla="*/ 4300261 h 6309624"/>
                <a:gd name="connsiteX415" fmla="*/ 3462532 w 8186508"/>
                <a:gd name="connsiteY415" fmla="*/ 4287045 h 6309624"/>
                <a:gd name="connsiteX416" fmla="*/ 3469895 w 8186508"/>
                <a:gd name="connsiteY416" fmla="*/ 4272827 h 6309624"/>
                <a:gd name="connsiteX417" fmla="*/ 3485793 w 8186508"/>
                <a:gd name="connsiteY417" fmla="*/ 4241378 h 6309624"/>
                <a:gd name="connsiteX418" fmla="*/ 3505539 w 8186508"/>
                <a:gd name="connsiteY418" fmla="*/ 4194038 h 6309624"/>
                <a:gd name="connsiteX419" fmla="*/ 3550388 w 8186508"/>
                <a:gd name="connsiteY419" fmla="*/ 4211769 h 6309624"/>
                <a:gd name="connsiteX420" fmla="*/ 3611469 w 8186508"/>
                <a:gd name="connsiteY420" fmla="*/ 3967708 h 6309624"/>
                <a:gd name="connsiteX421" fmla="*/ 3600257 w 8186508"/>
                <a:gd name="connsiteY421" fmla="*/ 4040977 h 6309624"/>
                <a:gd name="connsiteX422" fmla="*/ 3592726 w 8186508"/>
                <a:gd name="connsiteY422" fmla="*/ 4074433 h 6309624"/>
                <a:gd name="connsiteX423" fmla="*/ 3545702 w 8186508"/>
                <a:gd name="connsiteY423" fmla="*/ 4063560 h 6309624"/>
                <a:gd name="connsiteX424" fmla="*/ 3552898 w 8186508"/>
                <a:gd name="connsiteY424" fmla="*/ 4032445 h 6309624"/>
                <a:gd name="connsiteX425" fmla="*/ 3563608 w 8186508"/>
                <a:gd name="connsiteY425" fmla="*/ 3962690 h 6309624"/>
                <a:gd name="connsiteX426" fmla="*/ 3575322 w 8186508"/>
                <a:gd name="connsiteY426" fmla="*/ 3858140 h 6309624"/>
                <a:gd name="connsiteX427" fmla="*/ 3623183 w 8186508"/>
                <a:gd name="connsiteY427" fmla="*/ 3863493 h 6309624"/>
                <a:gd name="connsiteX428" fmla="*/ 3656484 w 8186508"/>
                <a:gd name="connsiteY428" fmla="*/ 3566237 h 6309624"/>
                <a:gd name="connsiteX429" fmla="*/ 3652133 w 8186508"/>
                <a:gd name="connsiteY429" fmla="*/ 3601868 h 6309624"/>
                <a:gd name="connsiteX430" fmla="*/ 3650293 w 8186508"/>
                <a:gd name="connsiteY430" fmla="*/ 3618596 h 6309624"/>
                <a:gd name="connsiteX431" fmla="*/ 3639415 w 8186508"/>
                <a:gd name="connsiteY431" fmla="*/ 3716120 h 6309624"/>
                <a:gd name="connsiteX432" fmla="*/ 3591555 w 8186508"/>
                <a:gd name="connsiteY432" fmla="*/ 3710767 h 6309624"/>
                <a:gd name="connsiteX433" fmla="*/ 3602265 w 8186508"/>
                <a:gd name="connsiteY433" fmla="*/ 3613410 h 6309624"/>
                <a:gd name="connsiteX434" fmla="*/ 3604106 w 8186508"/>
                <a:gd name="connsiteY434" fmla="*/ 3596682 h 6309624"/>
                <a:gd name="connsiteX435" fmla="*/ 3608624 w 8186508"/>
                <a:gd name="connsiteY435" fmla="*/ 3560549 h 6309624"/>
                <a:gd name="connsiteX436" fmla="*/ 3616991 w 8186508"/>
                <a:gd name="connsiteY436" fmla="*/ 3507187 h 6309624"/>
                <a:gd name="connsiteX437" fmla="*/ 3664517 w 8186508"/>
                <a:gd name="connsiteY437" fmla="*/ 3515718 h 6309624"/>
                <a:gd name="connsiteX438" fmla="*/ 3769610 w 8186508"/>
                <a:gd name="connsiteY438" fmla="*/ 3225823 h 6309624"/>
                <a:gd name="connsiteX439" fmla="*/ 3736977 w 8186508"/>
                <a:gd name="connsiteY439" fmla="*/ 3288385 h 6309624"/>
                <a:gd name="connsiteX440" fmla="*/ 3709198 w 8186508"/>
                <a:gd name="connsiteY440" fmla="*/ 3353122 h 6309624"/>
                <a:gd name="connsiteX441" fmla="*/ 3698655 w 8186508"/>
                <a:gd name="connsiteY441" fmla="*/ 3383400 h 6309624"/>
                <a:gd name="connsiteX442" fmla="*/ 3652970 w 8186508"/>
                <a:gd name="connsiteY442" fmla="*/ 3367843 h 6309624"/>
                <a:gd name="connsiteX443" fmla="*/ 3664182 w 8186508"/>
                <a:gd name="connsiteY443" fmla="*/ 3336060 h 6309624"/>
                <a:gd name="connsiteX444" fmla="*/ 3693300 w 8186508"/>
                <a:gd name="connsiteY444" fmla="*/ 3267810 h 6309624"/>
                <a:gd name="connsiteX445" fmla="*/ 3727606 w 8186508"/>
                <a:gd name="connsiteY445" fmla="*/ 3202069 h 6309624"/>
                <a:gd name="connsiteX446" fmla="*/ 3744340 w 8186508"/>
                <a:gd name="connsiteY446" fmla="*/ 3172628 h 6309624"/>
                <a:gd name="connsiteX447" fmla="*/ 3785340 w 8186508"/>
                <a:gd name="connsiteY447" fmla="*/ 3198054 h 6309624"/>
                <a:gd name="connsiteX448" fmla="*/ 3769610 w 8186508"/>
                <a:gd name="connsiteY448" fmla="*/ 3226157 h 6309624"/>
                <a:gd name="connsiteX449" fmla="*/ 4002052 w 8186508"/>
                <a:gd name="connsiteY449" fmla="*/ 2956837 h 6309624"/>
                <a:gd name="connsiteX450" fmla="*/ 3975109 w 8186508"/>
                <a:gd name="connsiteY450" fmla="*/ 2979587 h 6309624"/>
                <a:gd name="connsiteX451" fmla="*/ 3948334 w 8186508"/>
                <a:gd name="connsiteY451" fmla="*/ 3002504 h 6309624"/>
                <a:gd name="connsiteX452" fmla="*/ 3939464 w 8186508"/>
                <a:gd name="connsiteY452" fmla="*/ 3010032 h 6309624"/>
                <a:gd name="connsiteX453" fmla="*/ 3936285 w 8186508"/>
                <a:gd name="connsiteY453" fmla="*/ 3013210 h 6309624"/>
                <a:gd name="connsiteX454" fmla="*/ 3870686 w 8186508"/>
                <a:gd name="connsiteY454" fmla="*/ 3082297 h 6309624"/>
                <a:gd name="connsiteX455" fmla="*/ 3834205 w 8186508"/>
                <a:gd name="connsiteY455" fmla="*/ 3050848 h 6309624"/>
                <a:gd name="connsiteX456" fmla="*/ 3903318 w 8186508"/>
                <a:gd name="connsiteY456" fmla="*/ 2978081 h 6309624"/>
                <a:gd name="connsiteX457" fmla="*/ 3906497 w 8186508"/>
                <a:gd name="connsiteY457" fmla="*/ 2974736 h 6309624"/>
                <a:gd name="connsiteX458" fmla="*/ 3915869 w 8186508"/>
                <a:gd name="connsiteY458" fmla="*/ 2966706 h 6309624"/>
                <a:gd name="connsiteX459" fmla="*/ 3944150 w 8186508"/>
                <a:gd name="connsiteY459" fmla="*/ 2942618 h 6309624"/>
                <a:gd name="connsiteX460" fmla="*/ 3972431 w 8186508"/>
                <a:gd name="connsiteY460" fmla="*/ 2918697 h 6309624"/>
                <a:gd name="connsiteX461" fmla="*/ 3986154 w 8186508"/>
                <a:gd name="connsiteY461" fmla="*/ 2908995 h 6309624"/>
                <a:gd name="connsiteX462" fmla="*/ 4015104 w 8186508"/>
                <a:gd name="connsiteY462" fmla="*/ 2947469 h 6309624"/>
                <a:gd name="connsiteX463" fmla="*/ 4289550 w 8186508"/>
                <a:gd name="connsiteY463" fmla="*/ 2806285 h 6309624"/>
                <a:gd name="connsiteX464" fmla="*/ 4222612 w 8186508"/>
                <a:gd name="connsiteY464" fmla="*/ 2830206 h 6309624"/>
                <a:gd name="connsiteX465" fmla="*/ 4204706 w 8186508"/>
                <a:gd name="connsiteY465" fmla="*/ 2836897 h 6309624"/>
                <a:gd name="connsiteX466" fmla="*/ 4187972 w 8186508"/>
                <a:gd name="connsiteY466" fmla="*/ 2844759 h 6309624"/>
                <a:gd name="connsiteX467" fmla="*/ 4158352 w 8186508"/>
                <a:gd name="connsiteY467" fmla="*/ 2858978 h 6309624"/>
                <a:gd name="connsiteX468" fmla="*/ 4137434 w 8186508"/>
                <a:gd name="connsiteY468" fmla="*/ 2868848 h 6309624"/>
                <a:gd name="connsiteX469" fmla="*/ 4129568 w 8186508"/>
                <a:gd name="connsiteY469" fmla="*/ 2873030 h 6309624"/>
                <a:gd name="connsiteX470" fmla="*/ 4106809 w 8186508"/>
                <a:gd name="connsiteY470" fmla="*/ 2830541 h 6309624"/>
                <a:gd name="connsiteX471" fmla="*/ 4115009 w 8186508"/>
                <a:gd name="connsiteY471" fmla="*/ 2826191 h 6309624"/>
                <a:gd name="connsiteX472" fmla="*/ 4137099 w 8186508"/>
                <a:gd name="connsiteY472" fmla="*/ 2815653 h 6309624"/>
                <a:gd name="connsiteX473" fmla="*/ 4168392 w 8186508"/>
                <a:gd name="connsiteY473" fmla="*/ 2800765 h 6309624"/>
                <a:gd name="connsiteX474" fmla="*/ 4185964 w 8186508"/>
                <a:gd name="connsiteY474" fmla="*/ 2792401 h 6309624"/>
                <a:gd name="connsiteX475" fmla="*/ 4204874 w 8186508"/>
                <a:gd name="connsiteY475" fmla="*/ 2785375 h 6309624"/>
                <a:gd name="connsiteX476" fmla="*/ 4274656 w 8186508"/>
                <a:gd name="connsiteY476" fmla="*/ 2760283 h 6309624"/>
                <a:gd name="connsiteX477" fmla="*/ 4308125 w 8186508"/>
                <a:gd name="connsiteY477" fmla="*/ 2751417 h 6309624"/>
                <a:gd name="connsiteX478" fmla="*/ 4320844 w 8186508"/>
                <a:gd name="connsiteY478" fmla="*/ 2797921 h 6309624"/>
                <a:gd name="connsiteX479" fmla="*/ 4557302 w 8186508"/>
                <a:gd name="connsiteY479" fmla="*/ 2764298 h 6309624"/>
                <a:gd name="connsiteX480" fmla="*/ 4555461 w 8186508"/>
                <a:gd name="connsiteY480" fmla="*/ 2716121 h 6309624"/>
                <a:gd name="connsiteX481" fmla="*/ 4557302 w 8186508"/>
                <a:gd name="connsiteY481" fmla="*/ 2764298 h 6309624"/>
                <a:gd name="connsiteX482" fmla="*/ 4542073 w 8186508"/>
                <a:gd name="connsiteY482" fmla="*/ 2764298 h 6309624"/>
                <a:gd name="connsiteX483" fmla="*/ 4508604 w 8186508"/>
                <a:gd name="connsiteY483" fmla="*/ 2766473 h 6309624"/>
                <a:gd name="connsiteX484" fmla="*/ 4461079 w 8186508"/>
                <a:gd name="connsiteY484" fmla="*/ 2770487 h 6309624"/>
                <a:gd name="connsiteX485" fmla="*/ 4455891 w 8186508"/>
                <a:gd name="connsiteY485" fmla="*/ 2722478 h 6309624"/>
                <a:gd name="connsiteX486" fmla="*/ 4506094 w 8186508"/>
                <a:gd name="connsiteY486" fmla="*/ 2718296 h 6309624"/>
                <a:gd name="connsiteX487" fmla="*/ 4539563 w 8186508"/>
                <a:gd name="connsiteY487" fmla="*/ 2716121 h 6309624"/>
                <a:gd name="connsiteX488" fmla="*/ 4554959 w 8186508"/>
                <a:gd name="connsiteY488" fmla="*/ 2716121 h 6309624"/>
                <a:gd name="connsiteX489" fmla="*/ 4660219 w 8186508"/>
                <a:gd name="connsiteY489" fmla="*/ 2712107 h 6309624"/>
                <a:gd name="connsiteX490" fmla="*/ 4662059 w 8186508"/>
                <a:gd name="connsiteY490" fmla="*/ 2760283 h 6309624"/>
                <a:gd name="connsiteX491" fmla="*/ 4802796 w 8186508"/>
                <a:gd name="connsiteY491" fmla="*/ 2754763 h 6309624"/>
                <a:gd name="connsiteX492" fmla="*/ 4800956 w 8186508"/>
                <a:gd name="connsiteY492" fmla="*/ 2706586 h 6309624"/>
                <a:gd name="connsiteX493" fmla="*/ 5011475 w 8186508"/>
                <a:gd name="connsiteY493" fmla="*/ 2698557 h 6309624"/>
                <a:gd name="connsiteX494" fmla="*/ 5013317 w 8186508"/>
                <a:gd name="connsiteY494" fmla="*/ 2746733 h 6309624"/>
                <a:gd name="connsiteX495" fmla="*/ 5258811 w 8186508"/>
                <a:gd name="connsiteY495" fmla="*/ 2737199 h 6309624"/>
                <a:gd name="connsiteX496" fmla="*/ 5160914 w 8186508"/>
                <a:gd name="connsiteY496" fmla="*/ 2741046 h 6309624"/>
                <a:gd name="connsiteX497" fmla="*/ 5159074 w 8186508"/>
                <a:gd name="connsiteY497" fmla="*/ 2692869 h 6309624"/>
                <a:gd name="connsiteX498" fmla="*/ 5256971 w 8186508"/>
                <a:gd name="connsiteY498" fmla="*/ 2689022 h 6309624"/>
                <a:gd name="connsiteX499" fmla="*/ 5362230 w 8186508"/>
                <a:gd name="connsiteY499" fmla="*/ 2685007 h 6309624"/>
                <a:gd name="connsiteX500" fmla="*/ 5364071 w 8186508"/>
                <a:gd name="connsiteY500" fmla="*/ 2733184 h 6309624"/>
                <a:gd name="connsiteX501" fmla="*/ 5683030 w 8186508"/>
                <a:gd name="connsiteY501" fmla="*/ 2675807 h 6309624"/>
                <a:gd name="connsiteX502" fmla="*/ 5667802 w 8186508"/>
                <a:gd name="connsiteY502" fmla="*/ 2681662 h 6309624"/>
                <a:gd name="connsiteX503" fmla="*/ 5650231 w 8186508"/>
                <a:gd name="connsiteY503" fmla="*/ 2686680 h 6309624"/>
                <a:gd name="connsiteX504" fmla="*/ 5612076 w 8186508"/>
                <a:gd name="connsiteY504" fmla="*/ 2697721 h 6309624"/>
                <a:gd name="connsiteX505" fmla="*/ 5573754 w 8186508"/>
                <a:gd name="connsiteY505" fmla="*/ 2708092 h 6309624"/>
                <a:gd name="connsiteX506" fmla="*/ 5540285 w 8186508"/>
                <a:gd name="connsiteY506" fmla="*/ 2714449 h 6309624"/>
                <a:gd name="connsiteX507" fmla="*/ 5506816 w 8186508"/>
                <a:gd name="connsiteY507" fmla="*/ 2720638 h 6309624"/>
                <a:gd name="connsiteX508" fmla="*/ 5499453 w 8186508"/>
                <a:gd name="connsiteY508" fmla="*/ 2672963 h 6309624"/>
                <a:gd name="connsiteX509" fmla="*/ 5530914 w 8186508"/>
                <a:gd name="connsiteY509" fmla="*/ 2667108 h 6309624"/>
                <a:gd name="connsiteX510" fmla="*/ 5563211 w 8186508"/>
                <a:gd name="connsiteY510" fmla="*/ 2661086 h 6309624"/>
                <a:gd name="connsiteX511" fmla="*/ 5599525 w 8186508"/>
                <a:gd name="connsiteY511" fmla="*/ 2651217 h 6309624"/>
                <a:gd name="connsiteX512" fmla="*/ 5635672 w 8186508"/>
                <a:gd name="connsiteY512" fmla="*/ 2640678 h 6309624"/>
                <a:gd name="connsiteX513" fmla="*/ 5652406 w 8186508"/>
                <a:gd name="connsiteY513" fmla="*/ 2635994 h 6309624"/>
                <a:gd name="connsiteX514" fmla="*/ 5666798 w 8186508"/>
                <a:gd name="connsiteY514" fmla="*/ 2630307 h 6309624"/>
                <a:gd name="connsiteX515" fmla="*/ 5696585 w 8186508"/>
                <a:gd name="connsiteY515" fmla="*/ 2618597 h 6309624"/>
                <a:gd name="connsiteX516" fmla="*/ 5714491 w 8186508"/>
                <a:gd name="connsiteY516" fmla="*/ 2663261 h 6309624"/>
                <a:gd name="connsiteX517" fmla="*/ 6003496 w 8186508"/>
                <a:gd name="connsiteY517" fmla="*/ 2482264 h 6309624"/>
                <a:gd name="connsiteX518" fmla="*/ 5976051 w 8186508"/>
                <a:gd name="connsiteY518" fmla="*/ 2507189 h 6309624"/>
                <a:gd name="connsiteX519" fmla="*/ 5933378 w 8186508"/>
                <a:gd name="connsiteY519" fmla="*/ 2540645 h 6309624"/>
                <a:gd name="connsiteX520" fmla="*/ 5920995 w 8186508"/>
                <a:gd name="connsiteY520" fmla="*/ 2550180 h 6309624"/>
                <a:gd name="connsiteX521" fmla="*/ 5908109 w 8186508"/>
                <a:gd name="connsiteY521" fmla="*/ 2560049 h 6309624"/>
                <a:gd name="connsiteX522" fmla="*/ 5892546 w 8186508"/>
                <a:gd name="connsiteY522" fmla="*/ 2569919 h 6309624"/>
                <a:gd name="connsiteX523" fmla="*/ 5850041 w 8186508"/>
                <a:gd name="connsiteY523" fmla="*/ 2596851 h 6309624"/>
                <a:gd name="connsiteX524" fmla="*/ 5825273 w 8186508"/>
                <a:gd name="connsiteY524" fmla="*/ 2555366 h 6309624"/>
                <a:gd name="connsiteX525" fmla="*/ 5865604 w 8186508"/>
                <a:gd name="connsiteY525" fmla="*/ 2529939 h 6309624"/>
                <a:gd name="connsiteX526" fmla="*/ 5880497 w 8186508"/>
                <a:gd name="connsiteY526" fmla="*/ 2520571 h 6309624"/>
                <a:gd name="connsiteX527" fmla="*/ 5892546 w 8186508"/>
                <a:gd name="connsiteY527" fmla="*/ 2511203 h 6309624"/>
                <a:gd name="connsiteX528" fmla="*/ 5904428 w 8186508"/>
                <a:gd name="connsiteY528" fmla="*/ 2502170 h 6309624"/>
                <a:gd name="connsiteX529" fmla="*/ 5944925 w 8186508"/>
                <a:gd name="connsiteY529" fmla="*/ 2470722 h 6309624"/>
                <a:gd name="connsiteX530" fmla="*/ 5971031 w 8186508"/>
                <a:gd name="connsiteY530" fmla="*/ 2446968 h 6309624"/>
                <a:gd name="connsiteX531" fmla="*/ 5982745 w 8186508"/>
                <a:gd name="connsiteY531" fmla="*/ 2436095 h 6309624"/>
                <a:gd name="connsiteX532" fmla="*/ 6016214 w 8186508"/>
                <a:gd name="connsiteY532" fmla="*/ 2471056 h 6309624"/>
                <a:gd name="connsiteX533" fmla="*/ 6211338 w 8186508"/>
                <a:gd name="connsiteY533" fmla="*/ 2211773 h 6309624"/>
                <a:gd name="connsiteX534" fmla="*/ 6174522 w 8186508"/>
                <a:gd name="connsiteY534" fmla="*/ 2276176 h 6309624"/>
                <a:gd name="connsiteX535" fmla="*/ 6153604 w 8186508"/>
                <a:gd name="connsiteY535" fmla="*/ 2309632 h 6309624"/>
                <a:gd name="connsiteX536" fmla="*/ 6133188 w 8186508"/>
                <a:gd name="connsiteY536" fmla="*/ 2337400 h 6309624"/>
                <a:gd name="connsiteX537" fmla="*/ 6113107 w 8186508"/>
                <a:gd name="connsiteY537" fmla="*/ 2364499 h 6309624"/>
                <a:gd name="connsiteX538" fmla="*/ 6075789 w 8186508"/>
                <a:gd name="connsiteY538" fmla="*/ 2336229 h 6309624"/>
                <a:gd name="connsiteX539" fmla="*/ 6094866 w 8186508"/>
                <a:gd name="connsiteY539" fmla="*/ 2310301 h 6309624"/>
                <a:gd name="connsiteX540" fmla="*/ 6114278 w 8186508"/>
                <a:gd name="connsiteY540" fmla="*/ 2283870 h 6309624"/>
                <a:gd name="connsiteX541" fmla="*/ 6134192 w 8186508"/>
                <a:gd name="connsiteY541" fmla="*/ 2251920 h 6309624"/>
                <a:gd name="connsiteX542" fmla="*/ 6169000 w 8186508"/>
                <a:gd name="connsiteY542" fmla="*/ 2190696 h 6309624"/>
                <a:gd name="connsiteX543" fmla="*/ 6182889 w 8186508"/>
                <a:gd name="connsiteY543" fmla="*/ 2161756 h 6309624"/>
                <a:gd name="connsiteX544" fmla="*/ 6226566 w 8186508"/>
                <a:gd name="connsiteY544" fmla="*/ 2182332 h 6309624"/>
                <a:gd name="connsiteX545" fmla="*/ 6313753 w 8186508"/>
                <a:gd name="connsiteY545" fmla="*/ 1851787 h 6309624"/>
                <a:gd name="connsiteX546" fmla="*/ 6310741 w 8186508"/>
                <a:gd name="connsiteY546" fmla="*/ 1888756 h 6309624"/>
                <a:gd name="connsiteX547" fmla="*/ 6302039 w 8186508"/>
                <a:gd name="connsiteY547" fmla="*/ 1942118 h 6309624"/>
                <a:gd name="connsiteX548" fmla="*/ 6254513 w 8186508"/>
                <a:gd name="connsiteY548" fmla="*/ 1933587 h 6309624"/>
                <a:gd name="connsiteX549" fmla="*/ 6302039 w 8186508"/>
                <a:gd name="connsiteY549" fmla="*/ 1942118 h 6309624"/>
                <a:gd name="connsiteX550" fmla="*/ 6299529 w 8186508"/>
                <a:gd name="connsiteY550" fmla="*/ 1957508 h 6309624"/>
                <a:gd name="connsiteX551" fmla="*/ 6297018 w 8186508"/>
                <a:gd name="connsiteY551" fmla="*/ 1974236 h 6309624"/>
                <a:gd name="connsiteX552" fmla="*/ 6292333 w 8186508"/>
                <a:gd name="connsiteY552" fmla="*/ 1992135 h 6309624"/>
                <a:gd name="connsiteX553" fmla="*/ 6279447 w 8186508"/>
                <a:gd name="connsiteY553" fmla="*/ 2040813 h 6309624"/>
                <a:gd name="connsiteX554" fmla="*/ 6233093 w 8186508"/>
                <a:gd name="connsiteY554" fmla="*/ 2027430 h 6309624"/>
                <a:gd name="connsiteX555" fmla="*/ 6245309 w 8186508"/>
                <a:gd name="connsiteY555" fmla="*/ 1981261 h 6309624"/>
                <a:gd name="connsiteX556" fmla="*/ 6249827 w 8186508"/>
                <a:gd name="connsiteY556" fmla="*/ 1964533 h 6309624"/>
                <a:gd name="connsiteX557" fmla="*/ 6252170 w 8186508"/>
                <a:gd name="connsiteY557" fmla="*/ 1949311 h 6309624"/>
                <a:gd name="connsiteX558" fmla="*/ 6254513 w 8186508"/>
                <a:gd name="connsiteY558" fmla="*/ 1934590 h 6309624"/>
                <a:gd name="connsiteX559" fmla="*/ 6262880 w 8186508"/>
                <a:gd name="connsiteY559" fmla="*/ 1884406 h 6309624"/>
                <a:gd name="connsiteX560" fmla="*/ 6265725 w 8186508"/>
                <a:gd name="connsiteY560" fmla="*/ 1849278 h 6309624"/>
                <a:gd name="connsiteX561" fmla="*/ 6266729 w 8186508"/>
                <a:gd name="connsiteY561" fmla="*/ 1832550 h 6309624"/>
                <a:gd name="connsiteX562" fmla="*/ 6314757 w 8186508"/>
                <a:gd name="connsiteY562" fmla="*/ 1835728 h 6309624"/>
                <a:gd name="connsiteX563" fmla="*/ 6314087 w 8186508"/>
                <a:gd name="connsiteY563" fmla="*/ 1852790 h 6309624"/>
                <a:gd name="connsiteX564" fmla="*/ 6319108 w 8186508"/>
                <a:gd name="connsiteY564" fmla="*/ 1693540 h 6309624"/>
                <a:gd name="connsiteX565" fmla="*/ 6270913 w 8186508"/>
                <a:gd name="connsiteY565" fmla="*/ 1693540 h 6309624"/>
                <a:gd name="connsiteX566" fmla="*/ 6274092 w 8186508"/>
                <a:gd name="connsiteY566" fmla="*/ 1482935 h 6309624"/>
                <a:gd name="connsiteX567" fmla="*/ 6322288 w 8186508"/>
                <a:gd name="connsiteY567" fmla="*/ 1482935 h 6309624"/>
                <a:gd name="connsiteX568" fmla="*/ 6330487 w 8186508"/>
                <a:gd name="connsiteY568" fmla="*/ 1241048 h 6309624"/>
                <a:gd name="connsiteX569" fmla="*/ 6330487 w 8186508"/>
                <a:gd name="connsiteY569" fmla="*/ 1245063 h 6309624"/>
                <a:gd name="connsiteX570" fmla="*/ 6330487 w 8186508"/>
                <a:gd name="connsiteY570" fmla="*/ 1255936 h 6309624"/>
                <a:gd name="connsiteX571" fmla="*/ 6328479 w 8186508"/>
                <a:gd name="connsiteY571" fmla="*/ 1289392 h 6309624"/>
                <a:gd name="connsiteX572" fmla="*/ 6326471 w 8186508"/>
                <a:gd name="connsiteY572" fmla="*/ 1322848 h 6309624"/>
                <a:gd name="connsiteX573" fmla="*/ 6326471 w 8186508"/>
                <a:gd name="connsiteY573" fmla="*/ 1338071 h 6309624"/>
                <a:gd name="connsiteX574" fmla="*/ 6278276 w 8186508"/>
                <a:gd name="connsiteY574" fmla="*/ 1338071 h 6309624"/>
                <a:gd name="connsiteX575" fmla="*/ 6278276 w 8186508"/>
                <a:gd name="connsiteY575" fmla="*/ 1322514 h 6309624"/>
                <a:gd name="connsiteX576" fmla="*/ 6280284 w 8186508"/>
                <a:gd name="connsiteY576" fmla="*/ 1288054 h 6309624"/>
                <a:gd name="connsiteX577" fmla="*/ 6282460 w 8186508"/>
                <a:gd name="connsiteY577" fmla="*/ 1253594 h 6309624"/>
                <a:gd name="connsiteX578" fmla="*/ 6282460 w 8186508"/>
                <a:gd name="connsiteY578" fmla="*/ 1242219 h 6309624"/>
                <a:gd name="connsiteX579" fmla="*/ 6282460 w 8186508"/>
                <a:gd name="connsiteY579" fmla="*/ 1238037 h 6309624"/>
                <a:gd name="connsiteX580" fmla="*/ 6300868 w 8186508"/>
                <a:gd name="connsiteY580" fmla="*/ 1131647 h 6309624"/>
                <a:gd name="connsiteX581" fmla="*/ 6347891 w 8186508"/>
                <a:gd name="connsiteY581" fmla="*/ 1142186 h 6309624"/>
                <a:gd name="connsiteX582" fmla="*/ 6330487 w 8186508"/>
                <a:gd name="connsiteY582" fmla="*/ 1241048 h 6309624"/>
                <a:gd name="connsiteX583" fmla="*/ 6465702 w 8186508"/>
                <a:gd name="connsiteY583" fmla="*/ 855301 h 6309624"/>
                <a:gd name="connsiteX584" fmla="*/ 6430560 w 8186508"/>
                <a:gd name="connsiteY584" fmla="*/ 916358 h 6309624"/>
                <a:gd name="connsiteX585" fmla="*/ 6421189 w 8186508"/>
                <a:gd name="connsiteY585" fmla="*/ 933086 h 6309624"/>
                <a:gd name="connsiteX586" fmla="*/ 6413658 w 8186508"/>
                <a:gd name="connsiteY586" fmla="*/ 949814 h 6309624"/>
                <a:gd name="connsiteX587" fmla="*/ 6400270 w 8186508"/>
                <a:gd name="connsiteY587" fmla="*/ 979757 h 6309624"/>
                <a:gd name="connsiteX588" fmla="*/ 6390732 w 8186508"/>
                <a:gd name="connsiteY588" fmla="*/ 1001002 h 6309624"/>
                <a:gd name="connsiteX589" fmla="*/ 6387385 w 8186508"/>
                <a:gd name="connsiteY589" fmla="*/ 1009199 h 6309624"/>
                <a:gd name="connsiteX590" fmla="*/ 6342536 w 8186508"/>
                <a:gd name="connsiteY590" fmla="*/ 992471 h 6309624"/>
                <a:gd name="connsiteX591" fmla="*/ 6346050 w 8186508"/>
                <a:gd name="connsiteY591" fmla="*/ 983772 h 6309624"/>
                <a:gd name="connsiteX592" fmla="*/ 6355924 w 8186508"/>
                <a:gd name="connsiteY592" fmla="*/ 961524 h 6309624"/>
                <a:gd name="connsiteX593" fmla="*/ 6370148 w 8186508"/>
                <a:gd name="connsiteY593" fmla="*/ 929908 h 6309624"/>
                <a:gd name="connsiteX594" fmla="*/ 6378181 w 8186508"/>
                <a:gd name="connsiteY594" fmla="*/ 912176 h 6309624"/>
                <a:gd name="connsiteX595" fmla="*/ 6387887 w 8186508"/>
                <a:gd name="connsiteY595" fmla="*/ 895448 h 6309624"/>
                <a:gd name="connsiteX596" fmla="*/ 6424870 w 8186508"/>
                <a:gd name="connsiteY596" fmla="*/ 831046 h 6309624"/>
                <a:gd name="connsiteX597" fmla="*/ 6443947 w 8186508"/>
                <a:gd name="connsiteY597" fmla="*/ 801437 h 6309624"/>
                <a:gd name="connsiteX598" fmla="*/ 6483775 w 8186508"/>
                <a:gd name="connsiteY598" fmla="*/ 828537 h 6309624"/>
                <a:gd name="connsiteX599" fmla="*/ 6682246 w 8186508"/>
                <a:gd name="connsiteY599" fmla="*/ 618433 h 6309624"/>
                <a:gd name="connsiteX600" fmla="*/ 6654802 w 8186508"/>
                <a:gd name="connsiteY600" fmla="*/ 640347 h 6309624"/>
                <a:gd name="connsiteX601" fmla="*/ 6642585 w 8186508"/>
                <a:gd name="connsiteY601" fmla="*/ 650886 h 6309624"/>
                <a:gd name="connsiteX602" fmla="*/ 6631374 w 8186508"/>
                <a:gd name="connsiteY602" fmla="*/ 660755 h 6309624"/>
                <a:gd name="connsiteX603" fmla="*/ 6606774 w 8186508"/>
                <a:gd name="connsiteY603" fmla="*/ 682501 h 6309624"/>
                <a:gd name="connsiteX604" fmla="*/ 6573305 w 8186508"/>
                <a:gd name="connsiteY604" fmla="*/ 715957 h 6309624"/>
                <a:gd name="connsiteX605" fmla="*/ 6538162 w 8186508"/>
                <a:gd name="connsiteY605" fmla="*/ 682501 h 6309624"/>
                <a:gd name="connsiteX606" fmla="*/ 6573137 w 8186508"/>
                <a:gd name="connsiteY606" fmla="*/ 646369 h 6309624"/>
                <a:gd name="connsiteX607" fmla="*/ 6599076 w 8186508"/>
                <a:gd name="connsiteY607" fmla="*/ 623452 h 6309624"/>
                <a:gd name="connsiteX608" fmla="*/ 6610790 w 8186508"/>
                <a:gd name="connsiteY608" fmla="*/ 613248 h 6309624"/>
                <a:gd name="connsiteX609" fmla="*/ 6623675 w 8186508"/>
                <a:gd name="connsiteY609" fmla="*/ 602207 h 6309624"/>
                <a:gd name="connsiteX610" fmla="*/ 6652459 w 8186508"/>
                <a:gd name="connsiteY610" fmla="*/ 578955 h 6309624"/>
                <a:gd name="connsiteX611" fmla="*/ 6696303 w 8186508"/>
                <a:gd name="connsiteY611" fmla="*/ 547172 h 6309624"/>
                <a:gd name="connsiteX612" fmla="*/ 6723748 w 8186508"/>
                <a:gd name="connsiteY612" fmla="*/ 588657 h 6309624"/>
                <a:gd name="connsiteX613" fmla="*/ 7026809 w 8186508"/>
                <a:gd name="connsiteY613" fmla="*/ 454834 h 6309624"/>
                <a:gd name="connsiteX614" fmla="*/ 7004552 w 8186508"/>
                <a:gd name="connsiteY614" fmla="*/ 461023 h 6309624"/>
                <a:gd name="connsiteX615" fmla="*/ 6972757 w 8186508"/>
                <a:gd name="connsiteY615" fmla="*/ 469889 h 6309624"/>
                <a:gd name="connsiteX616" fmla="*/ 6954851 w 8186508"/>
                <a:gd name="connsiteY616" fmla="*/ 474740 h 6309624"/>
                <a:gd name="connsiteX617" fmla="*/ 6936945 w 8186508"/>
                <a:gd name="connsiteY617" fmla="*/ 481264 h 6309624"/>
                <a:gd name="connsiteX618" fmla="*/ 6871179 w 8186508"/>
                <a:gd name="connsiteY618" fmla="*/ 506690 h 6309624"/>
                <a:gd name="connsiteX619" fmla="*/ 6842395 w 8186508"/>
                <a:gd name="connsiteY619" fmla="*/ 520575 h 6309624"/>
                <a:gd name="connsiteX620" fmla="*/ 6821477 w 8186508"/>
                <a:gd name="connsiteY620" fmla="*/ 477082 h 6309624"/>
                <a:gd name="connsiteX621" fmla="*/ 6851934 w 8186508"/>
                <a:gd name="connsiteY621" fmla="*/ 462528 h 6309624"/>
                <a:gd name="connsiteX622" fmla="*/ 6921214 w 8186508"/>
                <a:gd name="connsiteY622" fmla="*/ 435764 h 6309624"/>
                <a:gd name="connsiteX623" fmla="*/ 6940124 w 8186508"/>
                <a:gd name="connsiteY623" fmla="*/ 428905 h 6309624"/>
                <a:gd name="connsiteX624" fmla="*/ 6958867 w 8186508"/>
                <a:gd name="connsiteY624" fmla="*/ 423720 h 6309624"/>
                <a:gd name="connsiteX625" fmla="*/ 6992336 w 8186508"/>
                <a:gd name="connsiteY625" fmla="*/ 414519 h 6309624"/>
                <a:gd name="connsiteX626" fmla="*/ 7015932 w 8186508"/>
                <a:gd name="connsiteY626" fmla="*/ 407995 h 6309624"/>
                <a:gd name="connsiteX627" fmla="*/ 7024968 w 8186508"/>
                <a:gd name="connsiteY627" fmla="*/ 405821 h 6309624"/>
                <a:gd name="connsiteX628" fmla="*/ 7035678 w 8186508"/>
                <a:gd name="connsiteY628" fmla="*/ 452826 h 6309624"/>
                <a:gd name="connsiteX629" fmla="*/ 7026809 w 8186508"/>
                <a:gd name="connsiteY629" fmla="*/ 454834 h 6309624"/>
                <a:gd name="connsiteX630" fmla="*/ 7276320 w 8186508"/>
                <a:gd name="connsiteY630" fmla="*/ 416694 h 6309624"/>
                <a:gd name="connsiteX631" fmla="*/ 7179093 w 8186508"/>
                <a:gd name="connsiteY631" fmla="*/ 429742 h 6309624"/>
                <a:gd name="connsiteX632" fmla="*/ 7172734 w 8186508"/>
                <a:gd name="connsiteY632" fmla="*/ 382067 h 6309624"/>
                <a:gd name="connsiteX633" fmla="*/ 7269794 w 8186508"/>
                <a:gd name="connsiteY633" fmla="*/ 369019 h 6309624"/>
                <a:gd name="connsiteX634" fmla="*/ 7374217 w 8186508"/>
                <a:gd name="connsiteY634" fmla="*/ 354968 h 6309624"/>
                <a:gd name="connsiteX635" fmla="*/ 7380744 w 8186508"/>
                <a:gd name="connsiteY635" fmla="*/ 402642 h 6309624"/>
                <a:gd name="connsiteX636" fmla="*/ 7519807 w 8186508"/>
                <a:gd name="connsiteY636" fmla="*/ 383238 h 6309624"/>
                <a:gd name="connsiteX637" fmla="*/ 7513448 w 8186508"/>
                <a:gd name="connsiteY637" fmla="*/ 335396 h 6309624"/>
                <a:gd name="connsiteX638" fmla="*/ 7722127 w 8186508"/>
                <a:gd name="connsiteY638" fmla="*/ 307293 h 6309624"/>
                <a:gd name="connsiteX639" fmla="*/ 7728653 w 8186508"/>
                <a:gd name="connsiteY639" fmla="*/ 355135 h 6309624"/>
                <a:gd name="connsiteX640" fmla="*/ 7971638 w 8186508"/>
                <a:gd name="connsiteY640" fmla="*/ 322348 h 6309624"/>
                <a:gd name="connsiteX641" fmla="*/ 7874411 w 8186508"/>
                <a:gd name="connsiteY641" fmla="*/ 335396 h 6309624"/>
                <a:gd name="connsiteX642" fmla="*/ 7868554 w 8186508"/>
                <a:gd name="connsiteY642" fmla="*/ 287554 h 6309624"/>
                <a:gd name="connsiteX643" fmla="*/ 7965614 w 8186508"/>
                <a:gd name="connsiteY643" fmla="*/ 274506 h 6309624"/>
                <a:gd name="connsiteX644" fmla="*/ 8070037 w 8186508"/>
                <a:gd name="connsiteY644" fmla="*/ 260622 h 6309624"/>
                <a:gd name="connsiteX645" fmla="*/ 8076563 w 8186508"/>
                <a:gd name="connsiteY645" fmla="*/ 308297 h 630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Lst>
              <a:rect l="l" t="t" r="r" b="b"/>
              <a:pathLst>
                <a:path w="8186508" h="6309624">
                  <a:moveTo>
                    <a:pt x="7933316" y="33958"/>
                  </a:moveTo>
                  <a:lnTo>
                    <a:pt x="7237497" y="127467"/>
                  </a:lnTo>
                  <a:lnTo>
                    <a:pt x="7214235" y="130645"/>
                  </a:lnTo>
                  <a:lnTo>
                    <a:pt x="7191811" y="133657"/>
                  </a:lnTo>
                  <a:lnTo>
                    <a:pt x="7182774" y="134827"/>
                  </a:lnTo>
                  <a:lnTo>
                    <a:pt x="7128722" y="142020"/>
                  </a:lnTo>
                  <a:lnTo>
                    <a:pt x="7103286" y="145533"/>
                  </a:lnTo>
                  <a:lnTo>
                    <a:pt x="7076008" y="149214"/>
                  </a:lnTo>
                  <a:lnTo>
                    <a:pt x="7001205" y="162429"/>
                  </a:lnTo>
                  <a:cubicBezTo>
                    <a:pt x="6988152" y="165105"/>
                    <a:pt x="6974932" y="166945"/>
                    <a:pt x="6961712" y="170291"/>
                  </a:cubicBezTo>
                  <a:lnTo>
                    <a:pt x="6921884" y="181164"/>
                  </a:lnTo>
                  <a:lnTo>
                    <a:pt x="6881554" y="192372"/>
                  </a:lnTo>
                  <a:lnTo>
                    <a:pt x="6861138" y="198226"/>
                  </a:lnTo>
                  <a:lnTo>
                    <a:pt x="6841391" y="205587"/>
                  </a:lnTo>
                  <a:cubicBezTo>
                    <a:pt x="6743494" y="239682"/>
                    <a:pt x="6650351" y="286174"/>
                    <a:pt x="6564268" y="343927"/>
                  </a:cubicBezTo>
                  <a:cubicBezTo>
                    <a:pt x="6529963" y="368685"/>
                    <a:pt x="6500844" y="388925"/>
                    <a:pt x="6481934" y="404482"/>
                  </a:cubicBezTo>
                  <a:lnTo>
                    <a:pt x="6452482" y="429742"/>
                  </a:lnTo>
                  <a:lnTo>
                    <a:pt x="6423197" y="454834"/>
                  </a:lnTo>
                  <a:cubicBezTo>
                    <a:pt x="6418678" y="459016"/>
                    <a:pt x="6413323" y="463365"/>
                    <a:pt x="6407968" y="468551"/>
                  </a:cubicBezTo>
                  <a:lnTo>
                    <a:pt x="6391234" y="485279"/>
                  </a:lnTo>
                  <a:lnTo>
                    <a:pt x="6351238" y="526764"/>
                  </a:lnTo>
                  <a:cubicBezTo>
                    <a:pt x="6281070" y="602870"/>
                    <a:pt x="6221094" y="687781"/>
                    <a:pt x="6172848" y="779356"/>
                  </a:cubicBezTo>
                  <a:cubicBezTo>
                    <a:pt x="6158457" y="803779"/>
                    <a:pt x="6148082" y="829540"/>
                    <a:pt x="6136367" y="855301"/>
                  </a:cubicBezTo>
                  <a:cubicBezTo>
                    <a:pt x="6130845" y="868015"/>
                    <a:pt x="6125156" y="880561"/>
                    <a:pt x="6119633" y="892939"/>
                  </a:cubicBezTo>
                  <a:cubicBezTo>
                    <a:pt x="6114111" y="905318"/>
                    <a:pt x="6110262" y="918366"/>
                    <a:pt x="6105743" y="930912"/>
                  </a:cubicBezTo>
                  <a:cubicBezTo>
                    <a:pt x="6097209" y="955836"/>
                    <a:pt x="6089009" y="980092"/>
                    <a:pt x="6081311" y="1003177"/>
                  </a:cubicBezTo>
                  <a:cubicBezTo>
                    <a:pt x="6073613" y="1026261"/>
                    <a:pt x="6069931" y="1049011"/>
                    <a:pt x="6064576" y="1070089"/>
                  </a:cubicBezTo>
                  <a:cubicBezTo>
                    <a:pt x="6056510" y="1103171"/>
                    <a:pt x="6050319" y="1136679"/>
                    <a:pt x="6046001" y="1170456"/>
                  </a:cubicBezTo>
                  <a:cubicBezTo>
                    <a:pt x="6042487" y="1194879"/>
                    <a:pt x="6040312" y="1208763"/>
                    <a:pt x="6040312" y="1208763"/>
                  </a:cubicBezTo>
                  <a:cubicBezTo>
                    <a:pt x="6039776" y="1212086"/>
                    <a:pt x="6039441" y="1215438"/>
                    <a:pt x="6039308" y="1218800"/>
                  </a:cubicBezTo>
                  <a:cubicBezTo>
                    <a:pt x="6039308" y="1225324"/>
                    <a:pt x="6038304" y="1235528"/>
                    <a:pt x="6037466" y="1247405"/>
                  </a:cubicBezTo>
                  <a:cubicBezTo>
                    <a:pt x="6036630" y="1259282"/>
                    <a:pt x="6035793" y="1274504"/>
                    <a:pt x="6034789" y="1291734"/>
                  </a:cubicBezTo>
                  <a:cubicBezTo>
                    <a:pt x="6034789" y="1300265"/>
                    <a:pt x="6033785" y="1309466"/>
                    <a:pt x="6033283" y="1319001"/>
                  </a:cubicBezTo>
                  <a:cubicBezTo>
                    <a:pt x="6032781" y="1328536"/>
                    <a:pt x="6033283" y="1334892"/>
                    <a:pt x="6033283" y="1343424"/>
                  </a:cubicBezTo>
                  <a:cubicBezTo>
                    <a:pt x="6033283" y="1351955"/>
                    <a:pt x="6033283" y="1360152"/>
                    <a:pt x="6033283" y="1369185"/>
                  </a:cubicBezTo>
                  <a:cubicBezTo>
                    <a:pt x="6033283" y="1386916"/>
                    <a:pt x="6033283" y="1405819"/>
                    <a:pt x="6032446" y="1425558"/>
                  </a:cubicBezTo>
                  <a:cubicBezTo>
                    <a:pt x="6032446" y="1435428"/>
                    <a:pt x="6032446" y="1445632"/>
                    <a:pt x="6032446" y="1455836"/>
                  </a:cubicBezTo>
                  <a:cubicBezTo>
                    <a:pt x="6032446" y="1486615"/>
                    <a:pt x="6032446" y="1519067"/>
                    <a:pt x="6031107" y="1551854"/>
                  </a:cubicBezTo>
                  <a:lnTo>
                    <a:pt x="6031107" y="1585310"/>
                  </a:lnTo>
                  <a:cubicBezTo>
                    <a:pt x="6031107" y="1629137"/>
                    <a:pt x="6029769" y="1673132"/>
                    <a:pt x="6029267" y="1714116"/>
                  </a:cubicBezTo>
                  <a:cubicBezTo>
                    <a:pt x="6029267" y="1724487"/>
                    <a:pt x="6029267" y="1734524"/>
                    <a:pt x="6029267" y="1744393"/>
                  </a:cubicBezTo>
                  <a:cubicBezTo>
                    <a:pt x="6029267" y="1754263"/>
                    <a:pt x="6029267" y="1763965"/>
                    <a:pt x="6029267" y="1773500"/>
                  </a:cubicBezTo>
                  <a:cubicBezTo>
                    <a:pt x="6029267" y="1775674"/>
                    <a:pt x="6029267" y="1778184"/>
                    <a:pt x="6029267" y="1780526"/>
                  </a:cubicBezTo>
                  <a:cubicBezTo>
                    <a:pt x="6029267" y="1782868"/>
                    <a:pt x="6029267" y="1785042"/>
                    <a:pt x="6029267" y="1786548"/>
                  </a:cubicBezTo>
                  <a:cubicBezTo>
                    <a:pt x="6029267" y="1788053"/>
                    <a:pt x="6029267" y="1793072"/>
                    <a:pt x="6028430" y="1796250"/>
                  </a:cubicBezTo>
                  <a:cubicBezTo>
                    <a:pt x="6028430" y="1802607"/>
                    <a:pt x="6027593" y="1808796"/>
                    <a:pt x="6027091" y="1814651"/>
                  </a:cubicBezTo>
                  <a:cubicBezTo>
                    <a:pt x="6027091" y="1826360"/>
                    <a:pt x="6025920" y="1837233"/>
                    <a:pt x="6025418" y="1846768"/>
                  </a:cubicBezTo>
                  <a:cubicBezTo>
                    <a:pt x="6024916" y="1856303"/>
                    <a:pt x="6022406" y="1863496"/>
                    <a:pt x="6021569" y="1871191"/>
                  </a:cubicBezTo>
                  <a:cubicBezTo>
                    <a:pt x="6020732" y="1878886"/>
                    <a:pt x="6019561" y="1883235"/>
                    <a:pt x="6019058" y="1886916"/>
                  </a:cubicBezTo>
                  <a:lnTo>
                    <a:pt x="6018054" y="1892436"/>
                  </a:lnTo>
                  <a:lnTo>
                    <a:pt x="6017218" y="1897956"/>
                  </a:lnTo>
                  <a:cubicBezTo>
                    <a:pt x="6017218" y="1901636"/>
                    <a:pt x="6015879" y="1906989"/>
                    <a:pt x="6014875" y="1913680"/>
                  </a:cubicBezTo>
                  <a:lnTo>
                    <a:pt x="6012030" y="1924553"/>
                  </a:lnTo>
                  <a:cubicBezTo>
                    <a:pt x="6008683" y="1936598"/>
                    <a:pt x="6004667" y="1951318"/>
                    <a:pt x="6000483" y="1968381"/>
                  </a:cubicBezTo>
                  <a:cubicBezTo>
                    <a:pt x="5999161" y="1974135"/>
                    <a:pt x="5997254" y="1979739"/>
                    <a:pt x="5994794" y="1985109"/>
                  </a:cubicBezTo>
                  <a:lnTo>
                    <a:pt x="5987933" y="2003342"/>
                  </a:lnTo>
                  <a:lnTo>
                    <a:pt x="5980904" y="2022747"/>
                  </a:lnTo>
                  <a:cubicBezTo>
                    <a:pt x="5978779" y="2029672"/>
                    <a:pt x="5976034" y="2036397"/>
                    <a:pt x="5972704" y="2042820"/>
                  </a:cubicBezTo>
                  <a:cubicBezTo>
                    <a:pt x="5966178" y="2055868"/>
                    <a:pt x="5959651" y="2069585"/>
                    <a:pt x="5953125" y="2083469"/>
                  </a:cubicBezTo>
                  <a:cubicBezTo>
                    <a:pt x="5949895" y="2090512"/>
                    <a:pt x="5946080" y="2097287"/>
                    <a:pt x="5941745" y="2103710"/>
                  </a:cubicBezTo>
                  <a:lnTo>
                    <a:pt x="5929529" y="2123784"/>
                  </a:lnTo>
                  <a:lnTo>
                    <a:pt x="5917648" y="2144024"/>
                  </a:lnTo>
                  <a:lnTo>
                    <a:pt x="5903591" y="2162593"/>
                  </a:lnTo>
                  <a:cubicBezTo>
                    <a:pt x="5898905" y="2168782"/>
                    <a:pt x="5894554" y="2174971"/>
                    <a:pt x="5890203" y="2181161"/>
                  </a:cubicBezTo>
                  <a:cubicBezTo>
                    <a:pt x="5885852" y="2187350"/>
                    <a:pt x="5881334" y="2193372"/>
                    <a:pt x="5876481" y="2198892"/>
                  </a:cubicBezTo>
                  <a:cubicBezTo>
                    <a:pt x="5859244" y="2219418"/>
                    <a:pt x="5840803" y="2238922"/>
                    <a:pt x="5821257" y="2257273"/>
                  </a:cubicBezTo>
                  <a:lnTo>
                    <a:pt x="5797829" y="2279187"/>
                  </a:lnTo>
                  <a:cubicBezTo>
                    <a:pt x="5791687" y="2284707"/>
                    <a:pt x="5785278" y="2289909"/>
                    <a:pt x="5778584" y="2294744"/>
                  </a:cubicBezTo>
                  <a:lnTo>
                    <a:pt x="5761850" y="2307791"/>
                  </a:lnTo>
                  <a:lnTo>
                    <a:pt x="5745115" y="2321174"/>
                  </a:lnTo>
                  <a:cubicBezTo>
                    <a:pt x="5736246" y="2326527"/>
                    <a:pt x="5724699" y="2333720"/>
                    <a:pt x="5711646" y="2342418"/>
                  </a:cubicBezTo>
                  <a:cubicBezTo>
                    <a:pt x="5707128" y="2345262"/>
                    <a:pt x="5702442" y="2348273"/>
                    <a:pt x="5697589" y="2351619"/>
                  </a:cubicBezTo>
                  <a:cubicBezTo>
                    <a:pt x="5687214" y="2356972"/>
                    <a:pt x="5676002" y="2362994"/>
                    <a:pt x="5664120" y="2368347"/>
                  </a:cubicBezTo>
                  <a:cubicBezTo>
                    <a:pt x="5624627" y="2389290"/>
                    <a:pt x="5582774" y="2405466"/>
                    <a:pt x="5539449" y="2416523"/>
                  </a:cubicBezTo>
                  <a:lnTo>
                    <a:pt x="5517024" y="2423214"/>
                  </a:lnTo>
                  <a:lnTo>
                    <a:pt x="5490082" y="2428735"/>
                  </a:lnTo>
                  <a:cubicBezTo>
                    <a:pt x="5474853" y="2431244"/>
                    <a:pt x="5460127" y="2435091"/>
                    <a:pt x="5445568" y="2436764"/>
                  </a:cubicBezTo>
                  <a:lnTo>
                    <a:pt x="5403230" y="2440277"/>
                  </a:lnTo>
                  <a:lnTo>
                    <a:pt x="5383148" y="2442284"/>
                  </a:lnTo>
                  <a:lnTo>
                    <a:pt x="5357544" y="2443288"/>
                  </a:lnTo>
                  <a:lnTo>
                    <a:pt x="5247934" y="2447470"/>
                  </a:lnTo>
                  <a:lnTo>
                    <a:pt x="4546424" y="2474402"/>
                  </a:lnTo>
                  <a:lnTo>
                    <a:pt x="4516302" y="2475573"/>
                  </a:lnTo>
                  <a:cubicBezTo>
                    <a:pt x="4501576" y="2476577"/>
                    <a:pt x="4481997" y="2478082"/>
                    <a:pt x="4459238" y="2480090"/>
                  </a:cubicBezTo>
                  <a:lnTo>
                    <a:pt x="4415059" y="2483937"/>
                  </a:lnTo>
                  <a:cubicBezTo>
                    <a:pt x="4394141" y="2486948"/>
                    <a:pt x="4371549" y="2490461"/>
                    <a:pt x="4348121" y="2494810"/>
                  </a:cubicBezTo>
                  <a:cubicBezTo>
                    <a:pt x="4268364" y="2508544"/>
                    <a:pt x="4190365" y="2530976"/>
                    <a:pt x="4115511" y="2561722"/>
                  </a:cubicBezTo>
                  <a:cubicBezTo>
                    <a:pt x="4088736" y="2570755"/>
                    <a:pt x="4063969" y="2584472"/>
                    <a:pt x="4038533" y="2595178"/>
                  </a:cubicBezTo>
                  <a:lnTo>
                    <a:pt x="4000713" y="2612742"/>
                  </a:lnTo>
                  <a:cubicBezTo>
                    <a:pt x="3988664" y="2619099"/>
                    <a:pt x="3977285" y="2626125"/>
                    <a:pt x="3965738" y="2632816"/>
                  </a:cubicBezTo>
                  <a:lnTo>
                    <a:pt x="3932269" y="2652555"/>
                  </a:lnTo>
                  <a:cubicBezTo>
                    <a:pt x="3921391" y="2658912"/>
                    <a:pt x="3910681" y="2665435"/>
                    <a:pt x="3900641" y="2672127"/>
                  </a:cubicBezTo>
                  <a:lnTo>
                    <a:pt x="3871857" y="2692535"/>
                  </a:lnTo>
                  <a:lnTo>
                    <a:pt x="3844915" y="2711605"/>
                  </a:lnTo>
                  <a:lnTo>
                    <a:pt x="3820315" y="2729838"/>
                  </a:lnTo>
                  <a:lnTo>
                    <a:pt x="3799899" y="2746566"/>
                  </a:lnTo>
                  <a:lnTo>
                    <a:pt x="3766430" y="2775338"/>
                  </a:lnTo>
                  <a:lnTo>
                    <a:pt x="3744675" y="2794074"/>
                  </a:lnTo>
                  <a:cubicBezTo>
                    <a:pt x="3739655" y="2798423"/>
                    <a:pt x="3737312" y="2800932"/>
                    <a:pt x="3737312" y="2800932"/>
                  </a:cubicBezTo>
                  <a:lnTo>
                    <a:pt x="3710035" y="2828533"/>
                  </a:lnTo>
                  <a:cubicBezTo>
                    <a:pt x="3685535" y="2852203"/>
                    <a:pt x="3662526" y="2877345"/>
                    <a:pt x="3641089" y="2903809"/>
                  </a:cubicBezTo>
                  <a:cubicBezTo>
                    <a:pt x="3573950" y="2982782"/>
                    <a:pt x="3517672" y="3070386"/>
                    <a:pt x="3473744" y="3164264"/>
                  </a:cubicBezTo>
                  <a:cubicBezTo>
                    <a:pt x="3462364" y="3190025"/>
                    <a:pt x="3449479" y="3215284"/>
                    <a:pt x="3440275" y="3241380"/>
                  </a:cubicBezTo>
                  <a:cubicBezTo>
                    <a:pt x="3435757" y="3254595"/>
                    <a:pt x="3431071" y="3267642"/>
                    <a:pt x="3426553" y="3280356"/>
                  </a:cubicBezTo>
                  <a:cubicBezTo>
                    <a:pt x="3422034" y="3293069"/>
                    <a:pt x="3417683" y="3305950"/>
                    <a:pt x="3413332" y="3318496"/>
                  </a:cubicBezTo>
                  <a:cubicBezTo>
                    <a:pt x="3411157" y="3324685"/>
                    <a:pt x="3409316" y="3331042"/>
                    <a:pt x="3407475" y="3337231"/>
                  </a:cubicBezTo>
                  <a:cubicBezTo>
                    <a:pt x="3402288" y="3355966"/>
                    <a:pt x="3398104" y="3374534"/>
                    <a:pt x="3393418" y="3392099"/>
                  </a:cubicBezTo>
                  <a:cubicBezTo>
                    <a:pt x="3387361" y="3414113"/>
                    <a:pt x="3382558" y="3436461"/>
                    <a:pt x="3379027" y="3459011"/>
                  </a:cubicBezTo>
                  <a:cubicBezTo>
                    <a:pt x="3375680" y="3479921"/>
                    <a:pt x="3372668" y="3498990"/>
                    <a:pt x="3369990" y="3516053"/>
                  </a:cubicBezTo>
                  <a:cubicBezTo>
                    <a:pt x="3368819" y="3524417"/>
                    <a:pt x="3367480" y="3532781"/>
                    <a:pt x="3366476" y="3539807"/>
                  </a:cubicBezTo>
                  <a:cubicBezTo>
                    <a:pt x="3365924" y="3542851"/>
                    <a:pt x="3365539" y="3545929"/>
                    <a:pt x="3365304" y="3549007"/>
                  </a:cubicBezTo>
                  <a:cubicBezTo>
                    <a:pt x="3365304" y="3551684"/>
                    <a:pt x="3365304" y="3554193"/>
                    <a:pt x="3364468" y="3556535"/>
                  </a:cubicBezTo>
                  <a:cubicBezTo>
                    <a:pt x="3362292" y="3575605"/>
                    <a:pt x="3361121" y="3586478"/>
                    <a:pt x="3361121" y="3586478"/>
                  </a:cubicBezTo>
                  <a:lnTo>
                    <a:pt x="3321627" y="3934252"/>
                  </a:lnTo>
                  <a:cubicBezTo>
                    <a:pt x="3314850" y="3991429"/>
                    <a:pt x="3301262" y="4047584"/>
                    <a:pt x="3281130" y="4101532"/>
                  </a:cubicBezTo>
                  <a:cubicBezTo>
                    <a:pt x="3271424" y="4122944"/>
                    <a:pt x="3265400" y="4141679"/>
                    <a:pt x="3258204" y="4153389"/>
                  </a:cubicBezTo>
                  <a:lnTo>
                    <a:pt x="3248163" y="4172459"/>
                  </a:lnTo>
                  <a:lnTo>
                    <a:pt x="3248163" y="4173797"/>
                  </a:lnTo>
                  <a:cubicBezTo>
                    <a:pt x="3246824" y="4176306"/>
                    <a:pt x="3243812" y="4182495"/>
                    <a:pt x="3238792" y="4191529"/>
                  </a:cubicBezTo>
                  <a:lnTo>
                    <a:pt x="3232767" y="4201064"/>
                  </a:lnTo>
                  <a:cubicBezTo>
                    <a:pt x="3226074" y="4211602"/>
                    <a:pt x="3218208" y="4224817"/>
                    <a:pt x="3208335" y="4239538"/>
                  </a:cubicBezTo>
                  <a:cubicBezTo>
                    <a:pt x="3192872" y="4261435"/>
                    <a:pt x="3176104" y="4282378"/>
                    <a:pt x="3158131" y="4302268"/>
                  </a:cubicBezTo>
                  <a:cubicBezTo>
                    <a:pt x="3137699" y="4325135"/>
                    <a:pt x="3115777" y="4346647"/>
                    <a:pt x="3092532" y="4366671"/>
                  </a:cubicBezTo>
                  <a:cubicBezTo>
                    <a:pt x="3080651" y="4376875"/>
                    <a:pt x="3068435" y="4386744"/>
                    <a:pt x="3056051" y="4395945"/>
                  </a:cubicBezTo>
                  <a:cubicBezTo>
                    <a:pt x="3022599" y="4421120"/>
                    <a:pt x="2986586" y="4442716"/>
                    <a:pt x="2948616" y="4460347"/>
                  </a:cubicBezTo>
                  <a:cubicBezTo>
                    <a:pt x="2931781" y="4468945"/>
                    <a:pt x="2914394" y="4476423"/>
                    <a:pt x="2896572" y="4482763"/>
                  </a:cubicBezTo>
                  <a:lnTo>
                    <a:pt x="2881845" y="4488785"/>
                  </a:lnTo>
                  <a:lnTo>
                    <a:pt x="2876658" y="4490625"/>
                  </a:lnTo>
                  <a:lnTo>
                    <a:pt x="2855907" y="4496647"/>
                  </a:lnTo>
                  <a:cubicBezTo>
                    <a:pt x="2849380" y="4498654"/>
                    <a:pt x="2841515" y="4501331"/>
                    <a:pt x="2832311" y="4503840"/>
                  </a:cubicBezTo>
                  <a:cubicBezTo>
                    <a:pt x="2822020" y="4506834"/>
                    <a:pt x="2811577" y="4509227"/>
                    <a:pt x="2801018" y="4511033"/>
                  </a:cubicBezTo>
                  <a:lnTo>
                    <a:pt x="2783112" y="4514880"/>
                  </a:lnTo>
                  <a:lnTo>
                    <a:pt x="2773573" y="4517055"/>
                  </a:lnTo>
                  <a:cubicBezTo>
                    <a:pt x="2771063" y="4517892"/>
                    <a:pt x="2765039" y="4518560"/>
                    <a:pt x="2760855" y="4519397"/>
                  </a:cubicBezTo>
                  <a:lnTo>
                    <a:pt x="2702452" y="4529434"/>
                  </a:lnTo>
                  <a:lnTo>
                    <a:pt x="2575270" y="4551013"/>
                  </a:lnTo>
                  <a:lnTo>
                    <a:pt x="2229200" y="4609896"/>
                  </a:lnTo>
                  <a:lnTo>
                    <a:pt x="1537230" y="4727828"/>
                  </a:lnTo>
                  <a:lnTo>
                    <a:pt x="1191160" y="4786877"/>
                  </a:lnTo>
                  <a:lnTo>
                    <a:pt x="1126565" y="4797750"/>
                  </a:lnTo>
                  <a:lnTo>
                    <a:pt x="1094770" y="4803271"/>
                  </a:lnTo>
                  <a:lnTo>
                    <a:pt x="1055276" y="4811300"/>
                  </a:lnTo>
                  <a:cubicBezTo>
                    <a:pt x="1029338" y="4816151"/>
                    <a:pt x="1005073" y="4822341"/>
                    <a:pt x="981143" y="4828865"/>
                  </a:cubicBezTo>
                  <a:cubicBezTo>
                    <a:pt x="957212" y="4835388"/>
                    <a:pt x="935960" y="4842247"/>
                    <a:pt x="915711" y="4848269"/>
                  </a:cubicBezTo>
                  <a:cubicBezTo>
                    <a:pt x="905838" y="4852116"/>
                    <a:pt x="896299" y="4855629"/>
                    <a:pt x="887262" y="4858807"/>
                  </a:cubicBezTo>
                  <a:cubicBezTo>
                    <a:pt x="859985" y="4868844"/>
                    <a:pt x="837059" y="4877208"/>
                    <a:pt x="820324" y="4885070"/>
                  </a:cubicBezTo>
                  <a:lnTo>
                    <a:pt x="799406" y="4894773"/>
                  </a:lnTo>
                  <a:lnTo>
                    <a:pt x="785182" y="4901297"/>
                  </a:lnTo>
                  <a:lnTo>
                    <a:pt x="775978" y="4905646"/>
                  </a:lnTo>
                  <a:lnTo>
                    <a:pt x="750040" y="4918025"/>
                  </a:lnTo>
                  <a:cubicBezTo>
                    <a:pt x="728619" y="4930236"/>
                    <a:pt x="696991" y="4946127"/>
                    <a:pt x="661179" y="4968209"/>
                  </a:cubicBezTo>
                  <a:cubicBezTo>
                    <a:pt x="596688" y="5007837"/>
                    <a:pt x="536262" y="5053722"/>
                    <a:pt x="480782" y="5105211"/>
                  </a:cubicBezTo>
                  <a:cubicBezTo>
                    <a:pt x="460366" y="5123946"/>
                    <a:pt x="440284" y="5143852"/>
                    <a:pt x="421040" y="5164428"/>
                  </a:cubicBezTo>
                  <a:cubicBezTo>
                    <a:pt x="350236" y="5240139"/>
                    <a:pt x="289234" y="5324431"/>
                    <a:pt x="239470" y="5415347"/>
                  </a:cubicBezTo>
                  <a:cubicBezTo>
                    <a:pt x="220226" y="5452985"/>
                    <a:pt x="203659" y="5484267"/>
                    <a:pt x="194789" y="5507351"/>
                  </a:cubicBezTo>
                  <a:cubicBezTo>
                    <a:pt x="185920" y="5530436"/>
                    <a:pt x="179896" y="5543149"/>
                    <a:pt x="179896" y="5543149"/>
                  </a:cubicBezTo>
                  <a:lnTo>
                    <a:pt x="175879" y="5552517"/>
                  </a:lnTo>
                  <a:cubicBezTo>
                    <a:pt x="173369" y="5558539"/>
                    <a:pt x="169688" y="5567572"/>
                    <a:pt x="165839" y="5579281"/>
                  </a:cubicBezTo>
                  <a:cubicBezTo>
                    <a:pt x="161990" y="5590991"/>
                    <a:pt x="157304" y="5605210"/>
                    <a:pt x="151782" y="5621436"/>
                  </a:cubicBezTo>
                  <a:cubicBezTo>
                    <a:pt x="146259" y="5637662"/>
                    <a:pt x="140235" y="5656230"/>
                    <a:pt x="135047" y="5676806"/>
                  </a:cubicBezTo>
                  <a:cubicBezTo>
                    <a:pt x="129860" y="5697381"/>
                    <a:pt x="124672" y="5719294"/>
                    <a:pt x="118313" y="5742547"/>
                  </a:cubicBezTo>
                  <a:cubicBezTo>
                    <a:pt x="114464" y="5760947"/>
                    <a:pt x="110448" y="5780519"/>
                    <a:pt x="106097" y="5800593"/>
                  </a:cubicBezTo>
                  <a:cubicBezTo>
                    <a:pt x="97729" y="5840740"/>
                    <a:pt x="89362" y="5884233"/>
                    <a:pt x="79656" y="5926721"/>
                  </a:cubicBezTo>
                  <a:lnTo>
                    <a:pt x="8200" y="6269645"/>
                  </a:lnTo>
                  <a:lnTo>
                    <a:pt x="0" y="6309625"/>
                  </a:lnTo>
                  <a:lnTo>
                    <a:pt x="248674" y="6309625"/>
                  </a:lnTo>
                  <a:lnTo>
                    <a:pt x="268923" y="6216785"/>
                  </a:lnTo>
                  <a:lnTo>
                    <a:pt x="316114" y="6226654"/>
                  </a:lnTo>
                  <a:lnTo>
                    <a:pt x="299380" y="6309123"/>
                  </a:lnTo>
                  <a:lnTo>
                    <a:pt x="546716" y="6309123"/>
                  </a:lnTo>
                  <a:lnTo>
                    <a:pt x="603613" y="6036457"/>
                  </a:lnTo>
                  <a:cubicBezTo>
                    <a:pt x="612649" y="5993466"/>
                    <a:pt x="621686" y="5950475"/>
                    <a:pt x="630053" y="5910328"/>
                  </a:cubicBezTo>
                  <a:cubicBezTo>
                    <a:pt x="634237" y="5890254"/>
                    <a:pt x="638421" y="5870683"/>
                    <a:pt x="642269" y="5852282"/>
                  </a:cubicBezTo>
                  <a:cubicBezTo>
                    <a:pt x="645616" y="5839067"/>
                    <a:pt x="648796" y="5826521"/>
                    <a:pt x="651641" y="5814978"/>
                  </a:cubicBezTo>
                  <a:cubicBezTo>
                    <a:pt x="654052" y="5804540"/>
                    <a:pt x="657126" y="5794253"/>
                    <a:pt x="660845" y="5784199"/>
                  </a:cubicBezTo>
                  <a:lnTo>
                    <a:pt x="668543" y="5760780"/>
                  </a:lnTo>
                  <a:cubicBezTo>
                    <a:pt x="670002" y="5755678"/>
                    <a:pt x="671848" y="5750710"/>
                    <a:pt x="674065" y="5745892"/>
                  </a:cubicBezTo>
                  <a:lnTo>
                    <a:pt x="676408" y="5740706"/>
                  </a:lnTo>
                  <a:lnTo>
                    <a:pt x="684608" y="5720967"/>
                  </a:lnTo>
                  <a:cubicBezTo>
                    <a:pt x="689126" y="5707920"/>
                    <a:pt x="698999" y="5691024"/>
                    <a:pt x="709375" y="5669947"/>
                  </a:cubicBezTo>
                  <a:cubicBezTo>
                    <a:pt x="736978" y="5619646"/>
                    <a:pt x="770705" y="5572958"/>
                    <a:pt x="809782" y="5530938"/>
                  </a:cubicBezTo>
                  <a:cubicBezTo>
                    <a:pt x="849084" y="5488967"/>
                    <a:pt x="893695" y="5452299"/>
                    <a:pt x="942486" y="5421871"/>
                  </a:cubicBezTo>
                  <a:cubicBezTo>
                    <a:pt x="962400" y="5409325"/>
                    <a:pt x="980139" y="5400794"/>
                    <a:pt x="991685" y="5393601"/>
                  </a:cubicBezTo>
                  <a:lnTo>
                    <a:pt x="1011265" y="5384568"/>
                  </a:lnTo>
                  <a:lnTo>
                    <a:pt x="1030844" y="5375535"/>
                  </a:lnTo>
                  <a:cubicBezTo>
                    <a:pt x="1043060" y="5369346"/>
                    <a:pt x="1061970" y="5363825"/>
                    <a:pt x="1083725" y="5354959"/>
                  </a:cubicBezTo>
                  <a:cubicBezTo>
                    <a:pt x="1109238" y="5346863"/>
                    <a:pt x="1135157" y="5340105"/>
                    <a:pt x="1161373" y="5334718"/>
                  </a:cubicBezTo>
                  <a:lnTo>
                    <a:pt x="1183128" y="5329867"/>
                  </a:lnTo>
                  <a:lnTo>
                    <a:pt x="1214589" y="5324514"/>
                  </a:lnTo>
                  <a:lnTo>
                    <a:pt x="1279184" y="5313474"/>
                  </a:lnTo>
                  <a:lnTo>
                    <a:pt x="1625253" y="5254591"/>
                  </a:lnTo>
                  <a:lnTo>
                    <a:pt x="2317391" y="5136659"/>
                  </a:lnTo>
                  <a:lnTo>
                    <a:pt x="2663293" y="5077777"/>
                  </a:lnTo>
                  <a:lnTo>
                    <a:pt x="2790475" y="5056030"/>
                  </a:lnTo>
                  <a:lnTo>
                    <a:pt x="2848878" y="5046161"/>
                  </a:lnTo>
                  <a:cubicBezTo>
                    <a:pt x="2853899" y="5045157"/>
                    <a:pt x="2857246" y="5044823"/>
                    <a:pt x="2863437" y="5043484"/>
                  </a:cubicBezTo>
                  <a:lnTo>
                    <a:pt x="2880172" y="5039972"/>
                  </a:lnTo>
                  <a:lnTo>
                    <a:pt x="2912469" y="5033113"/>
                  </a:lnTo>
                  <a:cubicBezTo>
                    <a:pt x="2945905" y="5026405"/>
                    <a:pt x="2978922" y="5017807"/>
                    <a:pt x="3011370" y="5007352"/>
                  </a:cubicBezTo>
                  <a:lnTo>
                    <a:pt x="3048353" y="4995977"/>
                  </a:lnTo>
                  <a:cubicBezTo>
                    <a:pt x="3048353" y="4995977"/>
                    <a:pt x="3051700" y="4994973"/>
                    <a:pt x="3057892" y="4992464"/>
                  </a:cubicBezTo>
                  <a:lnTo>
                    <a:pt x="3084667" y="4982093"/>
                  </a:lnTo>
                  <a:cubicBezTo>
                    <a:pt x="3116647" y="4970333"/>
                    <a:pt x="3147991" y="4956867"/>
                    <a:pt x="3178548" y="4941779"/>
                  </a:cubicBezTo>
                  <a:cubicBezTo>
                    <a:pt x="3197458" y="4932243"/>
                    <a:pt x="3218543" y="4922876"/>
                    <a:pt x="3239461" y="4910664"/>
                  </a:cubicBezTo>
                  <a:lnTo>
                    <a:pt x="3306232" y="4871019"/>
                  </a:lnTo>
                  <a:cubicBezTo>
                    <a:pt x="3352620" y="4840992"/>
                    <a:pt x="3397016" y="4807971"/>
                    <a:pt x="3439104" y="4772157"/>
                  </a:cubicBezTo>
                  <a:cubicBezTo>
                    <a:pt x="3517622" y="4704710"/>
                    <a:pt x="3587388" y="4627727"/>
                    <a:pt x="3646779" y="4542984"/>
                  </a:cubicBezTo>
                  <a:cubicBezTo>
                    <a:pt x="3670541" y="4508022"/>
                    <a:pt x="3688447" y="4477577"/>
                    <a:pt x="3701500" y="4456667"/>
                  </a:cubicBezTo>
                  <a:cubicBezTo>
                    <a:pt x="3714553" y="4435757"/>
                    <a:pt x="3719741" y="4423211"/>
                    <a:pt x="3719741" y="4423211"/>
                  </a:cubicBezTo>
                  <a:lnTo>
                    <a:pt x="3737647" y="4388752"/>
                  </a:lnTo>
                  <a:cubicBezTo>
                    <a:pt x="3749695" y="4367173"/>
                    <a:pt x="3762246" y="4334051"/>
                    <a:pt x="3778814" y="4295075"/>
                  </a:cubicBezTo>
                  <a:cubicBezTo>
                    <a:pt x="3815897" y="4198437"/>
                    <a:pt x="3840915" y="4097584"/>
                    <a:pt x="3853282" y="3994808"/>
                  </a:cubicBezTo>
                  <a:lnTo>
                    <a:pt x="3892106" y="3645360"/>
                  </a:lnTo>
                  <a:lnTo>
                    <a:pt x="3895453" y="3615417"/>
                  </a:lnTo>
                  <a:lnTo>
                    <a:pt x="3895453" y="3607890"/>
                  </a:lnTo>
                  <a:cubicBezTo>
                    <a:pt x="3895453" y="3605046"/>
                    <a:pt x="3895453" y="3602369"/>
                    <a:pt x="3896457" y="3600529"/>
                  </a:cubicBezTo>
                  <a:cubicBezTo>
                    <a:pt x="3897461" y="3598689"/>
                    <a:pt x="3897963" y="3592165"/>
                    <a:pt x="3898800" y="3587314"/>
                  </a:cubicBezTo>
                  <a:cubicBezTo>
                    <a:pt x="3900139" y="3577946"/>
                    <a:pt x="3901812" y="3567241"/>
                    <a:pt x="3903653" y="3555698"/>
                  </a:cubicBezTo>
                  <a:cubicBezTo>
                    <a:pt x="3905460" y="3543136"/>
                    <a:pt x="3908205" y="3530723"/>
                    <a:pt x="3911853" y="3518562"/>
                  </a:cubicBezTo>
                  <a:cubicBezTo>
                    <a:pt x="3915534" y="3505682"/>
                    <a:pt x="3917710" y="3491630"/>
                    <a:pt x="3922563" y="3477746"/>
                  </a:cubicBezTo>
                  <a:cubicBezTo>
                    <a:pt x="3927416" y="3463862"/>
                    <a:pt x="3932603" y="3449643"/>
                    <a:pt x="3937624" y="3435090"/>
                  </a:cubicBezTo>
                  <a:cubicBezTo>
                    <a:pt x="3942644" y="3420536"/>
                    <a:pt x="3950342" y="3406819"/>
                    <a:pt x="3956366" y="3392433"/>
                  </a:cubicBezTo>
                  <a:cubicBezTo>
                    <a:pt x="3980514" y="3340342"/>
                    <a:pt x="4011657" y="3291764"/>
                    <a:pt x="4048908" y="3248071"/>
                  </a:cubicBezTo>
                  <a:cubicBezTo>
                    <a:pt x="4060723" y="3233283"/>
                    <a:pt x="4073524" y="3219315"/>
                    <a:pt x="4087230" y="3206251"/>
                  </a:cubicBezTo>
                  <a:lnTo>
                    <a:pt x="4102291" y="3190694"/>
                  </a:lnTo>
                  <a:cubicBezTo>
                    <a:pt x="4103446" y="3189239"/>
                    <a:pt x="4104801" y="3187934"/>
                    <a:pt x="4106307" y="3186847"/>
                  </a:cubicBezTo>
                  <a:lnTo>
                    <a:pt x="4118523" y="3176643"/>
                  </a:lnTo>
                  <a:lnTo>
                    <a:pt x="4137434" y="3159915"/>
                  </a:lnTo>
                  <a:lnTo>
                    <a:pt x="4148980" y="3149878"/>
                  </a:lnTo>
                  <a:lnTo>
                    <a:pt x="4162702" y="3140175"/>
                  </a:lnTo>
                  <a:lnTo>
                    <a:pt x="4193494" y="3118095"/>
                  </a:lnTo>
                  <a:cubicBezTo>
                    <a:pt x="4204874" y="3110567"/>
                    <a:pt x="4217425" y="3104043"/>
                    <a:pt x="4229975" y="3096348"/>
                  </a:cubicBezTo>
                  <a:cubicBezTo>
                    <a:pt x="4236334" y="3092835"/>
                    <a:pt x="4242526" y="3088486"/>
                    <a:pt x="4249220" y="3085140"/>
                  </a:cubicBezTo>
                  <a:lnTo>
                    <a:pt x="4269971" y="3075438"/>
                  </a:lnTo>
                  <a:cubicBezTo>
                    <a:pt x="4283827" y="3068295"/>
                    <a:pt x="4298084" y="3061939"/>
                    <a:pt x="4312644" y="3056368"/>
                  </a:cubicBezTo>
                  <a:cubicBezTo>
                    <a:pt x="4365959" y="3035207"/>
                    <a:pt x="4421736" y="3020871"/>
                    <a:pt x="4478650" y="3013712"/>
                  </a:cubicBezTo>
                  <a:cubicBezTo>
                    <a:pt x="4502413" y="3012039"/>
                    <a:pt x="4521322" y="3010199"/>
                    <a:pt x="4536049" y="3008861"/>
                  </a:cubicBezTo>
                  <a:lnTo>
                    <a:pt x="4566171" y="3007690"/>
                  </a:lnTo>
                  <a:lnTo>
                    <a:pt x="5268517" y="2980758"/>
                  </a:lnTo>
                  <a:lnTo>
                    <a:pt x="5378128" y="2976409"/>
                  </a:lnTo>
                  <a:lnTo>
                    <a:pt x="5403899" y="2975405"/>
                  </a:lnTo>
                  <a:lnTo>
                    <a:pt x="5438540" y="2972728"/>
                  </a:lnTo>
                  <a:lnTo>
                    <a:pt x="5475690" y="2969383"/>
                  </a:lnTo>
                  <a:lnTo>
                    <a:pt x="5514347" y="2965870"/>
                  </a:lnTo>
                  <a:cubicBezTo>
                    <a:pt x="5540620" y="2962692"/>
                    <a:pt x="5567395" y="2956837"/>
                    <a:pt x="5594672" y="2951986"/>
                  </a:cubicBezTo>
                  <a:lnTo>
                    <a:pt x="5636006" y="2943956"/>
                  </a:lnTo>
                  <a:cubicBezTo>
                    <a:pt x="5649561" y="2940611"/>
                    <a:pt x="5663116" y="2936596"/>
                    <a:pt x="5676671" y="2932749"/>
                  </a:cubicBezTo>
                  <a:cubicBezTo>
                    <a:pt x="5776693" y="2905382"/>
                    <a:pt x="5872799" y="2865351"/>
                    <a:pt x="5962663" y="2813645"/>
                  </a:cubicBezTo>
                  <a:cubicBezTo>
                    <a:pt x="5998643" y="2791230"/>
                    <a:pt x="6028263" y="2772160"/>
                    <a:pt x="6049013" y="2758778"/>
                  </a:cubicBezTo>
                  <a:lnTo>
                    <a:pt x="6079805" y="2735191"/>
                  </a:lnTo>
                  <a:lnTo>
                    <a:pt x="6110429" y="2711437"/>
                  </a:lnTo>
                  <a:cubicBezTo>
                    <a:pt x="6119968" y="2703743"/>
                    <a:pt x="6132351" y="2694709"/>
                    <a:pt x="6144902" y="2683502"/>
                  </a:cubicBezTo>
                  <a:lnTo>
                    <a:pt x="6187240" y="2644191"/>
                  </a:lnTo>
                  <a:cubicBezTo>
                    <a:pt x="6222265" y="2611170"/>
                    <a:pt x="6255283" y="2576091"/>
                    <a:pt x="6286141" y="2539139"/>
                  </a:cubicBezTo>
                  <a:cubicBezTo>
                    <a:pt x="6302876" y="2519066"/>
                    <a:pt x="6318773" y="2496483"/>
                    <a:pt x="6335341" y="2474235"/>
                  </a:cubicBezTo>
                  <a:lnTo>
                    <a:pt x="6359940" y="2440779"/>
                  </a:lnTo>
                  <a:lnTo>
                    <a:pt x="6382029" y="2404646"/>
                  </a:lnTo>
                  <a:lnTo>
                    <a:pt x="6403785" y="2368347"/>
                  </a:lnTo>
                  <a:cubicBezTo>
                    <a:pt x="6411148" y="2356537"/>
                    <a:pt x="6417908" y="2344376"/>
                    <a:pt x="6424033" y="2331880"/>
                  </a:cubicBezTo>
                  <a:cubicBezTo>
                    <a:pt x="6436082" y="2306788"/>
                    <a:pt x="6447963" y="2281696"/>
                    <a:pt x="6459510" y="2258277"/>
                  </a:cubicBezTo>
                  <a:cubicBezTo>
                    <a:pt x="6465217" y="2246600"/>
                    <a:pt x="6470187" y="2234590"/>
                    <a:pt x="6474404" y="2222312"/>
                  </a:cubicBezTo>
                  <a:cubicBezTo>
                    <a:pt x="6478922" y="2210435"/>
                    <a:pt x="6483273" y="2198725"/>
                    <a:pt x="6487457" y="2187350"/>
                  </a:cubicBezTo>
                  <a:cubicBezTo>
                    <a:pt x="6491641" y="2175975"/>
                    <a:pt x="6495657" y="2164767"/>
                    <a:pt x="6499673" y="2153894"/>
                  </a:cubicBezTo>
                  <a:cubicBezTo>
                    <a:pt x="6503656" y="2143623"/>
                    <a:pt x="6507003" y="2133118"/>
                    <a:pt x="6509714" y="2122446"/>
                  </a:cubicBezTo>
                  <a:cubicBezTo>
                    <a:pt x="6520758" y="2081629"/>
                    <a:pt x="6529795" y="2047337"/>
                    <a:pt x="6535485" y="2023416"/>
                  </a:cubicBezTo>
                  <a:lnTo>
                    <a:pt x="6542011" y="1985109"/>
                  </a:lnTo>
                  <a:cubicBezTo>
                    <a:pt x="6542011" y="1985109"/>
                    <a:pt x="6544354" y="1971225"/>
                    <a:pt x="6548203" y="1946802"/>
                  </a:cubicBezTo>
                  <a:cubicBezTo>
                    <a:pt x="6549876" y="1934590"/>
                    <a:pt x="6553056" y="1919870"/>
                    <a:pt x="6554562" y="1902807"/>
                  </a:cubicBezTo>
                  <a:cubicBezTo>
                    <a:pt x="6556068" y="1885745"/>
                    <a:pt x="6556905" y="1866340"/>
                    <a:pt x="6558411" y="1845430"/>
                  </a:cubicBezTo>
                  <a:cubicBezTo>
                    <a:pt x="6558411" y="1834892"/>
                    <a:pt x="6559750" y="1823851"/>
                    <a:pt x="6560419" y="1811974"/>
                  </a:cubicBezTo>
                  <a:cubicBezTo>
                    <a:pt x="6560419" y="1806287"/>
                    <a:pt x="6560419" y="1800599"/>
                    <a:pt x="6561256" y="1795246"/>
                  </a:cubicBezTo>
                  <a:cubicBezTo>
                    <a:pt x="6562093" y="1789893"/>
                    <a:pt x="6561256" y="1785544"/>
                    <a:pt x="6561256" y="1780526"/>
                  </a:cubicBezTo>
                  <a:lnTo>
                    <a:pt x="6562260" y="1721141"/>
                  </a:lnTo>
                  <a:cubicBezTo>
                    <a:pt x="6562260" y="1680158"/>
                    <a:pt x="6563432" y="1636163"/>
                    <a:pt x="6564101" y="1592336"/>
                  </a:cubicBezTo>
                  <a:cubicBezTo>
                    <a:pt x="6565440" y="1504681"/>
                    <a:pt x="6566611" y="1417027"/>
                    <a:pt x="6567615" y="1351119"/>
                  </a:cubicBezTo>
                  <a:cubicBezTo>
                    <a:pt x="6567615" y="1343256"/>
                    <a:pt x="6567615" y="1334391"/>
                    <a:pt x="6567615" y="1328368"/>
                  </a:cubicBezTo>
                  <a:lnTo>
                    <a:pt x="6568786" y="1313146"/>
                  </a:lnTo>
                  <a:cubicBezTo>
                    <a:pt x="6568786" y="1303556"/>
                    <a:pt x="6569288" y="1295359"/>
                    <a:pt x="6570292" y="1288556"/>
                  </a:cubicBezTo>
                  <a:cubicBezTo>
                    <a:pt x="6570292" y="1281530"/>
                    <a:pt x="6570292" y="1276177"/>
                    <a:pt x="6570292" y="1271828"/>
                  </a:cubicBezTo>
                  <a:cubicBezTo>
                    <a:pt x="6570175" y="1269990"/>
                    <a:pt x="6570175" y="1268146"/>
                    <a:pt x="6570292" y="1266308"/>
                  </a:cubicBezTo>
                  <a:cubicBezTo>
                    <a:pt x="6570292" y="1266308"/>
                    <a:pt x="6571631" y="1258613"/>
                    <a:pt x="6573807" y="1245063"/>
                  </a:cubicBezTo>
                  <a:cubicBezTo>
                    <a:pt x="6576685" y="1226733"/>
                    <a:pt x="6580818" y="1208623"/>
                    <a:pt x="6586190" y="1190865"/>
                  </a:cubicBezTo>
                  <a:cubicBezTo>
                    <a:pt x="6588868" y="1179490"/>
                    <a:pt x="6591880" y="1167111"/>
                    <a:pt x="6595060" y="1154063"/>
                  </a:cubicBezTo>
                  <a:cubicBezTo>
                    <a:pt x="6598239" y="1141015"/>
                    <a:pt x="6603929" y="1127967"/>
                    <a:pt x="6608782" y="1114083"/>
                  </a:cubicBezTo>
                  <a:cubicBezTo>
                    <a:pt x="6611292" y="1107225"/>
                    <a:pt x="6612966" y="1099864"/>
                    <a:pt x="6616145" y="1093006"/>
                  </a:cubicBezTo>
                  <a:lnTo>
                    <a:pt x="6625683" y="1072263"/>
                  </a:lnTo>
                  <a:cubicBezTo>
                    <a:pt x="6631424" y="1057777"/>
                    <a:pt x="6638134" y="1043694"/>
                    <a:pt x="6645765" y="1030109"/>
                  </a:cubicBezTo>
                  <a:cubicBezTo>
                    <a:pt x="6672657" y="979207"/>
                    <a:pt x="6706076" y="932026"/>
                    <a:pt x="6745168" y="889761"/>
                  </a:cubicBezTo>
                  <a:lnTo>
                    <a:pt x="6767592" y="866676"/>
                  </a:lnTo>
                  <a:lnTo>
                    <a:pt x="6776796" y="856974"/>
                  </a:lnTo>
                  <a:cubicBezTo>
                    <a:pt x="6779808" y="854130"/>
                    <a:pt x="6782820" y="851788"/>
                    <a:pt x="6785331" y="849614"/>
                  </a:cubicBezTo>
                  <a:lnTo>
                    <a:pt x="6802065" y="835562"/>
                  </a:lnTo>
                  <a:lnTo>
                    <a:pt x="6818799" y="821344"/>
                  </a:lnTo>
                  <a:cubicBezTo>
                    <a:pt x="6829342" y="812478"/>
                    <a:pt x="6845742" y="801939"/>
                    <a:pt x="6864485" y="787888"/>
                  </a:cubicBezTo>
                  <a:cubicBezTo>
                    <a:pt x="6912161" y="755961"/>
                    <a:pt x="6963737" y="730270"/>
                    <a:pt x="7017940" y="711441"/>
                  </a:cubicBezTo>
                  <a:lnTo>
                    <a:pt x="7028818" y="707092"/>
                  </a:lnTo>
                  <a:lnTo>
                    <a:pt x="7040197" y="704080"/>
                  </a:lnTo>
                  <a:lnTo>
                    <a:pt x="7062621" y="697891"/>
                  </a:lnTo>
                  <a:lnTo>
                    <a:pt x="7084711" y="691534"/>
                  </a:lnTo>
                  <a:cubicBezTo>
                    <a:pt x="7091906" y="689694"/>
                    <a:pt x="7099437" y="689025"/>
                    <a:pt x="7106633" y="687520"/>
                  </a:cubicBezTo>
                  <a:lnTo>
                    <a:pt x="7148469" y="679658"/>
                  </a:lnTo>
                  <a:lnTo>
                    <a:pt x="7201183" y="672632"/>
                  </a:lnTo>
                  <a:lnTo>
                    <a:pt x="7309957" y="658079"/>
                  </a:lnTo>
                  <a:lnTo>
                    <a:pt x="8005776" y="564569"/>
                  </a:lnTo>
                  <a:lnTo>
                    <a:pt x="8186509" y="540146"/>
                  </a:lnTo>
                  <a:lnTo>
                    <a:pt x="8186509" y="0"/>
                  </a:lnTo>
                  <a:close/>
                  <a:moveTo>
                    <a:pt x="344228" y="6089485"/>
                  </a:moveTo>
                  <a:lnTo>
                    <a:pt x="297037" y="6079615"/>
                  </a:lnTo>
                  <a:lnTo>
                    <a:pt x="340379" y="5873526"/>
                  </a:lnTo>
                  <a:lnTo>
                    <a:pt x="387571" y="5883563"/>
                  </a:lnTo>
                  <a:close/>
                  <a:moveTo>
                    <a:pt x="470574" y="5603537"/>
                  </a:moveTo>
                  <a:cubicBezTo>
                    <a:pt x="460700" y="5627291"/>
                    <a:pt x="450660" y="5650877"/>
                    <a:pt x="450660" y="5650877"/>
                  </a:cubicBezTo>
                  <a:cubicBezTo>
                    <a:pt x="450660" y="5650877"/>
                    <a:pt x="448484" y="5656398"/>
                    <a:pt x="444970" y="5664594"/>
                  </a:cubicBezTo>
                  <a:cubicBezTo>
                    <a:pt x="441456" y="5672791"/>
                    <a:pt x="438276" y="5684333"/>
                    <a:pt x="434427" y="5695708"/>
                  </a:cubicBezTo>
                  <a:cubicBezTo>
                    <a:pt x="430578" y="5707083"/>
                    <a:pt x="426897" y="5718291"/>
                    <a:pt x="424052" y="5726822"/>
                  </a:cubicBezTo>
                  <a:cubicBezTo>
                    <a:pt x="422770" y="5730151"/>
                    <a:pt x="421707" y="5733563"/>
                    <a:pt x="420872" y="5737026"/>
                  </a:cubicBezTo>
                  <a:lnTo>
                    <a:pt x="419533" y="5740874"/>
                  </a:lnTo>
                  <a:lnTo>
                    <a:pt x="373179" y="5727826"/>
                  </a:lnTo>
                  <a:lnTo>
                    <a:pt x="374183" y="5723644"/>
                  </a:lnTo>
                  <a:cubicBezTo>
                    <a:pt x="375015" y="5719930"/>
                    <a:pt x="376134" y="5716300"/>
                    <a:pt x="377530" y="5712771"/>
                  </a:cubicBezTo>
                  <a:cubicBezTo>
                    <a:pt x="380375" y="5703905"/>
                    <a:pt x="384391" y="5691861"/>
                    <a:pt x="388407" y="5679315"/>
                  </a:cubicBezTo>
                  <a:cubicBezTo>
                    <a:pt x="392424" y="5666769"/>
                    <a:pt x="396105" y="5655394"/>
                    <a:pt x="399452" y="5646695"/>
                  </a:cubicBezTo>
                  <a:lnTo>
                    <a:pt x="405644" y="5632142"/>
                  </a:lnTo>
                  <a:cubicBezTo>
                    <a:pt x="405644" y="5632142"/>
                    <a:pt x="416019" y="5607217"/>
                    <a:pt x="426562" y="5581958"/>
                  </a:cubicBezTo>
                  <a:lnTo>
                    <a:pt x="451162" y="5533781"/>
                  </a:lnTo>
                  <a:lnTo>
                    <a:pt x="493667" y="5556532"/>
                  </a:lnTo>
                  <a:close/>
                  <a:moveTo>
                    <a:pt x="683604" y="5314980"/>
                  </a:moveTo>
                  <a:cubicBezTo>
                    <a:pt x="666006" y="5330821"/>
                    <a:pt x="649248" y="5347566"/>
                    <a:pt x="633400" y="5365164"/>
                  </a:cubicBezTo>
                  <a:cubicBezTo>
                    <a:pt x="614825" y="5383062"/>
                    <a:pt x="599931" y="5403805"/>
                    <a:pt x="587046" y="5418358"/>
                  </a:cubicBezTo>
                  <a:cubicBezTo>
                    <a:pt x="579898" y="5426321"/>
                    <a:pt x="573302" y="5434768"/>
                    <a:pt x="567299" y="5443618"/>
                  </a:cubicBezTo>
                  <a:lnTo>
                    <a:pt x="528642" y="5414678"/>
                  </a:lnTo>
                  <a:cubicBezTo>
                    <a:pt x="535032" y="5405411"/>
                    <a:pt x="541960" y="5396528"/>
                    <a:pt x="549393" y="5388081"/>
                  </a:cubicBezTo>
                  <a:cubicBezTo>
                    <a:pt x="562781" y="5372858"/>
                    <a:pt x="578846" y="5350945"/>
                    <a:pt x="598258" y="5332209"/>
                  </a:cubicBezTo>
                  <a:cubicBezTo>
                    <a:pt x="614935" y="5313925"/>
                    <a:pt x="632589" y="5296562"/>
                    <a:pt x="651139" y="5280185"/>
                  </a:cubicBezTo>
                  <a:lnTo>
                    <a:pt x="676408" y="5257602"/>
                  </a:lnTo>
                  <a:lnTo>
                    <a:pt x="707534" y="5294404"/>
                  </a:lnTo>
                  <a:close/>
                  <a:moveTo>
                    <a:pt x="955037" y="5143685"/>
                  </a:moveTo>
                  <a:cubicBezTo>
                    <a:pt x="942821" y="5147867"/>
                    <a:pt x="931609" y="5154057"/>
                    <a:pt x="922739" y="5157737"/>
                  </a:cubicBezTo>
                  <a:lnTo>
                    <a:pt x="908180" y="5164595"/>
                  </a:lnTo>
                  <a:lnTo>
                    <a:pt x="894625" y="5170785"/>
                  </a:lnTo>
                  <a:cubicBezTo>
                    <a:pt x="884643" y="5175318"/>
                    <a:pt x="874922" y="5180403"/>
                    <a:pt x="865507" y="5186007"/>
                  </a:cubicBezTo>
                  <a:lnTo>
                    <a:pt x="823839" y="5209091"/>
                  </a:lnTo>
                  <a:lnTo>
                    <a:pt x="798737" y="5167941"/>
                  </a:lnTo>
                  <a:lnTo>
                    <a:pt x="842749" y="5143518"/>
                  </a:lnTo>
                  <a:cubicBezTo>
                    <a:pt x="852652" y="5137395"/>
                    <a:pt x="862875" y="5131825"/>
                    <a:pt x="873373" y="5126790"/>
                  </a:cubicBezTo>
                  <a:lnTo>
                    <a:pt x="887597" y="5120266"/>
                  </a:lnTo>
                  <a:lnTo>
                    <a:pt x="902993" y="5113240"/>
                  </a:lnTo>
                  <a:cubicBezTo>
                    <a:pt x="912197" y="5109225"/>
                    <a:pt x="924078" y="5102702"/>
                    <a:pt x="936462" y="5098352"/>
                  </a:cubicBezTo>
                  <a:lnTo>
                    <a:pt x="986665" y="5079449"/>
                  </a:lnTo>
                  <a:lnTo>
                    <a:pt x="1002228" y="5125117"/>
                  </a:lnTo>
                  <a:close/>
                  <a:moveTo>
                    <a:pt x="1239523" y="5073762"/>
                  </a:moveTo>
                  <a:lnTo>
                    <a:pt x="1168067" y="5085806"/>
                  </a:lnTo>
                  <a:lnTo>
                    <a:pt x="1144639" y="5089821"/>
                  </a:lnTo>
                  <a:lnTo>
                    <a:pt x="1135937" y="5091661"/>
                  </a:lnTo>
                  <a:lnTo>
                    <a:pt x="1127402" y="5044154"/>
                  </a:lnTo>
                  <a:lnTo>
                    <a:pt x="1136439" y="5042313"/>
                  </a:lnTo>
                  <a:lnTo>
                    <a:pt x="1160034" y="5038299"/>
                  </a:lnTo>
                  <a:lnTo>
                    <a:pt x="1231323" y="5026255"/>
                  </a:lnTo>
                  <a:lnTo>
                    <a:pt x="1335244" y="5008523"/>
                  </a:lnTo>
                  <a:lnTo>
                    <a:pt x="1343277" y="5056030"/>
                  </a:lnTo>
                  <a:close/>
                  <a:moveTo>
                    <a:pt x="1585425" y="5014712"/>
                  </a:moveTo>
                  <a:lnTo>
                    <a:pt x="1488867" y="5031440"/>
                  </a:lnTo>
                  <a:lnTo>
                    <a:pt x="1480834" y="4983765"/>
                  </a:lnTo>
                  <a:lnTo>
                    <a:pt x="1577392" y="4967037"/>
                  </a:lnTo>
                  <a:lnTo>
                    <a:pt x="1681146" y="4949306"/>
                  </a:lnTo>
                  <a:lnTo>
                    <a:pt x="1689346" y="4996981"/>
                  </a:lnTo>
                  <a:close/>
                  <a:moveTo>
                    <a:pt x="1827740" y="4973562"/>
                  </a:moveTo>
                  <a:lnTo>
                    <a:pt x="1819708" y="4925887"/>
                  </a:lnTo>
                  <a:lnTo>
                    <a:pt x="2027215" y="4890591"/>
                  </a:lnTo>
                  <a:lnTo>
                    <a:pt x="2035415" y="4938098"/>
                  </a:lnTo>
                  <a:close/>
                  <a:moveTo>
                    <a:pt x="2277061" y="4896780"/>
                  </a:moveTo>
                  <a:lnTo>
                    <a:pt x="2180503" y="4913508"/>
                  </a:lnTo>
                  <a:lnTo>
                    <a:pt x="2172303" y="4866001"/>
                  </a:lnTo>
                  <a:lnTo>
                    <a:pt x="2269029" y="4849273"/>
                  </a:lnTo>
                  <a:lnTo>
                    <a:pt x="2372782" y="4831541"/>
                  </a:lnTo>
                  <a:lnTo>
                    <a:pt x="2380982" y="4879216"/>
                  </a:lnTo>
                  <a:close/>
                  <a:moveTo>
                    <a:pt x="2519376" y="4855629"/>
                  </a:moveTo>
                  <a:lnTo>
                    <a:pt x="2511177" y="4808122"/>
                  </a:lnTo>
                  <a:lnTo>
                    <a:pt x="2718851" y="4772658"/>
                  </a:lnTo>
                  <a:lnTo>
                    <a:pt x="2726884" y="4820166"/>
                  </a:lnTo>
                  <a:close/>
                  <a:moveTo>
                    <a:pt x="3054880" y="4732010"/>
                  </a:moveTo>
                  <a:cubicBezTo>
                    <a:pt x="3045843" y="4736861"/>
                    <a:pt x="3033125" y="4741377"/>
                    <a:pt x="3020574" y="4746395"/>
                  </a:cubicBezTo>
                  <a:lnTo>
                    <a:pt x="2986101" y="4759945"/>
                  </a:lnTo>
                  <a:lnTo>
                    <a:pt x="2970203" y="4765800"/>
                  </a:lnTo>
                  <a:lnTo>
                    <a:pt x="2922175" y="4780353"/>
                  </a:lnTo>
                  <a:cubicBezTo>
                    <a:pt x="2906227" y="4785556"/>
                    <a:pt x="2889961" y="4789738"/>
                    <a:pt x="2873478" y="4792899"/>
                  </a:cubicBezTo>
                  <a:lnTo>
                    <a:pt x="2862768" y="4745894"/>
                  </a:lnTo>
                  <a:cubicBezTo>
                    <a:pt x="2862768" y="4748236"/>
                    <a:pt x="2954640" y="4720300"/>
                    <a:pt x="2954640" y="4720300"/>
                  </a:cubicBezTo>
                  <a:lnTo>
                    <a:pt x="2969534" y="4714612"/>
                  </a:lnTo>
                  <a:lnTo>
                    <a:pt x="3003003" y="4701732"/>
                  </a:lnTo>
                  <a:cubicBezTo>
                    <a:pt x="3014048" y="4697717"/>
                    <a:pt x="3024892" y="4693151"/>
                    <a:pt x="3035468" y="4688015"/>
                  </a:cubicBezTo>
                  <a:lnTo>
                    <a:pt x="3049859" y="4680989"/>
                  </a:lnTo>
                  <a:lnTo>
                    <a:pt x="3070610" y="4724482"/>
                  </a:lnTo>
                  <a:close/>
                  <a:moveTo>
                    <a:pt x="3352921" y="4519732"/>
                  </a:moveTo>
                  <a:lnTo>
                    <a:pt x="3336186" y="4536460"/>
                  </a:lnTo>
                  <a:cubicBezTo>
                    <a:pt x="3318983" y="4554174"/>
                    <a:pt x="3300827" y="4570919"/>
                    <a:pt x="3281799" y="4586643"/>
                  </a:cubicBezTo>
                  <a:cubicBezTo>
                    <a:pt x="3263207" y="4602987"/>
                    <a:pt x="3243779" y="4618343"/>
                    <a:pt x="3223563" y="4632645"/>
                  </a:cubicBezTo>
                  <a:lnTo>
                    <a:pt x="3195115" y="4653555"/>
                  </a:lnTo>
                  <a:lnTo>
                    <a:pt x="3168172" y="4613743"/>
                  </a:lnTo>
                  <a:lnTo>
                    <a:pt x="3194278" y="4595175"/>
                  </a:lnTo>
                  <a:cubicBezTo>
                    <a:pt x="3213456" y="4581625"/>
                    <a:pt x="3231897" y="4567055"/>
                    <a:pt x="3249502" y="4551515"/>
                  </a:cubicBezTo>
                  <a:cubicBezTo>
                    <a:pt x="3267659" y="4536526"/>
                    <a:pt x="3284979" y="4520568"/>
                    <a:pt x="3301379" y="4503673"/>
                  </a:cubicBezTo>
                  <a:lnTo>
                    <a:pt x="3318113" y="4486945"/>
                  </a:lnTo>
                  <a:cubicBezTo>
                    <a:pt x="3320305" y="4485004"/>
                    <a:pt x="3322314" y="4482880"/>
                    <a:pt x="3324138" y="4480588"/>
                  </a:cubicBezTo>
                  <a:lnTo>
                    <a:pt x="3359447" y="4514044"/>
                  </a:lnTo>
                  <a:cubicBezTo>
                    <a:pt x="3357406" y="4516085"/>
                    <a:pt x="3355214" y="4517992"/>
                    <a:pt x="3352921" y="4519732"/>
                  </a:cubicBezTo>
                  <a:close/>
                  <a:moveTo>
                    <a:pt x="3529302" y="4260114"/>
                  </a:moveTo>
                  <a:cubicBezTo>
                    <a:pt x="3523780" y="4272492"/>
                    <a:pt x="3517086" y="4284202"/>
                    <a:pt x="3512568" y="4293570"/>
                  </a:cubicBezTo>
                  <a:lnTo>
                    <a:pt x="3504870" y="4308625"/>
                  </a:lnTo>
                  <a:lnTo>
                    <a:pt x="3497674" y="4322509"/>
                  </a:lnTo>
                  <a:cubicBezTo>
                    <a:pt x="3492620" y="4332713"/>
                    <a:pt x="3487031" y="4342666"/>
                    <a:pt x="3480940" y="4352284"/>
                  </a:cubicBezTo>
                  <a:cubicBezTo>
                    <a:pt x="3467552" y="4373529"/>
                    <a:pt x="3454332" y="4394941"/>
                    <a:pt x="3454332" y="4394941"/>
                  </a:cubicBezTo>
                  <a:lnTo>
                    <a:pt x="3413667" y="4369180"/>
                  </a:lnTo>
                  <a:cubicBezTo>
                    <a:pt x="3413667" y="4369180"/>
                    <a:pt x="3426218" y="4348772"/>
                    <a:pt x="3438936" y="4328531"/>
                  </a:cubicBezTo>
                  <a:cubicBezTo>
                    <a:pt x="3445044" y="4319431"/>
                    <a:pt x="3450634" y="4309996"/>
                    <a:pt x="3455671" y="4300261"/>
                  </a:cubicBezTo>
                  <a:lnTo>
                    <a:pt x="3462532" y="4287045"/>
                  </a:lnTo>
                  <a:cubicBezTo>
                    <a:pt x="3462532" y="4287045"/>
                    <a:pt x="3465377" y="4281358"/>
                    <a:pt x="3469895" y="4272827"/>
                  </a:cubicBezTo>
                  <a:cubicBezTo>
                    <a:pt x="3474413" y="4264296"/>
                    <a:pt x="3480438" y="4253088"/>
                    <a:pt x="3485793" y="4241378"/>
                  </a:cubicBezTo>
                  <a:lnTo>
                    <a:pt x="3505539" y="4194038"/>
                  </a:lnTo>
                  <a:lnTo>
                    <a:pt x="3550388" y="4211769"/>
                  </a:lnTo>
                  <a:close/>
                  <a:moveTo>
                    <a:pt x="3611469" y="3967708"/>
                  </a:moveTo>
                  <a:cubicBezTo>
                    <a:pt x="3607452" y="3994306"/>
                    <a:pt x="3603269" y="4021071"/>
                    <a:pt x="3600257" y="4040977"/>
                  </a:cubicBezTo>
                  <a:cubicBezTo>
                    <a:pt x="3597244" y="4060883"/>
                    <a:pt x="3592726" y="4074433"/>
                    <a:pt x="3592726" y="4074433"/>
                  </a:cubicBezTo>
                  <a:lnTo>
                    <a:pt x="3545702" y="4063560"/>
                  </a:lnTo>
                  <a:cubicBezTo>
                    <a:pt x="3545702" y="4063560"/>
                    <a:pt x="3548882" y="4051181"/>
                    <a:pt x="3552898" y="4032445"/>
                  </a:cubicBezTo>
                  <a:cubicBezTo>
                    <a:pt x="3556914" y="4013710"/>
                    <a:pt x="3559592" y="3988116"/>
                    <a:pt x="3563608" y="3962690"/>
                  </a:cubicBezTo>
                  <a:lnTo>
                    <a:pt x="3575322" y="3858140"/>
                  </a:lnTo>
                  <a:lnTo>
                    <a:pt x="3623183" y="3863493"/>
                  </a:lnTo>
                  <a:close/>
                  <a:moveTo>
                    <a:pt x="3656484" y="3566237"/>
                  </a:moveTo>
                  <a:cubicBezTo>
                    <a:pt x="3654309" y="3578616"/>
                    <a:pt x="3653305" y="3592165"/>
                    <a:pt x="3652133" y="3601868"/>
                  </a:cubicBezTo>
                  <a:cubicBezTo>
                    <a:pt x="3650962" y="3611570"/>
                    <a:pt x="3650293" y="3618596"/>
                    <a:pt x="3650293" y="3618596"/>
                  </a:cubicBezTo>
                  <a:lnTo>
                    <a:pt x="3639415" y="3716120"/>
                  </a:lnTo>
                  <a:lnTo>
                    <a:pt x="3591555" y="3710767"/>
                  </a:lnTo>
                  <a:lnTo>
                    <a:pt x="3602265" y="3613410"/>
                  </a:lnTo>
                  <a:cubicBezTo>
                    <a:pt x="3602265" y="3613410"/>
                    <a:pt x="3603102" y="3606886"/>
                    <a:pt x="3604106" y="3596682"/>
                  </a:cubicBezTo>
                  <a:cubicBezTo>
                    <a:pt x="3605110" y="3586478"/>
                    <a:pt x="3606281" y="3573932"/>
                    <a:pt x="3608624" y="3560549"/>
                  </a:cubicBezTo>
                  <a:lnTo>
                    <a:pt x="3616991" y="3507187"/>
                  </a:lnTo>
                  <a:lnTo>
                    <a:pt x="3664517" y="3515718"/>
                  </a:lnTo>
                  <a:close/>
                  <a:moveTo>
                    <a:pt x="3769610" y="3225823"/>
                  </a:moveTo>
                  <a:cubicBezTo>
                    <a:pt x="3757393" y="3245946"/>
                    <a:pt x="3746499" y="3266856"/>
                    <a:pt x="3736977" y="3288385"/>
                  </a:cubicBezTo>
                  <a:cubicBezTo>
                    <a:pt x="3726619" y="3309479"/>
                    <a:pt x="3717348" y="3331092"/>
                    <a:pt x="3709198" y="3353122"/>
                  </a:cubicBezTo>
                  <a:cubicBezTo>
                    <a:pt x="3702839" y="3371189"/>
                    <a:pt x="3698655" y="3383400"/>
                    <a:pt x="3698655" y="3383400"/>
                  </a:cubicBezTo>
                  <a:lnTo>
                    <a:pt x="3652970" y="3367843"/>
                  </a:lnTo>
                  <a:lnTo>
                    <a:pt x="3664182" y="3336060"/>
                  </a:lnTo>
                  <a:cubicBezTo>
                    <a:pt x="3672683" y="3312825"/>
                    <a:pt x="3682406" y="3290041"/>
                    <a:pt x="3693300" y="3267810"/>
                  </a:cubicBezTo>
                  <a:cubicBezTo>
                    <a:pt x="3703374" y="3245210"/>
                    <a:pt x="3714821" y="3223263"/>
                    <a:pt x="3727606" y="3202069"/>
                  </a:cubicBezTo>
                  <a:lnTo>
                    <a:pt x="3744340" y="3172628"/>
                  </a:lnTo>
                  <a:lnTo>
                    <a:pt x="3785340" y="3198054"/>
                  </a:lnTo>
                  <a:cubicBezTo>
                    <a:pt x="3785340" y="3198054"/>
                    <a:pt x="3778981" y="3209429"/>
                    <a:pt x="3769610" y="3226157"/>
                  </a:cubicBezTo>
                  <a:close/>
                  <a:moveTo>
                    <a:pt x="4002052" y="2956837"/>
                  </a:moveTo>
                  <a:cubicBezTo>
                    <a:pt x="3994521" y="2962859"/>
                    <a:pt x="3985317" y="2971390"/>
                    <a:pt x="3975109" y="2979587"/>
                  </a:cubicBezTo>
                  <a:cubicBezTo>
                    <a:pt x="3964901" y="2987784"/>
                    <a:pt x="3955530" y="2996315"/>
                    <a:pt x="3948334" y="3002504"/>
                  </a:cubicBezTo>
                  <a:lnTo>
                    <a:pt x="3939464" y="3010032"/>
                  </a:lnTo>
                  <a:lnTo>
                    <a:pt x="3936285" y="3013210"/>
                  </a:lnTo>
                  <a:cubicBezTo>
                    <a:pt x="3936285" y="3013210"/>
                    <a:pt x="3869347" y="3080122"/>
                    <a:pt x="3870686" y="3082297"/>
                  </a:cubicBezTo>
                  <a:lnTo>
                    <a:pt x="3834205" y="3050848"/>
                  </a:lnTo>
                  <a:cubicBezTo>
                    <a:pt x="3832196" y="3049175"/>
                    <a:pt x="3903318" y="2978081"/>
                    <a:pt x="3903318" y="2978081"/>
                  </a:cubicBezTo>
                  <a:lnTo>
                    <a:pt x="3906497" y="2974736"/>
                  </a:lnTo>
                  <a:lnTo>
                    <a:pt x="3915869" y="2966706"/>
                  </a:lnTo>
                  <a:lnTo>
                    <a:pt x="3944150" y="2942618"/>
                  </a:lnTo>
                  <a:cubicBezTo>
                    <a:pt x="3954358" y="2933919"/>
                    <a:pt x="3964566" y="2925054"/>
                    <a:pt x="3972431" y="2918697"/>
                  </a:cubicBezTo>
                  <a:lnTo>
                    <a:pt x="3986154" y="2908995"/>
                  </a:lnTo>
                  <a:lnTo>
                    <a:pt x="4015104" y="2947469"/>
                  </a:lnTo>
                  <a:close/>
                  <a:moveTo>
                    <a:pt x="4289550" y="2806285"/>
                  </a:moveTo>
                  <a:cubicBezTo>
                    <a:pt x="4271142" y="2811638"/>
                    <a:pt x="4247379" y="2821507"/>
                    <a:pt x="4222612" y="2830206"/>
                  </a:cubicBezTo>
                  <a:lnTo>
                    <a:pt x="4204706" y="2836897"/>
                  </a:lnTo>
                  <a:lnTo>
                    <a:pt x="4187972" y="2844759"/>
                  </a:lnTo>
                  <a:lnTo>
                    <a:pt x="4158352" y="2858978"/>
                  </a:lnTo>
                  <a:lnTo>
                    <a:pt x="4137434" y="2868848"/>
                  </a:lnTo>
                  <a:cubicBezTo>
                    <a:pt x="4134706" y="2870035"/>
                    <a:pt x="4132078" y="2871424"/>
                    <a:pt x="4129568" y="2873030"/>
                  </a:cubicBezTo>
                  <a:lnTo>
                    <a:pt x="4106809" y="2830541"/>
                  </a:lnTo>
                  <a:cubicBezTo>
                    <a:pt x="4109370" y="2828801"/>
                    <a:pt x="4112131" y="2827345"/>
                    <a:pt x="4115009" y="2826191"/>
                  </a:cubicBezTo>
                  <a:lnTo>
                    <a:pt x="4137099" y="2815653"/>
                  </a:lnTo>
                  <a:lnTo>
                    <a:pt x="4168392" y="2800765"/>
                  </a:lnTo>
                  <a:lnTo>
                    <a:pt x="4185964" y="2792401"/>
                  </a:lnTo>
                  <a:cubicBezTo>
                    <a:pt x="4192155" y="2789892"/>
                    <a:pt x="4198515" y="2787717"/>
                    <a:pt x="4204874" y="2785375"/>
                  </a:cubicBezTo>
                  <a:cubicBezTo>
                    <a:pt x="4230142" y="2776175"/>
                    <a:pt x="4255077" y="2765971"/>
                    <a:pt x="4274656" y="2760283"/>
                  </a:cubicBezTo>
                  <a:lnTo>
                    <a:pt x="4308125" y="2751417"/>
                  </a:lnTo>
                  <a:lnTo>
                    <a:pt x="4320844" y="2797921"/>
                  </a:lnTo>
                  <a:close/>
                  <a:moveTo>
                    <a:pt x="4557302" y="2764298"/>
                  </a:moveTo>
                  <a:lnTo>
                    <a:pt x="4555461" y="2716121"/>
                  </a:lnTo>
                  <a:lnTo>
                    <a:pt x="4557302" y="2764298"/>
                  </a:lnTo>
                  <a:lnTo>
                    <a:pt x="4542073" y="2764298"/>
                  </a:lnTo>
                  <a:cubicBezTo>
                    <a:pt x="4532702" y="2764298"/>
                    <a:pt x="4520653" y="2764298"/>
                    <a:pt x="4508604" y="2766473"/>
                  </a:cubicBezTo>
                  <a:lnTo>
                    <a:pt x="4461079" y="2770487"/>
                  </a:lnTo>
                  <a:lnTo>
                    <a:pt x="4455891" y="2722478"/>
                  </a:lnTo>
                  <a:lnTo>
                    <a:pt x="4506094" y="2718296"/>
                  </a:lnTo>
                  <a:cubicBezTo>
                    <a:pt x="4518645" y="2716958"/>
                    <a:pt x="4531029" y="2716456"/>
                    <a:pt x="4539563" y="2716121"/>
                  </a:cubicBezTo>
                  <a:lnTo>
                    <a:pt x="4554959" y="2716121"/>
                  </a:lnTo>
                  <a:lnTo>
                    <a:pt x="4660219" y="2712107"/>
                  </a:lnTo>
                  <a:lnTo>
                    <a:pt x="4662059" y="2760283"/>
                  </a:lnTo>
                  <a:close/>
                  <a:moveTo>
                    <a:pt x="4802796" y="2754763"/>
                  </a:moveTo>
                  <a:lnTo>
                    <a:pt x="4800956" y="2706586"/>
                  </a:lnTo>
                  <a:lnTo>
                    <a:pt x="5011475" y="2698557"/>
                  </a:lnTo>
                  <a:lnTo>
                    <a:pt x="5013317" y="2746733"/>
                  </a:lnTo>
                  <a:close/>
                  <a:moveTo>
                    <a:pt x="5258811" y="2737199"/>
                  </a:moveTo>
                  <a:lnTo>
                    <a:pt x="5160914" y="2741046"/>
                  </a:lnTo>
                  <a:lnTo>
                    <a:pt x="5159074" y="2692869"/>
                  </a:lnTo>
                  <a:lnTo>
                    <a:pt x="5256971" y="2689022"/>
                  </a:lnTo>
                  <a:lnTo>
                    <a:pt x="5362230" y="2685007"/>
                  </a:lnTo>
                  <a:lnTo>
                    <a:pt x="5364071" y="2733184"/>
                  </a:lnTo>
                  <a:close/>
                  <a:moveTo>
                    <a:pt x="5683030" y="2675807"/>
                  </a:moveTo>
                  <a:cubicBezTo>
                    <a:pt x="5678177" y="2677480"/>
                    <a:pt x="5673157" y="2679654"/>
                    <a:pt x="5667802" y="2681662"/>
                  </a:cubicBezTo>
                  <a:lnTo>
                    <a:pt x="5650231" y="2686680"/>
                  </a:lnTo>
                  <a:lnTo>
                    <a:pt x="5612076" y="2697721"/>
                  </a:lnTo>
                  <a:cubicBezTo>
                    <a:pt x="5599023" y="2701066"/>
                    <a:pt x="5586305" y="2705917"/>
                    <a:pt x="5573754" y="2708092"/>
                  </a:cubicBezTo>
                  <a:lnTo>
                    <a:pt x="5540285" y="2714449"/>
                  </a:lnTo>
                  <a:lnTo>
                    <a:pt x="5506816" y="2720638"/>
                  </a:lnTo>
                  <a:lnTo>
                    <a:pt x="5499453" y="2672963"/>
                  </a:lnTo>
                  <a:lnTo>
                    <a:pt x="5530914" y="2667108"/>
                  </a:lnTo>
                  <a:lnTo>
                    <a:pt x="5563211" y="2661086"/>
                  </a:lnTo>
                  <a:cubicBezTo>
                    <a:pt x="5575093" y="2658912"/>
                    <a:pt x="5587142" y="2654395"/>
                    <a:pt x="5599525" y="2651217"/>
                  </a:cubicBezTo>
                  <a:lnTo>
                    <a:pt x="5635672" y="2640678"/>
                  </a:lnTo>
                  <a:lnTo>
                    <a:pt x="5652406" y="2635994"/>
                  </a:lnTo>
                  <a:cubicBezTo>
                    <a:pt x="5657594" y="2634154"/>
                    <a:pt x="5662280" y="2632147"/>
                    <a:pt x="5666798" y="2630307"/>
                  </a:cubicBezTo>
                  <a:lnTo>
                    <a:pt x="5696585" y="2618597"/>
                  </a:lnTo>
                  <a:lnTo>
                    <a:pt x="5714491" y="2663261"/>
                  </a:lnTo>
                  <a:close/>
                  <a:moveTo>
                    <a:pt x="6003496" y="2482264"/>
                  </a:moveTo>
                  <a:cubicBezTo>
                    <a:pt x="5995965" y="2489123"/>
                    <a:pt x="5986761" y="2498992"/>
                    <a:pt x="5976051" y="2507189"/>
                  </a:cubicBezTo>
                  <a:lnTo>
                    <a:pt x="5933378" y="2540645"/>
                  </a:lnTo>
                  <a:lnTo>
                    <a:pt x="5920995" y="2550180"/>
                  </a:lnTo>
                  <a:cubicBezTo>
                    <a:pt x="5917146" y="2553023"/>
                    <a:pt x="5912962" y="2556536"/>
                    <a:pt x="5908109" y="2560049"/>
                  </a:cubicBezTo>
                  <a:lnTo>
                    <a:pt x="5892546" y="2569919"/>
                  </a:lnTo>
                  <a:lnTo>
                    <a:pt x="5850041" y="2596851"/>
                  </a:lnTo>
                  <a:lnTo>
                    <a:pt x="5825273" y="2555366"/>
                  </a:lnTo>
                  <a:lnTo>
                    <a:pt x="5865604" y="2529939"/>
                  </a:lnTo>
                  <a:lnTo>
                    <a:pt x="5880497" y="2520571"/>
                  </a:lnTo>
                  <a:cubicBezTo>
                    <a:pt x="5885016" y="2517226"/>
                    <a:pt x="5889032" y="2513880"/>
                    <a:pt x="5892546" y="2511203"/>
                  </a:cubicBezTo>
                  <a:lnTo>
                    <a:pt x="5904428" y="2502170"/>
                  </a:lnTo>
                  <a:lnTo>
                    <a:pt x="5944925" y="2470722"/>
                  </a:lnTo>
                  <a:cubicBezTo>
                    <a:pt x="5954966" y="2462692"/>
                    <a:pt x="5963835" y="2453994"/>
                    <a:pt x="5971031" y="2446968"/>
                  </a:cubicBezTo>
                  <a:lnTo>
                    <a:pt x="5982745" y="2436095"/>
                  </a:lnTo>
                  <a:lnTo>
                    <a:pt x="6016214" y="2471056"/>
                  </a:lnTo>
                  <a:close/>
                  <a:moveTo>
                    <a:pt x="6211338" y="2211773"/>
                  </a:moveTo>
                  <a:cubicBezTo>
                    <a:pt x="6200259" y="2233904"/>
                    <a:pt x="6187960" y="2255399"/>
                    <a:pt x="6174522" y="2276176"/>
                  </a:cubicBezTo>
                  <a:cubicBezTo>
                    <a:pt x="6167326" y="2287718"/>
                    <a:pt x="6160967" y="2299595"/>
                    <a:pt x="6153604" y="2309632"/>
                  </a:cubicBezTo>
                  <a:cubicBezTo>
                    <a:pt x="6146241" y="2319668"/>
                    <a:pt x="6139212" y="2329203"/>
                    <a:pt x="6133188" y="2337400"/>
                  </a:cubicBezTo>
                  <a:lnTo>
                    <a:pt x="6113107" y="2364499"/>
                  </a:lnTo>
                  <a:lnTo>
                    <a:pt x="6075789" y="2336229"/>
                  </a:lnTo>
                  <a:lnTo>
                    <a:pt x="6094866" y="2310301"/>
                  </a:lnTo>
                  <a:lnTo>
                    <a:pt x="6114278" y="2283870"/>
                  </a:lnTo>
                  <a:cubicBezTo>
                    <a:pt x="6121306" y="2274168"/>
                    <a:pt x="6127331" y="2262793"/>
                    <a:pt x="6134192" y="2251920"/>
                  </a:cubicBezTo>
                  <a:cubicBezTo>
                    <a:pt x="6146876" y="2232148"/>
                    <a:pt x="6158507" y="2211706"/>
                    <a:pt x="6169000" y="2190696"/>
                  </a:cubicBezTo>
                  <a:lnTo>
                    <a:pt x="6182889" y="2161756"/>
                  </a:lnTo>
                  <a:lnTo>
                    <a:pt x="6226566" y="2182332"/>
                  </a:lnTo>
                  <a:close/>
                  <a:moveTo>
                    <a:pt x="6313753" y="1851787"/>
                  </a:moveTo>
                  <a:cubicBezTo>
                    <a:pt x="6312749" y="1861824"/>
                    <a:pt x="6312916" y="1875541"/>
                    <a:pt x="6310741" y="1888756"/>
                  </a:cubicBezTo>
                  <a:lnTo>
                    <a:pt x="6302039" y="1942118"/>
                  </a:lnTo>
                  <a:lnTo>
                    <a:pt x="6254513" y="1933587"/>
                  </a:lnTo>
                  <a:lnTo>
                    <a:pt x="6302039" y="1942118"/>
                  </a:lnTo>
                  <a:lnTo>
                    <a:pt x="6299529" y="1957508"/>
                  </a:lnTo>
                  <a:cubicBezTo>
                    <a:pt x="6299529" y="1962191"/>
                    <a:pt x="6297855" y="1967712"/>
                    <a:pt x="6297018" y="1974236"/>
                  </a:cubicBezTo>
                  <a:cubicBezTo>
                    <a:pt x="6296182" y="1980759"/>
                    <a:pt x="6293839" y="1986112"/>
                    <a:pt x="6292333" y="1992135"/>
                  </a:cubicBezTo>
                  <a:cubicBezTo>
                    <a:pt x="6285974" y="2016390"/>
                    <a:pt x="6279447" y="2040813"/>
                    <a:pt x="6279447" y="2040813"/>
                  </a:cubicBezTo>
                  <a:lnTo>
                    <a:pt x="6233093" y="2027430"/>
                  </a:lnTo>
                  <a:cubicBezTo>
                    <a:pt x="6233093" y="2027430"/>
                    <a:pt x="6239284" y="2004346"/>
                    <a:pt x="6245309" y="1981261"/>
                  </a:cubicBezTo>
                  <a:cubicBezTo>
                    <a:pt x="6246815" y="1975407"/>
                    <a:pt x="6248321" y="1969719"/>
                    <a:pt x="6249827" y="1964533"/>
                  </a:cubicBezTo>
                  <a:lnTo>
                    <a:pt x="6252170" y="1949311"/>
                  </a:lnTo>
                  <a:lnTo>
                    <a:pt x="6254513" y="1934590"/>
                  </a:lnTo>
                  <a:lnTo>
                    <a:pt x="6262880" y="1884406"/>
                  </a:lnTo>
                  <a:cubicBezTo>
                    <a:pt x="6264888" y="1871693"/>
                    <a:pt x="6264721" y="1858813"/>
                    <a:pt x="6265725" y="1849278"/>
                  </a:cubicBezTo>
                  <a:cubicBezTo>
                    <a:pt x="6266729" y="1839743"/>
                    <a:pt x="6266729" y="1832550"/>
                    <a:pt x="6266729" y="1832550"/>
                  </a:cubicBezTo>
                  <a:lnTo>
                    <a:pt x="6314757" y="1835728"/>
                  </a:lnTo>
                  <a:cubicBezTo>
                    <a:pt x="6314757" y="1835728"/>
                    <a:pt x="6314757" y="1843256"/>
                    <a:pt x="6314087" y="1852790"/>
                  </a:cubicBezTo>
                  <a:close/>
                  <a:moveTo>
                    <a:pt x="6319108" y="1693540"/>
                  </a:moveTo>
                  <a:lnTo>
                    <a:pt x="6270913" y="1693540"/>
                  </a:lnTo>
                  <a:lnTo>
                    <a:pt x="6274092" y="1482935"/>
                  </a:lnTo>
                  <a:lnTo>
                    <a:pt x="6322288" y="1482935"/>
                  </a:lnTo>
                  <a:close/>
                  <a:moveTo>
                    <a:pt x="6330487" y="1241048"/>
                  </a:moveTo>
                  <a:cubicBezTo>
                    <a:pt x="6330404" y="1242385"/>
                    <a:pt x="6330404" y="1243727"/>
                    <a:pt x="6330487" y="1245063"/>
                  </a:cubicBezTo>
                  <a:cubicBezTo>
                    <a:pt x="6330487" y="1247740"/>
                    <a:pt x="6330487" y="1251420"/>
                    <a:pt x="6330487" y="1255936"/>
                  </a:cubicBezTo>
                  <a:cubicBezTo>
                    <a:pt x="6330487" y="1264802"/>
                    <a:pt x="6329149" y="1276679"/>
                    <a:pt x="6328479" y="1289392"/>
                  </a:cubicBezTo>
                  <a:cubicBezTo>
                    <a:pt x="6327810" y="1302106"/>
                    <a:pt x="6326973" y="1313146"/>
                    <a:pt x="6326471" y="1322848"/>
                  </a:cubicBezTo>
                  <a:cubicBezTo>
                    <a:pt x="6325969" y="1332550"/>
                    <a:pt x="6326471" y="1338071"/>
                    <a:pt x="6326471" y="1338071"/>
                  </a:cubicBezTo>
                  <a:lnTo>
                    <a:pt x="6278276" y="1338071"/>
                  </a:lnTo>
                  <a:cubicBezTo>
                    <a:pt x="6278276" y="1338071"/>
                    <a:pt x="6278276" y="1332049"/>
                    <a:pt x="6278276" y="1322514"/>
                  </a:cubicBezTo>
                  <a:cubicBezTo>
                    <a:pt x="6278276" y="1312979"/>
                    <a:pt x="6279614" y="1300600"/>
                    <a:pt x="6280284" y="1288054"/>
                  </a:cubicBezTo>
                  <a:cubicBezTo>
                    <a:pt x="6280954" y="1275508"/>
                    <a:pt x="6281790" y="1262962"/>
                    <a:pt x="6282460" y="1253594"/>
                  </a:cubicBezTo>
                  <a:cubicBezTo>
                    <a:pt x="6282460" y="1248911"/>
                    <a:pt x="6282460" y="1245063"/>
                    <a:pt x="6282460" y="1242219"/>
                  </a:cubicBezTo>
                  <a:cubicBezTo>
                    <a:pt x="6282359" y="1240828"/>
                    <a:pt x="6282359" y="1239429"/>
                    <a:pt x="6282460" y="1238037"/>
                  </a:cubicBezTo>
                  <a:cubicBezTo>
                    <a:pt x="6282460" y="1238037"/>
                    <a:pt x="6298022" y="1131146"/>
                    <a:pt x="6300868" y="1131647"/>
                  </a:cubicBezTo>
                  <a:lnTo>
                    <a:pt x="6347891" y="1142186"/>
                  </a:lnTo>
                  <a:cubicBezTo>
                    <a:pt x="6345214" y="1139342"/>
                    <a:pt x="6330487" y="1241048"/>
                    <a:pt x="6330487" y="1241048"/>
                  </a:cubicBezTo>
                  <a:close/>
                  <a:moveTo>
                    <a:pt x="6465702" y="855301"/>
                  </a:moveTo>
                  <a:cubicBezTo>
                    <a:pt x="6454825" y="871026"/>
                    <a:pt x="6443445" y="894278"/>
                    <a:pt x="6430560" y="916358"/>
                  </a:cubicBezTo>
                  <a:lnTo>
                    <a:pt x="6421189" y="933086"/>
                  </a:lnTo>
                  <a:lnTo>
                    <a:pt x="6413658" y="949814"/>
                  </a:lnTo>
                  <a:cubicBezTo>
                    <a:pt x="6408805" y="960855"/>
                    <a:pt x="6404119" y="971059"/>
                    <a:pt x="6400270" y="979757"/>
                  </a:cubicBezTo>
                  <a:lnTo>
                    <a:pt x="6390732" y="1001002"/>
                  </a:lnTo>
                  <a:cubicBezTo>
                    <a:pt x="6389460" y="1003667"/>
                    <a:pt x="6388339" y="1006403"/>
                    <a:pt x="6387385" y="1009199"/>
                  </a:cubicBezTo>
                  <a:lnTo>
                    <a:pt x="6342536" y="992471"/>
                  </a:lnTo>
                  <a:cubicBezTo>
                    <a:pt x="6343507" y="989496"/>
                    <a:pt x="6344695" y="986591"/>
                    <a:pt x="6346050" y="983772"/>
                  </a:cubicBezTo>
                  <a:lnTo>
                    <a:pt x="6355924" y="961524"/>
                  </a:lnTo>
                  <a:lnTo>
                    <a:pt x="6370148" y="929908"/>
                  </a:lnTo>
                  <a:cubicBezTo>
                    <a:pt x="6372658" y="924221"/>
                    <a:pt x="6375336" y="918199"/>
                    <a:pt x="6378181" y="912176"/>
                  </a:cubicBezTo>
                  <a:lnTo>
                    <a:pt x="6387887" y="895448"/>
                  </a:lnTo>
                  <a:cubicBezTo>
                    <a:pt x="6401441" y="872029"/>
                    <a:pt x="6413490" y="847774"/>
                    <a:pt x="6424870" y="831046"/>
                  </a:cubicBezTo>
                  <a:lnTo>
                    <a:pt x="6443947" y="801437"/>
                  </a:lnTo>
                  <a:lnTo>
                    <a:pt x="6483775" y="828537"/>
                  </a:lnTo>
                  <a:close/>
                  <a:moveTo>
                    <a:pt x="6682246" y="618433"/>
                  </a:moveTo>
                  <a:cubicBezTo>
                    <a:pt x="6672590" y="625073"/>
                    <a:pt x="6663420" y="632396"/>
                    <a:pt x="6654802" y="640347"/>
                  </a:cubicBezTo>
                  <a:lnTo>
                    <a:pt x="6642585" y="650886"/>
                  </a:lnTo>
                  <a:lnTo>
                    <a:pt x="6631374" y="660755"/>
                  </a:lnTo>
                  <a:cubicBezTo>
                    <a:pt x="6624679" y="666610"/>
                    <a:pt x="6614639" y="674137"/>
                    <a:pt x="6606774" y="682501"/>
                  </a:cubicBezTo>
                  <a:lnTo>
                    <a:pt x="6573305" y="715957"/>
                  </a:lnTo>
                  <a:lnTo>
                    <a:pt x="6538162" y="682501"/>
                  </a:lnTo>
                  <a:lnTo>
                    <a:pt x="6573137" y="646369"/>
                  </a:lnTo>
                  <a:cubicBezTo>
                    <a:pt x="6582174" y="637670"/>
                    <a:pt x="6592047" y="629641"/>
                    <a:pt x="6599076" y="623452"/>
                  </a:cubicBezTo>
                  <a:lnTo>
                    <a:pt x="6610790" y="613248"/>
                  </a:lnTo>
                  <a:lnTo>
                    <a:pt x="6623675" y="602207"/>
                  </a:lnTo>
                  <a:cubicBezTo>
                    <a:pt x="6632729" y="593816"/>
                    <a:pt x="6642351" y="586048"/>
                    <a:pt x="6652459" y="578955"/>
                  </a:cubicBezTo>
                  <a:lnTo>
                    <a:pt x="6696303" y="547172"/>
                  </a:lnTo>
                  <a:lnTo>
                    <a:pt x="6723748" y="588657"/>
                  </a:lnTo>
                  <a:close/>
                  <a:moveTo>
                    <a:pt x="7026809" y="454834"/>
                  </a:moveTo>
                  <a:lnTo>
                    <a:pt x="7004552" y="461023"/>
                  </a:lnTo>
                  <a:lnTo>
                    <a:pt x="6972757" y="469889"/>
                  </a:lnTo>
                  <a:lnTo>
                    <a:pt x="6954851" y="474740"/>
                  </a:lnTo>
                  <a:cubicBezTo>
                    <a:pt x="6948827" y="476580"/>
                    <a:pt x="6942970" y="479256"/>
                    <a:pt x="6936945" y="481264"/>
                  </a:cubicBezTo>
                  <a:cubicBezTo>
                    <a:pt x="6913015" y="490631"/>
                    <a:pt x="6888750" y="498995"/>
                    <a:pt x="6871179" y="506690"/>
                  </a:cubicBezTo>
                  <a:lnTo>
                    <a:pt x="6842395" y="520575"/>
                  </a:lnTo>
                  <a:lnTo>
                    <a:pt x="6821477" y="477082"/>
                  </a:lnTo>
                  <a:lnTo>
                    <a:pt x="6851934" y="462528"/>
                  </a:lnTo>
                  <a:cubicBezTo>
                    <a:pt x="6870342" y="454332"/>
                    <a:pt x="6895946" y="445801"/>
                    <a:pt x="6921214" y="435764"/>
                  </a:cubicBezTo>
                  <a:cubicBezTo>
                    <a:pt x="6927574" y="433589"/>
                    <a:pt x="6933765" y="430745"/>
                    <a:pt x="6940124" y="428905"/>
                  </a:cubicBezTo>
                  <a:lnTo>
                    <a:pt x="6958867" y="423720"/>
                  </a:lnTo>
                  <a:lnTo>
                    <a:pt x="6992336" y="414519"/>
                  </a:lnTo>
                  <a:lnTo>
                    <a:pt x="7015932" y="407995"/>
                  </a:lnTo>
                  <a:cubicBezTo>
                    <a:pt x="7018861" y="406983"/>
                    <a:pt x="7021889" y="406256"/>
                    <a:pt x="7024968" y="405821"/>
                  </a:cubicBezTo>
                  <a:lnTo>
                    <a:pt x="7035678" y="452826"/>
                  </a:lnTo>
                  <a:cubicBezTo>
                    <a:pt x="7032666" y="453218"/>
                    <a:pt x="7029704" y="453890"/>
                    <a:pt x="7026809" y="454834"/>
                  </a:cubicBezTo>
                  <a:close/>
                  <a:moveTo>
                    <a:pt x="7276320" y="416694"/>
                  </a:moveTo>
                  <a:lnTo>
                    <a:pt x="7179093" y="429742"/>
                  </a:lnTo>
                  <a:lnTo>
                    <a:pt x="7172734" y="382067"/>
                  </a:lnTo>
                  <a:lnTo>
                    <a:pt x="7269794" y="369019"/>
                  </a:lnTo>
                  <a:lnTo>
                    <a:pt x="7374217" y="354968"/>
                  </a:lnTo>
                  <a:lnTo>
                    <a:pt x="7380744" y="402642"/>
                  </a:lnTo>
                  <a:close/>
                  <a:moveTo>
                    <a:pt x="7519807" y="383238"/>
                  </a:moveTo>
                  <a:lnTo>
                    <a:pt x="7513448" y="335396"/>
                  </a:lnTo>
                  <a:lnTo>
                    <a:pt x="7722127" y="307293"/>
                  </a:lnTo>
                  <a:lnTo>
                    <a:pt x="7728653" y="355135"/>
                  </a:lnTo>
                  <a:close/>
                  <a:moveTo>
                    <a:pt x="7971638" y="322348"/>
                  </a:moveTo>
                  <a:lnTo>
                    <a:pt x="7874411" y="335396"/>
                  </a:lnTo>
                  <a:lnTo>
                    <a:pt x="7868554" y="287554"/>
                  </a:lnTo>
                  <a:lnTo>
                    <a:pt x="7965614" y="274506"/>
                  </a:lnTo>
                  <a:lnTo>
                    <a:pt x="8070037" y="260622"/>
                  </a:lnTo>
                  <a:lnTo>
                    <a:pt x="8076563" y="308297"/>
                  </a:lnTo>
                  <a:close/>
                </a:path>
              </a:pathLst>
            </a:custGeom>
            <a:solidFill>
              <a:schemeClr val="bg2">
                <a:lumMod val="7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xmlns="" id="{65453D2C-EB67-5040-9B6C-76989B17C3F0}"/>
                </a:ext>
              </a:extLst>
            </p:cNvPr>
            <p:cNvSpPr/>
            <p:nvPr/>
          </p:nvSpPr>
          <p:spPr>
            <a:xfrm>
              <a:off x="4554382" y="1088019"/>
              <a:ext cx="7638621" cy="5769980"/>
            </a:xfrm>
            <a:custGeom>
              <a:avLst/>
              <a:gdLst>
                <a:gd name="connsiteX0" fmla="*/ 7457890 w 7638621"/>
                <a:gd name="connsiteY0" fmla="*/ 24423 h 5769980"/>
                <a:gd name="connsiteX1" fmla="*/ 6762070 w 7638621"/>
                <a:gd name="connsiteY1" fmla="*/ 117932 h 5769980"/>
                <a:gd name="connsiteX2" fmla="*/ 6653295 w 7638621"/>
                <a:gd name="connsiteY2" fmla="*/ 132486 h 5769980"/>
                <a:gd name="connsiteX3" fmla="*/ 6600582 w 7638621"/>
                <a:gd name="connsiteY3" fmla="*/ 139511 h 5769980"/>
                <a:gd name="connsiteX4" fmla="*/ 6558746 w 7638621"/>
                <a:gd name="connsiteY4" fmla="*/ 147373 h 5769980"/>
                <a:gd name="connsiteX5" fmla="*/ 6536824 w 7638621"/>
                <a:gd name="connsiteY5" fmla="*/ 151388 h 5769980"/>
                <a:gd name="connsiteX6" fmla="*/ 6514734 w 7638621"/>
                <a:gd name="connsiteY6" fmla="*/ 157745 h 5769980"/>
                <a:gd name="connsiteX7" fmla="*/ 6492310 w 7638621"/>
                <a:gd name="connsiteY7" fmla="*/ 163934 h 5769980"/>
                <a:gd name="connsiteX8" fmla="*/ 6480931 w 7638621"/>
                <a:gd name="connsiteY8" fmla="*/ 166945 h 5769980"/>
                <a:gd name="connsiteX9" fmla="*/ 6470053 w 7638621"/>
                <a:gd name="connsiteY9" fmla="*/ 171294 h 5769980"/>
                <a:gd name="connsiteX10" fmla="*/ 6316598 w 7638621"/>
                <a:gd name="connsiteY10" fmla="*/ 247741 h 5769980"/>
                <a:gd name="connsiteX11" fmla="*/ 6270912 w 7638621"/>
                <a:gd name="connsiteY11" fmla="*/ 281197 h 5769980"/>
                <a:gd name="connsiteX12" fmla="*/ 6254178 w 7638621"/>
                <a:gd name="connsiteY12" fmla="*/ 295416 h 5769980"/>
                <a:gd name="connsiteX13" fmla="*/ 6237443 w 7638621"/>
                <a:gd name="connsiteY13" fmla="*/ 309468 h 5769980"/>
                <a:gd name="connsiteX14" fmla="*/ 6228909 w 7638621"/>
                <a:gd name="connsiteY14" fmla="*/ 316828 h 5769980"/>
                <a:gd name="connsiteX15" fmla="*/ 6219705 w 7638621"/>
                <a:gd name="connsiteY15" fmla="*/ 326530 h 5769980"/>
                <a:gd name="connsiteX16" fmla="*/ 6198452 w 7638621"/>
                <a:gd name="connsiteY16" fmla="*/ 350117 h 5769980"/>
                <a:gd name="connsiteX17" fmla="*/ 6099384 w 7638621"/>
                <a:gd name="connsiteY17" fmla="*/ 490464 h 5769980"/>
                <a:gd name="connsiteX18" fmla="*/ 6079303 w 7638621"/>
                <a:gd name="connsiteY18" fmla="*/ 532619 h 5769980"/>
                <a:gd name="connsiteX19" fmla="*/ 6069764 w 7638621"/>
                <a:gd name="connsiteY19" fmla="*/ 553361 h 5769980"/>
                <a:gd name="connsiteX20" fmla="*/ 6062401 w 7638621"/>
                <a:gd name="connsiteY20" fmla="*/ 574439 h 5769980"/>
                <a:gd name="connsiteX21" fmla="*/ 6048679 w 7638621"/>
                <a:gd name="connsiteY21" fmla="*/ 614419 h 5769980"/>
                <a:gd name="connsiteX22" fmla="*/ 6039809 w 7638621"/>
                <a:gd name="connsiteY22" fmla="*/ 651220 h 5769980"/>
                <a:gd name="connsiteX23" fmla="*/ 6029434 w 7638621"/>
                <a:gd name="connsiteY23" fmla="*/ 706924 h 5769980"/>
                <a:gd name="connsiteX24" fmla="*/ 6025920 w 7638621"/>
                <a:gd name="connsiteY24" fmla="*/ 728169 h 5769980"/>
                <a:gd name="connsiteX25" fmla="*/ 6025920 w 7638621"/>
                <a:gd name="connsiteY25" fmla="*/ 733689 h 5769980"/>
                <a:gd name="connsiteX26" fmla="*/ 6025920 w 7638621"/>
                <a:gd name="connsiteY26" fmla="*/ 750417 h 5769980"/>
                <a:gd name="connsiteX27" fmla="*/ 6024414 w 7638621"/>
                <a:gd name="connsiteY27" fmla="*/ 775007 h 5769980"/>
                <a:gd name="connsiteX28" fmla="*/ 6023242 w 7638621"/>
                <a:gd name="connsiteY28" fmla="*/ 790229 h 5769980"/>
                <a:gd name="connsiteX29" fmla="*/ 6023242 w 7638621"/>
                <a:gd name="connsiteY29" fmla="*/ 812980 h 5769980"/>
                <a:gd name="connsiteX30" fmla="*/ 6019728 w 7638621"/>
                <a:gd name="connsiteY30" fmla="*/ 1054197 h 5769980"/>
                <a:gd name="connsiteX31" fmla="*/ 6017887 w 7638621"/>
                <a:gd name="connsiteY31" fmla="*/ 1183002 h 5769980"/>
                <a:gd name="connsiteX32" fmla="*/ 6016883 w 7638621"/>
                <a:gd name="connsiteY32" fmla="*/ 1242387 h 5769980"/>
                <a:gd name="connsiteX33" fmla="*/ 6016883 w 7638621"/>
                <a:gd name="connsiteY33" fmla="*/ 1257107 h 5769980"/>
                <a:gd name="connsiteX34" fmla="*/ 6016047 w 7638621"/>
                <a:gd name="connsiteY34" fmla="*/ 1273835 h 5769980"/>
                <a:gd name="connsiteX35" fmla="*/ 6014039 w 7638621"/>
                <a:gd name="connsiteY35" fmla="*/ 1307291 h 5769980"/>
                <a:gd name="connsiteX36" fmla="*/ 6010189 w 7638621"/>
                <a:gd name="connsiteY36" fmla="*/ 1364668 h 5769980"/>
                <a:gd name="connsiteX37" fmla="*/ 6003830 w 7638621"/>
                <a:gd name="connsiteY37" fmla="*/ 1408663 h 5769980"/>
                <a:gd name="connsiteX38" fmla="*/ 5997639 w 7638621"/>
                <a:gd name="connsiteY38" fmla="*/ 1446970 h 5769980"/>
                <a:gd name="connsiteX39" fmla="*/ 5991112 w 7638621"/>
                <a:gd name="connsiteY39" fmla="*/ 1485277 h 5769980"/>
                <a:gd name="connsiteX40" fmla="*/ 5965341 w 7638621"/>
                <a:gd name="connsiteY40" fmla="*/ 1584306 h 5769980"/>
                <a:gd name="connsiteX41" fmla="*/ 5955300 w 7638621"/>
                <a:gd name="connsiteY41" fmla="*/ 1615755 h 5769980"/>
                <a:gd name="connsiteX42" fmla="*/ 5943084 w 7638621"/>
                <a:gd name="connsiteY42" fmla="*/ 1649211 h 5769980"/>
                <a:gd name="connsiteX43" fmla="*/ 5930031 w 7638621"/>
                <a:gd name="connsiteY43" fmla="*/ 1684172 h 5769980"/>
                <a:gd name="connsiteX44" fmla="*/ 5915138 w 7638621"/>
                <a:gd name="connsiteY44" fmla="*/ 1720138 h 5769980"/>
                <a:gd name="connsiteX45" fmla="*/ 5879661 w 7638621"/>
                <a:gd name="connsiteY45" fmla="*/ 1793741 h 5769980"/>
                <a:gd name="connsiteX46" fmla="*/ 5859412 w 7638621"/>
                <a:gd name="connsiteY46" fmla="*/ 1830208 h 5769980"/>
                <a:gd name="connsiteX47" fmla="*/ 5837657 w 7638621"/>
                <a:gd name="connsiteY47" fmla="*/ 1866507 h 5769980"/>
                <a:gd name="connsiteX48" fmla="*/ 5813559 w 7638621"/>
                <a:gd name="connsiteY48" fmla="*/ 1901469 h 5769980"/>
                <a:gd name="connsiteX49" fmla="*/ 5788960 w 7638621"/>
                <a:gd name="connsiteY49" fmla="*/ 1934925 h 5769980"/>
                <a:gd name="connsiteX50" fmla="*/ 5739760 w 7638621"/>
                <a:gd name="connsiteY50" fmla="*/ 1999829 h 5769980"/>
                <a:gd name="connsiteX51" fmla="*/ 5640859 w 7638621"/>
                <a:gd name="connsiteY51" fmla="*/ 2104881 h 5769980"/>
                <a:gd name="connsiteX52" fmla="*/ 5598521 w 7638621"/>
                <a:gd name="connsiteY52" fmla="*/ 2144192 h 5769980"/>
                <a:gd name="connsiteX53" fmla="*/ 5564048 w 7638621"/>
                <a:gd name="connsiteY53" fmla="*/ 2172128 h 5769980"/>
                <a:gd name="connsiteX54" fmla="*/ 5533424 w 7638621"/>
                <a:gd name="connsiteY54" fmla="*/ 2195881 h 5769980"/>
                <a:gd name="connsiteX55" fmla="*/ 5502633 w 7638621"/>
                <a:gd name="connsiteY55" fmla="*/ 2219468 h 5769980"/>
                <a:gd name="connsiteX56" fmla="*/ 5416283 w 7638621"/>
                <a:gd name="connsiteY56" fmla="*/ 2274335 h 5769980"/>
                <a:gd name="connsiteX57" fmla="*/ 5130291 w 7638621"/>
                <a:gd name="connsiteY57" fmla="*/ 2393439 h 5769980"/>
                <a:gd name="connsiteX58" fmla="*/ 5089625 w 7638621"/>
                <a:gd name="connsiteY58" fmla="*/ 2404647 h 5769980"/>
                <a:gd name="connsiteX59" fmla="*/ 5048291 w 7638621"/>
                <a:gd name="connsiteY59" fmla="*/ 2412676 h 5769980"/>
                <a:gd name="connsiteX60" fmla="*/ 4967966 w 7638621"/>
                <a:gd name="connsiteY60" fmla="*/ 2426560 h 5769980"/>
                <a:gd name="connsiteX61" fmla="*/ 4929309 w 7638621"/>
                <a:gd name="connsiteY61" fmla="*/ 2430073 h 5769980"/>
                <a:gd name="connsiteX62" fmla="*/ 4892159 w 7638621"/>
                <a:gd name="connsiteY62" fmla="*/ 2433418 h 5769980"/>
                <a:gd name="connsiteX63" fmla="*/ 4857518 w 7638621"/>
                <a:gd name="connsiteY63" fmla="*/ 2436095 h 5769980"/>
                <a:gd name="connsiteX64" fmla="*/ 4831747 w 7638621"/>
                <a:gd name="connsiteY64" fmla="*/ 2437099 h 5769980"/>
                <a:gd name="connsiteX65" fmla="*/ 4722136 w 7638621"/>
                <a:gd name="connsiteY65" fmla="*/ 2441448 h 5769980"/>
                <a:gd name="connsiteX66" fmla="*/ 4020627 w 7638621"/>
                <a:gd name="connsiteY66" fmla="*/ 2468380 h 5769980"/>
                <a:gd name="connsiteX67" fmla="*/ 3990505 w 7638621"/>
                <a:gd name="connsiteY67" fmla="*/ 2469551 h 5769980"/>
                <a:gd name="connsiteX68" fmla="*/ 3933106 w 7638621"/>
                <a:gd name="connsiteY68" fmla="*/ 2474402 h 5769980"/>
                <a:gd name="connsiteX69" fmla="*/ 3767099 w 7638621"/>
                <a:gd name="connsiteY69" fmla="*/ 2517058 h 5769980"/>
                <a:gd name="connsiteX70" fmla="*/ 3724427 w 7638621"/>
                <a:gd name="connsiteY70" fmla="*/ 2536128 h 5769980"/>
                <a:gd name="connsiteX71" fmla="*/ 3703676 w 7638621"/>
                <a:gd name="connsiteY71" fmla="*/ 2545830 h 5769980"/>
                <a:gd name="connsiteX72" fmla="*/ 3684431 w 7638621"/>
                <a:gd name="connsiteY72" fmla="*/ 2557038 h 5769980"/>
                <a:gd name="connsiteX73" fmla="*/ 3647950 w 7638621"/>
                <a:gd name="connsiteY73" fmla="*/ 2578785 h 5769980"/>
                <a:gd name="connsiteX74" fmla="*/ 3617158 w 7638621"/>
                <a:gd name="connsiteY74" fmla="*/ 2600866 h 5769980"/>
                <a:gd name="connsiteX75" fmla="*/ 3603436 w 7638621"/>
                <a:gd name="connsiteY75" fmla="*/ 2610568 h 5769980"/>
                <a:gd name="connsiteX76" fmla="*/ 3591889 w 7638621"/>
                <a:gd name="connsiteY76" fmla="*/ 2620604 h 5769980"/>
                <a:gd name="connsiteX77" fmla="*/ 3572979 w 7638621"/>
                <a:gd name="connsiteY77" fmla="*/ 2637332 h 5769980"/>
                <a:gd name="connsiteX78" fmla="*/ 3560763 w 7638621"/>
                <a:gd name="connsiteY78" fmla="*/ 2647537 h 5769980"/>
                <a:gd name="connsiteX79" fmla="*/ 3556747 w 7638621"/>
                <a:gd name="connsiteY79" fmla="*/ 2651384 h 5769980"/>
                <a:gd name="connsiteX80" fmla="*/ 3541686 w 7638621"/>
                <a:gd name="connsiteY80" fmla="*/ 2666941 h 5769980"/>
                <a:gd name="connsiteX81" fmla="*/ 3503364 w 7638621"/>
                <a:gd name="connsiteY81" fmla="*/ 2708761 h 5769980"/>
                <a:gd name="connsiteX82" fmla="*/ 3410822 w 7638621"/>
                <a:gd name="connsiteY82" fmla="*/ 2853123 h 5769980"/>
                <a:gd name="connsiteX83" fmla="*/ 3392080 w 7638621"/>
                <a:gd name="connsiteY83" fmla="*/ 2895780 h 5769980"/>
                <a:gd name="connsiteX84" fmla="*/ 3377019 w 7638621"/>
                <a:gd name="connsiteY84" fmla="*/ 2938436 h 5769980"/>
                <a:gd name="connsiteX85" fmla="*/ 3366308 w 7638621"/>
                <a:gd name="connsiteY85" fmla="*/ 2979252 h 5769980"/>
                <a:gd name="connsiteX86" fmla="*/ 3358109 w 7638621"/>
                <a:gd name="connsiteY86" fmla="*/ 3016388 h 5769980"/>
                <a:gd name="connsiteX87" fmla="*/ 3353256 w 7638621"/>
                <a:gd name="connsiteY87" fmla="*/ 3048004 h 5769980"/>
                <a:gd name="connsiteX88" fmla="*/ 3350913 w 7638621"/>
                <a:gd name="connsiteY88" fmla="*/ 3061220 h 5769980"/>
                <a:gd name="connsiteX89" fmla="*/ 3349909 w 7638621"/>
                <a:gd name="connsiteY89" fmla="*/ 3068580 h 5769980"/>
                <a:gd name="connsiteX90" fmla="*/ 3349909 w 7638621"/>
                <a:gd name="connsiteY90" fmla="*/ 3076107 h 5769980"/>
                <a:gd name="connsiteX91" fmla="*/ 3346562 w 7638621"/>
                <a:gd name="connsiteY91" fmla="*/ 3106050 h 5769980"/>
                <a:gd name="connsiteX92" fmla="*/ 3307738 w 7638621"/>
                <a:gd name="connsiteY92" fmla="*/ 3455498 h 5769980"/>
                <a:gd name="connsiteX93" fmla="*/ 3233269 w 7638621"/>
                <a:gd name="connsiteY93" fmla="*/ 3755765 h 5769980"/>
                <a:gd name="connsiteX94" fmla="*/ 3192103 w 7638621"/>
                <a:gd name="connsiteY94" fmla="*/ 3849442 h 5769980"/>
                <a:gd name="connsiteX95" fmla="*/ 3174197 w 7638621"/>
                <a:gd name="connsiteY95" fmla="*/ 3883901 h 5769980"/>
                <a:gd name="connsiteX96" fmla="*/ 3155956 w 7638621"/>
                <a:gd name="connsiteY96" fmla="*/ 3917357 h 5769980"/>
                <a:gd name="connsiteX97" fmla="*/ 3101234 w 7638621"/>
                <a:gd name="connsiteY97" fmla="*/ 4003674 h 5769980"/>
                <a:gd name="connsiteX98" fmla="*/ 2893559 w 7638621"/>
                <a:gd name="connsiteY98" fmla="*/ 4232847 h 5769980"/>
                <a:gd name="connsiteX99" fmla="*/ 2759516 w 7638621"/>
                <a:gd name="connsiteY99" fmla="*/ 4331375 h 5769980"/>
                <a:gd name="connsiteX100" fmla="*/ 2693917 w 7638621"/>
                <a:gd name="connsiteY100" fmla="*/ 4370351 h 5769980"/>
                <a:gd name="connsiteX101" fmla="*/ 2633004 w 7638621"/>
                <a:gd name="connsiteY101" fmla="*/ 4401465 h 5769980"/>
                <a:gd name="connsiteX102" fmla="*/ 2539123 w 7638621"/>
                <a:gd name="connsiteY102" fmla="*/ 4441779 h 5769980"/>
                <a:gd name="connsiteX103" fmla="*/ 2512348 w 7638621"/>
                <a:gd name="connsiteY103" fmla="*/ 4452151 h 5769980"/>
                <a:gd name="connsiteX104" fmla="*/ 2502809 w 7638621"/>
                <a:gd name="connsiteY104" fmla="*/ 4455663 h 5769980"/>
                <a:gd name="connsiteX105" fmla="*/ 2465826 w 7638621"/>
                <a:gd name="connsiteY105" fmla="*/ 4467038 h 5769980"/>
                <a:gd name="connsiteX106" fmla="*/ 2366925 w 7638621"/>
                <a:gd name="connsiteY106" fmla="*/ 4492799 h 5769980"/>
                <a:gd name="connsiteX107" fmla="*/ 2334628 w 7638621"/>
                <a:gd name="connsiteY107" fmla="*/ 4499658 h 5769980"/>
                <a:gd name="connsiteX108" fmla="*/ 2317893 w 7638621"/>
                <a:gd name="connsiteY108" fmla="*/ 4503171 h 5769980"/>
                <a:gd name="connsiteX109" fmla="*/ 2303334 w 7638621"/>
                <a:gd name="connsiteY109" fmla="*/ 4505847 h 5769980"/>
                <a:gd name="connsiteX110" fmla="*/ 2244931 w 7638621"/>
                <a:gd name="connsiteY110" fmla="*/ 4515717 h 5769980"/>
                <a:gd name="connsiteX111" fmla="*/ 2117749 w 7638621"/>
                <a:gd name="connsiteY111" fmla="*/ 4537463 h 5769980"/>
                <a:gd name="connsiteX112" fmla="*/ 1771847 w 7638621"/>
                <a:gd name="connsiteY112" fmla="*/ 4596346 h 5769980"/>
                <a:gd name="connsiteX113" fmla="*/ 1079709 w 7638621"/>
                <a:gd name="connsiteY113" fmla="*/ 4714278 h 5769980"/>
                <a:gd name="connsiteX114" fmla="*/ 733640 w 7638621"/>
                <a:gd name="connsiteY114" fmla="*/ 4773160 h 5769980"/>
                <a:gd name="connsiteX115" fmla="*/ 669045 w 7638621"/>
                <a:gd name="connsiteY115" fmla="*/ 4784201 h 5769980"/>
                <a:gd name="connsiteX116" fmla="*/ 637584 w 7638621"/>
                <a:gd name="connsiteY116" fmla="*/ 4789554 h 5769980"/>
                <a:gd name="connsiteX117" fmla="*/ 615829 w 7638621"/>
                <a:gd name="connsiteY117" fmla="*/ 4794405 h 5769980"/>
                <a:gd name="connsiteX118" fmla="*/ 538181 w 7638621"/>
                <a:gd name="connsiteY118" fmla="*/ 4814646 h 5769980"/>
                <a:gd name="connsiteX119" fmla="*/ 485300 w 7638621"/>
                <a:gd name="connsiteY119" fmla="*/ 4835221 h 5769980"/>
                <a:gd name="connsiteX120" fmla="*/ 465721 w 7638621"/>
                <a:gd name="connsiteY120" fmla="*/ 4844254 h 5769980"/>
                <a:gd name="connsiteX121" fmla="*/ 446141 w 7638621"/>
                <a:gd name="connsiteY121" fmla="*/ 4853288 h 5769980"/>
                <a:gd name="connsiteX122" fmla="*/ 396942 w 7638621"/>
                <a:gd name="connsiteY122" fmla="*/ 4881558 h 5769980"/>
                <a:gd name="connsiteX123" fmla="*/ 264238 w 7638621"/>
                <a:gd name="connsiteY123" fmla="*/ 4990624 h 5769980"/>
                <a:gd name="connsiteX124" fmla="*/ 163831 w 7638621"/>
                <a:gd name="connsiteY124" fmla="*/ 5129634 h 5769980"/>
                <a:gd name="connsiteX125" fmla="*/ 139064 w 7638621"/>
                <a:gd name="connsiteY125" fmla="*/ 5180654 h 5769980"/>
                <a:gd name="connsiteX126" fmla="*/ 130194 w 7638621"/>
                <a:gd name="connsiteY126" fmla="*/ 5201229 h 5769980"/>
                <a:gd name="connsiteX127" fmla="*/ 127851 w 7638621"/>
                <a:gd name="connsiteY127" fmla="*/ 5206415 h 5769980"/>
                <a:gd name="connsiteX128" fmla="*/ 122329 w 7638621"/>
                <a:gd name="connsiteY128" fmla="*/ 5221303 h 5769980"/>
                <a:gd name="connsiteX129" fmla="*/ 114631 w 7638621"/>
                <a:gd name="connsiteY129" fmla="*/ 5244722 h 5769980"/>
                <a:gd name="connsiteX130" fmla="*/ 105427 w 7638621"/>
                <a:gd name="connsiteY130" fmla="*/ 5275501 h 5769980"/>
                <a:gd name="connsiteX131" fmla="*/ 96056 w 7638621"/>
                <a:gd name="connsiteY131" fmla="*/ 5312805 h 5769980"/>
                <a:gd name="connsiteX132" fmla="*/ 83840 w 7638621"/>
                <a:gd name="connsiteY132" fmla="*/ 5370851 h 5769980"/>
                <a:gd name="connsiteX133" fmla="*/ 57399 w 7638621"/>
                <a:gd name="connsiteY133" fmla="*/ 5496980 h 5769980"/>
                <a:gd name="connsiteX134" fmla="*/ 0 w 7638621"/>
                <a:gd name="connsiteY134" fmla="*/ 5769980 h 5769980"/>
                <a:gd name="connsiteX135" fmla="*/ 24600 w 7638621"/>
                <a:gd name="connsiteY135" fmla="*/ 5769980 h 5769980"/>
                <a:gd name="connsiteX136" fmla="*/ 80995 w 7638621"/>
                <a:gd name="connsiteY136" fmla="*/ 5502333 h 5769980"/>
                <a:gd name="connsiteX137" fmla="*/ 107435 w 7638621"/>
                <a:gd name="connsiteY137" fmla="*/ 5376371 h 5769980"/>
                <a:gd name="connsiteX138" fmla="*/ 119652 w 7638621"/>
                <a:gd name="connsiteY138" fmla="*/ 5318325 h 5769980"/>
                <a:gd name="connsiteX139" fmla="*/ 128856 w 7638621"/>
                <a:gd name="connsiteY139" fmla="*/ 5282193 h 5769980"/>
                <a:gd name="connsiteX140" fmla="*/ 137557 w 7638621"/>
                <a:gd name="connsiteY140" fmla="*/ 5252584 h 5769980"/>
                <a:gd name="connsiteX141" fmla="*/ 145088 w 7638621"/>
                <a:gd name="connsiteY141" fmla="*/ 5230001 h 5769980"/>
                <a:gd name="connsiteX142" fmla="*/ 150443 w 7638621"/>
                <a:gd name="connsiteY142" fmla="*/ 5215615 h 5769980"/>
                <a:gd name="connsiteX143" fmla="*/ 152451 w 7638621"/>
                <a:gd name="connsiteY143" fmla="*/ 5210764 h 5769980"/>
                <a:gd name="connsiteX144" fmla="*/ 160484 w 7638621"/>
                <a:gd name="connsiteY144" fmla="*/ 5191527 h 5769980"/>
                <a:gd name="connsiteX145" fmla="*/ 184414 w 7638621"/>
                <a:gd name="connsiteY145" fmla="*/ 5142514 h 5769980"/>
                <a:gd name="connsiteX146" fmla="*/ 281474 w 7638621"/>
                <a:gd name="connsiteY146" fmla="*/ 5008690 h 5769980"/>
                <a:gd name="connsiteX147" fmla="*/ 409493 w 7638621"/>
                <a:gd name="connsiteY147" fmla="*/ 4903472 h 5769980"/>
                <a:gd name="connsiteX148" fmla="*/ 456851 w 7638621"/>
                <a:gd name="connsiteY148" fmla="*/ 4876205 h 5769980"/>
                <a:gd name="connsiteX149" fmla="*/ 475259 w 7638621"/>
                <a:gd name="connsiteY149" fmla="*/ 4866670 h 5769980"/>
                <a:gd name="connsiteX150" fmla="*/ 494002 w 7638621"/>
                <a:gd name="connsiteY150" fmla="*/ 4857804 h 5769980"/>
                <a:gd name="connsiteX151" fmla="*/ 544205 w 7638621"/>
                <a:gd name="connsiteY151" fmla="*/ 4838065 h 5769980"/>
                <a:gd name="connsiteX152" fmla="*/ 619176 w 7638621"/>
                <a:gd name="connsiteY152" fmla="*/ 4818493 h 5769980"/>
                <a:gd name="connsiteX153" fmla="*/ 640261 w 7638621"/>
                <a:gd name="connsiteY153" fmla="*/ 4813809 h 5769980"/>
                <a:gd name="connsiteX154" fmla="*/ 671555 w 7638621"/>
                <a:gd name="connsiteY154" fmla="*/ 4808456 h 5769980"/>
                <a:gd name="connsiteX155" fmla="*/ 736150 w 7638621"/>
                <a:gd name="connsiteY155" fmla="*/ 4797583 h 5769980"/>
                <a:gd name="connsiteX156" fmla="*/ 1082219 w 7638621"/>
                <a:gd name="connsiteY156" fmla="*/ 4738533 h 5769980"/>
                <a:gd name="connsiteX157" fmla="*/ 1774357 w 7638621"/>
                <a:gd name="connsiteY157" fmla="*/ 4620601 h 5769980"/>
                <a:gd name="connsiteX158" fmla="*/ 2120426 w 7638621"/>
                <a:gd name="connsiteY158" fmla="*/ 4561719 h 5769980"/>
                <a:gd name="connsiteX159" fmla="*/ 2247441 w 7638621"/>
                <a:gd name="connsiteY159" fmla="*/ 4539972 h 5769980"/>
                <a:gd name="connsiteX160" fmla="*/ 2305844 w 7638621"/>
                <a:gd name="connsiteY160" fmla="*/ 4530103 h 5769980"/>
                <a:gd name="connsiteX161" fmla="*/ 2320571 w 7638621"/>
                <a:gd name="connsiteY161" fmla="*/ 4527426 h 5769980"/>
                <a:gd name="connsiteX162" fmla="*/ 2337305 w 7638621"/>
                <a:gd name="connsiteY162" fmla="*/ 4523914 h 5769980"/>
                <a:gd name="connsiteX163" fmla="*/ 2370774 w 7638621"/>
                <a:gd name="connsiteY163" fmla="*/ 4516888 h 5769980"/>
                <a:gd name="connsiteX164" fmla="*/ 2471181 w 7638621"/>
                <a:gd name="connsiteY164" fmla="*/ 4490625 h 5769980"/>
                <a:gd name="connsiteX165" fmla="*/ 2509001 w 7638621"/>
                <a:gd name="connsiteY165" fmla="*/ 4478915 h 5769980"/>
                <a:gd name="connsiteX166" fmla="*/ 2518707 w 7638621"/>
                <a:gd name="connsiteY166" fmla="*/ 4475402 h 5769980"/>
                <a:gd name="connsiteX167" fmla="*/ 2545984 w 7638621"/>
                <a:gd name="connsiteY167" fmla="*/ 4464864 h 5769980"/>
                <a:gd name="connsiteX168" fmla="*/ 2641873 w 7638621"/>
                <a:gd name="connsiteY168" fmla="*/ 4423713 h 5769980"/>
                <a:gd name="connsiteX169" fmla="*/ 2703958 w 7638621"/>
                <a:gd name="connsiteY169" fmla="*/ 4391930 h 5769980"/>
                <a:gd name="connsiteX170" fmla="*/ 2770896 w 7638621"/>
                <a:gd name="connsiteY170" fmla="*/ 4352285 h 5769980"/>
                <a:gd name="connsiteX171" fmla="*/ 2906278 w 7638621"/>
                <a:gd name="connsiteY171" fmla="*/ 4251917 h 5769980"/>
                <a:gd name="connsiteX172" fmla="*/ 3118136 w 7638621"/>
                <a:gd name="connsiteY172" fmla="*/ 4017725 h 5769980"/>
                <a:gd name="connsiteX173" fmla="*/ 3174029 w 7638621"/>
                <a:gd name="connsiteY173" fmla="*/ 3929736 h 5769980"/>
                <a:gd name="connsiteX174" fmla="*/ 3192605 w 7638621"/>
                <a:gd name="connsiteY174" fmla="*/ 3894774 h 5769980"/>
                <a:gd name="connsiteX175" fmla="*/ 3210845 w 7638621"/>
                <a:gd name="connsiteY175" fmla="*/ 3859645 h 5769980"/>
                <a:gd name="connsiteX176" fmla="*/ 3252849 w 7638621"/>
                <a:gd name="connsiteY176" fmla="*/ 3764129 h 5769980"/>
                <a:gd name="connsiteX177" fmla="*/ 3328823 w 7638621"/>
                <a:gd name="connsiteY177" fmla="*/ 3457840 h 5769980"/>
                <a:gd name="connsiteX178" fmla="*/ 3367815 w 7638621"/>
                <a:gd name="connsiteY178" fmla="*/ 3108392 h 5769980"/>
                <a:gd name="connsiteX179" fmla="*/ 3371162 w 7638621"/>
                <a:gd name="connsiteY179" fmla="*/ 3078449 h 5769980"/>
                <a:gd name="connsiteX180" fmla="*/ 3371162 w 7638621"/>
                <a:gd name="connsiteY180" fmla="*/ 3070922 h 5769980"/>
                <a:gd name="connsiteX181" fmla="*/ 3371998 w 7638621"/>
                <a:gd name="connsiteY181" fmla="*/ 3063729 h 5769980"/>
                <a:gd name="connsiteX182" fmla="*/ 3374174 w 7638621"/>
                <a:gd name="connsiteY182" fmla="*/ 3051015 h 5769980"/>
                <a:gd name="connsiteX183" fmla="*/ 3379027 w 7638621"/>
                <a:gd name="connsiteY183" fmla="*/ 3020403 h 5769980"/>
                <a:gd name="connsiteX184" fmla="*/ 3386892 w 7638621"/>
                <a:gd name="connsiteY184" fmla="*/ 2984605 h 5769980"/>
                <a:gd name="connsiteX185" fmla="*/ 3397267 w 7638621"/>
                <a:gd name="connsiteY185" fmla="*/ 2945295 h 5769980"/>
                <a:gd name="connsiteX186" fmla="*/ 3411659 w 7638621"/>
                <a:gd name="connsiteY186" fmla="*/ 2904144 h 5769980"/>
                <a:gd name="connsiteX187" fmla="*/ 3429732 w 7638621"/>
                <a:gd name="connsiteY187" fmla="*/ 2862993 h 5769980"/>
                <a:gd name="connsiteX188" fmla="*/ 3519094 w 7638621"/>
                <a:gd name="connsiteY188" fmla="*/ 2723983 h 5769980"/>
                <a:gd name="connsiteX189" fmla="*/ 3556078 w 7638621"/>
                <a:gd name="connsiteY189" fmla="*/ 2683502 h 5769980"/>
                <a:gd name="connsiteX190" fmla="*/ 3570469 w 7638621"/>
                <a:gd name="connsiteY190" fmla="*/ 2668614 h 5769980"/>
                <a:gd name="connsiteX191" fmla="*/ 3574318 w 7638621"/>
                <a:gd name="connsiteY191" fmla="*/ 2664766 h 5769980"/>
                <a:gd name="connsiteX192" fmla="*/ 3586200 w 7638621"/>
                <a:gd name="connsiteY192" fmla="*/ 2655064 h 5769980"/>
                <a:gd name="connsiteX193" fmla="*/ 3604273 w 7638621"/>
                <a:gd name="connsiteY193" fmla="*/ 2639507 h 5769980"/>
                <a:gd name="connsiteX194" fmla="*/ 3615318 w 7638621"/>
                <a:gd name="connsiteY194" fmla="*/ 2629805 h 5769980"/>
                <a:gd name="connsiteX195" fmla="*/ 3628705 w 7638621"/>
                <a:gd name="connsiteY195" fmla="*/ 2620604 h 5769980"/>
                <a:gd name="connsiteX196" fmla="*/ 3658493 w 7638621"/>
                <a:gd name="connsiteY196" fmla="*/ 2599193 h 5769980"/>
                <a:gd name="connsiteX197" fmla="*/ 3693468 w 7638621"/>
                <a:gd name="connsiteY197" fmla="*/ 2578450 h 5769980"/>
                <a:gd name="connsiteX198" fmla="*/ 3712043 w 7638621"/>
                <a:gd name="connsiteY198" fmla="*/ 2567410 h 5769980"/>
                <a:gd name="connsiteX199" fmla="*/ 3732124 w 7638621"/>
                <a:gd name="connsiteY199" fmla="*/ 2558209 h 5769980"/>
                <a:gd name="connsiteX200" fmla="*/ 3773124 w 7638621"/>
                <a:gd name="connsiteY200" fmla="*/ 2539808 h 5769980"/>
                <a:gd name="connsiteX201" fmla="*/ 3933273 w 7638621"/>
                <a:gd name="connsiteY201" fmla="*/ 2498658 h 5769980"/>
                <a:gd name="connsiteX202" fmla="*/ 3988497 w 7638621"/>
                <a:gd name="connsiteY202" fmla="*/ 2493974 h 5769980"/>
                <a:gd name="connsiteX203" fmla="*/ 4018786 w 7638621"/>
                <a:gd name="connsiteY203" fmla="*/ 2492803 h 5769980"/>
                <a:gd name="connsiteX204" fmla="*/ 4720296 w 7638621"/>
                <a:gd name="connsiteY204" fmla="*/ 2465871 h 5769980"/>
                <a:gd name="connsiteX205" fmla="*/ 4829906 w 7638621"/>
                <a:gd name="connsiteY205" fmla="*/ 2461522 h 5769980"/>
                <a:gd name="connsiteX206" fmla="*/ 4855510 w 7638621"/>
                <a:gd name="connsiteY206" fmla="*/ 2460518 h 5769980"/>
                <a:gd name="connsiteX207" fmla="*/ 4893163 w 7638621"/>
                <a:gd name="connsiteY207" fmla="*/ 2457841 h 5769980"/>
                <a:gd name="connsiteX208" fmla="*/ 4970476 w 7638621"/>
                <a:gd name="connsiteY208" fmla="*/ 2450816 h 5769980"/>
                <a:gd name="connsiteX209" fmla="*/ 5052475 w 7638621"/>
                <a:gd name="connsiteY209" fmla="*/ 2436597 h 5769980"/>
                <a:gd name="connsiteX210" fmla="*/ 5094479 w 7638621"/>
                <a:gd name="connsiteY210" fmla="*/ 2428567 h 5769980"/>
                <a:gd name="connsiteX211" fmla="*/ 5135980 w 7638621"/>
                <a:gd name="connsiteY211" fmla="*/ 2417025 h 5769980"/>
                <a:gd name="connsiteX212" fmla="*/ 5218314 w 7638621"/>
                <a:gd name="connsiteY212" fmla="*/ 2391933 h 5769980"/>
                <a:gd name="connsiteX213" fmla="*/ 5295794 w 7638621"/>
                <a:gd name="connsiteY213" fmla="*/ 2361488 h 5769980"/>
                <a:gd name="connsiteX214" fmla="*/ 5366079 w 7638621"/>
                <a:gd name="connsiteY214" fmla="*/ 2328032 h 5769980"/>
                <a:gd name="connsiteX215" fmla="*/ 5427662 w 7638621"/>
                <a:gd name="connsiteY215" fmla="*/ 2294576 h 5769980"/>
                <a:gd name="connsiteX216" fmla="*/ 5515686 w 7638621"/>
                <a:gd name="connsiteY216" fmla="*/ 2238705 h 5769980"/>
                <a:gd name="connsiteX217" fmla="*/ 5547314 w 7638621"/>
                <a:gd name="connsiteY217" fmla="*/ 2214784 h 5769980"/>
                <a:gd name="connsiteX218" fmla="*/ 5578440 w 7638621"/>
                <a:gd name="connsiteY218" fmla="*/ 2190528 h 5769980"/>
                <a:gd name="connsiteX219" fmla="*/ 5613750 w 7638621"/>
                <a:gd name="connsiteY219" fmla="*/ 2161923 h 5769980"/>
                <a:gd name="connsiteX220" fmla="*/ 5656925 w 7638621"/>
                <a:gd name="connsiteY220" fmla="*/ 2121944 h 5769980"/>
                <a:gd name="connsiteX221" fmla="*/ 5757332 w 7638621"/>
                <a:gd name="connsiteY221" fmla="*/ 2014717 h 5769980"/>
                <a:gd name="connsiteX222" fmla="*/ 5807535 w 7638621"/>
                <a:gd name="connsiteY222" fmla="*/ 1947805 h 5769980"/>
                <a:gd name="connsiteX223" fmla="*/ 5832637 w 7638621"/>
                <a:gd name="connsiteY223" fmla="*/ 1913346 h 5769980"/>
                <a:gd name="connsiteX224" fmla="*/ 5855228 w 7638621"/>
                <a:gd name="connsiteY224" fmla="*/ 1876544 h 5769980"/>
                <a:gd name="connsiteX225" fmla="*/ 5877318 w 7638621"/>
                <a:gd name="connsiteY225" fmla="*/ 1839575 h 5769980"/>
                <a:gd name="connsiteX226" fmla="*/ 5898068 w 7638621"/>
                <a:gd name="connsiteY226" fmla="*/ 1802105 h 5769980"/>
                <a:gd name="connsiteX227" fmla="*/ 5934215 w 7638621"/>
                <a:gd name="connsiteY227" fmla="*/ 1727164 h 5769980"/>
                <a:gd name="connsiteX228" fmla="*/ 5949443 w 7638621"/>
                <a:gd name="connsiteY228" fmla="*/ 1690529 h 5769980"/>
                <a:gd name="connsiteX229" fmla="*/ 5962831 w 7638621"/>
                <a:gd name="connsiteY229" fmla="*/ 1654731 h 5769980"/>
                <a:gd name="connsiteX230" fmla="*/ 5975047 w 7638621"/>
                <a:gd name="connsiteY230" fmla="*/ 1621275 h 5769980"/>
                <a:gd name="connsiteX231" fmla="*/ 5985422 w 7638621"/>
                <a:gd name="connsiteY231" fmla="*/ 1589158 h 5769980"/>
                <a:gd name="connsiteX232" fmla="*/ 6011696 w 7638621"/>
                <a:gd name="connsiteY232" fmla="*/ 1488790 h 5769980"/>
                <a:gd name="connsiteX233" fmla="*/ 6018389 w 7638621"/>
                <a:gd name="connsiteY233" fmla="*/ 1449814 h 5769980"/>
                <a:gd name="connsiteX234" fmla="*/ 6024748 w 7638621"/>
                <a:gd name="connsiteY234" fmla="*/ 1410670 h 5769980"/>
                <a:gd name="connsiteX235" fmla="*/ 6031108 w 7638621"/>
                <a:gd name="connsiteY235" fmla="*/ 1365672 h 5769980"/>
                <a:gd name="connsiteX236" fmla="*/ 6035124 w 7638621"/>
                <a:gd name="connsiteY236" fmla="*/ 1307124 h 5769980"/>
                <a:gd name="connsiteX237" fmla="*/ 6037132 w 7638621"/>
                <a:gd name="connsiteY237" fmla="*/ 1273668 h 5769980"/>
                <a:gd name="connsiteX238" fmla="*/ 6037969 w 7638621"/>
                <a:gd name="connsiteY238" fmla="*/ 1255936 h 5769980"/>
                <a:gd name="connsiteX239" fmla="*/ 6037969 w 7638621"/>
                <a:gd name="connsiteY239" fmla="*/ 1241216 h 5769980"/>
                <a:gd name="connsiteX240" fmla="*/ 6037969 w 7638621"/>
                <a:gd name="connsiteY240" fmla="*/ 1181999 h 5769980"/>
                <a:gd name="connsiteX241" fmla="*/ 6039809 w 7638621"/>
                <a:gd name="connsiteY241" fmla="*/ 1053026 h 5769980"/>
                <a:gd name="connsiteX242" fmla="*/ 6043324 w 7638621"/>
                <a:gd name="connsiteY242" fmla="*/ 811809 h 5769980"/>
                <a:gd name="connsiteX243" fmla="*/ 6043324 w 7638621"/>
                <a:gd name="connsiteY243" fmla="*/ 789226 h 5769980"/>
                <a:gd name="connsiteX244" fmla="*/ 6044495 w 7638621"/>
                <a:gd name="connsiteY244" fmla="*/ 774505 h 5769980"/>
                <a:gd name="connsiteX245" fmla="*/ 6045834 w 7638621"/>
                <a:gd name="connsiteY245" fmla="*/ 750751 h 5769980"/>
                <a:gd name="connsiteX246" fmla="*/ 6046671 w 7638621"/>
                <a:gd name="connsiteY246" fmla="*/ 735362 h 5769980"/>
                <a:gd name="connsiteX247" fmla="*/ 6046671 w 7638621"/>
                <a:gd name="connsiteY247" fmla="*/ 729841 h 5769980"/>
                <a:gd name="connsiteX248" fmla="*/ 6050018 w 7638621"/>
                <a:gd name="connsiteY248" fmla="*/ 709433 h 5769980"/>
                <a:gd name="connsiteX249" fmla="*/ 6059891 w 7638621"/>
                <a:gd name="connsiteY249" fmla="*/ 655737 h 5769980"/>
                <a:gd name="connsiteX250" fmla="*/ 6068426 w 7638621"/>
                <a:gd name="connsiteY250" fmla="*/ 620273 h 5769980"/>
                <a:gd name="connsiteX251" fmla="*/ 6081646 w 7638621"/>
                <a:gd name="connsiteY251" fmla="*/ 581799 h 5769980"/>
                <a:gd name="connsiteX252" fmla="*/ 6088842 w 7638621"/>
                <a:gd name="connsiteY252" fmla="*/ 561558 h 5769980"/>
                <a:gd name="connsiteX253" fmla="*/ 6098045 w 7638621"/>
                <a:gd name="connsiteY253" fmla="*/ 541485 h 5769980"/>
                <a:gd name="connsiteX254" fmla="*/ 6117458 w 7638621"/>
                <a:gd name="connsiteY254" fmla="*/ 501003 h 5769980"/>
                <a:gd name="connsiteX255" fmla="*/ 6215187 w 7638621"/>
                <a:gd name="connsiteY255" fmla="*/ 366844 h 5769980"/>
                <a:gd name="connsiteX256" fmla="*/ 6236774 w 7638621"/>
                <a:gd name="connsiteY256" fmla="*/ 344596 h 5769980"/>
                <a:gd name="connsiteX257" fmla="*/ 6245644 w 7638621"/>
                <a:gd name="connsiteY257" fmla="*/ 335229 h 5769980"/>
                <a:gd name="connsiteX258" fmla="*/ 6254011 w 7638621"/>
                <a:gd name="connsiteY258" fmla="*/ 328036 h 5769980"/>
                <a:gd name="connsiteX259" fmla="*/ 6269741 w 7638621"/>
                <a:gd name="connsiteY259" fmla="*/ 314486 h 5769980"/>
                <a:gd name="connsiteX260" fmla="*/ 6285304 w 7638621"/>
                <a:gd name="connsiteY260" fmla="*/ 300769 h 5769980"/>
                <a:gd name="connsiteX261" fmla="*/ 6329316 w 7638621"/>
                <a:gd name="connsiteY261" fmla="*/ 268317 h 5769980"/>
                <a:gd name="connsiteX262" fmla="*/ 6477249 w 7638621"/>
                <a:gd name="connsiteY262" fmla="*/ 194714 h 5769980"/>
                <a:gd name="connsiteX263" fmla="*/ 6487792 w 7638621"/>
                <a:gd name="connsiteY263" fmla="*/ 190532 h 5769980"/>
                <a:gd name="connsiteX264" fmla="*/ 6498669 w 7638621"/>
                <a:gd name="connsiteY264" fmla="*/ 187688 h 5769980"/>
                <a:gd name="connsiteX265" fmla="*/ 6520424 w 7638621"/>
                <a:gd name="connsiteY265" fmla="*/ 181666 h 5769980"/>
                <a:gd name="connsiteX266" fmla="*/ 6541509 w 7638621"/>
                <a:gd name="connsiteY266" fmla="*/ 175644 h 5769980"/>
                <a:gd name="connsiteX267" fmla="*/ 6562762 w 7638621"/>
                <a:gd name="connsiteY267" fmla="*/ 171629 h 5769980"/>
                <a:gd name="connsiteX268" fmla="*/ 6603260 w 7638621"/>
                <a:gd name="connsiteY268" fmla="*/ 164101 h 5769980"/>
                <a:gd name="connsiteX269" fmla="*/ 6655806 w 7638621"/>
                <a:gd name="connsiteY269" fmla="*/ 157076 h 5769980"/>
                <a:gd name="connsiteX270" fmla="*/ 6764580 w 7638621"/>
                <a:gd name="connsiteY270" fmla="*/ 142522 h 5769980"/>
                <a:gd name="connsiteX271" fmla="*/ 7461069 w 7638621"/>
                <a:gd name="connsiteY271" fmla="*/ 49013 h 5769980"/>
                <a:gd name="connsiteX272" fmla="*/ 7638622 w 7638621"/>
                <a:gd name="connsiteY272" fmla="*/ 25259 h 5769980"/>
                <a:gd name="connsiteX273" fmla="*/ 7638622 w 7638621"/>
                <a:gd name="connsiteY273" fmla="*/ 0 h 5769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7638621" h="5769980">
                  <a:moveTo>
                    <a:pt x="7457890" y="24423"/>
                  </a:moveTo>
                  <a:lnTo>
                    <a:pt x="6762070" y="117932"/>
                  </a:lnTo>
                  <a:lnTo>
                    <a:pt x="6653295" y="132486"/>
                  </a:lnTo>
                  <a:lnTo>
                    <a:pt x="6600582" y="139511"/>
                  </a:lnTo>
                  <a:lnTo>
                    <a:pt x="6558746" y="147373"/>
                  </a:lnTo>
                  <a:cubicBezTo>
                    <a:pt x="6551550" y="148879"/>
                    <a:pt x="6544019" y="149548"/>
                    <a:pt x="6536824" y="151388"/>
                  </a:cubicBezTo>
                  <a:lnTo>
                    <a:pt x="6514734" y="157745"/>
                  </a:lnTo>
                  <a:lnTo>
                    <a:pt x="6492310" y="163934"/>
                  </a:lnTo>
                  <a:lnTo>
                    <a:pt x="6480931" y="166945"/>
                  </a:lnTo>
                  <a:lnTo>
                    <a:pt x="6470053" y="171294"/>
                  </a:lnTo>
                  <a:cubicBezTo>
                    <a:pt x="6415850" y="190123"/>
                    <a:pt x="6364274" y="215814"/>
                    <a:pt x="6316598" y="247741"/>
                  </a:cubicBezTo>
                  <a:cubicBezTo>
                    <a:pt x="6297855" y="261960"/>
                    <a:pt x="6281455" y="272499"/>
                    <a:pt x="6270912" y="281197"/>
                  </a:cubicBezTo>
                  <a:lnTo>
                    <a:pt x="6254178" y="295416"/>
                  </a:lnTo>
                  <a:lnTo>
                    <a:pt x="6237443" y="309468"/>
                  </a:lnTo>
                  <a:cubicBezTo>
                    <a:pt x="6234933" y="311642"/>
                    <a:pt x="6231921" y="313984"/>
                    <a:pt x="6228909" y="316828"/>
                  </a:cubicBezTo>
                  <a:lnTo>
                    <a:pt x="6219705" y="326530"/>
                  </a:lnTo>
                  <a:lnTo>
                    <a:pt x="6198452" y="350117"/>
                  </a:lnTo>
                  <a:cubicBezTo>
                    <a:pt x="6159478" y="392402"/>
                    <a:pt x="6126176" y="439581"/>
                    <a:pt x="6099384" y="490464"/>
                  </a:cubicBezTo>
                  <a:cubicBezTo>
                    <a:pt x="6091753" y="504049"/>
                    <a:pt x="6085043" y="518132"/>
                    <a:pt x="6079303" y="532619"/>
                  </a:cubicBezTo>
                  <a:lnTo>
                    <a:pt x="6069764" y="553361"/>
                  </a:lnTo>
                  <a:cubicBezTo>
                    <a:pt x="6066585" y="560220"/>
                    <a:pt x="6064911" y="567580"/>
                    <a:pt x="6062401" y="574439"/>
                  </a:cubicBezTo>
                  <a:cubicBezTo>
                    <a:pt x="6057548" y="588323"/>
                    <a:pt x="6053030" y="601705"/>
                    <a:pt x="6048679" y="614419"/>
                  </a:cubicBezTo>
                  <a:cubicBezTo>
                    <a:pt x="6044328" y="627132"/>
                    <a:pt x="6042487" y="639845"/>
                    <a:pt x="6039809" y="651220"/>
                  </a:cubicBezTo>
                  <a:cubicBezTo>
                    <a:pt x="6035040" y="669521"/>
                    <a:pt x="6031576" y="688135"/>
                    <a:pt x="6029434" y="706924"/>
                  </a:cubicBezTo>
                  <a:cubicBezTo>
                    <a:pt x="6027258" y="720474"/>
                    <a:pt x="6025920" y="728169"/>
                    <a:pt x="6025920" y="728169"/>
                  </a:cubicBezTo>
                  <a:cubicBezTo>
                    <a:pt x="6025803" y="730007"/>
                    <a:pt x="6025803" y="731851"/>
                    <a:pt x="6025920" y="733689"/>
                  </a:cubicBezTo>
                  <a:cubicBezTo>
                    <a:pt x="6025920" y="737369"/>
                    <a:pt x="6025920" y="742722"/>
                    <a:pt x="6025920" y="750417"/>
                  </a:cubicBezTo>
                  <a:cubicBezTo>
                    <a:pt x="6025920" y="758112"/>
                    <a:pt x="6024916" y="765472"/>
                    <a:pt x="6024414" y="775007"/>
                  </a:cubicBezTo>
                  <a:lnTo>
                    <a:pt x="6023242" y="790229"/>
                  </a:lnTo>
                  <a:cubicBezTo>
                    <a:pt x="6023242" y="796084"/>
                    <a:pt x="6023242" y="805117"/>
                    <a:pt x="6023242" y="812980"/>
                  </a:cubicBezTo>
                  <a:cubicBezTo>
                    <a:pt x="6022238" y="878888"/>
                    <a:pt x="6021067" y="966542"/>
                    <a:pt x="6019728" y="1054197"/>
                  </a:cubicBezTo>
                  <a:cubicBezTo>
                    <a:pt x="6019728" y="1098024"/>
                    <a:pt x="6018389" y="1142019"/>
                    <a:pt x="6017887" y="1183002"/>
                  </a:cubicBezTo>
                  <a:lnTo>
                    <a:pt x="6016883" y="1242387"/>
                  </a:lnTo>
                  <a:cubicBezTo>
                    <a:pt x="6016883" y="1247405"/>
                    <a:pt x="6016883" y="1250918"/>
                    <a:pt x="6016883" y="1257107"/>
                  </a:cubicBezTo>
                  <a:cubicBezTo>
                    <a:pt x="6016883" y="1263297"/>
                    <a:pt x="6016883" y="1268650"/>
                    <a:pt x="6016047" y="1273835"/>
                  </a:cubicBezTo>
                  <a:cubicBezTo>
                    <a:pt x="6016047" y="1285210"/>
                    <a:pt x="6014708" y="1296251"/>
                    <a:pt x="6014039" y="1307291"/>
                  </a:cubicBezTo>
                  <a:cubicBezTo>
                    <a:pt x="6012533" y="1328201"/>
                    <a:pt x="6011361" y="1347606"/>
                    <a:pt x="6010189" y="1364668"/>
                  </a:cubicBezTo>
                  <a:cubicBezTo>
                    <a:pt x="6009018" y="1381731"/>
                    <a:pt x="6005504" y="1396451"/>
                    <a:pt x="6003830" y="1408663"/>
                  </a:cubicBezTo>
                  <a:cubicBezTo>
                    <a:pt x="5999982" y="1433086"/>
                    <a:pt x="5997639" y="1446970"/>
                    <a:pt x="5997639" y="1446970"/>
                  </a:cubicBezTo>
                  <a:lnTo>
                    <a:pt x="5991112" y="1485277"/>
                  </a:lnTo>
                  <a:cubicBezTo>
                    <a:pt x="5985422" y="1509198"/>
                    <a:pt x="5976386" y="1543490"/>
                    <a:pt x="5965341" y="1584306"/>
                  </a:cubicBezTo>
                  <a:cubicBezTo>
                    <a:pt x="5962630" y="1594979"/>
                    <a:pt x="5959283" y="1605484"/>
                    <a:pt x="5955300" y="1615755"/>
                  </a:cubicBezTo>
                  <a:cubicBezTo>
                    <a:pt x="5951284" y="1626461"/>
                    <a:pt x="5947268" y="1637502"/>
                    <a:pt x="5943084" y="1649211"/>
                  </a:cubicBezTo>
                  <a:cubicBezTo>
                    <a:pt x="5938900" y="1660921"/>
                    <a:pt x="5934550" y="1672296"/>
                    <a:pt x="5930031" y="1684172"/>
                  </a:cubicBezTo>
                  <a:cubicBezTo>
                    <a:pt x="5925814" y="1696451"/>
                    <a:pt x="5920844" y="1708461"/>
                    <a:pt x="5915138" y="1720138"/>
                  </a:cubicBezTo>
                  <a:cubicBezTo>
                    <a:pt x="5903591" y="1743891"/>
                    <a:pt x="5891710" y="1768649"/>
                    <a:pt x="5879661" y="1793741"/>
                  </a:cubicBezTo>
                  <a:cubicBezTo>
                    <a:pt x="5873536" y="1806236"/>
                    <a:pt x="5866775" y="1818398"/>
                    <a:pt x="5859412" y="1830208"/>
                  </a:cubicBezTo>
                  <a:lnTo>
                    <a:pt x="5837657" y="1866507"/>
                  </a:lnTo>
                  <a:lnTo>
                    <a:pt x="5813559" y="1901469"/>
                  </a:lnTo>
                  <a:lnTo>
                    <a:pt x="5788960" y="1934925"/>
                  </a:lnTo>
                  <a:cubicBezTo>
                    <a:pt x="5772225" y="1957173"/>
                    <a:pt x="5756829" y="1979756"/>
                    <a:pt x="5739760" y="1999829"/>
                  </a:cubicBezTo>
                  <a:cubicBezTo>
                    <a:pt x="5708902" y="2036781"/>
                    <a:pt x="5675885" y="2071860"/>
                    <a:pt x="5640859" y="2104881"/>
                  </a:cubicBezTo>
                  <a:lnTo>
                    <a:pt x="5598521" y="2144192"/>
                  </a:lnTo>
                  <a:cubicBezTo>
                    <a:pt x="5585970" y="2155901"/>
                    <a:pt x="5573587" y="2164433"/>
                    <a:pt x="5564048" y="2172128"/>
                  </a:cubicBezTo>
                  <a:lnTo>
                    <a:pt x="5533424" y="2195881"/>
                  </a:lnTo>
                  <a:lnTo>
                    <a:pt x="5502633" y="2219468"/>
                  </a:lnTo>
                  <a:cubicBezTo>
                    <a:pt x="5481882" y="2232850"/>
                    <a:pt x="5452429" y="2251920"/>
                    <a:pt x="5416283" y="2274335"/>
                  </a:cubicBezTo>
                  <a:cubicBezTo>
                    <a:pt x="5326419" y="2326042"/>
                    <a:pt x="5230312" y="2366072"/>
                    <a:pt x="5130291" y="2393439"/>
                  </a:cubicBezTo>
                  <a:cubicBezTo>
                    <a:pt x="5116735" y="2397286"/>
                    <a:pt x="5103180" y="2401301"/>
                    <a:pt x="5089625" y="2404647"/>
                  </a:cubicBezTo>
                  <a:lnTo>
                    <a:pt x="5048291" y="2412676"/>
                  </a:lnTo>
                  <a:cubicBezTo>
                    <a:pt x="5021014" y="2417527"/>
                    <a:pt x="4994239" y="2423382"/>
                    <a:pt x="4967966" y="2426560"/>
                  </a:cubicBezTo>
                  <a:lnTo>
                    <a:pt x="4929309" y="2430073"/>
                  </a:lnTo>
                  <a:lnTo>
                    <a:pt x="4892159" y="2433418"/>
                  </a:lnTo>
                  <a:lnTo>
                    <a:pt x="4857518" y="2436095"/>
                  </a:lnTo>
                  <a:lnTo>
                    <a:pt x="4831747" y="2437099"/>
                  </a:lnTo>
                  <a:lnTo>
                    <a:pt x="4722136" y="2441448"/>
                  </a:lnTo>
                  <a:lnTo>
                    <a:pt x="4020627" y="2468380"/>
                  </a:lnTo>
                  <a:lnTo>
                    <a:pt x="3990505" y="2469551"/>
                  </a:lnTo>
                  <a:cubicBezTo>
                    <a:pt x="3975778" y="2470889"/>
                    <a:pt x="3957036" y="2472729"/>
                    <a:pt x="3933106" y="2474402"/>
                  </a:cubicBezTo>
                  <a:cubicBezTo>
                    <a:pt x="3876192" y="2481562"/>
                    <a:pt x="3820415" y="2495897"/>
                    <a:pt x="3767099" y="2517058"/>
                  </a:cubicBezTo>
                  <a:cubicBezTo>
                    <a:pt x="3752540" y="2522629"/>
                    <a:pt x="3738283" y="2528986"/>
                    <a:pt x="3724427" y="2536128"/>
                  </a:cubicBezTo>
                  <a:lnTo>
                    <a:pt x="3703676" y="2545830"/>
                  </a:lnTo>
                  <a:cubicBezTo>
                    <a:pt x="3696982" y="2549176"/>
                    <a:pt x="3690790" y="2553525"/>
                    <a:pt x="3684431" y="2557038"/>
                  </a:cubicBezTo>
                  <a:cubicBezTo>
                    <a:pt x="3671880" y="2564733"/>
                    <a:pt x="3659329" y="2571257"/>
                    <a:pt x="3647950" y="2578785"/>
                  </a:cubicBezTo>
                  <a:lnTo>
                    <a:pt x="3617158" y="2600866"/>
                  </a:lnTo>
                  <a:lnTo>
                    <a:pt x="3603436" y="2610568"/>
                  </a:lnTo>
                  <a:lnTo>
                    <a:pt x="3591889" y="2620604"/>
                  </a:lnTo>
                  <a:lnTo>
                    <a:pt x="3572979" y="2637332"/>
                  </a:lnTo>
                  <a:lnTo>
                    <a:pt x="3560763" y="2647537"/>
                  </a:lnTo>
                  <a:cubicBezTo>
                    <a:pt x="3559257" y="2648624"/>
                    <a:pt x="3557902" y="2649929"/>
                    <a:pt x="3556747" y="2651384"/>
                  </a:cubicBezTo>
                  <a:lnTo>
                    <a:pt x="3541686" y="2666941"/>
                  </a:lnTo>
                  <a:cubicBezTo>
                    <a:pt x="3527980" y="2680006"/>
                    <a:pt x="3515179" y="2693973"/>
                    <a:pt x="3503364" y="2708761"/>
                  </a:cubicBezTo>
                  <a:cubicBezTo>
                    <a:pt x="3466113" y="2752454"/>
                    <a:pt x="3434970" y="2801033"/>
                    <a:pt x="3410822" y="2853123"/>
                  </a:cubicBezTo>
                  <a:cubicBezTo>
                    <a:pt x="3404798" y="2867510"/>
                    <a:pt x="3396933" y="2881226"/>
                    <a:pt x="3392080" y="2895780"/>
                  </a:cubicBezTo>
                  <a:cubicBezTo>
                    <a:pt x="3387227" y="2910333"/>
                    <a:pt x="3382039" y="2924719"/>
                    <a:pt x="3377019" y="2938436"/>
                  </a:cubicBezTo>
                  <a:cubicBezTo>
                    <a:pt x="3371998" y="2952153"/>
                    <a:pt x="3369990" y="2966372"/>
                    <a:pt x="3366308" y="2979252"/>
                  </a:cubicBezTo>
                  <a:cubicBezTo>
                    <a:pt x="3362661" y="2991414"/>
                    <a:pt x="3359916" y="3003826"/>
                    <a:pt x="3358109" y="3016388"/>
                  </a:cubicBezTo>
                  <a:cubicBezTo>
                    <a:pt x="3356268" y="3027931"/>
                    <a:pt x="3354594" y="3038637"/>
                    <a:pt x="3353256" y="3048004"/>
                  </a:cubicBezTo>
                  <a:cubicBezTo>
                    <a:pt x="3352419" y="3052856"/>
                    <a:pt x="3351582" y="3057205"/>
                    <a:pt x="3350913" y="3061220"/>
                  </a:cubicBezTo>
                  <a:cubicBezTo>
                    <a:pt x="3350243" y="3065234"/>
                    <a:pt x="3350913" y="3065736"/>
                    <a:pt x="3349909" y="3068580"/>
                  </a:cubicBezTo>
                  <a:lnTo>
                    <a:pt x="3349909" y="3076107"/>
                  </a:lnTo>
                  <a:lnTo>
                    <a:pt x="3346562" y="3106050"/>
                  </a:lnTo>
                  <a:lnTo>
                    <a:pt x="3307738" y="3455498"/>
                  </a:lnTo>
                  <a:cubicBezTo>
                    <a:pt x="3295371" y="3558274"/>
                    <a:pt x="3270353" y="3659127"/>
                    <a:pt x="3233269" y="3755765"/>
                  </a:cubicBezTo>
                  <a:cubicBezTo>
                    <a:pt x="3216535" y="3794741"/>
                    <a:pt x="3204152" y="3827862"/>
                    <a:pt x="3192103" y="3849442"/>
                  </a:cubicBezTo>
                  <a:lnTo>
                    <a:pt x="3174197" y="3883901"/>
                  </a:lnTo>
                  <a:cubicBezTo>
                    <a:pt x="3174197" y="3883901"/>
                    <a:pt x="3168005" y="3896447"/>
                    <a:pt x="3155956" y="3917357"/>
                  </a:cubicBezTo>
                  <a:cubicBezTo>
                    <a:pt x="3143907" y="3938267"/>
                    <a:pt x="3124997" y="3968712"/>
                    <a:pt x="3101234" y="4003674"/>
                  </a:cubicBezTo>
                  <a:cubicBezTo>
                    <a:pt x="3041844" y="4088418"/>
                    <a:pt x="2972078" y="4165400"/>
                    <a:pt x="2893559" y="4232847"/>
                  </a:cubicBezTo>
                  <a:cubicBezTo>
                    <a:pt x="2851087" y="4268578"/>
                    <a:pt x="2806306" y="4301498"/>
                    <a:pt x="2759516" y="4331375"/>
                  </a:cubicBezTo>
                  <a:lnTo>
                    <a:pt x="2693917" y="4370351"/>
                  </a:lnTo>
                  <a:cubicBezTo>
                    <a:pt x="2672999" y="4382562"/>
                    <a:pt x="2651914" y="4391930"/>
                    <a:pt x="2633004" y="4401465"/>
                  </a:cubicBezTo>
                  <a:cubicBezTo>
                    <a:pt x="2602446" y="4416554"/>
                    <a:pt x="2571103" y="4430020"/>
                    <a:pt x="2539123" y="4441779"/>
                  </a:cubicBezTo>
                  <a:lnTo>
                    <a:pt x="2512348" y="4452151"/>
                  </a:lnTo>
                  <a:cubicBezTo>
                    <a:pt x="2506156" y="4454660"/>
                    <a:pt x="2502809" y="4455663"/>
                    <a:pt x="2502809" y="4455663"/>
                  </a:cubicBezTo>
                  <a:lnTo>
                    <a:pt x="2465826" y="4467038"/>
                  </a:lnTo>
                  <a:cubicBezTo>
                    <a:pt x="2433378" y="4477493"/>
                    <a:pt x="2400361" y="4486092"/>
                    <a:pt x="2366925" y="4492799"/>
                  </a:cubicBezTo>
                  <a:lnTo>
                    <a:pt x="2334628" y="4499658"/>
                  </a:lnTo>
                  <a:lnTo>
                    <a:pt x="2317893" y="4503171"/>
                  </a:lnTo>
                  <a:cubicBezTo>
                    <a:pt x="2311702" y="4504509"/>
                    <a:pt x="2308354" y="4504844"/>
                    <a:pt x="2303334" y="4505847"/>
                  </a:cubicBezTo>
                  <a:lnTo>
                    <a:pt x="2244931" y="4515717"/>
                  </a:lnTo>
                  <a:lnTo>
                    <a:pt x="2117749" y="4537463"/>
                  </a:lnTo>
                  <a:lnTo>
                    <a:pt x="1771847" y="4596346"/>
                  </a:lnTo>
                  <a:lnTo>
                    <a:pt x="1079709" y="4714278"/>
                  </a:lnTo>
                  <a:lnTo>
                    <a:pt x="733640" y="4773160"/>
                  </a:lnTo>
                  <a:lnTo>
                    <a:pt x="669045" y="4784201"/>
                  </a:lnTo>
                  <a:lnTo>
                    <a:pt x="637584" y="4789554"/>
                  </a:lnTo>
                  <a:lnTo>
                    <a:pt x="615829" y="4794405"/>
                  </a:lnTo>
                  <a:cubicBezTo>
                    <a:pt x="589613" y="4799792"/>
                    <a:pt x="563694" y="4806550"/>
                    <a:pt x="538181" y="4814646"/>
                  </a:cubicBezTo>
                  <a:cubicBezTo>
                    <a:pt x="516426" y="4823512"/>
                    <a:pt x="497516" y="4829032"/>
                    <a:pt x="485300" y="4835221"/>
                  </a:cubicBezTo>
                  <a:lnTo>
                    <a:pt x="465721" y="4844254"/>
                  </a:lnTo>
                  <a:lnTo>
                    <a:pt x="446141" y="4853288"/>
                  </a:lnTo>
                  <a:cubicBezTo>
                    <a:pt x="434595" y="4860480"/>
                    <a:pt x="416856" y="4869012"/>
                    <a:pt x="396942" y="4881558"/>
                  </a:cubicBezTo>
                  <a:cubicBezTo>
                    <a:pt x="348151" y="4911986"/>
                    <a:pt x="303540" y="4948654"/>
                    <a:pt x="264238" y="4990624"/>
                  </a:cubicBezTo>
                  <a:cubicBezTo>
                    <a:pt x="225161" y="5032645"/>
                    <a:pt x="191434" y="5079333"/>
                    <a:pt x="163831" y="5129634"/>
                  </a:cubicBezTo>
                  <a:cubicBezTo>
                    <a:pt x="153455" y="5150711"/>
                    <a:pt x="143582" y="5167606"/>
                    <a:pt x="139064" y="5180654"/>
                  </a:cubicBezTo>
                  <a:lnTo>
                    <a:pt x="130194" y="5201229"/>
                  </a:lnTo>
                  <a:lnTo>
                    <a:pt x="127851" y="5206415"/>
                  </a:lnTo>
                  <a:cubicBezTo>
                    <a:pt x="125634" y="5211232"/>
                    <a:pt x="123788" y="5216201"/>
                    <a:pt x="122329" y="5221303"/>
                  </a:cubicBezTo>
                  <a:lnTo>
                    <a:pt x="114631" y="5244722"/>
                  </a:lnTo>
                  <a:cubicBezTo>
                    <a:pt x="110913" y="5254775"/>
                    <a:pt x="107839" y="5265063"/>
                    <a:pt x="105427" y="5275501"/>
                  </a:cubicBezTo>
                  <a:cubicBezTo>
                    <a:pt x="102582" y="5287044"/>
                    <a:pt x="99403" y="5299590"/>
                    <a:pt x="96056" y="5312805"/>
                  </a:cubicBezTo>
                  <a:cubicBezTo>
                    <a:pt x="92207" y="5331205"/>
                    <a:pt x="88023" y="5350777"/>
                    <a:pt x="83840" y="5370851"/>
                  </a:cubicBezTo>
                  <a:cubicBezTo>
                    <a:pt x="75473" y="5410998"/>
                    <a:pt x="67105" y="5454491"/>
                    <a:pt x="57399" y="5496980"/>
                  </a:cubicBezTo>
                  <a:lnTo>
                    <a:pt x="0" y="5769980"/>
                  </a:lnTo>
                  <a:lnTo>
                    <a:pt x="24600" y="5769980"/>
                  </a:lnTo>
                  <a:lnTo>
                    <a:pt x="80995" y="5502333"/>
                  </a:lnTo>
                  <a:cubicBezTo>
                    <a:pt x="90032" y="5459509"/>
                    <a:pt x="99068" y="5416518"/>
                    <a:pt x="107435" y="5376371"/>
                  </a:cubicBezTo>
                  <a:cubicBezTo>
                    <a:pt x="111619" y="5356130"/>
                    <a:pt x="115803" y="5336726"/>
                    <a:pt x="119652" y="5318325"/>
                  </a:cubicBezTo>
                  <a:cubicBezTo>
                    <a:pt x="122831" y="5305445"/>
                    <a:pt x="126011" y="5293401"/>
                    <a:pt x="128856" y="5282193"/>
                  </a:cubicBezTo>
                  <a:cubicBezTo>
                    <a:pt x="131051" y="5272123"/>
                    <a:pt x="133960" y="5262236"/>
                    <a:pt x="137557" y="5252584"/>
                  </a:cubicBezTo>
                  <a:lnTo>
                    <a:pt x="145088" y="5230001"/>
                  </a:lnTo>
                  <a:cubicBezTo>
                    <a:pt x="146442" y="5225050"/>
                    <a:pt x="148234" y="5220249"/>
                    <a:pt x="150443" y="5215615"/>
                  </a:cubicBezTo>
                  <a:lnTo>
                    <a:pt x="152451" y="5210764"/>
                  </a:lnTo>
                  <a:cubicBezTo>
                    <a:pt x="152451" y="5210764"/>
                    <a:pt x="155463" y="5203738"/>
                    <a:pt x="160484" y="5191527"/>
                  </a:cubicBezTo>
                  <a:cubicBezTo>
                    <a:pt x="165504" y="5179316"/>
                    <a:pt x="174373" y="5162755"/>
                    <a:pt x="184414" y="5142514"/>
                  </a:cubicBezTo>
                  <a:cubicBezTo>
                    <a:pt x="211089" y="5094053"/>
                    <a:pt x="243693" y="5049105"/>
                    <a:pt x="281474" y="5008690"/>
                  </a:cubicBezTo>
                  <a:cubicBezTo>
                    <a:pt x="319358" y="4968175"/>
                    <a:pt x="362399" y="4932795"/>
                    <a:pt x="409493" y="4903472"/>
                  </a:cubicBezTo>
                  <a:cubicBezTo>
                    <a:pt x="428570" y="4891260"/>
                    <a:pt x="445639" y="4883230"/>
                    <a:pt x="456851" y="4876205"/>
                  </a:cubicBezTo>
                  <a:lnTo>
                    <a:pt x="475259" y="4866670"/>
                  </a:lnTo>
                  <a:lnTo>
                    <a:pt x="494002" y="4857804"/>
                  </a:lnTo>
                  <a:cubicBezTo>
                    <a:pt x="505883" y="4851949"/>
                    <a:pt x="523957" y="4846596"/>
                    <a:pt x="544205" y="4838065"/>
                  </a:cubicBezTo>
                  <a:cubicBezTo>
                    <a:pt x="568837" y="4830236"/>
                    <a:pt x="593862" y="4823712"/>
                    <a:pt x="619176" y="4818493"/>
                  </a:cubicBezTo>
                  <a:lnTo>
                    <a:pt x="640261" y="4813809"/>
                  </a:lnTo>
                  <a:lnTo>
                    <a:pt x="671555" y="4808456"/>
                  </a:lnTo>
                  <a:lnTo>
                    <a:pt x="736150" y="4797583"/>
                  </a:lnTo>
                  <a:lnTo>
                    <a:pt x="1082219" y="4738533"/>
                  </a:lnTo>
                  <a:lnTo>
                    <a:pt x="1774357" y="4620601"/>
                  </a:lnTo>
                  <a:lnTo>
                    <a:pt x="2120426" y="4561719"/>
                  </a:lnTo>
                  <a:lnTo>
                    <a:pt x="2247441" y="4539972"/>
                  </a:lnTo>
                  <a:lnTo>
                    <a:pt x="2305844" y="4530103"/>
                  </a:lnTo>
                  <a:cubicBezTo>
                    <a:pt x="2311032" y="4529099"/>
                    <a:pt x="2314212" y="4528764"/>
                    <a:pt x="2320571" y="4527426"/>
                  </a:cubicBezTo>
                  <a:lnTo>
                    <a:pt x="2337305" y="4523914"/>
                  </a:lnTo>
                  <a:lnTo>
                    <a:pt x="2370774" y="4516888"/>
                  </a:lnTo>
                  <a:cubicBezTo>
                    <a:pt x="2404695" y="4509996"/>
                    <a:pt x="2438231" y="4501230"/>
                    <a:pt x="2471181" y="4490625"/>
                  </a:cubicBezTo>
                  <a:lnTo>
                    <a:pt x="2509001" y="4478915"/>
                  </a:lnTo>
                  <a:cubicBezTo>
                    <a:pt x="2509001" y="4478915"/>
                    <a:pt x="2512515" y="4477912"/>
                    <a:pt x="2518707" y="4475402"/>
                  </a:cubicBezTo>
                  <a:lnTo>
                    <a:pt x="2545984" y="4464864"/>
                  </a:lnTo>
                  <a:cubicBezTo>
                    <a:pt x="2578650" y="4452836"/>
                    <a:pt x="2610646" y="4439103"/>
                    <a:pt x="2641873" y="4423713"/>
                  </a:cubicBezTo>
                  <a:cubicBezTo>
                    <a:pt x="2661117" y="4413843"/>
                    <a:pt x="2682705" y="4404476"/>
                    <a:pt x="2703958" y="4391930"/>
                  </a:cubicBezTo>
                  <a:lnTo>
                    <a:pt x="2770896" y="4352285"/>
                  </a:lnTo>
                  <a:cubicBezTo>
                    <a:pt x="2818154" y="4321789"/>
                    <a:pt x="2863370" y="4288267"/>
                    <a:pt x="2906278" y="4251917"/>
                  </a:cubicBezTo>
                  <a:cubicBezTo>
                    <a:pt x="2986486" y="4183081"/>
                    <a:pt x="3057658" y="4104393"/>
                    <a:pt x="3118136" y="4017725"/>
                  </a:cubicBezTo>
                  <a:cubicBezTo>
                    <a:pt x="3142401" y="3982094"/>
                    <a:pt x="3160642" y="3950813"/>
                    <a:pt x="3174029" y="3929736"/>
                  </a:cubicBezTo>
                  <a:cubicBezTo>
                    <a:pt x="3187417" y="3908659"/>
                    <a:pt x="3192605" y="3894774"/>
                    <a:pt x="3192605" y="3894774"/>
                  </a:cubicBezTo>
                  <a:cubicBezTo>
                    <a:pt x="3192605" y="3894774"/>
                    <a:pt x="3199298" y="3882061"/>
                    <a:pt x="3210845" y="3859645"/>
                  </a:cubicBezTo>
                  <a:cubicBezTo>
                    <a:pt x="3222392" y="3837230"/>
                    <a:pt x="3235947" y="3803941"/>
                    <a:pt x="3252849" y="3764129"/>
                  </a:cubicBezTo>
                  <a:cubicBezTo>
                    <a:pt x="3290769" y="3665568"/>
                    <a:pt x="3316289" y="3562691"/>
                    <a:pt x="3328823" y="3457840"/>
                  </a:cubicBezTo>
                  <a:cubicBezTo>
                    <a:pt x="3348403" y="3283200"/>
                    <a:pt x="3367815" y="3108392"/>
                    <a:pt x="3367815" y="3108392"/>
                  </a:cubicBezTo>
                  <a:cubicBezTo>
                    <a:pt x="3367815" y="3108392"/>
                    <a:pt x="3368986" y="3097519"/>
                    <a:pt x="3371162" y="3078449"/>
                  </a:cubicBezTo>
                  <a:cubicBezTo>
                    <a:pt x="3371162" y="3075940"/>
                    <a:pt x="3371162" y="3073431"/>
                    <a:pt x="3371162" y="3070922"/>
                  </a:cubicBezTo>
                  <a:cubicBezTo>
                    <a:pt x="3371295" y="3068513"/>
                    <a:pt x="3371563" y="3066104"/>
                    <a:pt x="3371998" y="3063729"/>
                  </a:cubicBezTo>
                  <a:cubicBezTo>
                    <a:pt x="3371998" y="3059714"/>
                    <a:pt x="3373504" y="3055532"/>
                    <a:pt x="3374174" y="3051015"/>
                  </a:cubicBezTo>
                  <a:cubicBezTo>
                    <a:pt x="3375680" y="3041815"/>
                    <a:pt x="3377353" y="3031611"/>
                    <a:pt x="3379027" y="3020403"/>
                  </a:cubicBezTo>
                  <a:cubicBezTo>
                    <a:pt x="3380717" y="3008275"/>
                    <a:pt x="3383344" y="2996315"/>
                    <a:pt x="3386892" y="2984605"/>
                  </a:cubicBezTo>
                  <a:cubicBezTo>
                    <a:pt x="3390406" y="2972227"/>
                    <a:pt x="3392582" y="2958510"/>
                    <a:pt x="3397267" y="2945295"/>
                  </a:cubicBezTo>
                  <a:cubicBezTo>
                    <a:pt x="3401953" y="2932080"/>
                    <a:pt x="3406973" y="2918195"/>
                    <a:pt x="3411659" y="2904144"/>
                  </a:cubicBezTo>
                  <a:cubicBezTo>
                    <a:pt x="3416345" y="2890092"/>
                    <a:pt x="3424043" y="2877044"/>
                    <a:pt x="3429732" y="2862993"/>
                  </a:cubicBezTo>
                  <a:cubicBezTo>
                    <a:pt x="3453010" y="2812792"/>
                    <a:pt x="3483082" y="2766004"/>
                    <a:pt x="3519094" y="2723983"/>
                  </a:cubicBezTo>
                  <a:cubicBezTo>
                    <a:pt x="3530407" y="2709597"/>
                    <a:pt x="3542774" y="2696064"/>
                    <a:pt x="3556078" y="2683502"/>
                  </a:cubicBezTo>
                  <a:cubicBezTo>
                    <a:pt x="3565114" y="2673967"/>
                    <a:pt x="3570469" y="2668614"/>
                    <a:pt x="3570469" y="2668614"/>
                  </a:cubicBezTo>
                  <a:cubicBezTo>
                    <a:pt x="3571641" y="2667225"/>
                    <a:pt x="3572929" y="2665937"/>
                    <a:pt x="3574318" y="2664766"/>
                  </a:cubicBezTo>
                  <a:lnTo>
                    <a:pt x="3586200" y="2655064"/>
                  </a:lnTo>
                  <a:lnTo>
                    <a:pt x="3604273" y="2639507"/>
                  </a:lnTo>
                  <a:lnTo>
                    <a:pt x="3615318" y="2629805"/>
                  </a:lnTo>
                  <a:lnTo>
                    <a:pt x="3628705" y="2620604"/>
                  </a:lnTo>
                  <a:lnTo>
                    <a:pt x="3658493" y="2599193"/>
                  </a:lnTo>
                  <a:cubicBezTo>
                    <a:pt x="3669202" y="2592000"/>
                    <a:pt x="3681419" y="2585810"/>
                    <a:pt x="3693468" y="2578450"/>
                  </a:cubicBezTo>
                  <a:cubicBezTo>
                    <a:pt x="3699659" y="2574937"/>
                    <a:pt x="3705684" y="2570755"/>
                    <a:pt x="3712043" y="2567410"/>
                  </a:cubicBezTo>
                  <a:lnTo>
                    <a:pt x="3732124" y="2558209"/>
                  </a:lnTo>
                  <a:cubicBezTo>
                    <a:pt x="3745378" y="2551200"/>
                    <a:pt x="3759067" y="2545044"/>
                    <a:pt x="3773124" y="2539808"/>
                  </a:cubicBezTo>
                  <a:cubicBezTo>
                    <a:pt x="3824566" y="2519417"/>
                    <a:pt x="3878367" y="2505600"/>
                    <a:pt x="3933273" y="2498658"/>
                  </a:cubicBezTo>
                  <a:cubicBezTo>
                    <a:pt x="3956199" y="2497152"/>
                    <a:pt x="3974105" y="2495312"/>
                    <a:pt x="3988497" y="2493974"/>
                  </a:cubicBezTo>
                  <a:lnTo>
                    <a:pt x="4018786" y="2492803"/>
                  </a:lnTo>
                  <a:lnTo>
                    <a:pt x="4720296" y="2465871"/>
                  </a:lnTo>
                  <a:lnTo>
                    <a:pt x="4829906" y="2461522"/>
                  </a:lnTo>
                  <a:lnTo>
                    <a:pt x="4855510" y="2460518"/>
                  </a:lnTo>
                  <a:lnTo>
                    <a:pt x="4893163" y="2457841"/>
                  </a:lnTo>
                  <a:lnTo>
                    <a:pt x="4970476" y="2450816"/>
                  </a:lnTo>
                  <a:cubicBezTo>
                    <a:pt x="4997251" y="2447637"/>
                    <a:pt x="5024529" y="2441615"/>
                    <a:pt x="5052475" y="2436597"/>
                  </a:cubicBezTo>
                  <a:lnTo>
                    <a:pt x="5094479" y="2428567"/>
                  </a:lnTo>
                  <a:cubicBezTo>
                    <a:pt x="5108368" y="2424887"/>
                    <a:pt x="5122090" y="2420872"/>
                    <a:pt x="5135980" y="2417025"/>
                  </a:cubicBezTo>
                  <a:cubicBezTo>
                    <a:pt x="5163592" y="2408829"/>
                    <a:pt x="5191706" y="2401635"/>
                    <a:pt x="5218314" y="2391933"/>
                  </a:cubicBezTo>
                  <a:lnTo>
                    <a:pt x="5295794" y="2361488"/>
                  </a:lnTo>
                  <a:cubicBezTo>
                    <a:pt x="5319791" y="2351569"/>
                    <a:pt x="5343253" y="2340411"/>
                    <a:pt x="5366079" y="2328032"/>
                  </a:cubicBezTo>
                  <a:cubicBezTo>
                    <a:pt x="5388002" y="2316657"/>
                    <a:pt x="5409254" y="2306621"/>
                    <a:pt x="5427662" y="2294576"/>
                  </a:cubicBezTo>
                  <a:cubicBezTo>
                    <a:pt x="5464311" y="2271826"/>
                    <a:pt x="5494600" y="2252422"/>
                    <a:pt x="5515686" y="2238705"/>
                  </a:cubicBezTo>
                  <a:lnTo>
                    <a:pt x="5547314" y="2214784"/>
                  </a:lnTo>
                  <a:lnTo>
                    <a:pt x="5578440" y="2190528"/>
                  </a:lnTo>
                  <a:cubicBezTo>
                    <a:pt x="5588146" y="2182499"/>
                    <a:pt x="5600864" y="2173800"/>
                    <a:pt x="5613750" y="2161923"/>
                  </a:cubicBezTo>
                  <a:cubicBezTo>
                    <a:pt x="5626635" y="2150047"/>
                    <a:pt x="5641027" y="2136497"/>
                    <a:pt x="5656925" y="2121944"/>
                  </a:cubicBezTo>
                  <a:cubicBezTo>
                    <a:pt x="5692452" y="2088170"/>
                    <a:pt x="5725971" y="2052372"/>
                    <a:pt x="5757332" y="2014717"/>
                  </a:cubicBezTo>
                  <a:cubicBezTo>
                    <a:pt x="5774903" y="1994309"/>
                    <a:pt x="5790801" y="1971225"/>
                    <a:pt x="5807535" y="1947805"/>
                  </a:cubicBezTo>
                  <a:lnTo>
                    <a:pt x="5832637" y="1913346"/>
                  </a:lnTo>
                  <a:lnTo>
                    <a:pt x="5855228" y="1876544"/>
                  </a:lnTo>
                  <a:lnTo>
                    <a:pt x="5877318" y="1839575"/>
                  </a:lnTo>
                  <a:cubicBezTo>
                    <a:pt x="5884882" y="1827448"/>
                    <a:pt x="5891810" y="1814952"/>
                    <a:pt x="5898068" y="1802105"/>
                  </a:cubicBezTo>
                  <a:cubicBezTo>
                    <a:pt x="5910452" y="1776678"/>
                    <a:pt x="5922501" y="1751921"/>
                    <a:pt x="5934215" y="1727164"/>
                  </a:cubicBezTo>
                  <a:cubicBezTo>
                    <a:pt x="5939955" y="1715236"/>
                    <a:pt x="5945042" y="1703008"/>
                    <a:pt x="5949443" y="1690529"/>
                  </a:cubicBezTo>
                  <a:lnTo>
                    <a:pt x="5962831" y="1654731"/>
                  </a:lnTo>
                  <a:cubicBezTo>
                    <a:pt x="5967015" y="1643189"/>
                    <a:pt x="5971198" y="1631814"/>
                    <a:pt x="5975047" y="1621275"/>
                  </a:cubicBezTo>
                  <a:cubicBezTo>
                    <a:pt x="5979181" y="1610804"/>
                    <a:pt x="5982645" y="1600081"/>
                    <a:pt x="5985422" y="1589158"/>
                  </a:cubicBezTo>
                  <a:cubicBezTo>
                    <a:pt x="5996802" y="1547505"/>
                    <a:pt x="6005838" y="1512544"/>
                    <a:pt x="6011696" y="1488790"/>
                  </a:cubicBezTo>
                  <a:lnTo>
                    <a:pt x="6018389" y="1449814"/>
                  </a:lnTo>
                  <a:cubicBezTo>
                    <a:pt x="6018389" y="1449814"/>
                    <a:pt x="6020732" y="1435595"/>
                    <a:pt x="6024748" y="1410670"/>
                  </a:cubicBezTo>
                  <a:cubicBezTo>
                    <a:pt x="6026422" y="1398291"/>
                    <a:pt x="6029602" y="1383236"/>
                    <a:pt x="6031108" y="1365672"/>
                  </a:cubicBezTo>
                  <a:cubicBezTo>
                    <a:pt x="6032614" y="1348108"/>
                    <a:pt x="6033618" y="1328536"/>
                    <a:pt x="6035124" y="1307124"/>
                  </a:cubicBezTo>
                  <a:cubicBezTo>
                    <a:pt x="6035124" y="1296418"/>
                    <a:pt x="6036463" y="1285210"/>
                    <a:pt x="6037132" y="1273668"/>
                  </a:cubicBezTo>
                  <a:cubicBezTo>
                    <a:pt x="6037132" y="1267813"/>
                    <a:pt x="6037132" y="1261958"/>
                    <a:pt x="6037969" y="1255936"/>
                  </a:cubicBezTo>
                  <a:cubicBezTo>
                    <a:pt x="6038805" y="1249914"/>
                    <a:pt x="6037969" y="1246234"/>
                    <a:pt x="6037969" y="1241216"/>
                  </a:cubicBezTo>
                  <a:cubicBezTo>
                    <a:pt x="6037969" y="1222313"/>
                    <a:pt x="6037969" y="1202407"/>
                    <a:pt x="6037969" y="1181999"/>
                  </a:cubicBezTo>
                  <a:cubicBezTo>
                    <a:pt x="6037969" y="1140848"/>
                    <a:pt x="6039140" y="1097021"/>
                    <a:pt x="6039809" y="1053026"/>
                  </a:cubicBezTo>
                  <a:cubicBezTo>
                    <a:pt x="6041148" y="965371"/>
                    <a:pt x="6042487" y="877717"/>
                    <a:pt x="6043324" y="811809"/>
                  </a:cubicBezTo>
                  <a:cubicBezTo>
                    <a:pt x="6043324" y="804114"/>
                    <a:pt x="6043324" y="795081"/>
                    <a:pt x="6043324" y="789226"/>
                  </a:cubicBezTo>
                  <a:cubicBezTo>
                    <a:pt x="6043324" y="783371"/>
                    <a:pt x="6044160" y="779189"/>
                    <a:pt x="6044495" y="774505"/>
                  </a:cubicBezTo>
                  <a:cubicBezTo>
                    <a:pt x="6044495" y="765305"/>
                    <a:pt x="6045499" y="757777"/>
                    <a:pt x="6045834" y="750751"/>
                  </a:cubicBezTo>
                  <a:cubicBezTo>
                    <a:pt x="6046168" y="743726"/>
                    <a:pt x="6045834" y="738875"/>
                    <a:pt x="6046671" y="735362"/>
                  </a:cubicBezTo>
                  <a:cubicBezTo>
                    <a:pt x="6046453" y="733528"/>
                    <a:pt x="6046453" y="731675"/>
                    <a:pt x="6046671" y="729841"/>
                  </a:cubicBezTo>
                  <a:lnTo>
                    <a:pt x="6050018" y="709433"/>
                  </a:lnTo>
                  <a:cubicBezTo>
                    <a:pt x="6052126" y="691339"/>
                    <a:pt x="6055423" y="673401"/>
                    <a:pt x="6059891" y="655737"/>
                  </a:cubicBezTo>
                  <a:cubicBezTo>
                    <a:pt x="6062568" y="644863"/>
                    <a:pt x="6065413" y="632819"/>
                    <a:pt x="6068426" y="620273"/>
                  </a:cubicBezTo>
                  <a:cubicBezTo>
                    <a:pt x="6071438" y="607727"/>
                    <a:pt x="6077127" y="595181"/>
                    <a:pt x="6081646" y="581799"/>
                  </a:cubicBezTo>
                  <a:cubicBezTo>
                    <a:pt x="6084156" y="575275"/>
                    <a:pt x="6085829" y="568249"/>
                    <a:pt x="6088842" y="561558"/>
                  </a:cubicBezTo>
                  <a:lnTo>
                    <a:pt x="6098045" y="541485"/>
                  </a:lnTo>
                  <a:cubicBezTo>
                    <a:pt x="6103568" y="527554"/>
                    <a:pt x="6110044" y="514027"/>
                    <a:pt x="6117458" y="501003"/>
                  </a:cubicBezTo>
                  <a:cubicBezTo>
                    <a:pt x="6143998" y="452184"/>
                    <a:pt x="6176848" y="407075"/>
                    <a:pt x="6215187" y="366844"/>
                  </a:cubicBezTo>
                  <a:lnTo>
                    <a:pt x="6236774" y="344596"/>
                  </a:lnTo>
                  <a:lnTo>
                    <a:pt x="6245644" y="335229"/>
                  </a:lnTo>
                  <a:cubicBezTo>
                    <a:pt x="6248488" y="332385"/>
                    <a:pt x="6251501" y="330210"/>
                    <a:pt x="6254011" y="328036"/>
                  </a:cubicBezTo>
                  <a:lnTo>
                    <a:pt x="6269741" y="314486"/>
                  </a:lnTo>
                  <a:lnTo>
                    <a:pt x="6285304" y="300769"/>
                  </a:lnTo>
                  <a:cubicBezTo>
                    <a:pt x="6295512" y="292238"/>
                    <a:pt x="6311410" y="282034"/>
                    <a:pt x="6329316" y="268317"/>
                  </a:cubicBezTo>
                  <a:cubicBezTo>
                    <a:pt x="6375319" y="237636"/>
                    <a:pt x="6425021" y="212905"/>
                    <a:pt x="6477249" y="194714"/>
                  </a:cubicBezTo>
                  <a:lnTo>
                    <a:pt x="6487792" y="190532"/>
                  </a:lnTo>
                  <a:lnTo>
                    <a:pt x="6498669" y="187688"/>
                  </a:lnTo>
                  <a:lnTo>
                    <a:pt x="6520424" y="181666"/>
                  </a:lnTo>
                  <a:lnTo>
                    <a:pt x="6541509" y="175644"/>
                  </a:lnTo>
                  <a:cubicBezTo>
                    <a:pt x="6548705" y="173636"/>
                    <a:pt x="6555901" y="173135"/>
                    <a:pt x="6562762" y="171629"/>
                  </a:cubicBezTo>
                  <a:cubicBezTo>
                    <a:pt x="6576819" y="169287"/>
                    <a:pt x="6590207" y="166778"/>
                    <a:pt x="6603260" y="164101"/>
                  </a:cubicBezTo>
                  <a:lnTo>
                    <a:pt x="6655806" y="157076"/>
                  </a:lnTo>
                  <a:lnTo>
                    <a:pt x="6764580" y="142522"/>
                  </a:lnTo>
                  <a:lnTo>
                    <a:pt x="7461069" y="49013"/>
                  </a:lnTo>
                  <a:lnTo>
                    <a:pt x="7638622" y="25259"/>
                  </a:lnTo>
                  <a:lnTo>
                    <a:pt x="7638622" y="0"/>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xmlns="" id="{713D0D1C-4F06-A640-BA80-D4DC8B3834A7}"/>
                </a:ext>
              </a:extLst>
            </p:cNvPr>
            <p:cNvSpPr/>
            <p:nvPr/>
          </p:nvSpPr>
          <p:spPr>
            <a:xfrm>
              <a:off x="3982899" y="524119"/>
              <a:ext cx="8210104" cy="6333880"/>
            </a:xfrm>
            <a:custGeom>
              <a:avLst/>
              <a:gdLst>
                <a:gd name="connsiteX0" fmla="*/ 7954736 w 8210104"/>
                <a:gd name="connsiteY0" fmla="*/ 34292 h 6333880"/>
                <a:gd name="connsiteX1" fmla="*/ 7258916 w 8210104"/>
                <a:gd name="connsiteY1" fmla="*/ 127802 h 6333880"/>
                <a:gd name="connsiteX2" fmla="*/ 7150310 w 8210104"/>
                <a:gd name="connsiteY2" fmla="*/ 142522 h 6333880"/>
                <a:gd name="connsiteX3" fmla="*/ 7097596 w 8210104"/>
                <a:gd name="connsiteY3" fmla="*/ 149548 h 6333880"/>
                <a:gd name="connsiteX4" fmla="*/ 7021287 w 8210104"/>
                <a:gd name="connsiteY4" fmla="*/ 163098 h 6333880"/>
                <a:gd name="connsiteX5" fmla="*/ 6980956 w 8210104"/>
                <a:gd name="connsiteY5" fmla="*/ 171127 h 6333880"/>
                <a:gd name="connsiteX6" fmla="*/ 6940292 w 8210104"/>
                <a:gd name="connsiteY6" fmla="*/ 182168 h 6333880"/>
                <a:gd name="connsiteX7" fmla="*/ 6899125 w 8210104"/>
                <a:gd name="connsiteY7" fmla="*/ 193710 h 6333880"/>
                <a:gd name="connsiteX8" fmla="*/ 6878542 w 8210104"/>
                <a:gd name="connsiteY8" fmla="*/ 199565 h 6333880"/>
                <a:gd name="connsiteX9" fmla="*/ 6858125 w 8210104"/>
                <a:gd name="connsiteY9" fmla="*/ 207092 h 6333880"/>
                <a:gd name="connsiteX10" fmla="*/ 6575480 w 8210104"/>
                <a:gd name="connsiteY10" fmla="*/ 348109 h 6333880"/>
                <a:gd name="connsiteX11" fmla="*/ 6491808 w 8210104"/>
                <a:gd name="connsiteY11" fmla="*/ 410003 h 6333880"/>
                <a:gd name="connsiteX12" fmla="*/ 6461853 w 8210104"/>
                <a:gd name="connsiteY12" fmla="*/ 435764 h 6333880"/>
                <a:gd name="connsiteX13" fmla="*/ 6431731 w 8210104"/>
                <a:gd name="connsiteY13" fmla="*/ 462361 h 6333880"/>
                <a:gd name="connsiteX14" fmla="*/ 6416168 w 8210104"/>
                <a:gd name="connsiteY14" fmla="*/ 476245 h 6333880"/>
                <a:gd name="connsiteX15" fmla="*/ 6399433 w 8210104"/>
                <a:gd name="connsiteY15" fmla="*/ 493810 h 6333880"/>
                <a:gd name="connsiteX16" fmla="*/ 6358602 w 8210104"/>
                <a:gd name="connsiteY16" fmla="*/ 536132 h 6333880"/>
                <a:gd name="connsiteX17" fmla="*/ 6176697 w 8210104"/>
                <a:gd name="connsiteY17" fmla="*/ 793742 h 6333880"/>
                <a:gd name="connsiteX18" fmla="*/ 6139380 w 8210104"/>
                <a:gd name="connsiteY18" fmla="*/ 871026 h 6333880"/>
                <a:gd name="connsiteX19" fmla="*/ 6122645 w 8210104"/>
                <a:gd name="connsiteY19" fmla="*/ 909667 h 6333880"/>
                <a:gd name="connsiteX20" fmla="*/ 6108588 w 8210104"/>
                <a:gd name="connsiteY20" fmla="*/ 948309 h 6333880"/>
                <a:gd name="connsiteX21" fmla="*/ 6083654 w 8210104"/>
                <a:gd name="connsiteY21" fmla="*/ 1022079 h 6333880"/>
                <a:gd name="connsiteX22" fmla="*/ 6066919 w 8210104"/>
                <a:gd name="connsiteY22" fmla="*/ 1088991 h 6333880"/>
                <a:gd name="connsiteX23" fmla="*/ 6047842 w 8210104"/>
                <a:gd name="connsiteY23" fmla="*/ 1191534 h 6333880"/>
                <a:gd name="connsiteX24" fmla="*/ 6042152 w 8210104"/>
                <a:gd name="connsiteY24" fmla="*/ 1230677 h 6333880"/>
                <a:gd name="connsiteX25" fmla="*/ 6041148 w 8210104"/>
                <a:gd name="connsiteY25" fmla="*/ 1241049 h 6333880"/>
                <a:gd name="connsiteX26" fmla="*/ 6039140 w 8210104"/>
                <a:gd name="connsiteY26" fmla="*/ 1270155 h 6333880"/>
                <a:gd name="connsiteX27" fmla="*/ 6036463 w 8210104"/>
                <a:gd name="connsiteY27" fmla="*/ 1315321 h 6333880"/>
                <a:gd name="connsiteX28" fmla="*/ 6034956 w 8210104"/>
                <a:gd name="connsiteY28" fmla="*/ 1343089 h 6333880"/>
                <a:gd name="connsiteX29" fmla="*/ 6034956 w 8210104"/>
                <a:gd name="connsiteY29" fmla="*/ 1367679 h 6333880"/>
                <a:gd name="connsiteX30" fmla="*/ 6031442 w 8210104"/>
                <a:gd name="connsiteY30" fmla="*/ 1608897 h 6333880"/>
                <a:gd name="connsiteX31" fmla="*/ 6029602 w 8210104"/>
                <a:gd name="connsiteY31" fmla="*/ 1737702 h 6333880"/>
                <a:gd name="connsiteX32" fmla="*/ 6028598 w 8210104"/>
                <a:gd name="connsiteY32" fmla="*/ 1797086 h 6333880"/>
                <a:gd name="connsiteX33" fmla="*/ 6028598 w 8210104"/>
                <a:gd name="connsiteY33" fmla="*/ 1810134 h 6333880"/>
                <a:gd name="connsiteX34" fmla="*/ 6027761 w 8210104"/>
                <a:gd name="connsiteY34" fmla="*/ 1819502 h 6333880"/>
                <a:gd name="connsiteX35" fmla="*/ 6026422 w 8210104"/>
                <a:gd name="connsiteY35" fmla="*/ 1837066 h 6333880"/>
                <a:gd name="connsiteX36" fmla="*/ 6024748 w 8210104"/>
                <a:gd name="connsiteY36" fmla="*/ 1868180 h 6333880"/>
                <a:gd name="connsiteX37" fmla="*/ 6021067 w 8210104"/>
                <a:gd name="connsiteY37" fmla="*/ 1891599 h 6333880"/>
                <a:gd name="connsiteX38" fmla="*/ 6017720 w 8210104"/>
                <a:gd name="connsiteY38" fmla="*/ 1912175 h 6333880"/>
                <a:gd name="connsiteX39" fmla="*/ 6014708 w 8210104"/>
                <a:gd name="connsiteY39" fmla="*/ 1932583 h 6333880"/>
                <a:gd name="connsiteX40" fmla="*/ 6000818 w 8210104"/>
                <a:gd name="connsiteY40" fmla="*/ 1985443 h 6333880"/>
                <a:gd name="connsiteX41" fmla="*/ 5995296 w 8210104"/>
                <a:gd name="connsiteY41" fmla="*/ 2002171 h 6333880"/>
                <a:gd name="connsiteX42" fmla="*/ 5988769 w 8210104"/>
                <a:gd name="connsiteY42" fmla="*/ 2018899 h 6333880"/>
                <a:gd name="connsiteX43" fmla="*/ 5981908 w 8210104"/>
                <a:gd name="connsiteY43" fmla="*/ 2037635 h 6333880"/>
                <a:gd name="connsiteX44" fmla="*/ 5974043 w 8210104"/>
                <a:gd name="connsiteY44" fmla="*/ 2056704 h 6333880"/>
                <a:gd name="connsiteX45" fmla="*/ 5955133 w 8210104"/>
                <a:gd name="connsiteY45" fmla="*/ 2096015 h 6333880"/>
                <a:gd name="connsiteX46" fmla="*/ 5944256 w 8210104"/>
                <a:gd name="connsiteY46" fmla="*/ 2115587 h 6333880"/>
                <a:gd name="connsiteX47" fmla="*/ 5932541 w 8210104"/>
                <a:gd name="connsiteY47" fmla="*/ 2134824 h 6333880"/>
                <a:gd name="connsiteX48" fmla="*/ 5920994 w 8210104"/>
                <a:gd name="connsiteY48" fmla="*/ 2154396 h 6333880"/>
                <a:gd name="connsiteX49" fmla="*/ 5907440 w 8210104"/>
                <a:gd name="connsiteY49" fmla="*/ 2172295 h 6333880"/>
                <a:gd name="connsiteX50" fmla="*/ 5881334 w 8210104"/>
                <a:gd name="connsiteY50" fmla="*/ 2207256 h 6333880"/>
                <a:gd name="connsiteX51" fmla="*/ 5828118 w 8210104"/>
                <a:gd name="connsiteY51" fmla="*/ 2263462 h 6333880"/>
                <a:gd name="connsiteX52" fmla="*/ 5804021 w 8210104"/>
                <a:gd name="connsiteY52" fmla="*/ 2285711 h 6333880"/>
                <a:gd name="connsiteX53" fmla="*/ 5785446 w 8210104"/>
                <a:gd name="connsiteY53" fmla="*/ 2300598 h 6333880"/>
                <a:gd name="connsiteX54" fmla="*/ 5768711 w 8210104"/>
                <a:gd name="connsiteY54" fmla="*/ 2313312 h 6333880"/>
                <a:gd name="connsiteX55" fmla="*/ 5751977 w 8210104"/>
                <a:gd name="connsiteY55" fmla="*/ 2326192 h 6333880"/>
                <a:gd name="connsiteX56" fmla="*/ 5705622 w 8210104"/>
                <a:gd name="connsiteY56" fmla="*/ 2355466 h 6333880"/>
                <a:gd name="connsiteX57" fmla="*/ 5553171 w 8210104"/>
                <a:gd name="connsiteY57" fmla="*/ 2418698 h 6333880"/>
                <a:gd name="connsiteX58" fmla="*/ 5531583 w 8210104"/>
                <a:gd name="connsiteY58" fmla="*/ 2425222 h 6333880"/>
                <a:gd name="connsiteX59" fmla="*/ 5509494 w 8210104"/>
                <a:gd name="connsiteY59" fmla="*/ 2428902 h 6333880"/>
                <a:gd name="connsiteX60" fmla="*/ 5466486 w 8210104"/>
                <a:gd name="connsiteY60" fmla="*/ 2436764 h 6333880"/>
                <a:gd name="connsiteX61" fmla="*/ 5425654 w 8210104"/>
                <a:gd name="connsiteY61" fmla="*/ 2440110 h 6333880"/>
                <a:gd name="connsiteX62" fmla="*/ 5406409 w 8210104"/>
                <a:gd name="connsiteY62" fmla="*/ 2442117 h 6333880"/>
                <a:gd name="connsiteX63" fmla="*/ 5380805 w 8210104"/>
                <a:gd name="connsiteY63" fmla="*/ 2442117 h 6333880"/>
                <a:gd name="connsiteX64" fmla="*/ 5271195 w 8210104"/>
                <a:gd name="connsiteY64" fmla="*/ 2446466 h 6333880"/>
                <a:gd name="connsiteX65" fmla="*/ 4569518 w 8210104"/>
                <a:gd name="connsiteY65" fmla="*/ 2473398 h 6333880"/>
                <a:gd name="connsiteX66" fmla="*/ 4539396 w 8210104"/>
                <a:gd name="connsiteY66" fmla="*/ 2474569 h 6333880"/>
                <a:gd name="connsiteX67" fmla="*/ 4436311 w 8210104"/>
                <a:gd name="connsiteY67" fmla="*/ 2483101 h 6333880"/>
                <a:gd name="connsiteX68" fmla="*/ 4130238 w 8210104"/>
                <a:gd name="connsiteY68" fmla="*/ 2561555 h 6333880"/>
                <a:gd name="connsiteX69" fmla="*/ 4051753 w 8210104"/>
                <a:gd name="connsiteY69" fmla="*/ 2596516 h 6333880"/>
                <a:gd name="connsiteX70" fmla="*/ 4013766 w 8210104"/>
                <a:gd name="connsiteY70" fmla="*/ 2614750 h 6333880"/>
                <a:gd name="connsiteX71" fmla="*/ 3978121 w 8210104"/>
                <a:gd name="connsiteY71" fmla="*/ 2634991 h 6333880"/>
                <a:gd name="connsiteX72" fmla="*/ 3911183 w 8210104"/>
                <a:gd name="connsiteY72" fmla="*/ 2675138 h 6333880"/>
                <a:gd name="connsiteX73" fmla="*/ 3854286 w 8210104"/>
                <a:gd name="connsiteY73" fmla="*/ 2715452 h 6333880"/>
                <a:gd name="connsiteX74" fmla="*/ 3829184 w 8210104"/>
                <a:gd name="connsiteY74" fmla="*/ 2733686 h 6333880"/>
                <a:gd name="connsiteX75" fmla="*/ 3807931 w 8210104"/>
                <a:gd name="connsiteY75" fmla="*/ 2751585 h 6333880"/>
                <a:gd name="connsiteX76" fmla="*/ 3774463 w 8210104"/>
                <a:gd name="connsiteY76" fmla="*/ 2781695 h 6333880"/>
                <a:gd name="connsiteX77" fmla="*/ 3752373 w 8210104"/>
                <a:gd name="connsiteY77" fmla="*/ 2800765 h 6333880"/>
                <a:gd name="connsiteX78" fmla="*/ 3744842 w 8210104"/>
                <a:gd name="connsiteY78" fmla="*/ 2807791 h 6333880"/>
                <a:gd name="connsiteX79" fmla="*/ 3717063 w 8210104"/>
                <a:gd name="connsiteY79" fmla="*/ 2835894 h 6333880"/>
                <a:gd name="connsiteX80" fmla="*/ 3646611 w 8210104"/>
                <a:gd name="connsiteY80" fmla="*/ 2912675 h 6333880"/>
                <a:gd name="connsiteX81" fmla="*/ 3476421 w 8210104"/>
                <a:gd name="connsiteY81" fmla="*/ 3178315 h 6333880"/>
                <a:gd name="connsiteX82" fmla="*/ 3442116 w 8210104"/>
                <a:gd name="connsiteY82" fmla="*/ 3257104 h 6333880"/>
                <a:gd name="connsiteX83" fmla="*/ 3414504 w 8210104"/>
                <a:gd name="connsiteY83" fmla="*/ 3335726 h 6333880"/>
                <a:gd name="connsiteX84" fmla="*/ 3394255 w 8210104"/>
                <a:gd name="connsiteY84" fmla="*/ 3410834 h 6333880"/>
                <a:gd name="connsiteX85" fmla="*/ 3379529 w 8210104"/>
                <a:gd name="connsiteY85" fmla="*/ 3478750 h 6333880"/>
                <a:gd name="connsiteX86" fmla="*/ 3370325 w 8210104"/>
                <a:gd name="connsiteY86" fmla="*/ 3536963 h 6333880"/>
                <a:gd name="connsiteX87" fmla="*/ 3366811 w 8210104"/>
                <a:gd name="connsiteY87" fmla="*/ 3561051 h 6333880"/>
                <a:gd name="connsiteX88" fmla="*/ 3365472 w 8210104"/>
                <a:gd name="connsiteY88" fmla="*/ 3570419 h 6333880"/>
                <a:gd name="connsiteX89" fmla="*/ 3364635 w 8210104"/>
                <a:gd name="connsiteY89" fmla="*/ 3577947 h 6333880"/>
                <a:gd name="connsiteX90" fmla="*/ 3361456 w 8210104"/>
                <a:gd name="connsiteY90" fmla="*/ 3607889 h 6333880"/>
                <a:gd name="connsiteX91" fmla="*/ 3322632 w 8210104"/>
                <a:gd name="connsiteY91" fmla="*/ 3955999 h 6333880"/>
                <a:gd name="connsiteX92" fmla="*/ 3282636 w 8210104"/>
                <a:gd name="connsiteY92" fmla="*/ 4116587 h 6333880"/>
                <a:gd name="connsiteX93" fmla="*/ 3260546 w 8210104"/>
                <a:gd name="connsiteY93" fmla="*/ 4166771 h 6333880"/>
                <a:gd name="connsiteX94" fmla="*/ 3251008 w 8210104"/>
                <a:gd name="connsiteY94" fmla="*/ 4185005 h 6333880"/>
                <a:gd name="connsiteX95" fmla="*/ 3241469 w 8210104"/>
                <a:gd name="connsiteY95" fmla="*/ 4203573 h 6333880"/>
                <a:gd name="connsiteX96" fmla="*/ 3212184 w 8210104"/>
                <a:gd name="connsiteY96" fmla="*/ 4249575 h 6333880"/>
                <a:gd name="connsiteX97" fmla="*/ 3100732 w 8210104"/>
                <a:gd name="connsiteY97" fmla="*/ 4372358 h 6333880"/>
                <a:gd name="connsiteX98" fmla="*/ 2962171 w 8210104"/>
                <a:gd name="connsiteY98" fmla="*/ 4462522 h 6333880"/>
                <a:gd name="connsiteX99" fmla="*/ 2911967 w 8210104"/>
                <a:gd name="connsiteY99" fmla="*/ 4484101 h 6333880"/>
                <a:gd name="connsiteX100" fmla="*/ 2897743 w 8210104"/>
                <a:gd name="connsiteY100" fmla="*/ 4489956 h 6333880"/>
                <a:gd name="connsiteX101" fmla="*/ 2892723 w 8210104"/>
                <a:gd name="connsiteY101" fmla="*/ 4491796 h 6333880"/>
                <a:gd name="connsiteX102" fmla="*/ 2872809 w 8210104"/>
                <a:gd name="connsiteY102" fmla="*/ 4497651 h 6333880"/>
                <a:gd name="connsiteX103" fmla="*/ 2820597 w 8210104"/>
                <a:gd name="connsiteY103" fmla="*/ 4510531 h 6333880"/>
                <a:gd name="connsiteX104" fmla="*/ 2803863 w 8210104"/>
                <a:gd name="connsiteY104" fmla="*/ 4514379 h 6333880"/>
                <a:gd name="connsiteX105" fmla="*/ 2794826 w 8210104"/>
                <a:gd name="connsiteY105" fmla="*/ 4516386 h 6333880"/>
                <a:gd name="connsiteX106" fmla="*/ 2782108 w 8210104"/>
                <a:gd name="connsiteY106" fmla="*/ 4518728 h 6333880"/>
                <a:gd name="connsiteX107" fmla="*/ 2723537 w 8210104"/>
                <a:gd name="connsiteY107" fmla="*/ 4528765 h 6333880"/>
                <a:gd name="connsiteX108" fmla="*/ 2596522 w 8210104"/>
                <a:gd name="connsiteY108" fmla="*/ 4550344 h 6333880"/>
                <a:gd name="connsiteX109" fmla="*/ 2250453 w 8210104"/>
                <a:gd name="connsiteY109" fmla="*/ 4609226 h 6333880"/>
                <a:gd name="connsiteX110" fmla="*/ 1556809 w 8210104"/>
                <a:gd name="connsiteY110" fmla="*/ 4727995 h 6333880"/>
                <a:gd name="connsiteX111" fmla="*/ 1210907 w 8210104"/>
                <a:gd name="connsiteY111" fmla="*/ 4787045 h 6333880"/>
                <a:gd name="connsiteX112" fmla="*/ 1146312 w 8210104"/>
                <a:gd name="connsiteY112" fmla="*/ 4797918 h 6333880"/>
                <a:gd name="connsiteX113" fmla="*/ 1114517 w 8210104"/>
                <a:gd name="connsiteY113" fmla="*/ 4803438 h 6333880"/>
                <a:gd name="connsiteX114" fmla="*/ 1074186 w 8210104"/>
                <a:gd name="connsiteY114" fmla="*/ 4811635 h 6333880"/>
                <a:gd name="connsiteX115" fmla="*/ 931776 w 8210104"/>
                <a:gd name="connsiteY115" fmla="*/ 4849440 h 6333880"/>
                <a:gd name="connsiteX116" fmla="*/ 834381 w 8210104"/>
                <a:gd name="connsiteY116" fmla="*/ 4886911 h 6333880"/>
                <a:gd name="connsiteX117" fmla="*/ 798402 w 8210104"/>
                <a:gd name="connsiteY117" fmla="*/ 4903639 h 6333880"/>
                <a:gd name="connsiteX118" fmla="*/ 762590 w 8210104"/>
                <a:gd name="connsiteY118" fmla="*/ 4920367 h 6333880"/>
                <a:gd name="connsiteX119" fmla="*/ 672057 w 8210104"/>
                <a:gd name="connsiteY119" fmla="*/ 4972056 h 6333880"/>
                <a:gd name="connsiteX120" fmla="*/ 428235 w 8210104"/>
                <a:gd name="connsiteY120" fmla="*/ 5172792 h 6333880"/>
                <a:gd name="connsiteX121" fmla="*/ 243487 w 8210104"/>
                <a:gd name="connsiteY121" fmla="*/ 5427726 h 6333880"/>
                <a:gd name="connsiteX122" fmla="*/ 197802 w 8210104"/>
                <a:gd name="connsiteY122" fmla="*/ 5521570 h 6333880"/>
                <a:gd name="connsiteX123" fmla="*/ 182573 w 8210104"/>
                <a:gd name="connsiteY123" fmla="*/ 5558037 h 6333880"/>
                <a:gd name="connsiteX124" fmla="*/ 178557 w 8210104"/>
                <a:gd name="connsiteY124" fmla="*/ 5567572 h 6333880"/>
                <a:gd name="connsiteX125" fmla="*/ 168349 w 8210104"/>
                <a:gd name="connsiteY125" fmla="*/ 5595006 h 6333880"/>
                <a:gd name="connsiteX126" fmla="*/ 153957 w 8210104"/>
                <a:gd name="connsiteY126" fmla="*/ 5637997 h 6333880"/>
                <a:gd name="connsiteX127" fmla="*/ 137223 w 8210104"/>
                <a:gd name="connsiteY127" fmla="*/ 5694537 h 6333880"/>
                <a:gd name="connsiteX128" fmla="*/ 120488 w 8210104"/>
                <a:gd name="connsiteY128" fmla="*/ 5761449 h 6333880"/>
                <a:gd name="connsiteX129" fmla="*/ 108272 w 8210104"/>
                <a:gd name="connsiteY129" fmla="*/ 5819495 h 6333880"/>
                <a:gd name="connsiteX130" fmla="*/ 81832 w 8210104"/>
                <a:gd name="connsiteY130" fmla="*/ 5945624 h 6333880"/>
                <a:gd name="connsiteX131" fmla="*/ 9204 w 8210104"/>
                <a:gd name="connsiteY131" fmla="*/ 6289050 h 6333880"/>
                <a:gd name="connsiteX132" fmla="*/ 0 w 8210104"/>
                <a:gd name="connsiteY132" fmla="*/ 6333880 h 6333880"/>
                <a:gd name="connsiteX133" fmla="*/ 24767 w 8210104"/>
                <a:gd name="connsiteY133" fmla="*/ 6333880 h 6333880"/>
                <a:gd name="connsiteX134" fmla="*/ 32967 w 8210104"/>
                <a:gd name="connsiteY134" fmla="*/ 6294403 h 6333880"/>
                <a:gd name="connsiteX135" fmla="*/ 105260 w 8210104"/>
                <a:gd name="connsiteY135" fmla="*/ 5951144 h 6333880"/>
                <a:gd name="connsiteX136" fmla="*/ 131700 w 8210104"/>
                <a:gd name="connsiteY136" fmla="*/ 5825015 h 6333880"/>
                <a:gd name="connsiteX137" fmla="*/ 143917 w 8210104"/>
                <a:gd name="connsiteY137" fmla="*/ 5766969 h 6333880"/>
                <a:gd name="connsiteX138" fmla="*/ 160651 w 8210104"/>
                <a:gd name="connsiteY138" fmla="*/ 5701228 h 6333880"/>
                <a:gd name="connsiteX139" fmla="*/ 177386 w 8210104"/>
                <a:gd name="connsiteY139" fmla="*/ 5645859 h 6333880"/>
                <a:gd name="connsiteX140" fmla="*/ 191442 w 8210104"/>
                <a:gd name="connsiteY140" fmla="*/ 5603704 h 6333880"/>
                <a:gd name="connsiteX141" fmla="*/ 201483 w 8210104"/>
                <a:gd name="connsiteY141" fmla="*/ 5576940 h 6333880"/>
                <a:gd name="connsiteX142" fmla="*/ 205499 w 8210104"/>
                <a:gd name="connsiteY142" fmla="*/ 5567572 h 6333880"/>
                <a:gd name="connsiteX143" fmla="*/ 220393 w 8210104"/>
                <a:gd name="connsiteY143" fmla="*/ 5531774 h 6333880"/>
                <a:gd name="connsiteX144" fmla="*/ 265074 w 8210104"/>
                <a:gd name="connsiteY144" fmla="*/ 5439770 h 6333880"/>
                <a:gd name="connsiteX145" fmla="*/ 446643 w 8210104"/>
                <a:gd name="connsiteY145" fmla="*/ 5188850 h 6333880"/>
                <a:gd name="connsiteX146" fmla="*/ 506385 w 8210104"/>
                <a:gd name="connsiteY146" fmla="*/ 5129634 h 6333880"/>
                <a:gd name="connsiteX147" fmla="*/ 685612 w 8210104"/>
                <a:gd name="connsiteY147" fmla="*/ 4992632 h 6333880"/>
                <a:gd name="connsiteX148" fmla="*/ 774472 w 8210104"/>
                <a:gd name="connsiteY148" fmla="*/ 4942448 h 6333880"/>
                <a:gd name="connsiteX149" fmla="*/ 800410 w 8210104"/>
                <a:gd name="connsiteY149" fmla="*/ 4930069 h 6333880"/>
                <a:gd name="connsiteX150" fmla="*/ 809614 w 8210104"/>
                <a:gd name="connsiteY150" fmla="*/ 4925720 h 6333880"/>
                <a:gd name="connsiteX151" fmla="*/ 823839 w 8210104"/>
                <a:gd name="connsiteY151" fmla="*/ 4919195 h 6333880"/>
                <a:gd name="connsiteX152" fmla="*/ 844757 w 8210104"/>
                <a:gd name="connsiteY152" fmla="*/ 4909493 h 6333880"/>
                <a:gd name="connsiteX153" fmla="*/ 911695 w 8210104"/>
                <a:gd name="connsiteY153" fmla="*/ 4883230 h 6333880"/>
                <a:gd name="connsiteX154" fmla="*/ 940143 w 8210104"/>
                <a:gd name="connsiteY154" fmla="*/ 4872692 h 6333880"/>
                <a:gd name="connsiteX155" fmla="*/ 1005575 w 8210104"/>
                <a:gd name="connsiteY155" fmla="*/ 4853287 h 6333880"/>
                <a:gd name="connsiteX156" fmla="*/ 1079709 w 8210104"/>
                <a:gd name="connsiteY156" fmla="*/ 4835723 h 6333880"/>
                <a:gd name="connsiteX157" fmla="*/ 1119202 w 8210104"/>
                <a:gd name="connsiteY157" fmla="*/ 4827693 h 6333880"/>
                <a:gd name="connsiteX158" fmla="*/ 1150998 w 8210104"/>
                <a:gd name="connsiteY158" fmla="*/ 4822173 h 6333880"/>
                <a:gd name="connsiteX159" fmla="*/ 1215593 w 8210104"/>
                <a:gd name="connsiteY159" fmla="*/ 4811300 h 6333880"/>
                <a:gd name="connsiteX160" fmla="*/ 1561662 w 8210104"/>
                <a:gd name="connsiteY160" fmla="*/ 4752251 h 6333880"/>
                <a:gd name="connsiteX161" fmla="*/ 2253633 w 8210104"/>
                <a:gd name="connsiteY161" fmla="*/ 4634318 h 6333880"/>
                <a:gd name="connsiteX162" fmla="*/ 2599702 w 8210104"/>
                <a:gd name="connsiteY162" fmla="*/ 4575436 h 6333880"/>
                <a:gd name="connsiteX163" fmla="*/ 2726884 w 8210104"/>
                <a:gd name="connsiteY163" fmla="*/ 4553857 h 6333880"/>
                <a:gd name="connsiteX164" fmla="*/ 2785287 w 8210104"/>
                <a:gd name="connsiteY164" fmla="*/ 4543820 h 6333880"/>
                <a:gd name="connsiteX165" fmla="*/ 2798005 w 8210104"/>
                <a:gd name="connsiteY165" fmla="*/ 4541478 h 6333880"/>
                <a:gd name="connsiteX166" fmla="*/ 2807544 w 8210104"/>
                <a:gd name="connsiteY166" fmla="*/ 4539303 h 6333880"/>
                <a:gd name="connsiteX167" fmla="*/ 2825450 w 8210104"/>
                <a:gd name="connsiteY167" fmla="*/ 4535456 h 6333880"/>
                <a:gd name="connsiteX168" fmla="*/ 2856744 w 8210104"/>
                <a:gd name="connsiteY168" fmla="*/ 4528263 h 6333880"/>
                <a:gd name="connsiteX169" fmla="*/ 2880339 w 8210104"/>
                <a:gd name="connsiteY169" fmla="*/ 4521070 h 6333880"/>
                <a:gd name="connsiteX170" fmla="*/ 2901090 w 8210104"/>
                <a:gd name="connsiteY170" fmla="*/ 4515048 h 6333880"/>
                <a:gd name="connsiteX171" fmla="*/ 2906278 w 8210104"/>
                <a:gd name="connsiteY171" fmla="*/ 4513208 h 6333880"/>
                <a:gd name="connsiteX172" fmla="*/ 2921004 w 8210104"/>
                <a:gd name="connsiteY172" fmla="*/ 4507185 h 6333880"/>
                <a:gd name="connsiteX173" fmla="*/ 2973048 w 8210104"/>
                <a:gd name="connsiteY173" fmla="*/ 4484770 h 6333880"/>
                <a:gd name="connsiteX174" fmla="*/ 3080484 w 8210104"/>
                <a:gd name="connsiteY174" fmla="*/ 4420367 h 6333880"/>
                <a:gd name="connsiteX175" fmla="*/ 3116965 w 8210104"/>
                <a:gd name="connsiteY175" fmla="*/ 4391093 h 6333880"/>
                <a:gd name="connsiteX176" fmla="*/ 3182564 w 8210104"/>
                <a:gd name="connsiteY176" fmla="*/ 4326691 h 6333880"/>
                <a:gd name="connsiteX177" fmla="*/ 3232767 w 8210104"/>
                <a:gd name="connsiteY177" fmla="*/ 4263961 h 6333880"/>
                <a:gd name="connsiteX178" fmla="*/ 3257200 w 8210104"/>
                <a:gd name="connsiteY178" fmla="*/ 4225486 h 6333880"/>
                <a:gd name="connsiteX179" fmla="*/ 3263224 w 8210104"/>
                <a:gd name="connsiteY179" fmla="*/ 4215952 h 6333880"/>
                <a:gd name="connsiteX180" fmla="*/ 3272595 w 8210104"/>
                <a:gd name="connsiteY180" fmla="*/ 4198220 h 6333880"/>
                <a:gd name="connsiteX181" fmla="*/ 3272595 w 8210104"/>
                <a:gd name="connsiteY181" fmla="*/ 4196882 h 6333880"/>
                <a:gd name="connsiteX182" fmla="*/ 3282636 w 8210104"/>
                <a:gd name="connsiteY182" fmla="*/ 4177811 h 6333880"/>
                <a:gd name="connsiteX183" fmla="*/ 3305562 w 8210104"/>
                <a:gd name="connsiteY183" fmla="*/ 4125955 h 6333880"/>
                <a:gd name="connsiteX184" fmla="*/ 3346896 w 8210104"/>
                <a:gd name="connsiteY184" fmla="*/ 3958675 h 6333880"/>
                <a:gd name="connsiteX185" fmla="*/ 3385721 w 8210104"/>
                <a:gd name="connsiteY185" fmla="*/ 3610566 h 6333880"/>
                <a:gd name="connsiteX186" fmla="*/ 3389067 w 8210104"/>
                <a:gd name="connsiteY186" fmla="*/ 3580623 h 6333880"/>
                <a:gd name="connsiteX187" fmla="*/ 3389904 w 8210104"/>
                <a:gd name="connsiteY187" fmla="*/ 3573096 h 6333880"/>
                <a:gd name="connsiteX188" fmla="*/ 3391075 w 8210104"/>
                <a:gd name="connsiteY188" fmla="*/ 3563895 h 6333880"/>
                <a:gd name="connsiteX189" fmla="*/ 3394590 w 8210104"/>
                <a:gd name="connsiteY189" fmla="*/ 3540141 h 6333880"/>
                <a:gd name="connsiteX190" fmla="*/ 3403626 w 8210104"/>
                <a:gd name="connsiteY190" fmla="*/ 3483099 h 6333880"/>
                <a:gd name="connsiteX191" fmla="*/ 3418018 w 8210104"/>
                <a:gd name="connsiteY191" fmla="*/ 3416187 h 6333880"/>
                <a:gd name="connsiteX192" fmla="*/ 3432075 w 8210104"/>
                <a:gd name="connsiteY192" fmla="*/ 3361319 h 6333880"/>
                <a:gd name="connsiteX193" fmla="*/ 3437932 w 8210104"/>
                <a:gd name="connsiteY193" fmla="*/ 3342584 h 6333880"/>
                <a:gd name="connsiteX194" fmla="*/ 3451152 w 8210104"/>
                <a:gd name="connsiteY194" fmla="*/ 3304444 h 6333880"/>
                <a:gd name="connsiteX195" fmla="*/ 3464875 w 8210104"/>
                <a:gd name="connsiteY195" fmla="*/ 3265468 h 6333880"/>
                <a:gd name="connsiteX196" fmla="*/ 3498344 w 8210104"/>
                <a:gd name="connsiteY196" fmla="*/ 3188352 h 6333880"/>
                <a:gd name="connsiteX197" fmla="*/ 3665688 w 8210104"/>
                <a:gd name="connsiteY197" fmla="*/ 2927897 h 6333880"/>
                <a:gd name="connsiteX198" fmla="*/ 3734634 w 8210104"/>
                <a:gd name="connsiteY198" fmla="*/ 2852622 h 6333880"/>
                <a:gd name="connsiteX199" fmla="*/ 3761912 w 8210104"/>
                <a:gd name="connsiteY199" fmla="*/ 2825020 h 6333880"/>
                <a:gd name="connsiteX200" fmla="*/ 3769275 w 8210104"/>
                <a:gd name="connsiteY200" fmla="*/ 2818162 h 6333880"/>
                <a:gd name="connsiteX201" fmla="*/ 3791030 w 8210104"/>
                <a:gd name="connsiteY201" fmla="*/ 2799427 h 6333880"/>
                <a:gd name="connsiteX202" fmla="*/ 3824499 w 8210104"/>
                <a:gd name="connsiteY202" fmla="*/ 2770655 h 6333880"/>
                <a:gd name="connsiteX203" fmla="*/ 3845417 w 8210104"/>
                <a:gd name="connsiteY203" fmla="*/ 2752923 h 6333880"/>
                <a:gd name="connsiteX204" fmla="*/ 3870017 w 8210104"/>
                <a:gd name="connsiteY204" fmla="*/ 2735191 h 6333880"/>
                <a:gd name="connsiteX205" fmla="*/ 3896959 w 8210104"/>
                <a:gd name="connsiteY205" fmla="*/ 2716121 h 6333880"/>
                <a:gd name="connsiteX206" fmla="*/ 3925742 w 8210104"/>
                <a:gd name="connsiteY206" fmla="*/ 2695713 h 6333880"/>
                <a:gd name="connsiteX207" fmla="*/ 3957370 w 8210104"/>
                <a:gd name="connsiteY207" fmla="*/ 2676141 h 6333880"/>
                <a:gd name="connsiteX208" fmla="*/ 3990839 w 8210104"/>
                <a:gd name="connsiteY208" fmla="*/ 2656402 h 6333880"/>
                <a:gd name="connsiteX209" fmla="*/ 4025815 w 8210104"/>
                <a:gd name="connsiteY209" fmla="*/ 2636329 h 6333880"/>
                <a:gd name="connsiteX210" fmla="*/ 4062965 w 8210104"/>
                <a:gd name="connsiteY210" fmla="*/ 2618430 h 6333880"/>
                <a:gd name="connsiteX211" fmla="*/ 4139944 w 8210104"/>
                <a:gd name="connsiteY211" fmla="*/ 2584974 h 6333880"/>
                <a:gd name="connsiteX212" fmla="*/ 4372553 w 8210104"/>
                <a:gd name="connsiteY212" fmla="*/ 2518062 h 6333880"/>
                <a:gd name="connsiteX213" fmla="*/ 4439491 w 8210104"/>
                <a:gd name="connsiteY213" fmla="*/ 2507189 h 6333880"/>
                <a:gd name="connsiteX214" fmla="*/ 4483670 w 8210104"/>
                <a:gd name="connsiteY214" fmla="*/ 2503341 h 6333880"/>
                <a:gd name="connsiteX215" fmla="*/ 4540735 w 8210104"/>
                <a:gd name="connsiteY215" fmla="*/ 2498825 h 6333880"/>
                <a:gd name="connsiteX216" fmla="*/ 4570857 w 8210104"/>
                <a:gd name="connsiteY216" fmla="*/ 2497654 h 6333880"/>
                <a:gd name="connsiteX217" fmla="*/ 5272366 w 8210104"/>
                <a:gd name="connsiteY217" fmla="*/ 2470722 h 6333880"/>
                <a:gd name="connsiteX218" fmla="*/ 5381977 w 8210104"/>
                <a:gd name="connsiteY218" fmla="*/ 2466540 h 6333880"/>
                <a:gd name="connsiteX219" fmla="*/ 5407581 w 8210104"/>
                <a:gd name="connsiteY219" fmla="*/ 2465536 h 6333880"/>
                <a:gd name="connsiteX220" fmla="*/ 5427662 w 8210104"/>
                <a:gd name="connsiteY220" fmla="*/ 2463529 h 6333880"/>
                <a:gd name="connsiteX221" fmla="*/ 5470000 w 8210104"/>
                <a:gd name="connsiteY221" fmla="*/ 2460016 h 6333880"/>
                <a:gd name="connsiteX222" fmla="*/ 5514514 w 8210104"/>
                <a:gd name="connsiteY222" fmla="*/ 2451987 h 6333880"/>
                <a:gd name="connsiteX223" fmla="*/ 5537440 w 8210104"/>
                <a:gd name="connsiteY223" fmla="*/ 2447972 h 6333880"/>
                <a:gd name="connsiteX224" fmla="*/ 5559865 w 8210104"/>
                <a:gd name="connsiteY224" fmla="*/ 2441281 h 6333880"/>
                <a:gd name="connsiteX225" fmla="*/ 5684537 w 8210104"/>
                <a:gd name="connsiteY225" fmla="*/ 2393104 h 6333880"/>
                <a:gd name="connsiteX226" fmla="*/ 5718006 w 8210104"/>
                <a:gd name="connsiteY226" fmla="*/ 2376376 h 6333880"/>
                <a:gd name="connsiteX227" fmla="*/ 5732063 w 8210104"/>
                <a:gd name="connsiteY227" fmla="*/ 2367176 h 6333880"/>
                <a:gd name="connsiteX228" fmla="*/ 5765531 w 8210104"/>
                <a:gd name="connsiteY228" fmla="*/ 2345931 h 6333880"/>
                <a:gd name="connsiteX229" fmla="*/ 5782266 w 8210104"/>
                <a:gd name="connsiteY229" fmla="*/ 2332549 h 6333880"/>
                <a:gd name="connsiteX230" fmla="*/ 5799000 w 8210104"/>
                <a:gd name="connsiteY230" fmla="*/ 2319501 h 6333880"/>
                <a:gd name="connsiteX231" fmla="*/ 5818245 w 8210104"/>
                <a:gd name="connsiteY231" fmla="*/ 2303944 h 6333880"/>
                <a:gd name="connsiteX232" fmla="*/ 5841673 w 8210104"/>
                <a:gd name="connsiteY232" fmla="*/ 2282030 h 6333880"/>
                <a:gd name="connsiteX233" fmla="*/ 5896897 w 8210104"/>
                <a:gd name="connsiteY233" fmla="*/ 2223650 h 6333880"/>
                <a:gd name="connsiteX234" fmla="*/ 5910619 w 8210104"/>
                <a:gd name="connsiteY234" fmla="*/ 2205918 h 6333880"/>
                <a:gd name="connsiteX235" fmla="*/ 5924007 w 8210104"/>
                <a:gd name="connsiteY235" fmla="*/ 2187350 h 6333880"/>
                <a:gd name="connsiteX236" fmla="*/ 5938064 w 8210104"/>
                <a:gd name="connsiteY236" fmla="*/ 2168782 h 6333880"/>
                <a:gd name="connsiteX237" fmla="*/ 5949945 w 8210104"/>
                <a:gd name="connsiteY237" fmla="*/ 2148541 h 6333880"/>
                <a:gd name="connsiteX238" fmla="*/ 5962162 w 8210104"/>
                <a:gd name="connsiteY238" fmla="*/ 2128468 h 6333880"/>
                <a:gd name="connsiteX239" fmla="*/ 5973541 w 8210104"/>
                <a:gd name="connsiteY239" fmla="*/ 2108227 h 6333880"/>
                <a:gd name="connsiteX240" fmla="*/ 5993120 w 8210104"/>
                <a:gd name="connsiteY240" fmla="*/ 2067578 h 6333880"/>
                <a:gd name="connsiteX241" fmla="*/ 6001320 w 8210104"/>
                <a:gd name="connsiteY241" fmla="*/ 2047504 h 6333880"/>
                <a:gd name="connsiteX242" fmla="*/ 6008348 w 8210104"/>
                <a:gd name="connsiteY242" fmla="*/ 2028100 h 6333880"/>
                <a:gd name="connsiteX243" fmla="*/ 6015210 w 8210104"/>
                <a:gd name="connsiteY243" fmla="*/ 2009866 h 6333880"/>
                <a:gd name="connsiteX244" fmla="*/ 6020899 w 8210104"/>
                <a:gd name="connsiteY244" fmla="*/ 1993138 h 6333880"/>
                <a:gd name="connsiteX245" fmla="*/ 6032446 w 8210104"/>
                <a:gd name="connsiteY245" fmla="*/ 1949311 h 6333880"/>
                <a:gd name="connsiteX246" fmla="*/ 6035291 w 8210104"/>
                <a:gd name="connsiteY246" fmla="*/ 1938438 h 6333880"/>
                <a:gd name="connsiteX247" fmla="*/ 6037634 w 8210104"/>
                <a:gd name="connsiteY247" fmla="*/ 1922713 h 6333880"/>
                <a:gd name="connsiteX248" fmla="*/ 6038471 w 8210104"/>
                <a:gd name="connsiteY248" fmla="*/ 1917193 h 6333880"/>
                <a:gd name="connsiteX249" fmla="*/ 6039475 w 8210104"/>
                <a:gd name="connsiteY249" fmla="*/ 1911673 h 6333880"/>
                <a:gd name="connsiteX250" fmla="*/ 6041985 w 8210104"/>
                <a:gd name="connsiteY250" fmla="*/ 1895949 h 6333880"/>
                <a:gd name="connsiteX251" fmla="*/ 6045834 w 8210104"/>
                <a:gd name="connsiteY251" fmla="*/ 1871526 h 6333880"/>
                <a:gd name="connsiteX252" fmla="*/ 6047507 w 8210104"/>
                <a:gd name="connsiteY252" fmla="*/ 1839408 h 6333880"/>
                <a:gd name="connsiteX253" fmla="*/ 6048846 w 8210104"/>
                <a:gd name="connsiteY253" fmla="*/ 1821007 h 6333880"/>
                <a:gd name="connsiteX254" fmla="*/ 6049683 w 8210104"/>
                <a:gd name="connsiteY254" fmla="*/ 1811305 h 6333880"/>
                <a:gd name="connsiteX255" fmla="*/ 6049683 w 8210104"/>
                <a:gd name="connsiteY255" fmla="*/ 1805283 h 6333880"/>
                <a:gd name="connsiteX256" fmla="*/ 6049683 w 8210104"/>
                <a:gd name="connsiteY256" fmla="*/ 1798257 h 6333880"/>
                <a:gd name="connsiteX257" fmla="*/ 6049683 w 8210104"/>
                <a:gd name="connsiteY257" fmla="*/ 1769151 h 6333880"/>
                <a:gd name="connsiteX258" fmla="*/ 6049683 w 8210104"/>
                <a:gd name="connsiteY258" fmla="*/ 1738873 h 6333880"/>
                <a:gd name="connsiteX259" fmla="*/ 6051524 w 8210104"/>
                <a:gd name="connsiteY259" fmla="*/ 1610068 h 6333880"/>
                <a:gd name="connsiteX260" fmla="*/ 6051524 w 8210104"/>
                <a:gd name="connsiteY260" fmla="*/ 1576612 h 6333880"/>
                <a:gd name="connsiteX261" fmla="*/ 6052862 w 8210104"/>
                <a:gd name="connsiteY261" fmla="*/ 1480593 h 6333880"/>
                <a:gd name="connsiteX262" fmla="*/ 6052862 w 8210104"/>
                <a:gd name="connsiteY262" fmla="*/ 1450315 h 6333880"/>
                <a:gd name="connsiteX263" fmla="*/ 6053699 w 8210104"/>
                <a:gd name="connsiteY263" fmla="*/ 1393942 h 6333880"/>
                <a:gd name="connsiteX264" fmla="*/ 6053699 w 8210104"/>
                <a:gd name="connsiteY264" fmla="*/ 1368181 h 6333880"/>
                <a:gd name="connsiteX265" fmla="*/ 6053699 w 8210104"/>
                <a:gd name="connsiteY265" fmla="*/ 1343758 h 6333880"/>
                <a:gd name="connsiteX266" fmla="*/ 6055205 w 8210104"/>
                <a:gd name="connsiteY266" fmla="*/ 1316492 h 6333880"/>
                <a:gd name="connsiteX267" fmla="*/ 6057883 w 8210104"/>
                <a:gd name="connsiteY267" fmla="*/ 1272163 h 6333880"/>
                <a:gd name="connsiteX268" fmla="*/ 6059723 w 8210104"/>
                <a:gd name="connsiteY268" fmla="*/ 1243558 h 6333880"/>
                <a:gd name="connsiteX269" fmla="*/ 6060727 w 8210104"/>
                <a:gd name="connsiteY269" fmla="*/ 1233521 h 6333880"/>
                <a:gd name="connsiteX270" fmla="*/ 6066417 w 8210104"/>
                <a:gd name="connsiteY270" fmla="*/ 1195214 h 6333880"/>
                <a:gd name="connsiteX271" fmla="*/ 6084993 w 8210104"/>
                <a:gd name="connsiteY271" fmla="*/ 1094846 h 6333880"/>
                <a:gd name="connsiteX272" fmla="*/ 6101727 w 8210104"/>
                <a:gd name="connsiteY272" fmla="*/ 1027934 h 6333880"/>
                <a:gd name="connsiteX273" fmla="*/ 6126159 w 8210104"/>
                <a:gd name="connsiteY273" fmla="*/ 955669 h 6333880"/>
                <a:gd name="connsiteX274" fmla="*/ 6140049 w 8210104"/>
                <a:gd name="connsiteY274" fmla="*/ 917697 h 6333880"/>
                <a:gd name="connsiteX275" fmla="*/ 6156783 w 8210104"/>
                <a:gd name="connsiteY275" fmla="*/ 880059 h 6333880"/>
                <a:gd name="connsiteX276" fmla="*/ 6193265 w 8210104"/>
                <a:gd name="connsiteY276" fmla="*/ 804114 h 6333880"/>
                <a:gd name="connsiteX277" fmla="*/ 6371654 w 8210104"/>
                <a:gd name="connsiteY277" fmla="*/ 551521 h 6333880"/>
                <a:gd name="connsiteX278" fmla="*/ 6411650 w 8210104"/>
                <a:gd name="connsiteY278" fmla="*/ 510036 h 6333880"/>
                <a:gd name="connsiteX279" fmla="*/ 6428384 w 8210104"/>
                <a:gd name="connsiteY279" fmla="*/ 493308 h 6333880"/>
                <a:gd name="connsiteX280" fmla="*/ 6443613 w 8210104"/>
                <a:gd name="connsiteY280" fmla="*/ 479591 h 6333880"/>
                <a:gd name="connsiteX281" fmla="*/ 6472898 w 8210104"/>
                <a:gd name="connsiteY281" fmla="*/ 454164 h 6333880"/>
                <a:gd name="connsiteX282" fmla="*/ 6506701 w 8210104"/>
                <a:gd name="connsiteY282" fmla="*/ 428905 h 6333880"/>
                <a:gd name="connsiteX283" fmla="*/ 6589035 w 8210104"/>
                <a:gd name="connsiteY283" fmla="*/ 368350 h 6333880"/>
                <a:gd name="connsiteX284" fmla="*/ 6866158 w 8210104"/>
                <a:gd name="connsiteY284" fmla="*/ 230010 h 6333880"/>
                <a:gd name="connsiteX285" fmla="*/ 6885905 w 8210104"/>
                <a:gd name="connsiteY285" fmla="*/ 222649 h 6333880"/>
                <a:gd name="connsiteX286" fmla="*/ 6906321 w 8210104"/>
                <a:gd name="connsiteY286" fmla="*/ 216795 h 6333880"/>
                <a:gd name="connsiteX287" fmla="*/ 6946651 w 8210104"/>
                <a:gd name="connsiteY287" fmla="*/ 205587 h 6333880"/>
                <a:gd name="connsiteX288" fmla="*/ 6986479 w 8210104"/>
                <a:gd name="connsiteY288" fmla="*/ 194714 h 6333880"/>
                <a:gd name="connsiteX289" fmla="*/ 7025972 w 8210104"/>
                <a:gd name="connsiteY289" fmla="*/ 186851 h 6333880"/>
                <a:gd name="connsiteX290" fmla="*/ 7100775 w 8210104"/>
                <a:gd name="connsiteY290" fmla="*/ 173636 h 6333880"/>
                <a:gd name="connsiteX291" fmla="*/ 7128053 w 8210104"/>
                <a:gd name="connsiteY291" fmla="*/ 169956 h 6333880"/>
                <a:gd name="connsiteX292" fmla="*/ 7153489 w 8210104"/>
                <a:gd name="connsiteY292" fmla="*/ 166443 h 6333880"/>
                <a:gd name="connsiteX293" fmla="*/ 7207542 w 8210104"/>
                <a:gd name="connsiteY293" fmla="*/ 159250 h 6333880"/>
                <a:gd name="connsiteX294" fmla="*/ 7216578 w 8210104"/>
                <a:gd name="connsiteY294" fmla="*/ 158079 h 6333880"/>
                <a:gd name="connsiteX295" fmla="*/ 7239002 w 8210104"/>
                <a:gd name="connsiteY295" fmla="*/ 155068 h 6333880"/>
                <a:gd name="connsiteX296" fmla="*/ 7262264 w 8210104"/>
                <a:gd name="connsiteY296" fmla="*/ 151890 h 6333880"/>
                <a:gd name="connsiteX297" fmla="*/ 7958083 w 8210104"/>
                <a:gd name="connsiteY297" fmla="*/ 58213 h 6333880"/>
                <a:gd name="connsiteX298" fmla="*/ 8210104 w 8210104"/>
                <a:gd name="connsiteY298" fmla="*/ 24757 h 6333880"/>
                <a:gd name="connsiteX299" fmla="*/ 8210104 w 8210104"/>
                <a:gd name="connsiteY299" fmla="*/ 0 h 6333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Lst>
              <a:rect l="l" t="t" r="r" b="b"/>
              <a:pathLst>
                <a:path w="8210104" h="6333880">
                  <a:moveTo>
                    <a:pt x="7954736" y="34292"/>
                  </a:moveTo>
                  <a:lnTo>
                    <a:pt x="7258916" y="127802"/>
                  </a:lnTo>
                  <a:lnTo>
                    <a:pt x="7150310" y="142522"/>
                  </a:lnTo>
                  <a:lnTo>
                    <a:pt x="7097596" y="149548"/>
                  </a:lnTo>
                  <a:lnTo>
                    <a:pt x="7021287" y="163098"/>
                  </a:lnTo>
                  <a:cubicBezTo>
                    <a:pt x="7008067" y="165774"/>
                    <a:pt x="6994512" y="167782"/>
                    <a:pt x="6980956" y="171127"/>
                  </a:cubicBezTo>
                  <a:lnTo>
                    <a:pt x="6940292" y="182168"/>
                  </a:lnTo>
                  <a:lnTo>
                    <a:pt x="6899125" y="193710"/>
                  </a:lnTo>
                  <a:lnTo>
                    <a:pt x="6878542" y="199565"/>
                  </a:lnTo>
                  <a:lnTo>
                    <a:pt x="6858125" y="207092"/>
                  </a:lnTo>
                  <a:cubicBezTo>
                    <a:pt x="6758287" y="241878"/>
                    <a:pt x="6663303" y="289267"/>
                    <a:pt x="6575480" y="348109"/>
                  </a:cubicBezTo>
                  <a:cubicBezTo>
                    <a:pt x="6540505" y="373368"/>
                    <a:pt x="6510885" y="394111"/>
                    <a:pt x="6491808" y="410003"/>
                  </a:cubicBezTo>
                  <a:lnTo>
                    <a:pt x="6461853" y="435764"/>
                  </a:lnTo>
                  <a:lnTo>
                    <a:pt x="6431731" y="462361"/>
                  </a:lnTo>
                  <a:cubicBezTo>
                    <a:pt x="6427046" y="466543"/>
                    <a:pt x="6421690" y="471060"/>
                    <a:pt x="6416168" y="476245"/>
                  </a:cubicBezTo>
                  <a:lnTo>
                    <a:pt x="6399433" y="493810"/>
                  </a:lnTo>
                  <a:lnTo>
                    <a:pt x="6358602" y="536132"/>
                  </a:lnTo>
                  <a:cubicBezTo>
                    <a:pt x="6287011" y="613723"/>
                    <a:pt x="6225864" y="700325"/>
                    <a:pt x="6176697" y="793742"/>
                  </a:cubicBezTo>
                  <a:cubicBezTo>
                    <a:pt x="6162942" y="818851"/>
                    <a:pt x="6150491" y="844646"/>
                    <a:pt x="6139380" y="871026"/>
                  </a:cubicBezTo>
                  <a:lnTo>
                    <a:pt x="6122645" y="909667"/>
                  </a:lnTo>
                  <a:cubicBezTo>
                    <a:pt x="6117123" y="922381"/>
                    <a:pt x="6113107" y="935596"/>
                    <a:pt x="6108588" y="948309"/>
                  </a:cubicBezTo>
                  <a:cubicBezTo>
                    <a:pt x="6099719" y="973735"/>
                    <a:pt x="6091017" y="998493"/>
                    <a:pt x="6083654" y="1022079"/>
                  </a:cubicBezTo>
                  <a:cubicBezTo>
                    <a:pt x="6076290" y="1045666"/>
                    <a:pt x="6071940" y="1068750"/>
                    <a:pt x="6066919" y="1088991"/>
                  </a:cubicBezTo>
                  <a:cubicBezTo>
                    <a:pt x="6058669" y="1122793"/>
                    <a:pt x="6052293" y="1157027"/>
                    <a:pt x="6047842" y="1191534"/>
                  </a:cubicBezTo>
                  <a:cubicBezTo>
                    <a:pt x="6044161" y="1216458"/>
                    <a:pt x="6042152" y="1230677"/>
                    <a:pt x="6042152" y="1230677"/>
                  </a:cubicBezTo>
                  <a:cubicBezTo>
                    <a:pt x="6041600" y="1234110"/>
                    <a:pt x="6041265" y="1237574"/>
                    <a:pt x="6041148" y="1241049"/>
                  </a:cubicBezTo>
                  <a:cubicBezTo>
                    <a:pt x="6041148" y="1247740"/>
                    <a:pt x="6039977" y="1257776"/>
                    <a:pt x="6039140" y="1270155"/>
                  </a:cubicBezTo>
                  <a:cubicBezTo>
                    <a:pt x="6038303" y="1282534"/>
                    <a:pt x="6037467" y="1297924"/>
                    <a:pt x="6036463" y="1315321"/>
                  </a:cubicBezTo>
                  <a:cubicBezTo>
                    <a:pt x="6036463" y="1324019"/>
                    <a:pt x="6035458" y="1333387"/>
                    <a:pt x="6034956" y="1343089"/>
                  </a:cubicBezTo>
                  <a:cubicBezTo>
                    <a:pt x="6034454" y="1352791"/>
                    <a:pt x="6034956" y="1358981"/>
                    <a:pt x="6034956" y="1367679"/>
                  </a:cubicBezTo>
                  <a:cubicBezTo>
                    <a:pt x="6033952" y="1433420"/>
                    <a:pt x="6032781" y="1521242"/>
                    <a:pt x="6031442" y="1608897"/>
                  </a:cubicBezTo>
                  <a:cubicBezTo>
                    <a:pt x="6031442" y="1652724"/>
                    <a:pt x="6030104" y="1696551"/>
                    <a:pt x="6029602" y="1737702"/>
                  </a:cubicBezTo>
                  <a:cubicBezTo>
                    <a:pt x="6029602" y="1758277"/>
                    <a:pt x="6029602" y="1778184"/>
                    <a:pt x="6028598" y="1797086"/>
                  </a:cubicBezTo>
                  <a:cubicBezTo>
                    <a:pt x="6028598" y="1801268"/>
                    <a:pt x="6028598" y="1807123"/>
                    <a:pt x="6028598" y="1810134"/>
                  </a:cubicBezTo>
                  <a:lnTo>
                    <a:pt x="6027761" y="1819502"/>
                  </a:lnTo>
                  <a:cubicBezTo>
                    <a:pt x="6027761" y="1825524"/>
                    <a:pt x="6026924" y="1831379"/>
                    <a:pt x="6026422" y="1837066"/>
                  </a:cubicBezTo>
                  <a:cubicBezTo>
                    <a:pt x="6026422" y="1848441"/>
                    <a:pt x="6025250" y="1858813"/>
                    <a:pt x="6024748" y="1868180"/>
                  </a:cubicBezTo>
                  <a:cubicBezTo>
                    <a:pt x="6024246" y="1877548"/>
                    <a:pt x="6022071" y="1884908"/>
                    <a:pt x="6021067" y="1891599"/>
                  </a:cubicBezTo>
                  <a:lnTo>
                    <a:pt x="6017720" y="1912175"/>
                  </a:lnTo>
                  <a:cubicBezTo>
                    <a:pt x="6017720" y="1912175"/>
                    <a:pt x="6016716" y="1919535"/>
                    <a:pt x="6014708" y="1932583"/>
                  </a:cubicBezTo>
                  <a:cubicBezTo>
                    <a:pt x="6012700" y="1945631"/>
                    <a:pt x="6006173" y="1963362"/>
                    <a:pt x="6000818" y="1985443"/>
                  </a:cubicBezTo>
                  <a:cubicBezTo>
                    <a:pt x="5999563" y="1991198"/>
                    <a:pt x="5997706" y="1996802"/>
                    <a:pt x="5995296" y="2002171"/>
                  </a:cubicBezTo>
                  <a:lnTo>
                    <a:pt x="5988769" y="2018899"/>
                  </a:lnTo>
                  <a:lnTo>
                    <a:pt x="5981908" y="2037635"/>
                  </a:lnTo>
                  <a:cubicBezTo>
                    <a:pt x="5979900" y="2044225"/>
                    <a:pt x="5977256" y="2050615"/>
                    <a:pt x="5974043" y="2056704"/>
                  </a:cubicBezTo>
                  <a:cubicBezTo>
                    <a:pt x="5967684" y="2069418"/>
                    <a:pt x="5961325" y="2082633"/>
                    <a:pt x="5955133" y="2096015"/>
                  </a:cubicBezTo>
                  <a:cubicBezTo>
                    <a:pt x="5952071" y="2102840"/>
                    <a:pt x="5948422" y="2109381"/>
                    <a:pt x="5944256" y="2115587"/>
                  </a:cubicBezTo>
                  <a:lnTo>
                    <a:pt x="5932541" y="2134824"/>
                  </a:lnTo>
                  <a:lnTo>
                    <a:pt x="5920994" y="2154396"/>
                  </a:lnTo>
                  <a:lnTo>
                    <a:pt x="5907440" y="2172295"/>
                  </a:lnTo>
                  <a:cubicBezTo>
                    <a:pt x="5898403" y="2184004"/>
                    <a:pt x="5890705" y="2196718"/>
                    <a:pt x="5881334" y="2207256"/>
                  </a:cubicBezTo>
                  <a:cubicBezTo>
                    <a:pt x="5864666" y="2226979"/>
                    <a:pt x="5846911" y="2245747"/>
                    <a:pt x="5828118" y="2263462"/>
                  </a:cubicBezTo>
                  <a:lnTo>
                    <a:pt x="5804021" y="2285711"/>
                  </a:lnTo>
                  <a:cubicBezTo>
                    <a:pt x="5798113" y="2291013"/>
                    <a:pt x="5791905" y="2295981"/>
                    <a:pt x="5785446" y="2300598"/>
                  </a:cubicBezTo>
                  <a:lnTo>
                    <a:pt x="5768711" y="2313312"/>
                  </a:lnTo>
                  <a:lnTo>
                    <a:pt x="5751977" y="2326192"/>
                  </a:lnTo>
                  <a:cubicBezTo>
                    <a:pt x="5740597" y="2333051"/>
                    <a:pt x="5724532" y="2342920"/>
                    <a:pt x="5705622" y="2355466"/>
                  </a:cubicBezTo>
                  <a:cubicBezTo>
                    <a:pt x="5657728" y="2383000"/>
                    <a:pt x="5606487" y="2404245"/>
                    <a:pt x="5553171" y="2418698"/>
                  </a:cubicBezTo>
                  <a:lnTo>
                    <a:pt x="5531583" y="2425222"/>
                  </a:lnTo>
                  <a:lnTo>
                    <a:pt x="5509494" y="2428902"/>
                  </a:lnTo>
                  <a:cubicBezTo>
                    <a:pt x="5494767" y="2431411"/>
                    <a:pt x="5480543" y="2435091"/>
                    <a:pt x="5466486" y="2436764"/>
                  </a:cubicBezTo>
                  <a:lnTo>
                    <a:pt x="5425654" y="2440110"/>
                  </a:lnTo>
                  <a:lnTo>
                    <a:pt x="5406409" y="2442117"/>
                  </a:lnTo>
                  <a:lnTo>
                    <a:pt x="5380805" y="2442117"/>
                  </a:lnTo>
                  <a:lnTo>
                    <a:pt x="5271195" y="2446466"/>
                  </a:lnTo>
                  <a:lnTo>
                    <a:pt x="4569518" y="2473398"/>
                  </a:lnTo>
                  <a:lnTo>
                    <a:pt x="4539396" y="2474569"/>
                  </a:lnTo>
                  <a:cubicBezTo>
                    <a:pt x="4515465" y="2476242"/>
                    <a:pt x="4478817" y="2479253"/>
                    <a:pt x="4436311" y="2483101"/>
                  </a:cubicBezTo>
                  <a:cubicBezTo>
                    <a:pt x="4331369" y="2496182"/>
                    <a:pt x="4228519" y="2522545"/>
                    <a:pt x="4130238" y="2561555"/>
                  </a:cubicBezTo>
                  <a:cubicBezTo>
                    <a:pt x="4103496" y="2571876"/>
                    <a:pt x="4077306" y="2583535"/>
                    <a:pt x="4051753" y="2596516"/>
                  </a:cubicBezTo>
                  <a:lnTo>
                    <a:pt x="4013766" y="2614750"/>
                  </a:lnTo>
                  <a:cubicBezTo>
                    <a:pt x="4001382" y="2621106"/>
                    <a:pt x="3989835" y="2628299"/>
                    <a:pt x="3978121" y="2634991"/>
                  </a:cubicBezTo>
                  <a:cubicBezTo>
                    <a:pt x="3954860" y="2648875"/>
                    <a:pt x="3932101" y="2661588"/>
                    <a:pt x="3911183" y="2675138"/>
                  </a:cubicBezTo>
                  <a:lnTo>
                    <a:pt x="3854286" y="2715452"/>
                  </a:lnTo>
                  <a:lnTo>
                    <a:pt x="3829184" y="2733686"/>
                  </a:lnTo>
                  <a:lnTo>
                    <a:pt x="3807931" y="2751585"/>
                  </a:lnTo>
                  <a:lnTo>
                    <a:pt x="3774463" y="2781695"/>
                  </a:lnTo>
                  <a:lnTo>
                    <a:pt x="3752373" y="2800765"/>
                  </a:lnTo>
                  <a:cubicBezTo>
                    <a:pt x="3747353" y="2805114"/>
                    <a:pt x="3744842" y="2807791"/>
                    <a:pt x="3744842" y="2807791"/>
                  </a:cubicBezTo>
                  <a:lnTo>
                    <a:pt x="3717063" y="2835894"/>
                  </a:lnTo>
                  <a:cubicBezTo>
                    <a:pt x="3692112" y="2860099"/>
                    <a:pt x="3668584" y="2885743"/>
                    <a:pt x="3646611" y="2912675"/>
                  </a:cubicBezTo>
                  <a:cubicBezTo>
                    <a:pt x="3578418" y="2993337"/>
                    <a:pt x="3521186" y="3082648"/>
                    <a:pt x="3476421" y="3178315"/>
                  </a:cubicBezTo>
                  <a:cubicBezTo>
                    <a:pt x="3464707" y="3204745"/>
                    <a:pt x="3451654" y="3230506"/>
                    <a:pt x="3442116" y="3257104"/>
                  </a:cubicBezTo>
                  <a:cubicBezTo>
                    <a:pt x="3432577" y="3283701"/>
                    <a:pt x="3423540" y="3310299"/>
                    <a:pt x="3414504" y="3335726"/>
                  </a:cubicBezTo>
                  <a:cubicBezTo>
                    <a:pt x="3405467" y="3361152"/>
                    <a:pt x="3400614" y="3386913"/>
                    <a:pt x="3394255" y="3410834"/>
                  </a:cubicBezTo>
                  <a:cubicBezTo>
                    <a:pt x="3388113" y="3433182"/>
                    <a:pt x="3383194" y="3455866"/>
                    <a:pt x="3379529" y="3478750"/>
                  </a:cubicBezTo>
                  <a:cubicBezTo>
                    <a:pt x="3376182" y="3500162"/>
                    <a:pt x="3373170" y="3519566"/>
                    <a:pt x="3370325" y="3536963"/>
                  </a:cubicBezTo>
                  <a:cubicBezTo>
                    <a:pt x="3369153" y="3545494"/>
                    <a:pt x="3367815" y="3553691"/>
                    <a:pt x="3366811" y="3561051"/>
                  </a:cubicBezTo>
                  <a:cubicBezTo>
                    <a:pt x="3366811" y="3565233"/>
                    <a:pt x="3365807" y="3567910"/>
                    <a:pt x="3365472" y="3570419"/>
                  </a:cubicBezTo>
                  <a:cubicBezTo>
                    <a:pt x="3365137" y="3572928"/>
                    <a:pt x="3365472" y="3575605"/>
                    <a:pt x="3364635" y="3577947"/>
                  </a:cubicBezTo>
                  <a:lnTo>
                    <a:pt x="3361456" y="3607889"/>
                  </a:lnTo>
                  <a:lnTo>
                    <a:pt x="3322632" y="3955999"/>
                  </a:lnTo>
                  <a:cubicBezTo>
                    <a:pt x="3315837" y="4010950"/>
                    <a:pt x="3302400" y="4064864"/>
                    <a:pt x="3282636" y="4116587"/>
                  </a:cubicBezTo>
                  <a:cubicBezTo>
                    <a:pt x="3273265" y="4137163"/>
                    <a:pt x="3267742" y="4155229"/>
                    <a:pt x="3260546" y="4166771"/>
                  </a:cubicBezTo>
                  <a:lnTo>
                    <a:pt x="3251008" y="4185005"/>
                  </a:lnTo>
                  <a:cubicBezTo>
                    <a:pt x="3251008" y="4185005"/>
                    <a:pt x="3247828" y="4191863"/>
                    <a:pt x="3241469" y="4203573"/>
                  </a:cubicBezTo>
                  <a:cubicBezTo>
                    <a:pt x="3235110" y="4215283"/>
                    <a:pt x="3224735" y="4230839"/>
                    <a:pt x="3212184" y="4249575"/>
                  </a:cubicBezTo>
                  <a:cubicBezTo>
                    <a:pt x="3180204" y="4294907"/>
                    <a:pt x="3142769" y="4336142"/>
                    <a:pt x="3100732" y="4372358"/>
                  </a:cubicBezTo>
                  <a:cubicBezTo>
                    <a:pt x="3058930" y="4408675"/>
                    <a:pt x="3012307" y="4439019"/>
                    <a:pt x="2962171" y="4462522"/>
                  </a:cubicBezTo>
                  <a:cubicBezTo>
                    <a:pt x="2945955" y="4470869"/>
                    <a:pt x="2929187" y="4478079"/>
                    <a:pt x="2911967" y="4484101"/>
                  </a:cubicBezTo>
                  <a:lnTo>
                    <a:pt x="2897743" y="4489956"/>
                  </a:lnTo>
                  <a:cubicBezTo>
                    <a:pt x="2896103" y="4490675"/>
                    <a:pt x="2894430" y="4491277"/>
                    <a:pt x="2892723" y="4491796"/>
                  </a:cubicBezTo>
                  <a:lnTo>
                    <a:pt x="2872809" y="4497651"/>
                  </a:lnTo>
                  <a:cubicBezTo>
                    <a:pt x="2855706" y="4503104"/>
                    <a:pt x="2838269" y="4507403"/>
                    <a:pt x="2820597" y="4510531"/>
                  </a:cubicBezTo>
                  <a:lnTo>
                    <a:pt x="2803863" y="4514379"/>
                  </a:lnTo>
                  <a:lnTo>
                    <a:pt x="2794826" y="4516386"/>
                  </a:lnTo>
                  <a:cubicBezTo>
                    <a:pt x="2792316" y="4516386"/>
                    <a:pt x="2786291" y="4517892"/>
                    <a:pt x="2782108" y="4518728"/>
                  </a:cubicBezTo>
                  <a:lnTo>
                    <a:pt x="2723537" y="4528765"/>
                  </a:lnTo>
                  <a:lnTo>
                    <a:pt x="2596522" y="4550344"/>
                  </a:lnTo>
                  <a:lnTo>
                    <a:pt x="2250453" y="4609226"/>
                  </a:lnTo>
                  <a:lnTo>
                    <a:pt x="1556809" y="4727995"/>
                  </a:lnTo>
                  <a:lnTo>
                    <a:pt x="1210907" y="4787045"/>
                  </a:lnTo>
                  <a:lnTo>
                    <a:pt x="1146312" y="4797918"/>
                  </a:lnTo>
                  <a:lnTo>
                    <a:pt x="1114517" y="4803438"/>
                  </a:lnTo>
                  <a:lnTo>
                    <a:pt x="1074186" y="4811635"/>
                  </a:lnTo>
                  <a:cubicBezTo>
                    <a:pt x="1026053" y="4821588"/>
                    <a:pt x="978510" y="4834218"/>
                    <a:pt x="931776" y="4849440"/>
                  </a:cubicBezTo>
                  <a:cubicBezTo>
                    <a:pt x="891279" y="4864495"/>
                    <a:pt x="857308" y="4876204"/>
                    <a:pt x="834381" y="4886911"/>
                  </a:cubicBezTo>
                  <a:lnTo>
                    <a:pt x="798402" y="4903639"/>
                  </a:lnTo>
                  <a:lnTo>
                    <a:pt x="762590" y="4920367"/>
                  </a:lnTo>
                  <a:cubicBezTo>
                    <a:pt x="740836" y="4932913"/>
                    <a:pt x="708538" y="4949139"/>
                    <a:pt x="672057" y="4972056"/>
                  </a:cubicBezTo>
                  <a:cubicBezTo>
                    <a:pt x="582435" y="5028145"/>
                    <a:pt x="500476" y="5095609"/>
                    <a:pt x="428235" y="5172792"/>
                  </a:cubicBezTo>
                  <a:cubicBezTo>
                    <a:pt x="356157" y="5249657"/>
                    <a:pt x="294082" y="5335304"/>
                    <a:pt x="243487" y="5427726"/>
                  </a:cubicBezTo>
                  <a:cubicBezTo>
                    <a:pt x="223740" y="5466200"/>
                    <a:pt x="206838" y="5497983"/>
                    <a:pt x="197802" y="5521570"/>
                  </a:cubicBezTo>
                  <a:lnTo>
                    <a:pt x="182573" y="5558037"/>
                  </a:lnTo>
                  <a:lnTo>
                    <a:pt x="178557" y="5567572"/>
                  </a:lnTo>
                  <a:cubicBezTo>
                    <a:pt x="175879" y="5573761"/>
                    <a:pt x="172198" y="5582961"/>
                    <a:pt x="168349" y="5595006"/>
                  </a:cubicBezTo>
                  <a:lnTo>
                    <a:pt x="153957" y="5637997"/>
                  </a:lnTo>
                  <a:cubicBezTo>
                    <a:pt x="147404" y="5656548"/>
                    <a:pt x="141820" y="5675417"/>
                    <a:pt x="137223" y="5694537"/>
                  </a:cubicBezTo>
                  <a:cubicBezTo>
                    <a:pt x="132202" y="5715280"/>
                    <a:pt x="126513" y="5737695"/>
                    <a:pt x="120488" y="5761449"/>
                  </a:cubicBezTo>
                  <a:cubicBezTo>
                    <a:pt x="116639" y="5780017"/>
                    <a:pt x="112623" y="5799421"/>
                    <a:pt x="108272" y="5819495"/>
                  </a:cubicBezTo>
                  <a:cubicBezTo>
                    <a:pt x="99905" y="5859810"/>
                    <a:pt x="91538" y="5903135"/>
                    <a:pt x="81832" y="5945624"/>
                  </a:cubicBezTo>
                  <a:lnTo>
                    <a:pt x="9204" y="6289050"/>
                  </a:lnTo>
                  <a:lnTo>
                    <a:pt x="0" y="6333880"/>
                  </a:lnTo>
                  <a:lnTo>
                    <a:pt x="24767" y="6333880"/>
                  </a:lnTo>
                  <a:lnTo>
                    <a:pt x="32967" y="6294403"/>
                  </a:lnTo>
                  <a:lnTo>
                    <a:pt x="105260" y="5951144"/>
                  </a:lnTo>
                  <a:cubicBezTo>
                    <a:pt x="114297" y="5908153"/>
                    <a:pt x="123333" y="5865163"/>
                    <a:pt x="131700" y="5825015"/>
                  </a:cubicBezTo>
                  <a:cubicBezTo>
                    <a:pt x="136051" y="5804942"/>
                    <a:pt x="140068" y="5785370"/>
                    <a:pt x="143917" y="5766969"/>
                  </a:cubicBezTo>
                  <a:cubicBezTo>
                    <a:pt x="149774" y="5743717"/>
                    <a:pt x="155129" y="5721636"/>
                    <a:pt x="160651" y="5701228"/>
                  </a:cubicBezTo>
                  <a:cubicBezTo>
                    <a:pt x="166173" y="5680820"/>
                    <a:pt x="171528" y="5662252"/>
                    <a:pt x="177386" y="5645859"/>
                  </a:cubicBezTo>
                  <a:cubicBezTo>
                    <a:pt x="183243" y="5629466"/>
                    <a:pt x="187594" y="5615414"/>
                    <a:pt x="191442" y="5603704"/>
                  </a:cubicBezTo>
                  <a:cubicBezTo>
                    <a:pt x="195291" y="5591995"/>
                    <a:pt x="198973" y="5582961"/>
                    <a:pt x="201483" y="5576940"/>
                  </a:cubicBezTo>
                  <a:lnTo>
                    <a:pt x="205499" y="5567572"/>
                  </a:lnTo>
                  <a:cubicBezTo>
                    <a:pt x="205499" y="5567572"/>
                    <a:pt x="210854" y="5554524"/>
                    <a:pt x="220393" y="5531774"/>
                  </a:cubicBezTo>
                  <a:cubicBezTo>
                    <a:pt x="229932" y="5509024"/>
                    <a:pt x="245830" y="5477408"/>
                    <a:pt x="265074" y="5439770"/>
                  </a:cubicBezTo>
                  <a:cubicBezTo>
                    <a:pt x="314838" y="5348853"/>
                    <a:pt x="375840" y="5264561"/>
                    <a:pt x="446643" y="5188850"/>
                  </a:cubicBezTo>
                  <a:cubicBezTo>
                    <a:pt x="465888" y="5168275"/>
                    <a:pt x="485969" y="5148369"/>
                    <a:pt x="506385" y="5129634"/>
                  </a:cubicBezTo>
                  <a:cubicBezTo>
                    <a:pt x="561495" y="5078212"/>
                    <a:pt x="621527" y="5032327"/>
                    <a:pt x="685612" y="4992632"/>
                  </a:cubicBezTo>
                  <a:cubicBezTo>
                    <a:pt x="721424" y="4970049"/>
                    <a:pt x="752550" y="4954157"/>
                    <a:pt x="774472" y="4942448"/>
                  </a:cubicBezTo>
                  <a:lnTo>
                    <a:pt x="800410" y="4930069"/>
                  </a:lnTo>
                  <a:lnTo>
                    <a:pt x="809614" y="4925720"/>
                  </a:lnTo>
                  <a:lnTo>
                    <a:pt x="823839" y="4919195"/>
                  </a:lnTo>
                  <a:lnTo>
                    <a:pt x="844757" y="4909493"/>
                  </a:lnTo>
                  <a:cubicBezTo>
                    <a:pt x="861491" y="4901631"/>
                    <a:pt x="884585" y="4892765"/>
                    <a:pt x="911695" y="4883230"/>
                  </a:cubicBezTo>
                  <a:cubicBezTo>
                    <a:pt x="920731" y="4880052"/>
                    <a:pt x="930270" y="4876539"/>
                    <a:pt x="940143" y="4872692"/>
                  </a:cubicBezTo>
                  <a:cubicBezTo>
                    <a:pt x="960392" y="4866670"/>
                    <a:pt x="982314" y="4859811"/>
                    <a:pt x="1005575" y="4853287"/>
                  </a:cubicBezTo>
                  <a:cubicBezTo>
                    <a:pt x="1028836" y="4846764"/>
                    <a:pt x="1053770" y="4840574"/>
                    <a:pt x="1079709" y="4835723"/>
                  </a:cubicBezTo>
                  <a:lnTo>
                    <a:pt x="1119202" y="4827693"/>
                  </a:lnTo>
                  <a:lnTo>
                    <a:pt x="1150998" y="4822173"/>
                  </a:lnTo>
                  <a:lnTo>
                    <a:pt x="1215593" y="4811300"/>
                  </a:lnTo>
                  <a:lnTo>
                    <a:pt x="1561662" y="4752251"/>
                  </a:lnTo>
                  <a:lnTo>
                    <a:pt x="2253633" y="4634318"/>
                  </a:lnTo>
                  <a:lnTo>
                    <a:pt x="2599702" y="4575436"/>
                  </a:lnTo>
                  <a:lnTo>
                    <a:pt x="2726884" y="4553857"/>
                  </a:lnTo>
                  <a:lnTo>
                    <a:pt x="2785287" y="4543820"/>
                  </a:lnTo>
                  <a:cubicBezTo>
                    <a:pt x="2789471" y="4542983"/>
                    <a:pt x="2795495" y="4542314"/>
                    <a:pt x="2798005" y="4541478"/>
                  </a:cubicBezTo>
                  <a:lnTo>
                    <a:pt x="2807544" y="4539303"/>
                  </a:lnTo>
                  <a:lnTo>
                    <a:pt x="2825450" y="4535456"/>
                  </a:lnTo>
                  <a:cubicBezTo>
                    <a:pt x="2836010" y="4533649"/>
                    <a:pt x="2846452" y="4531257"/>
                    <a:pt x="2856744" y="4528263"/>
                  </a:cubicBezTo>
                  <a:cubicBezTo>
                    <a:pt x="2865948" y="4525754"/>
                    <a:pt x="2873478" y="4523077"/>
                    <a:pt x="2880339" y="4521070"/>
                  </a:cubicBezTo>
                  <a:lnTo>
                    <a:pt x="2901090" y="4515048"/>
                  </a:lnTo>
                  <a:lnTo>
                    <a:pt x="2906278" y="4513208"/>
                  </a:lnTo>
                  <a:lnTo>
                    <a:pt x="2921004" y="4507185"/>
                  </a:lnTo>
                  <a:cubicBezTo>
                    <a:pt x="2938826" y="4500846"/>
                    <a:pt x="2956213" y="4493368"/>
                    <a:pt x="2973048" y="4484770"/>
                  </a:cubicBezTo>
                  <a:cubicBezTo>
                    <a:pt x="3011019" y="4467139"/>
                    <a:pt x="3047031" y="4445543"/>
                    <a:pt x="3080484" y="4420367"/>
                  </a:cubicBezTo>
                  <a:cubicBezTo>
                    <a:pt x="3092867" y="4411167"/>
                    <a:pt x="3105083" y="4401298"/>
                    <a:pt x="3116965" y="4391093"/>
                  </a:cubicBezTo>
                  <a:cubicBezTo>
                    <a:pt x="3140209" y="4371070"/>
                    <a:pt x="3162131" y="4349558"/>
                    <a:pt x="3182564" y="4326691"/>
                  </a:cubicBezTo>
                  <a:cubicBezTo>
                    <a:pt x="3200537" y="4306801"/>
                    <a:pt x="3217305" y="4285858"/>
                    <a:pt x="3232767" y="4263961"/>
                  </a:cubicBezTo>
                  <a:cubicBezTo>
                    <a:pt x="3242641" y="4249240"/>
                    <a:pt x="3250506" y="4236025"/>
                    <a:pt x="3257200" y="4225486"/>
                  </a:cubicBezTo>
                  <a:lnTo>
                    <a:pt x="3263224" y="4215952"/>
                  </a:lnTo>
                  <a:cubicBezTo>
                    <a:pt x="3268244" y="4206919"/>
                    <a:pt x="3271257" y="4200729"/>
                    <a:pt x="3272595" y="4198220"/>
                  </a:cubicBezTo>
                  <a:lnTo>
                    <a:pt x="3272595" y="4196882"/>
                  </a:lnTo>
                  <a:lnTo>
                    <a:pt x="3282636" y="4177811"/>
                  </a:lnTo>
                  <a:cubicBezTo>
                    <a:pt x="3289832" y="4166102"/>
                    <a:pt x="3295856" y="4147367"/>
                    <a:pt x="3305562" y="4125955"/>
                  </a:cubicBezTo>
                  <a:cubicBezTo>
                    <a:pt x="3325978" y="4072041"/>
                    <a:pt x="3339851" y="4015885"/>
                    <a:pt x="3346896" y="3958675"/>
                  </a:cubicBezTo>
                  <a:lnTo>
                    <a:pt x="3385721" y="3610566"/>
                  </a:lnTo>
                  <a:cubicBezTo>
                    <a:pt x="3385721" y="3610566"/>
                    <a:pt x="3386892" y="3599693"/>
                    <a:pt x="3389067" y="3580623"/>
                  </a:cubicBezTo>
                  <a:cubicBezTo>
                    <a:pt x="3389067" y="3578281"/>
                    <a:pt x="3389067" y="3575772"/>
                    <a:pt x="3389904" y="3573096"/>
                  </a:cubicBezTo>
                  <a:cubicBezTo>
                    <a:pt x="3390138" y="3570017"/>
                    <a:pt x="3390523" y="3566939"/>
                    <a:pt x="3391075" y="3563895"/>
                  </a:cubicBezTo>
                  <a:cubicBezTo>
                    <a:pt x="3392080" y="3556535"/>
                    <a:pt x="3393418" y="3548505"/>
                    <a:pt x="3394590" y="3540141"/>
                  </a:cubicBezTo>
                  <a:cubicBezTo>
                    <a:pt x="3397267" y="3523413"/>
                    <a:pt x="3400280" y="3504009"/>
                    <a:pt x="3403626" y="3483099"/>
                  </a:cubicBezTo>
                  <a:cubicBezTo>
                    <a:pt x="3407157" y="3460549"/>
                    <a:pt x="3411960" y="3438201"/>
                    <a:pt x="3418018" y="3416187"/>
                  </a:cubicBezTo>
                  <a:cubicBezTo>
                    <a:pt x="3422704" y="3399459"/>
                    <a:pt x="3426887" y="3380055"/>
                    <a:pt x="3432075" y="3361319"/>
                  </a:cubicBezTo>
                  <a:cubicBezTo>
                    <a:pt x="3433916" y="3355130"/>
                    <a:pt x="3435757" y="3348773"/>
                    <a:pt x="3437932" y="3342584"/>
                  </a:cubicBezTo>
                  <a:cubicBezTo>
                    <a:pt x="3442283" y="3330038"/>
                    <a:pt x="3446801" y="3317325"/>
                    <a:pt x="3451152" y="3304444"/>
                  </a:cubicBezTo>
                  <a:cubicBezTo>
                    <a:pt x="3455503" y="3291564"/>
                    <a:pt x="3460356" y="3278683"/>
                    <a:pt x="3464875" y="3265468"/>
                  </a:cubicBezTo>
                  <a:cubicBezTo>
                    <a:pt x="3474246" y="3239372"/>
                    <a:pt x="3487132" y="3214113"/>
                    <a:pt x="3498344" y="3188352"/>
                  </a:cubicBezTo>
                  <a:cubicBezTo>
                    <a:pt x="3542272" y="3094475"/>
                    <a:pt x="3598550" y="3006870"/>
                    <a:pt x="3665688" y="2927897"/>
                  </a:cubicBezTo>
                  <a:cubicBezTo>
                    <a:pt x="3687125" y="2901434"/>
                    <a:pt x="3710135" y="2876292"/>
                    <a:pt x="3734634" y="2852622"/>
                  </a:cubicBezTo>
                  <a:lnTo>
                    <a:pt x="3761912" y="2825020"/>
                  </a:lnTo>
                  <a:cubicBezTo>
                    <a:pt x="3761912" y="2825020"/>
                    <a:pt x="3764254" y="2822511"/>
                    <a:pt x="3769275" y="2818162"/>
                  </a:cubicBezTo>
                  <a:lnTo>
                    <a:pt x="3791030" y="2799427"/>
                  </a:lnTo>
                  <a:lnTo>
                    <a:pt x="3824499" y="2770655"/>
                  </a:lnTo>
                  <a:lnTo>
                    <a:pt x="3845417" y="2752923"/>
                  </a:lnTo>
                  <a:lnTo>
                    <a:pt x="3870017" y="2735191"/>
                  </a:lnTo>
                  <a:lnTo>
                    <a:pt x="3896959" y="2716121"/>
                  </a:lnTo>
                  <a:lnTo>
                    <a:pt x="3925742" y="2695713"/>
                  </a:lnTo>
                  <a:cubicBezTo>
                    <a:pt x="3935783" y="2689022"/>
                    <a:pt x="3946493" y="2682498"/>
                    <a:pt x="3957370" y="2676141"/>
                  </a:cubicBezTo>
                  <a:lnTo>
                    <a:pt x="3990839" y="2656402"/>
                  </a:lnTo>
                  <a:cubicBezTo>
                    <a:pt x="4002386" y="2649711"/>
                    <a:pt x="4013766" y="2642685"/>
                    <a:pt x="4025815" y="2636329"/>
                  </a:cubicBezTo>
                  <a:lnTo>
                    <a:pt x="4062965" y="2618430"/>
                  </a:lnTo>
                  <a:cubicBezTo>
                    <a:pt x="4088401" y="2607055"/>
                    <a:pt x="4113169" y="2593338"/>
                    <a:pt x="4139944" y="2584974"/>
                  </a:cubicBezTo>
                  <a:cubicBezTo>
                    <a:pt x="4214797" y="2554228"/>
                    <a:pt x="4292796" y="2531796"/>
                    <a:pt x="4372553" y="2518062"/>
                  </a:cubicBezTo>
                  <a:cubicBezTo>
                    <a:pt x="4396484" y="2513713"/>
                    <a:pt x="4419075" y="2510200"/>
                    <a:pt x="4439491" y="2507189"/>
                  </a:cubicBezTo>
                  <a:lnTo>
                    <a:pt x="4483670" y="2503341"/>
                  </a:lnTo>
                  <a:cubicBezTo>
                    <a:pt x="4506429" y="2501334"/>
                    <a:pt x="4526008" y="2499829"/>
                    <a:pt x="4540735" y="2498825"/>
                  </a:cubicBezTo>
                  <a:lnTo>
                    <a:pt x="4570857" y="2497654"/>
                  </a:lnTo>
                  <a:lnTo>
                    <a:pt x="5272366" y="2470722"/>
                  </a:lnTo>
                  <a:lnTo>
                    <a:pt x="5381977" y="2466540"/>
                  </a:lnTo>
                  <a:lnTo>
                    <a:pt x="5407581" y="2465536"/>
                  </a:lnTo>
                  <a:lnTo>
                    <a:pt x="5427662" y="2463529"/>
                  </a:lnTo>
                  <a:lnTo>
                    <a:pt x="5470000" y="2460016"/>
                  </a:lnTo>
                  <a:cubicBezTo>
                    <a:pt x="5484559" y="2458343"/>
                    <a:pt x="5499286" y="2454496"/>
                    <a:pt x="5514514" y="2451987"/>
                  </a:cubicBezTo>
                  <a:lnTo>
                    <a:pt x="5537440" y="2447972"/>
                  </a:lnTo>
                  <a:lnTo>
                    <a:pt x="5559865" y="2441281"/>
                  </a:lnTo>
                  <a:cubicBezTo>
                    <a:pt x="5603190" y="2430224"/>
                    <a:pt x="5645043" y="2414047"/>
                    <a:pt x="5684537" y="2393104"/>
                  </a:cubicBezTo>
                  <a:cubicBezTo>
                    <a:pt x="5696585" y="2387082"/>
                    <a:pt x="5707797" y="2381060"/>
                    <a:pt x="5718006" y="2376376"/>
                  </a:cubicBezTo>
                  <a:cubicBezTo>
                    <a:pt x="5722858" y="2373031"/>
                    <a:pt x="5727544" y="2370019"/>
                    <a:pt x="5732063" y="2367176"/>
                  </a:cubicBezTo>
                  <a:cubicBezTo>
                    <a:pt x="5745617" y="2358477"/>
                    <a:pt x="5757164" y="2350448"/>
                    <a:pt x="5765531" y="2345931"/>
                  </a:cubicBezTo>
                  <a:lnTo>
                    <a:pt x="5782266" y="2332549"/>
                  </a:lnTo>
                  <a:lnTo>
                    <a:pt x="5799000" y="2319501"/>
                  </a:lnTo>
                  <a:cubicBezTo>
                    <a:pt x="5805694" y="2314667"/>
                    <a:pt x="5812103" y="2309464"/>
                    <a:pt x="5818245" y="2303944"/>
                  </a:cubicBezTo>
                  <a:lnTo>
                    <a:pt x="5841673" y="2282030"/>
                  </a:lnTo>
                  <a:cubicBezTo>
                    <a:pt x="5861219" y="2263680"/>
                    <a:pt x="5879660" y="2244175"/>
                    <a:pt x="5896897" y="2223650"/>
                  </a:cubicBezTo>
                  <a:cubicBezTo>
                    <a:pt x="5901750" y="2218130"/>
                    <a:pt x="5906101" y="2212108"/>
                    <a:pt x="5910619" y="2205918"/>
                  </a:cubicBezTo>
                  <a:cubicBezTo>
                    <a:pt x="5915138" y="2199729"/>
                    <a:pt x="5919321" y="2193539"/>
                    <a:pt x="5924007" y="2187350"/>
                  </a:cubicBezTo>
                  <a:lnTo>
                    <a:pt x="5938064" y="2168782"/>
                  </a:lnTo>
                  <a:lnTo>
                    <a:pt x="5949945" y="2148541"/>
                  </a:lnTo>
                  <a:lnTo>
                    <a:pt x="5962162" y="2128468"/>
                  </a:lnTo>
                  <a:cubicBezTo>
                    <a:pt x="5966496" y="2122044"/>
                    <a:pt x="5970311" y="2115269"/>
                    <a:pt x="5973541" y="2108227"/>
                  </a:cubicBezTo>
                  <a:cubicBezTo>
                    <a:pt x="5980067" y="2094342"/>
                    <a:pt x="5986594" y="2080626"/>
                    <a:pt x="5993120" y="2067578"/>
                  </a:cubicBezTo>
                  <a:cubicBezTo>
                    <a:pt x="5996450" y="2061154"/>
                    <a:pt x="5999195" y="2054429"/>
                    <a:pt x="6001320" y="2047504"/>
                  </a:cubicBezTo>
                  <a:lnTo>
                    <a:pt x="6008348" y="2028100"/>
                  </a:lnTo>
                  <a:lnTo>
                    <a:pt x="6015210" y="2009866"/>
                  </a:lnTo>
                  <a:cubicBezTo>
                    <a:pt x="6017670" y="2004497"/>
                    <a:pt x="6019561" y="1998893"/>
                    <a:pt x="6020899" y="1993138"/>
                  </a:cubicBezTo>
                  <a:cubicBezTo>
                    <a:pt x="6025083" y="1976410"/>
                    <a:pt x="6029100" y="1961355"/>
                    <a:pt x="6032446" y="1949311"/>
                  </a:cubicBezTo>
                  <a:lnTo>
                    <a:pt x="6035291" y="1938438"/>
                  </a:lnTo>
                  <a:cubicBezTo>
                    <a:pt x="6036295" y="1931746"/>
                    <a:pt x="6037132" y="1926394"/>
                    <a:pt x="6037634" y="1922713"/>
                  </a:cubicBezTo>
                  <a:lnTo>
                    <a:pt x="6038471" y="1917193"/>
                  </a:lnTo>
                  <a:lnTo>
                    <a:pt x="6039475" y="1911673"/>
                  </a:lnTo>
                  <a:cubicBezTo>
                    <a:pt x="6039475" y="1907993"/>
                    <a:pt x="6040813" y="1902640"/>
                    <a:pt x="6041985" y="1895949"/>
                  </a:cubicBezTo>
                  <a:cubicBezTo>
                    <a:pt x="6043156" y="1889258"/>
                    <a:pt x="6045165" y="1881061"/>
                    <a:pt x="6045834" y="1871526"/>
                  </a:cubicBezTo>
                  <a:cubicBezTo>
                    <a:pt x="6046503" y="1861991"/>
                    <a:pt x="6046838" y="1851118"/>
                    <a:pt x="6047507" y="1839408"/>
                  </a:cubicBezTo>
                  <a:cubicBezTo>
                    <a:pt x="6047507" y="1833553"/>
                    <a:pt x="6048344" y="1827364"/>
                    <a:pt x="6048846" y="1821007"/>
                  </a:cubicBezTo>
                  <a:cubicBezTo>
                    <a:pt x="6048846" y="1817829"/>
                    <a:pt x="6048846" y="1814651"/>
                    <a:pt x="6049683" y="1811305"/>
                  </a:cubicBezTo>
                  <a:cubicBezTo>
                    <a:pt x="6050520" y="1807960"/>
                    <a:pt x="6049683" y="1807625"/>
                    <a:pt x="6049683" y="1805283"/>
                  </a:cubicBezTo>
                  <a:cubicBezTo>
                    <a:pt x="6049683" y="1802941"/>
                    <a:pt x="6049683" y="1800432"/>
                    <a:pt x="6049683" y="1798257"/>
                  </a:cubicBezTo>
                  <a:cubicBezTo>
                    <a:pt x="6049683" y="1788722"/>
                    <a:pt x="6049683" y="1779020"/>
                    <a:pt x="6049683" y="1769151"/>
                  </a:cubicBezTo>
                  <a:cubicBezTo>
                    <a:pt x="6049683" y="1759281"/>
                    <a:pt x="6049683" y="1749244"/>
                    <a:pt x="6049683" y="1738873"/>
                  </a:cubicBezTo>
                  <a:cubicBezTo>
                    <a:pt x="6049683" y="1697889"/>
                    <a:pt x="6050854" y="1653895"/>
                    <a:pt x="6051524" y="1610068"/>
                  </a:cubicBezTo>
                  <a:lnTo>
                    <a:pt x="6051524" y="1576612"/>
                  </a:lnTo>
                  <a:cubicBezTo>
                    <a:pt x="6051524" y="1543156"/>
                    <a:pt x="6052528" y="1511373"/>
                    <a:pt x="6052862" y="1480593"/>
                  </a:cubicBezTo>
                  <a:cubicBezTo>
                    <a:pt x="6052862" y="1470389"/>
                    <a:pt x="6052862" y="1460185"/>
                    <a:pt x="6052862" y="1450315"/>
                  </a:cubicBezTo>
                  <a:cubicBezTo>
                    <a:pt x="6052862" y="1430576"/>
                    <a:pt x="6052862" y="1411674"/>
                    <a:pt x="6053699" y="1393942"/>
                  </a:cubicBezTo>
                  <a:cubicBezTo>
                    <a:pt x="6053699" y="1385076"/>
                    <a:pt x="6053699" y="1376378"/>
                    <a:pt x="6053699" y="1368181"/>
                  </a:cubicBezTo>
                  <a:cubicBezTo>
                    <a:pt x="6053699" y="1359984"/>
                    <a:pt x="6053699" y="1352959"/>
                    <a:pt x="6053699" y="1343758"/>
                  </a:cubicBezTo>
                  <a:cubicBezTo>
                    <a:pt x="6053699" y="1334558"/>
                    <a:pt x="6054703" y="1325023"/>
                    <a:pt x="6055205" y="1316492"/>
                  </a:cubicBezTo>
                  <a:cubicBezTo>
                    <a:pt x="6056209" y="1299764"/>
                    <a:pt x="6057213" y="1284374"/>
                    <a:pt x="6057883" y="1272163"/>
                  </a:cubicBezTo>
                  <a:cubicBezTo>
                    <a:pt x="6058552" y="1259951"/>
                    <a:pt x="6059389" y="1250082"/>
                    <a:pt x="6059723" y="1243558"/>
                  </a:cubicBezTo>
                  <a:cubicBezTo>
                    <a:pt x="6059857" y="1240195"/>
                    <a:pt x="6060192" y="1236843"/>
                    <a:pt x="6060727" y="1233521"/>
                  </a:cubicBezTo>
                  <a:cubicBezTo>
                    <a:pt x="6060727" y="1233521"/>
                    <a:pt x="6062903" y="1219637"/>
                    <a:pt x="6066417" y="1195214"/>
                  </a:cubicBezTo>
                  <a:cubicBezTo>
                    <a:pt x="6070735" y="1161437"/>
                    <a:pt x="6076927" y="1127929"/>
                    <a:pt x="6084993" y="1094846"/>
                  </a:cubicBezTo>
                  <a:cubicBezTo>
                    <a:pt x="6090180" y="1074271"/>
                    <a:pt x="6095702" y="1052022"/>
                    <a:pt x="6101727" y="1027934"/>
                  </a:cubicBezTo>
                  <a:cubicBezTo>
                    <a:pt x="6107751" y="1003846"/>
                    <a:pt x="6117625" y="980594"/>
                    <a:pt x="6126159" y="955669"/>
                  </a:cubicBezTo>
                  <a:cubicBezTo>
                    <a:pt x="6130678" y="943123"/>
                    <a:pt x="6134527" y="930243"/>
                    <a:pt x="6140049" y="917697"/>
                  </a:cubicBezTo>
                  <a:cubicBezTo>
                    <a:pt x="6145571" y="905151"/>
                    <a:pt x="6151094" y="892772"/>
                    <a:pt x="6156783" y="880059"/>
                  </a:cubicBezTo>
                  <a:cubicBezTo>
                    <a:pt x="6168498" y="854799"/>
                    <a:pt x="6178873" y="828537"/>
                    <a:pt x="6193265" y="804114"/>
                  </a:cubicBezTo>
                  <a:cubicBezTo>
                    <a:pt x="6241510" y="712538"/>
                    <a:pt x="6301486" y="627627"/>
                    <a:pt x="6371654" y="551521"/>
                  </a:cubicBezTo>
                  <a:lnTo>
                    <a:pt x="6411650" y="510036"/>
                  </a:lnTo>
                  <a:lnTo>
                    <a:pt x="6428384" y="493308"/>
                  </a:lnTo>
                  <a:cubicBezTo>
                    <a:pt x="6433739" y="488122"/>
                    <a:pt x="6439094" y="483773"/>
                    <a:pt x="6443613" y="479591"/>
                  </a:cubicBezTo>
                  <a:lnTo>
                    <a:pt x="6472898" y="454164"/>
                  </a:lnTo>
                  <a:lnTo>
                    <a:pt x="6506701" y="428905"/>
                  </a:lnTo>
                  <a:cubicBezTo>
                    <a:pt x="6525611" y="413348"/>
                    <a:pt x="6554730" y="393107"/>
                    <a:pt x="6589035" y="368350"/>
                  </a:cubicBezTo>
                  <a:cubicBezTo>
                    <a:pt x="6675118" y="310597"/>
                    <a:pt x="6768261" y="264105"/>
                    <a:pt x="6866158" y="230010"/>
                  </a:cubicBezTo>
                  <a:lnTo>
                    <a:pt x="6885905" y="222649"/>
                  </a:lnTo>
                  <a:lnTo>
                    <a:pt x="6906321" y="216795"/>
                  </a:lnTo>
                  <a:lnTo>
                    <a:pt x="6946651" y="205587"/>
                  </a:lnTo>
                  <a:lnTo>
                    <a:pt x="6986479" y="194714"/>
                  </a:lnTo>
                  <a:cubicBezTo>
                    <a:pt x="6999700" y="191368"/>
                    <a:pt x="7012919" y="189528"/>
                    <a:pt x="7025972" y="186851"/>
                  </a:cubicBezTo>
                  <a:lnTo>
                    <a:pt x="7100775" y="173636"/>
                  </a:lnTo>
                  <a:lnTo>
                    <a:pt x="7128053" y="169956"/>
                  </a:lnTo>
                  <a:lnTo>
                    <a:pt x="7153489" y="166443"/>
                  </a:lnTo>
                  <a:lnTo>
                    <a:pt x="7207542" y="159250"/>
                  </a:lnTo>
                  <a:lnTo>
                    <a:pt x="7216578" y="158079"/>
                  </a:lnTo>
                  <a:lnTo>
                    <a:pt x="7239002" y="155068"/>
                  </a:lnTo>
                  <a:lnTo>
                    <a:pt x="7262264" y="151890"/>
                  </a:lnTo>
                  <a:lnTo>
                    <a:pt x="7958083" y="58213"/>
                  </a:lnTo>
                  <a:lnTo>
                    <a:pt x="8210104" y="24757"/>
                  </a:lnTo>
                  <a:lnTo>
                    <a:pt x="8210104" y="0"/>
                  </a:lnTo>
                  <a:close/>
                </a:path>
              </a:pathLst>
            </a:custGeom>
            <a:solidFill>
              <a:schemeClr val="bg1">
                <a:lumMod val="9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xmlns="" id="{F1D2FC6E-C765-054F-A2C3-F8064EDA4EB4}"/>
                </a:ext>
              </a:extLst>
            </p:cNvPr>
            <p:cNvSpPr/>
            <p:nvPr/>
          </p:nvSpPr>
          <p:spPr>
            <a:xfrm>
              <a:off x="3858228" y="401002"/>
              <a:ext cx="8334776" cy="6456998"/>
            </a:xfrm>
            <a:custGeom>
              <a:avLst/>
              <a:gdLst>
                <a:gd name="connsiteX0" fmla="*/ 7367356 w 8334776"/>
                <a:gd name="connsiteY0" fmla="*/ 129976 h 6456998"/>
                <a:gd name="connsiteX1" fmla="*/ 7258749 w 8334776"/>
                <a:gd name="connsiteY1" fmla="*/ 144697 h 6456998"/>
                <a:gd name="connsiteX2" fmla="*/ 7206035 w 8334776"/>
                <a:gd name="connsiteY2" fmla="*/ 151723 h 6456998"/>
                <a:gd name="connsiteX3" fmla="*/ 7122363 w 8334776"/>
                <a:gd name="connsiteY3" fmla="*/ 166611 h 6456998"/>
                <a:gd name="connsiteX4" fmla="*/ 7078184 w 8334776"/>
                <a:gd name="connsiteY4" fmla="*/ 175476 h 6456998"/>
                <a:gd name="connsiteX5" fmla="*/ 7033503 w 8334776"/>
                <a:gd name="connsiteY5" fmla="*/ 187521 h 6456998"/>
                <a:gd name="connsiteX6" fmla="*/ 6988152 w 8334776"/>
                <a:gd name="connsiteY6" fmla="*/ 200234 h 6456998"/>
                <a:gd name="connsiteX7" fmla="*/ 6965561 w 8334776"/>
                <a:gd name="connsiteY7" fmla="*/ 206758 h 6456998"/>
                <a:gd name="connsiteX8" fmla="*/ 6943137 w 8334776"/>
                <a:gd name="connsiteY8" fmla="*/ 214954 h 6456998"/>
                <a:gd name="connsiteX9" fmla="*/ 6632210 w 8334776"/>
                <a:gd name="connsiteY9" fmla="*/ 370023 h 6456998"/>
                <a:gd name="connsiteX10" fmla="*/ 6540003 w 8334776"/>
                <a:gd name="connsiteY10" fmla="*/ 438106 h 6456998"/>
                <a:gd name="connsiteX11" fmla="*/ 6506534 w 8334776"/>
                <a:gd name="connsiteY11" fmla="*/ 466376 h 6456998"/>
                <a:gd name="connsiteX12" fmla="*/ 6473902 w 8334776"/>
                <a:gd name="connsiteY12" fmla="*/ 494981 h 6456998"/>
                <a:gd name="connsiteX13" fmla="*/ 6457167 w 8334776"/>
                <a:gd name="connsiteY13" fmla="*/ 510203 h 6456998"/>
                <a:gd name="connsiteX14" fmla="*/ 6438090 w 8334776"/>
                <a:gd name="connsiteY14" fmla="*/ 529440 h 6456998"/>
                <a:gd name="connsiteX15" fmla="*/ 6392572 w 8334776"/>
                <a:gd name="connsiteY15" fmla="*/ 575944 h 6456998"/>
                <a:gd name="connsiteX16" fmla="*/ 6192595 w 8334776"/>
                <a:gd name="connsiteY16" fmla="*/ 859149 h 6456998"/>
                <a:gd name="connsiteX17" fmla="*/ 6151596 w 8334776"/>
                <a:gd name="connsiteY17" fmla="*/ 944294 h 6456998"/>
                <a:gd name="connsiteX18" fmla="*/ 6133020 w 8334776"/>
                <a:gd name="connsiteY18" fmla="*/ 986616 h 6456998"/>
                <a:gd name="connsiteX19" fmla="*/ 6117457 w 8334776"/>
                <a:gd name="connsiteY19" fmla="*/ 1029105 h 6456998"/>
                <a:gd name="connsiteX20" fmla="*/ 6090180 w 8334776"/>
                <a:gd name="connsiteY20" fmla="*/ 1110236 h 6456998"/>
                <a:gd name="connsiteX21" fmla="*/ 6071438 w 8334776"/>
                <a:gd name="connsiteY21" fmla="*/ 1184675 h 6456998"/>
                <a:gd name="connsiteX22" fmla="*/ 6050519 w 8334776"/>
                <a:gd name="connsiteY22" fmla="*/ 1297422 h 6456998"/>
                <a:gd name="connsiteX23" fmla="*/ 6044328 w 8334776"/>
                <a:gd name="connsiteY23" fmla="*/ 1340580 h 6456998"/>
                <a:gd name="connsiteX24" fmla="*/ 6043156 w 8334776"/>
                <a:gd name="connsiteY24" fmla="*/ 1351788 h 6456998"/>
                <a:gd name="connsiteX25" fmla="*/ 6040981 w 8334776"/>
                <a:gd name="connsiteY25" fmla="*/ 1383738 h 6456998"/>
                <a:gd name="connsiteX26" fmla="*/ 6037969 w 8334776"/>
                <a:gd name="connsiteY26" fmla="*/ 1433922 h 6456998"/>
                <a:gd name="connsiteX27" fmla="*/ 6036463 w 8334776"/>
                <a:gd name="connsiteY27" fmla="*/ 1464534 h 6456998"/>
                <a:gd name="connsiteX28" fmla="*/ 6036463 w 8334776"/>
                <a:gd name="connsiteY28" fmla="*/ 1477415 h 6456998"/>
                <a:gd name="connsiteX29" fmla="*/ 6036463 w 8334776"/>
                <a:gd name="connsiteY29" fmla="*/ 1489459 h 6456998"/>
                <a:gd name="connsiteX30" fmla="*/ 6032948 w 8334776"/>
                <a:gd name="connsiteY30" fmla="*/ 1730676 h 6456998"/>
                <a:gd name="connsiteX31" fmla="*/ 6030940 w 8334776"/>
                <a:gd name="connsiteY31" fmla="*/ 1859482 h 6456998"/>
                <a:gd name="connsiteX32" fmla="*/ 6030103 w 8334776"/>
                <a:gd name="connsiteY32" fmla="*/ 1918866 h 6456998"/>
                <a:gd name="connsiteX33" fmla="*/ 6030103 w 8334776"/>
                <a:gd name="connsiteY33" fmla="*/ 1925892 h 6456998"/>
                <a:gd name="connsiteX34" fmla="*/ 6030103 w 8334776"/>
                <a:gd name="connsiteY34" fmla="*/ 1931579 h 6456998"/>
                <a:gd name="connsiteX35" fmla="*/ 6030103 w 8334776"/>
                <a:gd name="connsiteY35" fmla="*/ 1939107 h 6456998"/>
                <a:gd name="connsiteX36" fmla="*/ 6028932 w 8334776"/>
                <a:gd name="connsiteY36" fmla="*/ 1953493 h 6456998"/>
                <a:gd name="connsiteX37" fmla="*/ 6027761 w 8334776"/>
                <a:gd name="connsiteY37" fmla="*/ 1978752 h 6456998"/>
                <a:gd name="connsiteX38" fmla="*/ 6024748 w 8334776"/>
                <a:gd name="connsiteY38" fmla="*/ 1997822 h 6456998"/>
                <a:gd name="connsiteX39" fmla="*/ 6021904 w 8334776"/>
                <a:gd name="connsiteY39" fmla="*/ 2014550 h 6456998"/>
                <a:gd name="connsiteX40" fmla="*/ 6019728 w 8334776"/>
                <a:gd name="connsiteY40" fmla="*/ 2031278 h 6456998"/>
                <a:gd name="connsiteX41" fmla="*/ 6008349 w 8334776"/>
                <a:gd name="connsiteY41" fmla="*/ 2073767 h 6456998"/>
                <a:gd name="connsiteX42" fmla="*/ 6003998 w 8334776"/>
                <a:gd name="connsiteY42" fmla="*/ 2087317 h 6456998"/>
                <a:gd name="connsiteX43" fmla="*/ 5998476 w 8334776"/>
                <a:gd name="connsiteY43" fmla="*/ 2101535 h 6456998"/>
                <a:gd name="connsiteX44" fmla="*/ 5993120 w 8334776"/>
                <a:gd name="connsiteY44" fmla="*/ 2116758 h 6456998"/>
                <a:gd name="connsiteX45" fmla="*/ 5986594 w 8334776"/>
                <a:gd name="connsiteY45" fmla="*/ 2132315 h 6456998"/>
                <a:gd name="connsiteX46" fmla="*/ 5971365 w 8334776"/>
                <a:gd name="connsiteY46" fmla="*/ 2163931 h 6456998"/>
                <a:gd name="connsiteX47" fmla="*/ 5962496 w 8334776"/>
                <a:gd name="connsiteY47" fmla="*/ 2180659 h 6456998"/>
                <a:gd name="connsiteX48" fmla="*/ 5952958 w 8334776"/>
                <a:gd name="connsiteY48" fmla="*/ 2196216 h 6456998"/>
                <a:gd name="connsiteX49" fmla="*/ 5943753 w 8334776"/>
                <a:gd name="connsiteY49" fmla="*/ 2212944 h 6456998"/>
                <a:gd name="connsiteX50" fmla="*/ 5932709 w 8334776"/>
                <a:gd name="connsiteY50" fmla="*/ 2227497 h 6456998"/>
                <a:gd name="connsiteX51" fmla="*/ 5911456 w 8334776"/>
                <a:gd name="connsiteY51" fmla="*/ 2255935 h 6456998"/>
                <a:gd name="connsiteX52" fmla="*/ 5868281 w 8334776"/>
                <a:gd name="connsiteY52" fmla="*/ 2301435 h 6456998"/>
                <a:gd name="connsiteX53" fmla="*/ 5850040 w 8334776"/>
                <a:gd name="connsiteY53" fmla="*/ 2318163 h 6456998"/>
                <a:gd name="connsiteX54" fmla="*/ 5834812 w 8334776"/>
                <a:gd name="connsiteY54" fmla="*/ 2330040 h 6456998"/>
                <a:gd name="connsiteX55" fmla="*/ 5821424 w 8334776"/>
                <a:gd name="connsiteY55" fmla="*/ 2340411 h 6456998"/>
                <a:gd name="connsiteX56" fmla="*/ 5808372 w 8334776"/>
                <a:gd name="connsiteY56" fmla="*/ 2350949 h 6456998"/>
                <a:gd name="connsiteX57" fmla="*/ 5770886 w 8334776"/>
                <a:gd name="connsiteY57" fmla="*/ 2374703 h 6456998"/>
                <a:gd name="connsiteX58" fmla="*/ 5647386 w 8334776"/>
                <a:gd name="connsiteY58" fmla="*/ 2424887 h 6456998"/>
                <a:gd name="connsiteX59" fmla="*/ 5630651 w 8334776"/>
                <a:gd name="connsiteY59" fmla="*/ 2430240 h 6456998"/>
                <a:gd name="connsiteX60" fmla="*/ 5612745 w 8334776"/>
                <a:gd name="connsiteY60" fmla="*/ 2433084 h 6456998"/>
                <a:gd name="connsiteX61" fmla="*/ 5577938 w 8334776"/>
                <a:gd name="connsiteY61" fmla="*/ 2439608 h 6456998"/>
                <a:gd name="connsiteX62" fmla="*/ 5544469 w 8334776"/>
                <a:gd name="connsiteY62" fmla="*/ 2442117 h 6456998"/>
                <a:gd name="connsiteX63" fmla="*/ 5527734 w 8334776"/>
                <a:gd name="connsiteY63" fmla="*/ 2443957 h 6456998"/>
                <a:gd name="connsiteX64" fmla="*/ 5502131 w 8334776"/>
                <a:gd name="connsiteY64" fmla="*/ 2444961 h 6456998"/>
                <a:gd name="connsiteX65" fmla="*/ 5392353 w 8334776"/>
                <a:gd name="connsiteY65" fmla="*/ 2449143 h 6456998"/>
                <a:gd name="connsiteX66" fmla="*/ 4690173 w 8334776"/>
                <a:gd name="connsiteY66" fmla="*/ 2475740 h 6456998"/>
                <a:gd name="connsiteX67" fmla="*/ 4660051 w 8334776"/>
                <a:gd name="connsiteY67" fmla="*/ 2476911 h 6456998"/>
                <a:gd name="connsiteX68" fmla="*/ 4546926 w 8334776"/>
                <a:gd name="connsiteY68" fmla="*/ 2486112 h 6456998"/>
                <a:gd name="connsiteX69" fmla="*/ 4210396 w 8334776"/>
                <a:gd name="connsiteY69" fmla="*/ 2572428 h 6456998"/>
                <a:gd name="connsiteX70" fmla="*/ 4123878 w 8334776"/>
                <a:gd name="connsiteY70" fmla="*/ 2610735 h 6456998"/>
                <a:gd name="connsiteX71" fmla="*/ 4082210 w 8334776"/>
                <a:gd name="connsiteY71" fmla="*/ 2630809 h 6456998"/>
                <a:gd name="connsiteX72" fmla="*/ 4043051 w 8334776"/>
                <a:gd name="connsiteY72" fmla="*/ 2653224 h 6456998"/>
                <a:gd name="connsiteX73" fmla="*/ 3969754 w 8334776"/>
                <a:gd name="connsiteY73" fmla="*/ 2697386 h 6456998"/>
                <a:gd name="connsiteX74" fmla="*/ 3907334 w 8334776"/>
                <a:gd name="connsiteY74" fmla="*/ 2741548 h 6456998"/>
                <a:gd name="connsiteX75" fmla="*/ 3879722 w 8334776"/>
                <a:gd name="connsiteY75" fmla="*/ 2761621 h 6456998"/>
                <a:gd name="connsiteX76" fmla="*/ 3856294 w 8334776"/>
                <a:gd name="connsiteY76" fmla="*/ 2781360 h 6456998"/>
                <a:gd name="connsiteX77" fmla="*/ 3818307 w 8334776"/>
                <a:gd name="connsiteY77" fmla="*/ 2813645 h 6456998"/>
                <a:gd name="connsiteX78" fmla="*/ 3794042 w 8334776"/>
                <a:gd name="connsiteY78" fmla="*/ 2834723 h 6456998"/>
                <a:gd name="connsiteX79" fmla="*/ 3785842 w 8334776"/>
                <a:gd name="connsiteY79" fmla="*/ 2842417 h 6456998"/>
                <a:gd name="connsiteX80" fmla="*/ 3755051 w 8334776"/>
                <a:gd name="connsiteY80" fmla="*/ 2873197 h 6456998"/>
                <a:gd name="connsiteX81" fmla="*/ 3677737 w 8334776"/>
                <a:gd name="connsiteY81" fmla="*/ 2956837 h 6456998"/>
                <a:gd name="connsiteX82" fmla="*/ 3490478 w 8334776"/>
                <a:gd name="connsiteY82" fmla="*/ 3248907 h 6456998"/>
                <a:gd name="connsiteX83" fmla="*/ 3452826 w 8334776"/>
                <a:gd name="connsiteY83" fmla="*/ 3335558 h 6456998"/>
                <a:gd name="connsiteX84" fmla="*/ 3422536 w 8334776"/>
                <a:gd name="connsiteY84" fmla="*/ 3422042 h 6456998"/>
                <a:gd name="connsiteX85" fmla="*/ 3400280 w 8334776"/>
                <a:gd name="connsiteY85" fmla="*/ 3504678 h 6456998"/>
                <a:gd name="connsiteX86" fmla="*/ 3383545 w 8334776"/>
                <a:gd name="connsiteY86" fmla="*/ 3579452 h 6456998"/>
                <a:gd name="connsiteX87" fmla="*/ 3373504 w 8334776"/>
                <a:gd name="connsiteY87" fmla="*/ 3643185 h 6456998"/>
                <a:gd name="connsiteX88" fmla="*/ 3369488 w 8334776"/>
                <a:gd name="connsiteY88" fmla="*/ 3669783 h 6456998"/>
                <a:gd name="connsiteX89" fmla="*/ 3368317 w 8334776"/>
                <a:gd name="connsiteY89" fmla="*/ 3679653 h 6456998"/>
                <a:gd name="connsiteX90" fmla="*/ 3367480 w 8334776"/>
                <a:gd name="connsiteY90" fmla="*/ 3687180 h 6456998"/>
                <a:gd name="connsiteX91" fmla="*/ 3364133 w 8334776"/>
                <a:gd name="connsiteY91" fmla="*/ 3717123 h 6456998"/>
                <a:gd name="connsiteX92" fmla="*/ 3325476 w 8334776"/>
                <a:gd name="connsiteY92" fmla="*/ 4064731 h 6456998"/>
                <a:gd name="connsiteX93" fmla="*/ 3293011 w 8334776"/>
                <a:gd name="connsiteY93" fmla="*/ 4194874 h 6456998"/>
                <a:gd name="connsiteX94" fmla="*/ 3275106 w 8334776"/>
                <a:gd name="connsiteY94" fmla="*/ 4235356 h 6456998"/>
                <a:gd name="connsiteX95" fmla="*/ 3267240 w 8334776"/>
                <a:gd name="connsiteY95" fmla="*/ 4250244 h 6456998"/>
                <a:gd name="connsiteX96" fmla="*/ 3259710 w 8334776"/>
                <a:gd name="connsiteY96" fmla="*/ 4265132 h 6456998"/>
                <a:gd name="connsiteX97" fmla="*/ 3235780 w 8334776"/>
                <a:gd name="connsiteY97" fmla="*/ 4302602 h 6456998"/>
                <a:gd name="connsiteX98" fmla="*/ 3145413 w 8334776"/>
                <a:gd name="connsiteY98" fmla="*/ 4401967 h 6456998"/>
                <a:gd name="connsiteX99" fmla="*/ 3033125 w 8334776"/>
                <a:gd name="connsiteY99" fmla="*/ 4475068 h 6456998"/>
                <a:gd name="connsiteX100" fmla="*/ 2992628 w 8334776"/>
                <a:gd name="connsiteY100" fmla="*/ 4492632 h 6456998"/>
                <a:gd name="connsiteX101" fmla="*/ 2977064 w 8334776"/>
                <a:gd name="connsiteY101" fmla="*/ 4498822 h 6456998"/>
                <a:gd name="connsiteX102" fmla="*/ 2960330 w 8334776"/>
                <a:gd name="connsiteY102" fmla="*/ 4503505 h 6456998"/>
                <a:gd name="connsiteX103" fmla="*/ 2917490 w 8334776"/>
                <a:gd name="connsiteY103" fmla="*/ 4514713 h 6456998"/>
                <a:gd name="connsiteX104" fmla="*/ 2903433 w 8334776"/>
                <a:gd name="connsiteY104" fmla="*/ 4517724 h 6456998"/>
                <a:gd name="connsiteX105" fmla="*/ 2896070 w 8334776"/>
                <a:gd name="connsiteY105" fmla="*/ 4519564 h 6456998"/>
                <a:gd name="connsiteX106" fmla="*/ 2894061 w 8334776"/>
                <a:gd name="connsiteY106" fmla="*/ 4519564 h 6456998"/>
                <a:gd name="connsiteX107" fmla="*/ 2890715 w 8334776"/>
                <a:gd name="connsiteY107" fmla="*/ 4519564 h 6456998"/>
                <a:gd name="connsiteX108" fmla="*/ 2883686 w 8334776"/>
                <a:gd name="connsiteY108" fmla="*/ 4520735 h 6456998"/>
                <a:gd name="connsiteX109" fmla="*/ 2825283 w 8334776"/>
                <a:gd name="connsiteY109" fmla="*/ 4530772 h 6456998"/>
                <a:gd name="connsiteX110" fmla="*/ 2698268 w 8334776"/>
                <a:gd name="connsiteY110" fmla="*/ 4552351 h 6456998"/>
                <a:gd name="connsiteX111" fmla="*/ 2352199 w 8334776"/>
                <a:gd name="connsiteY111" fmla="*/ 4611234 h 6456998"/>
                <a:gd name="connsiteX112" fmla="*/ 1661065 w 8334776"/>
                <a:gd name="connsiteY112" fmla="*/ 4730671 h 6456998"/>
                <a:gd name="connsiteX113" fmla="*/ 1314996 w 8334776"/>
                <a:gd name="connsiteY113" fmla="*/ 4789721 h 6456998"/>
                <a:gd name="connsiteX114" fmla="*/ 1250401 w 8334776"/>
                <a:gd name="connsiteY114" fmla="*/ 4800594 h 6456998"/>
                <a:gd name="connsiteX115" fmla="*/ 1218438 w 8334776"/>
                <a:gd name="connsiteY115" fmla="*/ 4806114 h 6456998"/>
                <a:gd name="connsiteX116" fmla="*/ 1174259 w 8334776"/>
                <a:gd name="connsiteY116" fmla="*/ 4815148 h 6456998"/>
                <a:gd name="connsiteX117" fmla="*/ 1017624 w 8334776"/>
                <a:gd name="connsiteY117" fmla="*/ 4856633 h 6456998"/>
                <a:gd name="connsiteX118" fmla="*/ 910691 w 8334776"/>
                <a:gd name="connsiteY118" fmla="*/ 4897951 h 6456998"/>
                <a:gd name="connsiteX119" fmla="*/ 871030 w 8334776"/>
                <a:gd name="connsiteY119" fmla="*/ 4916017 h 6456998"/>
                <a:gd name="connsiteX120" fmla="*/ 831704 w 8334776"/>
                <a:gd name="connsiteY120" fmla="*/ 4934753 h 6456998"/>
                <a:gd name="connsiteX121" fmla="*/ 731297 w 8334776"/>
                <a:gd name="connsiteY121" fmla="*/ 4991628 h 6456998"/>
                <a:gd name="connsiteX122" fmla="*/ 463545 w 8334776"/>
                <a:gd name="connsiteY122" fmla="*/ 5211600 h 6456998"/>
                <a:gd name="connsiteX123" fmla="*/ 260054 w 8334776"/>
                <a:gd name="connsiteY123" fmla="*/ 5492631 h 6456998"/>
                <a:gd name="connsiteX124" fmla="*/ 209850 w 8334776"/>
                <a:gd name="connsiteY124" fmla="*/ 5595842 h 6456998"/>
                <a:gd name="connsiteX125" fmla="*/ 193116 w 8334776"/>
                <a:gd name="connsiteY125" fmla="*/ 5635990 h 6456998"/>
                <a:gd name="connsiteX126" fmla="*/ 188765 w 8334776"/>
                <a:gd name="connsiteY126" fmla="*/ 5646528 h 6456998"/>
                <a:gd name="connsiteX127" fmla="*/ 177553 w 8334776"/>
                <a:gd name="connsiteY127" fmla="*/ 5676638 h 6456998"/>
                <a:gd name="connsiteX128" fmla="*/ 160818 w 8334776"/>
                <a:gd name="connsiteY128" fmla="*/ 5723978 h 6456998"/>
                <a:gd name="connsiteX129" fmla="*/ 142578 w 8334776"/>
                <a:gd name="connsiteY129" fmla="*/ 5786039 h 6456998"/>
                <a:gd name="connsiteX130" fmla="*/ 124505 w 8334776"/>
                <a:gd name="connsiteY130" fmla="*/ 5859475 h 6456998"/>
                <a:gd name="connsiteX131" fmla="*/ 112288 w 8334776"/>
                <a:gd name="connsiteY131" fmla="*/ 5917521 h 6456998"/>
                <a:gd name="connsiteX132" fmla="*/ 85681 w 8334776"/>
                <a:gd name="connsiteY132" fmla="*/ 6043650 h 6456998"/>
                <a:gd name="connsiteX133" fmla="*/ 14559 w 8334776"/>
                <a:gd name="connsiteY133" fmla="*/ 6387075 h 6456998"/>
                <a:gd name="connsiteX134" fmla="*/ 0 w 8334776"/>
                <a:gd name="connsiteY134" fmla="*/ 6456998 h 6456998"/>
                <a:gd name="connsiteX135" fmla="*/ 124672 w 8334776"/>
                <a:gd name="connsiteY135" fmla="*/ 6456998 h 6456998"/>
                <a:gd name="connsiteX136" fmla="*/ 133876 w 8334776"/>
                <a:gd name="connsiteY136" fmla="*/ 6412167 h 6456998"/>
                <a:gd name="connsiteX137" fmla="*/ 206169 w 8334776"/>
                <a:gd name="connsiteY137" fmla="*/ 6068742 h 6456998"/>
                <a:gd name="connsiteX138" fmla="*/ 232609 w 8334776"/>
                <a:gd name="connsiteY138" fmla="*/ 5942613 h 6456998"/>
                <a:gd name="connsiteX139" fmla="*/ 244825 w 8334776"/>
                <a:gd name="connsiteY139" fmla="*/ 5884567 h 6456998"/>
                <a:gd name="connsiteX140" fmla="*/ 261560 w 8334776"/>
                <a:gd name="connsiteY140" fmla="*/ 5817655 h 6456998"/>
                <a:gd name="connsiteX141" fmla="*/ 278294 w 8334776"/>
                <a:gd name="connsiteY141" fmla="*/ 5761114 h 6456998"/>
                <a:gd name="connsiteX142" fmla="*/ 292686 w 8334776"/>
                <a:gd name="connsiteY142" fmla="*/ 5718123 h 6456998"/>
                <a:gd name="connsiteX143" fmla="*/ 302894 w 8334776"/>
                <a:gd name="connsiteY143" fmla="*/ 5690690 h 6456998"/>
                <a:gd name="connsiteX144" fmla="*/ 306910 w 8334776"/>
                <a:gd name="connsiteY144" fmla="*/ 5681155 h 6456998"/>
                <a:gd name="connsiteX145" fmla="*/ 322139 w 8334776"/>
                <a:gd name="connsiteY145" fmla="*/ 5644688 h 6456998"/>
                <a:gd name="connsiteX146" fmla="*/ 367824 w 8334776"/>
                <a:gd name="connsiteY146" fmla="*/ 5550844 h 6456998"/>
                <a:gd name="connsiteX147" fmla="*/ 552238 w 8334776"/>
                <a:gd name="connsiteY147" fmla="*/ 5295240 h 6456998"/>
                <a:gd name="connsiteX148" fmla="*/ 796059 w 8334776"/>
                <a:gd name="connsiteY148" fmla="*/ 5094505 h 6456998"/>
                <a:gd name="connsiteX149" fmla="*/ 886593 w 8334776"/>
                <a:gd name="connsiteY149" fmla="*/ 5042815 h 6456998"/>
                <a:gd name="connsiteX150" fmla="*/ 922405 w 8334776"/>
                <a:gd name="connsiteY150" fmla="*/ 5026087 h 6456998"/>
                <a:gd name="connsiteX151" fmla="*/ 958384 w 8334776"/>
                <a:gd name="connsiteY151" fmla="*/ 5009359 h 6456998"/>
                <a:gd name="connsiteX152" fmla="*/ 1055779 w 8334776"/>
                <a:gd name="connsiteY152" fmla="*/ 4971889 h 6456998"/>
                <a:gd name="connsiteX153" fmla="*/ 1198858 w 8334776"/>
                <a:gd name="connsiteY153" fmla="*/ 4934753 h 6456998"/>
                <a:gd name="connsiteX154" fmla="*/ 1239189 w 8334776"/>
                <a:gd name="connsiteY154" fmla="*/ 4926556 h 6456998"/>
                <a:gd name="connsiteX155" fmla="*/ 1270984 w 8334776"/>
                <a:gd name="connsiteY155" fmla="*/ 4921036 h 6456998"/>
                <a:gd name="connsiteX156" fmla="*/ 1335579 w 8334776"/>
                <a:gd name="connsiteY156" fmla="*/ 4910162 h 6456998"/>
                <a:gd name="connsiteX157" fmla="*/ 1681481 w 8334776"/>
                <a:gd name="connsiteY157" fmla="*/ 4851113 h 6456998"/>
                <a:gd name="connsiteX158" fmla="*/ 2373619 w 8334776"/>
                <a:gd name="connsiteY158" fmla="*/ 4733181 h 6456998"/>
                <a:gd name="connsiteX159" fmla="*/ 2719688 w 8334776"/>
                <a:gd name="connsiteY159" fmla="*/ 4674298 h 6456998"/>
                <a:gd name="connsiteX160" fmla="*/ 2846703 w 8334776"/>
                <a:gd name="connsiteY160" fmla="*/ 4652719 h 6456998"/>
                <a:gd name="connsiteX161" fmla="*/ 2905274 w 8334776"/>
                <a:gd name="connsiteY161" fmla="*/ 4642682 h 6456998"/>
                <a:gd name="connsiteX162" fmla="*/ 2917992 w 8334776"/>
                <a:gd name="connsiteY162" fmla="*/ 4640340 h 6456998"/>
                <a:gd name="connsiteX163" fmla="*/ 2927028 w 8334776"/>
                <a:gd name="connsiteY163" fmla="*/ 4638333 h 6456998"/>
                <a:gd name="connsiteX164" fmla="*/ 2943763 w 8334776"/>
                <a:gd name="connsiteY164" fmla="*/ 4634485 h 6456998"/>
                <a:gd name="connsiteX165" fmla="*/ 2996644 w 8334776"/>
                <a:gd name="connsiteY165" fmla="*/ 4620769 h 6456998"/>
                <a:gd name="connsiteX166" fmla="*/ 3016558 w 8334776"/>
                <a:gd name="connsiteY166" fmla="*/ 4614914 h 6456998"/>
                <a:gd name="connsiteX167" fmla="*/ 3021578 w 8334776"/>
                <a:gd name="connsiteY167" fmla="*/ 4613073 h 6456998"/>
                <a:gd name="connsiteX168" fmla="*/ 3035803 w 8334776"/>
                <a:gd name="connsiteY168" fmla="*/ 4607219 h 6456998"/>
                <a:gd name="connsiteX169" fmla="*/ 3086006 w 8334776"/>
                <a:gd name="connsiteY169" fmla="*/ 4585640 h 6456998"/>
                <a:gd name="connsiteX170" fmla="*/ 3224567 w 8334776"/>
                <a:gd name="connsiteY170" fmla="*/ 4495476 h 6456998"/>
                <a:gd name="connsiteX171" fmla="*/ 3336019 w 8334776"/>
                <a:gd name="connsiteY171" fmla="*/ 4372693 h 6456998"/>
                <a:gd name="connsiteX172" fmla="*/ 3365305 w 8334776"/>
                <a:gd name="connsiteY172" fmla="*/ 4326691 h 6456998"/>
                <a:gd name="connsiteX173" fmla="*/ 3374843 w 8334776"/>
                <a:gd name="connsiteY173" fmla="*/ 4308123 h 6456998"/>
                <a:gd name="connsiteX174" fmla="*/ 3384382 w 8334776"/>
                <a:gd name="connsiteY174" fmla="*/ 4289889 h 6456998"/>
                <a:gd name="connsiteX175" fmla="*/ 3406471 w 8334776"/>
                <a:gd name="connsiteY175" fmla="*/ 4239705 h 6456998"/>
                <a:gd name="connsiteX176" fmla="*/ 3446467 w 8334776"/>
                <a:gd name="connsiteY176" fmla="*/ 4079117 h 6456998"/>
                <a:gd name="connsiteX177" fmla="*/ 3485960 w 8334776"/>
                <a:gd name="connsiteY177" fmla="*/ 3730338 h 6456998"/>
                <a:gd name="connsiteX178" fmla="*/ 3489140 w 8334776"/>
                <a:gd name="connsiteY178" fmla="*/ 3700395 h 6456998"/>
                <a:gd name="connsiteX179" fmla="*/ 3489976 w 8334776"/>
                <a:gd name="connsiteY179" fmla="*/ 3692868 h 6456998"/>
                <a:gd name="connsiteX180" fmla="*/ 3491315 w 8334776"/>
                <a:gd name="connsiteY180" fmla="*/ 3683500 h 6456998"/>
                <a:gd name="connsiteX181" fmla="*/ 3494829 w 8334776"/>
                <a:gd name="connsiteY181" fmla="*/ 3659412 h 6456998"/>
                <a:gd name="connsiteX182" fmla="*/ 3504033 w 8334776"/>
                <a:gd name="connsiteY182" fmla="*/ 3601198 h 6456998"/>
                <a:gd name="connsiteX183" fmla="*/ 3518760 w 8334776"/>
                <a:gd name="connsiteY183" fmla="*/ 3533283 h 6456998"/>
                <a:gd name="connsiteX184" fmla="*/ 3539008 w 8334776"/>
                <a:gd name="connsiteY184" fmla="*/ 3458174 h 6456998"/>
                <a:gd name="connsiteX185" fmla="*/ 3566620 w 8334776"/>
                <a:gd name="connsiteY185" fmla="*/ 3379553 h 6456998"/>
                <a:gd name="connsiteX186" fmla="*/ 3600926 w 8334776"/>
                <a:gd name="connsiteY186" fmla="*/ 3300764 h 6456998"/>
                <a:gd name="connsiteX187" fmla="*/ 3771116 w 8334776"/>
                <a:gd name="connsiteY187" fmla="*/ 3035124 h 6456998"/>
                <a:gd name="connsiteX188" fmla="*/ 3841568 w 8334776"/>
                <a:gd name="connsiteY188" fmla="*/ 2958342 h 6456998"/>
                <a:gd name="connsiteX189" fmla="*/ 3869347 w 8334776"/>
                <a:gd name="connsiteY189" fmla="*/ 2930239 h 6456998"/>
                <a:gd name="connsiteX190" fmla="*/ 3876878 w 8334776"/>
                <a:gd name="connsiteY190" fmla="*/ 2923214 h 6456998"/>
                <a:gd name="connsiteX191" fmla="*/ 3898967 w 8334776"/>
                <a:gd name="connsiteY191" fmla="*/ 2904144 h 6456998"/>
                <a:gd name="connsiteX192" fmla="*/ 3933607 w 8334776"/>
                <a:gd name="connsiteY192" fmla="*/ 2874703 h 6456998"/>
                <a:gd name="connsiteX193" fmla="*/ 3954860 w 8334776"/>
                <a:gd name="connsiteY193" fmla="*/ 2856804 h 6456998"/>
                <a:gd name="connsiteX194" fmla="*/ 3979962 w 8334776"/>
                <a:gd name="connsiteY194" fmla="*/ 2838570 h 6456998"/>
                <a:gd name="connsiteX195" fmla="*/ 4036859 w 8334776"/>
                <a:gd name="connsiteY195" fmla="*/ 2798256 h 6456998"/>
                <a:gd name="connsiteX196" fmla="*/ 4103797 w 8334776"/>
                <a:gd name="connsiteY196" fmla="*/ 2758109 h 6456998"/>
                <a:gd name="connsiteX197" fmla="*/ 4139442 w 8334776"/>
                <a:gd name="connsiteY197" fmla="*/ 2737868 h 6456998"/>
                <a:gd name="connsiteX198" fmla="*/ 4177429 w 8334776"/>
                <a:gd name="connsiteY198" fmla="*/ 2719634 h 6456998"/>
                <a:gd name="connsiteX199" fmla="*/ 4255914 w 8334776"/>
                <a:gd name="connsiteY199" fmla="*/ 2684673 h 6456998"/>
                <a:gd name="connsiteX200" fmla="*/ 4561987 w 8334776"/>
                <a:gd name="connsiteY200" fmla="*/ 2606219 h 6456998"/>
                <a:gd name="connsiteX201" fmla="*/ 4665072 w 8334776"/>
                <a:gd name="connsiteY201" fmla="*/ 2597687 h 6456998"/>
                <a:gd name="connsiteX202" fmla="*/ 4695194 w 8334776"/>
                <a:gd name="connsiteY202" fmla="*/ 2596516 h 6456998"/>
                <a:gd name="connsiteX203" fmla="*/ 5396871 w 8334776"/>
                <a:gd name="connsiteY203" fmla="*/ 2569584 h 6456998"/>
                <a:gd name="connsiteX204" fmla="*/ 5506481 w 8334776"/>
                <a:gd name="connsiteY204" fmla="*/ 2565235 h 6456998"/>
                <a:gd name="connsiteX205" fmla="*/ 5532085 w 8334776"/>
                <a:gd name="connsiteY205" fmla="*/ 2565235 h 6456998"/>
                <a:gd name="connsiteX206" fmla="*/ 5551330 w 8334776"/>
                <a:gd name="connsiteY206" fmla="*/ 2563228 h 6456998"/>
                <a:gd name="connsiteX207" fmla="*/ 5592162 w 8334776"/>
                <a:gd name="connsiteY207" fmla="*/ 2559882 h 6456998"/>
                <a:gd name="connsiteX208" fmla="*/ 5635170 w 8334776"/>
                <a:gd name="connsiteY208" fmla="*/ 2552020 h 6456998"/>
                <a:gd name="connsiteX209" fmla="*/ 5657259 w 8334776"/>
                <a:gd name="connsiteY209" fmla="*/ 2548340 h 6456998"/>
                <a:gd name="connsiteX210" fmla="*/ 5678847 w 8334776"/>
                <a:gd name="connsiteY210" fmla="*/ 2541816 h 6456998"/>
                <a:gd name="connsiteX211" fmla="*/ 5831298 w 8334776"/>
                <a:gd name="connsiteY211" fmla="*/ 2478584 h 6456998"/>
                <a:gd name="connsiteX212" fmla="*/ 5877653 w 8334776"/>
                <a:gd name="connsiteY212" fmla="*/ 2449310 h 6456998"/>
                <a:gd name="connsiteX213" fmla="*/ 5894387 w 8334776"/>
                <a:gd name="connsiteY213" fmla="*/ 2436429 h 6456998"/>
                <a:gd name="connsiteX214" fmla="*/ 5911121 w 8334776"/>
                <a:gd name="connsiteY214" fmla="*/ 2423716 h 6456998"/>
                <a:gd name="connsiteX215" fmla="*/ 5929697 w 8334776"/>
                <a:gd name="connsiteY215" fmla="*/ 2408828 h 6456998"/>
                <a:gd name="connsiteX216" fmla="*/ 5952288 w 8334776"/>
                <a:gd name="connsiteY216" fmla="*/ 2387584 h 6456998"/>
                <a:gd name="connsiteX217" fmla="*/ 6005504 w 8334776"/>
                <a:gd name="connsiteY217" fmla="*/ 2331378 h 6456998"/>
                <a:gd name="connsiteX218" fmla="*/ 6031609 w 8334776"/>
                <a:gd name="connsiteY218" fmla="*/ 2296416 h 6456998"/>
                <a:gd name="connsiteX219" fmla="*/ 6045164 w 8334776"/>
                <a:gd name="connsiteY219" fmla="*/ 2278518 h 6456998"/>
                <a:gd name="connsiteX220" fmla="*/ 6056711 w 8334776"/>
                <a:gd name="connsiteY220" fmla="*/ 2258946 h 6456998"/>
                <a:gd name="connsiteX221" fmla="*/ 6068426 w 8334776"/>
                <a:gd name="connsiteY221" fmla="*/ 2239709 h 6456998"/>
                <a:gd name="connsiteX222" fmla="*/ 6079303 w 8334776"/>
                <a:gd name="connsiteY222" fmla="*/ 2220137 h 6456998"/>
                <a:gd name="connsiteX223" fmla="*/ 6098213 w 8334776"/>
                <a:gd name="connsiteY223" fmla="*/ 2180826 h 6456998"/>
                <a:gd name="connsiteX224" fmla="*/ 6106078 w 8334776"/>
                <a:gd name="connsiteY224" fmla="*/ 2161756 h 6456998"/>
                <a:gd name="connsiteX225" fmla="*/ 6112939 w 8334776"/>
                <a:gd name="connsiteY225" fmla="*/ 2143021 h 6456998"/>
                <a:gd name="connsiteX226" fmla="*/ 6119465 w 8334776"/>
                <a:gd name="connsiteY226" fmla="*/ 2126293 h 6456998"/>
                <a:gd name="connsiteX227" fmla="*/ 6124988 w 8334776"/>
                <a:gd name="connsiteY227" fmla="*/ 2109565 h 6456998"/>
                <a:gd name="connsiteX228" fmla="*/ 6138878 w 8334776"/>
                <a:gd name="connsiteY228" fmla="*/ 2056704 h 6456998"/>
                <a:gd name="connsiteX229" fmla="*/ 6141890 w 8334776"/>
                <a:gd name="connsiteY229" fmla="*/ 2036296 h 6456998"/>
                <a:gd name="connsiteX230" fmla="*/ 6145237 w 8334776"/>
                <a:gd name="connsiteY230" fmla="*/ 2015721 h 6456998"/>
                <a:gd name="connsiteX231" fmla="*/ 6148918 w 8334776"/>
                <a:gd name="connsiteY231" fmla="*/ 1992302 h 6456998"/>
                <a:gd name="connsiteX232" fmla="*/ 6150592 w 8334776"/>
                <a:gd name="connsiteY232" fmla="*/ 1961188 h 6456998"/>
                <a:gd name="connsiteX233" fmla="*/ 6151930 w 8334776"/>
                <a:gd name="connsiteY233" fmla="*/ 1943623 h 6456998"/>
                <a:gd name="connsiteX234" fmla="*/ 6152767 w 8334776"/>
                <a:gd name="connsiteY234" fmla="*/ 1934256 h 6456998"/>
                <a:gd name="connsiteX235" fmla="*/ 6152767 w 8334776"/>
                <a:gd name="connsiteY235" fmla="*/ 1921208 h 6456998"/>
                <a:gd name="connsiteX236" fmla="*/ 6153771 w 8334776"/>
                <a:gd name="connsiteY236" fmla="*/ 1861824 h 6456998"/>
                <a:gd name="connsiteX237" fmla="*/ 6155612 w 8334776"/>
                <a:gd name="connsiteY237" fmla="*/ 1733018 h 6456998"/>
                <a:gd name="connsiteX238" fmla="*/ 6159126 w 8334776"/>
                <a:gd name="connsiteY238" fmla="*/ 1491801 h 6456998"/>
                <a:gd name="connsiteX239" fmla="*/ 6159126 w 8334776"/>
                <a:gd name="connsiteY239" fmla="*/ 1467211 h 6456998"/>
                <a:gd name="connsiteX240" fmla="*/ 6160633 w 8334776"/>
                <a:gd name="connsiteY240" fmla="*/ 1439442 h 6456998"/>
                <a:gd name="connsiteX241" fmla="*/ 6163310 w 8334776"/>
                <a:gd name="connsiteY241" fmla="*/ 1394277 h 6456998"/>
                <a:gd name="connsiteX242" fmla="*/ 6165318 w 8334776"/>
                <a:gd name="connsiteY242" fmla="*/ 1365170 h 6456998"/>
                <a:gd name="connsiteX243" fmla="*/ 6166322 w 8334776"/>
                <a:gd name="connsiteY243" fmla="*/ 1354799 h 6456998"/>
                <a:gd name="connsiteX244" fmla="*/ 6172012 w 8334776"/>
                <a:gd name="connsiteY244" fmla="*/ 1315655 h 6456998"/>
                <a:gd name="connsiteX245" fmla="*/ 6191089 w 8334776"/>
                <a:gd name="connsiteY245" fmla="*/ 1213113 h 6456998"/>
                <a:gd name="connsiteX246" fmla="*/ 6207824 w 8334776"/>
                <a:gd name="connsiteY246" fmla="*/ 1146201 h 6456998"/>
                <a:gd name="connsiteX247" fmla="*/ 6232758 w 8334776"/>
                <a:gd name="connsiteY247" fmla="*/ 1072430 h 6456998"/>
                <a:gd name="connsiteX248" fmla="*/ 6246815 w 8334776"/>
                <a:gd name="connsiteY248" fmla="*/ 1033789 h 6456998"/>
                <a:gd name="connsiteX249" fmla="*/ 6263550 w 8334776"/>
                <a:gd name="connsiteY249" fmla="*/ 995147 h 6456998"/>
                <a:gd name="connsiteX250" fmla="*/ 6300867 w 8334776"/>
                <a:gd name="connsiteY250" fmla="*/ 917864 h 6456998"/>
                <a:gd name="connsiteX251" fmla="*/ 6482771 w 8334776"/>
                <a:gd name="connsiteY251" fmla="*/ 660253 h 6456998"/>
                <a:gd name="connsiteX252" fmla="*/ 6523603 w 8334776"/>
                <a:gd name="connsiteY252" fmla="*/ 617931 h 6456998"/>
                <a:gd name="connsiteX253" fmla="*/ 6540338 w 8334776"/>
                <a:gd name="connsiteY253" fmla="*/ 600367 h 6456998"/>
                <a:gd name="connsiteX254" fmla="*/ 6555901 w 8334776"/>
                <a:gd name="connsiteY254" fmla="*/ 586483 h 6456998"/>
                <a:gd name="connsiteX255" fmla="*/ 6585688 w 8334776"/>
                <a:gd name="connsiteY255" fmla="*/ 560554 h 6456998"/>
                <a:gd name="connsiteX256" fmla="*/ 6615643 w 8334776"/>
                <a:gd name="connsiteY256" fmla="*/ 534793 h 6456998"/>
                <a:gd name="connsiteX257" fmla="*/ 6699315 w 8334776"/>
                <a:gd name="connsiteY257" fmla="*/ 472900 h 6456998"/>
                <a:gd name="connsiteX258" fmla="*/ 6981961 w 8334776"/>
                <a:gd name="connsiteY258" fmla="*/ 331883 h 6456998"/>
                <a:gd name="connsiteX259" fmla="*/ 7002377 w 8334776"/>
                <a:gd name="connsiteY259" fmla="*/ 324355 h 6456998"/>
                <a:gd name="connsiteX260" fmla="*/ 7022961 w 8334776"/>
                <a:gd name="connsiteY260" fmla="*/ 318501 h 6456998"/>
                <a:gd name="connsiteX261" fmla="*/ 7064127 w 8334776"/>
                <a:gd name="connsiteY261" fmla="*/ 306958 h 6456998"/>
                <a:gd name="connsiteX262" fmla="*/ 7104792 w 8334776"/>
                <a:gd name="connsiteY262" fmla="*/ 295918 h 6456998"/>
                <a:gd name="connsiteX263" fmla="*/ 7145122 w 8334776"/>
                <a:gd name="connsiteY263" fmla="*/ 287888 h 6456998"/>
                <a:gd name="connsiteX264" fmla="*/ 7221431 w 8334776"/>
                <a:gd name="connsiteY264" fmla="*/ 274339 h 6456998"/>
                <a:gd name="connsiteX265" fmla="*/ 7274145 w 8334776"/>
                <a:gd name="connsiteY265" fmla="*/ 267313 h 6456998"/>
                <a:gd name="connsiteX266" fmla="*/ 7382752 w 8334776"/>
                <a:gd name="connsiteY266" fmla="*/ 252592 h 6456998"/>
                <a:gd name="connsiteX267" fmla="*/ 8079408 w 8334776"/>
                <a:gd name="connsiteY267" fmla="*/ 157410 h 6456998"/>
                <a:gd name="connsiteX268" fmla="*/ 8334776 w 8334776"/>
                <a:gd name="connsiteY268" fmla="*/ 123954 h 6456998"/>
                <a:gd name="connsiteX269" fmla="*/ 8334776 w 8334776"/>
                <a:gd name="connsiteY269" fmla="*/ 0 h 645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Lst>
              <a:rect l="l" t="t" r="r" b="b"/>
              <a:pathLst>
                <a:path w="8334776" h="6456998">
                  <a:moveTo>
                    <a:pt x="7367356" y="129976"/>
                  </a:moveTo>
                  <a:lnTo>
                    <a:pt x="7258749" y="144697"/>
                  </a:lnTo>
                  <a:lnTo>
                    <a:pt x="7206035" y="151723"/>
                  </a:lnTo>
                  <a:cubicBezTo>
                    <a:pt x="7179428" y="156072"/>
                    <a:pt x="7151146" y="161090"/>
                    <a:pt x="7122363" y="166611"/>
                  </a:cubicBezTo>
                  <a:cubicBezTo>
                    <a:pt x="7107971" y="169454"/>
                    <a:pt x="7093078" y="171629"/>
                    <a:pt x="7078184" y="175476"/>
                  </a:cubicBezTo>
                  <a:lnTo>
                    <a:pt x="7033503" y="187521"/>
                  </a:lnTo>
                  <a:lnTo>
                    <a:pt x="6988152" y="200234"/>
                  </a:lnTo>
                  <a:lnTo>
                    <a:pt x="6965561" y="206758"/>
                  </a:lnTo>
                  <a:lnTo>
                    <a:pt x="6943137" y="214954"/>
                  </a:lnTo>
                  <a:cubicBezTo>
                    <a:pt x="6833308" y="253196"/>
                    <a:pt x="6728818" y="305307"/>
                    <a:pt x="6632210" y="370023"/>
                  </a:cubicBezTo>
                  <a:cubicBezTo>
                    <a:pt x="6593721" y="397791"/>
                    <a:pt x="6561256" y="420207"/>
                    <a:pt x="6540003" y="438106"/>
                  </a:cubicBezTo>
                  <a:lnTo>
                    <a:pt x="6506534" y="466376"/>
                  </a:lnTo>
                  <a:lnTo>
                    <a:pt x="6473902" y="494981"/>
                  </a:lnTo>
                  <a:cubicBezTo>
                    <a:pt x="6468714" y="499665"/>
                    <a:pt x="6462857" y="504516"/>
                    <a:pt x="6457167" y="510203"/>
                  </a:cubicBezTo>
                  <a:lnTo>
                    <a:pt x="6438090" y="529440"/>
                  </a:lnTo>
                  <a:lnTo>
                    <a:pt x="6392572" y="575944"/>
                  </a:lnTo>
                  <a:cubicBezTo>
                    <a:pt x="6313937" y="661302"/>
                    <a:pt x="6246715" y="756499"/>
                    <a:pt x="6192595" y="859149"/>
                  </a:cubicBezTo>
                  <a:cubicBezTo>
                    <a:pt x="6175861" y="886583"/>
                    <a:pt x="6164649" y="916024"/>
                    <a:pt x="6151596" y="944294"/>
                  </a:cubicBezTo>
                  <a:cubicBezTo>
                    <a:pt x="6145404" y="958513"/>
                    <a:pt x="6139212" y="972732"/>
                    <a:pt x="6133020" y="986616"/>
                  </a:cubicBezTo>
                  <a:cubicBezTo>
                    <a:pt x="6126829" y="1000500"/>
                    <a:pt x="6122478" y="1015221"/>
                    <a:pt x="6117457" y="1029105"/>
                  </a:cubicBezTo>
                  <a:cubicBezTo>
                    <a:pt x="6107752" y="1057208"/>
                    <a:pt x="6098213" y="1084307"/>
                    <a:pt x="6090180" y="1110236"/>
                  </a:cubicBezTo>
                  <a:cubicBezTo>
                    <a:pt x="6082148" y="1136164"/>
                    <a:pt x="6077295" y="1161591"/>
                    <a:pt x="6071438" y="1184675"/>
                  </a:cubicBezTo>
                  <a:cubicBezTo>
                    <a:pt x="6062401" y="1221845"/>
                    <a:pt x="6055406" y="1259483"/>
                    <a:pt x="6050519" y="1297422"/>
                  </a:cubicBezTo>
                  <a:cubicBezTo>
                    <a:pt x="6046670" y="1324856"/>
                    <a:pt x="6044328" y="1340580"/>
                    <a:pt x="6044328" y="1340580"/>
                  </a:cubicBezTo>
                  <a:cubicBezTo>
                    <a:pt x="6044328" y="1340580"/>
                    <a:pt x="6044328" y="1344427"/>
                    <a:pt x="6043156" y="1351788"/>
                  </a:cubicBezTo>
                  <a:cubicBezTo>
                    <a:pt x="6041985" y="1359148"/>
                    <a:pt x="6041985" y="1370021"/>
                    <a:pt x="6040981" y="1383738"/>
                  </a:cubicBezTo>
                  <a:cubicBezTo>
                    <a:pt x="6039977" y="1397455"/>
                    <a:pt x="6039140" y="1414350"/>
                    <a:pt x="6037969" y="1433922"/>
                  </a:cubicBezTo>
                  <a:cubicBezTo>
                    <a:pt x="6037969" y="1443624"/>
                    <a:pt x="6037467" y="1453828"/>
                    <a:pt x="6036463" y="1464534"/>
                  </a:cubicBezTo>
                  <a:cubicBezTo>
                    <a:pt x="6036463" y="1470724"/>
                    <a:pt x="6036463" y="1473065"/>
                    <a:pt x="6036463" y="1477415"/>
                  </a:cubicBezTo>
                  <a:cubicBezTo>
                    <a:pt x="6036463" y="1481764"/>
                    <a:pt x="6036463" y="1485444"/>
                    <a:pt x="6036463" y="1489459"/>
                  </a:cubicBezTo>
                  <a:cubicBezTo>
                    <a:pt x="6035459" y="1555367"/>
                    <a:pt x="6034120" y="1643022"/>
                    <a:pt x="6032948" y="1730676"/>
                  </a:cubicBezTo>
                  <a:cubicBezTo>
                    <a:pt x="6032948" y="1774504"/>
                    <a:pt x="6031609" y="1818498"/>
                    <a:pt x="6030940" y="1859482"/>
                  </a:cubicBezTo>
                  <a:cubicBezTo>
                    <a:pt x="6030940" y="1880057"/>
                    <a:pt x="6030940" y="1899963"/>
                    <a:pt x="6030103" y="1918866"/>
                  </a:cubicBezTo>
                  <a:lnTo>
                    <a:pt x="6030103" y="1925892"/>
                  </a:lnTo>
                  <a:cubicBezTo>
                    <a:pt x="6030103" y="1928234"/>
                    <a:pt x="6030103" y="1930743"/>
                    <a:pt x="6030103" y="1931579"/>
                  </a:cubicBezTo>
                  <a:lnTo>
                    <a:pt x="6030103" y="1939107"/>
                  </a:lnTo>
                  <a:cubicBezTo>
                    <a:pt x="6030103" y="1944125"/>
                    <a:pt x="6030103" y="1948976"/>
                    <a:pt x="6028932" y="1953493"/>
                  </a:cubicBezTo>
                  <a:cubicBezTo>
                    <a:pt x="6028932" y="1962693"/>
                    <a:pt x="6027928" y="1971224"/>
                    <a:pt x="6027761" y="1978752"/>
                  </a:cubicBezTo>
                  <a:cubicBezTo>
                    <a:pt x="6027593" y="1986280"/>
                    <a:pt x="6025418" y="1992469"/>
                    <a:pt x="6024748" y="1997822"/>
                  </a:cubicBezTo>
                  <a:cubicBezTo>
                    <a:pt x="6022908" y="2008361"/>
                    <a:pt x="6021904" y="2014550"/>
                    <a:pt x="6021904" y="2014550"/>
                  </a:cubicBezTo>
                  <a:lnTo>
                    <a:pt x="6019728" y="2031278"/>
                  </a:lnTo>
                  <a:cubicBezTo>
                    <a:pt x="6016716" y="2041482"/>
                    <a:pt x="6012365" y="2056035"/>
                    <a:pt x="6008349" y="2073767"/>
                  </a:cubicBezTo>
                  <a:cubicBezTo>
                    <a:pt x="6007361" y="2078417"/>
                    <a:pt x="6005906" y="2082951"/>
                    <a:pt x="6003998" y="2087317"/>
                  </a:cubicBezTo>
                  <a:lnTo>
                    <a:pt x="5998476" y="2101535"/>
                  </a:lnTo>
                  <a:cubicBezTo>
                    <a:pt x="5996634" y="2106554"/>
                    <a:pt x="5994961" y="2111572"/>
                    <a:pt x="5993120" y="2116758"/>
                  </a:cubicBezTo>
                  <a:cubicBezTo>
                    <a:pt x="5991547" y="2122178"/>
                    <a:pt x="5989355" y="2127397"/>
                    <a:pt x="5986594" y="2132315"/>
                  </a:cubicBezTo>
                  <a:cubicBezTo>
                    <a:pt x="5981406" y="2142352"/>
                    <a:pt x="5976386" y="2153058"/>
                    <a:pt x="5971365" y="2163931"/>
                  </a:cubicBezTo>
                  <a:cubicBezTo>
                    <a:pt x="5969023" y="2169819"/>
                    <a:pt x="5966044" y="2175423"/>
                    <a:pt x="5962496" y="2180659"/>
                  </a:cubicBezTo>
                  <a:lnTo>
                    <a:pt x="5952958" y="2196216"/>
                  </a:lnTo>
                  <a:lnTo>
                    <a:pt x="5943753" y="2212944"/>
                  </a:lnTo>
                  <a:lnTo>
                    <a:pt x="5932709" y="2227497"/>
                  </a:lnTo>
                  <a:cubicBezTo>
                    <a:pt x="5925178" y="2236865"/>
                    <a:pt x="5919154" y="2247236"/>
                    <a:pt x="5911456" y="2255935"/>
                  </a:cubicBezTo>
                  <a:cubicBezTo>
                    <a:pt x="5897985" y="2271943"/>
                    <a:pt x="5883560" y="2287132"/>
                    <a:pt x="5868281" y="2301435"/>
                  </a:cubicBezTo>
                  <a:cubicBezTo>
                    <a:pt x="5861420" y="2307624"/>
                    <a:pt x="5855395" y="2313479"/>
                    <a:pt x="5850040" y="2318163"/>
                  </a:cubicBezTo>
                  <a:cubicBezTo>
                    <a:pt x="5845221" y="2322445"/>
                    <a:pt x="5840134" y="2326410"/>
                    <a:pt x="5834812" y="2330040"/>
                  </a:cubicBezTo>
                  <a:lnTo>
                    <a:pt x="5821424" y="2340411"/>
                  </a:lnTo>
                  <a:lnTo>
                    <a:pt x="5808372" y="2350949"/>
                  </a:lnTo>
                  <a:cubicBezTo>
                    <a:pt x="5799168" y="2356470"/>
                    <a:pt x="5786115" y="2364332"/>
                    <a:pt x="5770886" y="2374703"/>
                  </a:cubicBezTo>
                  <a:cubicBezTo>
                    <a:pt x="5731979" y="2396517"/>
                    <a:pt x="5690494" y="2413378"/>
                    <a:pt x="5647386" y="2424887"/>
                  </a:cubicBezTo>
                  <a:lnTo>
                    <a:pt x="5630651" y="2430240"/>
                  </a:lnTo>
                  <a:lnTo>
                    <a:pt x="5612745" y="2433084"/>
                  </a:lnTo>
                  <a:cubicBezTo>
                    <a:pt x="5600864" y="2434924"/>
                    <a:pt x="5589485" y="2438270"/>
                    <a:pt x="5577938" y="2439608"/>
                  </a:cubicBezTo>
                  <a:cubicBezTo>
                    <a:pt x="5566391" y="2440946"/>
                    <a:pt x="5555346" y="2441113"/>
                    <a:pt x="5544469" y="2442117"/>
                  </a:cubicBezTo>
                  <a:lnTo>
                    <a:pt x="5527734" y="2443957"/>
                  </a:lnTo>
                  <a:lnTo>
                    <a:pt x="5502131" y="2444961"/>
                  </a:lnTo>
                  <a:lnTo>
                    <a:pt x="5392353" y="2449143"/>
                  </a:lnTo>
                  <a:lnTo>
                    <a:pt x="4690173" y="2475740"/>
                  </a:lnTo>
                  <a:lnTo>
                    <a:pt x="4660051" y="2476911"/>
                  </a:lnTo>
                  <a:cubicBezTo>
                    <a:pt x="4634113" y="2478584"/>
                    <a:pt x="4593114" y="2481595"/>
                    <a:pt x="4546926" y="2486112"/>
                  </a:cubicBezTo>
                  <a:cubicBezTo>
                    <a:pt x="4431525" y="2500414"/>
                    <a:pt x="4318434" y="2529420"/>
                    <a:pt x="4210396" y="2572428"/>
                  </a:cubicBezTo>
                  <a:cubicBezTo>
                    <a:pt x="4180274" y="2582799"/>
                    <a:pt x="4152327" y="2597687"/>
                    <a:pt x="4123878" y="2610735"/>
                  </a:cubicBezTo>
                  <a:lnTo>
                    <a:pt x="4082210" y="2630809"/>
                  </a:lnTo>
                  <a:cubicBezTo>
                    <a:pt x="4068655" y="2638002"/>
                    <a:pt x="4055936" y="2645864"/>
                    <a:pt x="4043051" y="2653224"/>
                  </a:cubicBezTo>
                  <a:cubicBezTo>
                    <a:pt x="4017447" y="2668279"/>
                    <a:pt x="3992848" y="2682331"/>
                    <a:pt x="3969754" y="2697386"/>
                  </a:cubicBezTo>
                  <a:lnTo>
                    <a:pt x="3907334" y="2741548"/>
                  </a:lnTo>
                  <a:lnTo>
                    <a:pt x="3879722" y="2761621"/>
                  </a:lnTo>
                  <a:lnTo>
                    <a:pt x="3856294" y="2781360"/>
                  </a:lnTo>
                  <a:lnTo>
                    <a:pt x="3818307" y="2813645"/>
                  </a:lnTo>
                  <a:lnTo>
                    <a:pt x="3794042" y="2834723"/>
                  </a:lnTo>
                  <a:cubicBezTo>
                    <a:pt x="3791147" y="2837115"/>
                    <a:pt x="3788402" y="2839691"/>
                    <a:pt x="3785842" y="2842417"/>
                  </a:cubicBezTo>
                  <a:lnTo>
                    <a:pt x="3755051" y="2873197"/>
                  </a:lnTo>
                  <a:cubicBezTo>
                    <a:pt x="3727740" y="2899627"/>
                    <a:pt x="3701935" y="2927546"/>
                    <a:pt x="3677737" y="2956837"/>
                  </a:cubicBezTo>
                  <a:cubicBezTo>
                    <a:pt x="3602666" y="3045478"/>
                    <a:pt x="3539694" y="3143688"/>
                    <a:pt x="3490478" y="3248907"/>
                  </a:cubicBezTo>
                  <a:cubicBezTo>
                    <a:pt x="3477593" y="3277847"/>
                    <a:pt x="3463369" y="3306284"/>
                    <a:pt x="3452826" y="3335558"/>
                  </a:cubicBezTo>
                  <a:cubicBezTo>
                    <a:pt x="3442283" y="3364832"/>
                    <a:pt x="3432075" y="3393939"/>
                    <a:pt x="3422536" y="3422042"/>
                  </a:cubicBezTo>
                  <a:cubicBezTo>
                    <a:pt x="3412998" y="3450145"/>
                    <a:pt x="3407141" y="3478248"/>
                    <a:pt x="3400280" y="3504678"/>
                  </a:cubicBezTo>
                  <a:cubicBezTo>
                    <a:pt x="3393301" y="3529268"/>
                    <a:pt x="3387712" y="3554226"/>
                    <a:pt x="3383545" y="3579452"/>
                  </a:cubicBezTo>
                  <a:cubicBezTo>
                    <a:pt x="3379863" y="3602704"/>
                    <a:pt x="3376349" y="3624116"/>
                    <a:pt x="3373504" y="3643185"/>
                  </a:cubicBezTo>
                  <a:lnTo>
                    <a:pt x="3369488" y="3669783"/>
                  </a:lnTo>
                  <a:cubicBezTo>
                    <a:pt x="3369488" y="3674467"/>
                    <a:pt x="3368484" y="3677144"/>
                    <a:pt x="3368317" y="3679653"/>
                  </a:cubicBezTo>
                  <a:cubicBezTo>
                    <a:pt x="3368149" y="3682162"/>
                    <a:pt x="3368317" y="3684838"/>
                    <a:pt x="3367480" y="3687180"/>
                  </a:cubicBezTo>
                  <a:cubicBezTo>
                    <a:pt x="3365305" y="3706250"/>
                    <a:pt x="3364133" y="3717123"/>
                    <a:pt x="3364133" y="3717123"/>
                  </a:cubicBezTo>
                  <a:cubicBezTo>
                    <a:pt x="3364133" y="3717123"/>
                    <a:pt x="3344721" y="3890927"/>
                    <a:pt x="3325476" y="4064731"/>
                  </a:cubicBezTo>
                  <a:cubicBezTo>
                    <a:pt x="3319720" y="4109227"/>
                    <a:pt x="3308826" y="4152887"/>
                    <a:pt x="3293011" y="4194874"/>
                  </a:cubicBezTo>
                  <a:cubicBezTo>
                    <a:pt x="3285146" y="4211602"/>
                    <a:pt x="3280963" y="4226323"/>
                    <a:pt x="3275106" y="4235356"/>
                  </a:cubicBezTo>
                  <a:lnTo>
                    <a:pt x="3267240" y="4250244"/>
                  </a:lnTo>
                  <a:cubicBezTo>
                    <a:pt x="3267240" y="4250244"/>
                    <a:pt x="3264730" y="4255764"/>
                    <a:pt x="3259710" y="4265132"/>
                  </a:cubicBezTo>
                  <a:cubicBezTo>
                    <a:pt x="3254690" y="4274499"/>
                    <a:pt x="3245988" y="4287380"/>
                    <a:pt x="3235780" y="4302602"/>
                  </a:cubicBezTo>
                  <a:cubicBezTo>
                    <a:pt x="3209774" y="4339237"/>
                    <a:pt x="3179434" y="4372609"/>
                    <a:pt x="3145413" y="4401967"/>
                  </a:cubicBezTo>
                  <a:cubicBezTo>
                    <a:pt x="3111643" y="4431542"/>
                    <a:pt x="3073840" y="4456149"/>
                    <a:pt x="3033125" y="4475068"/>
                  </a:cubicBezTo>
                  <a:cubicBezTo>
                    <a:pt x="3020005" y="4481776"/>
                    <a:pt x="3006484" y="4487631"/>
                    <a:pt x="2992628" y="4492632"/>
                  </a:cubicBezTo>
                  <a:cubicBezTo>
                    <a:pt x="2982754" y="4496479"/>
                    <a:pt x="2977232" y="4499156"/>
                    <a:pt x="2977064" y="4498822"/>
                  </a:cubicBezTo>
                  <a:lnTo>
                    <a:pt x="2960330" y="4503505"/>
                  </a:lnTo>
                  <a:cubicBezTo>
                    <a:pt x="2946357" y="4508323"/>
                    <a:pt x="2932032" y="4512070"/>
                    <a:pt x="2917490" y="4514713"/>
                  </a:cubicBezTo>
                  <a:lnTo>
                    <a:pt x="2903433" y="4517724"/>
                  </a:lnTo>
                  <a:lnTo>
                    <a:pt x="2896070" y="4519564"/>
                  </a:lnTo>
                  <a:lnTo>
                    <a:pt x="2894061" y="4519564"/>
                  </a:lnTo>
                  <a:lnTo>
                    <a:pt x="2890715" y="4519564"/>
                  </a:lnTo>
                  <a:lnTo>
                    <a:pt x="2883686" y="4520735"/>
                  </a:lnTo>
                  <a:lnTo>
                    <a:pt x="2825283" y="4530772"/>
                  </a:lnTo>
                  <a:lnTo>
                    <a:pt x="2698268" y="4552351"/>
                  </a:lnTo>
                  <a:lnTo>
                    <a:pt x="2352199" y="4611234"/>
                  </a:lnTo>
                  <a:lnTo>
                    <a:pt x="1661065" y="4730671"/>
                  </a:lnTo>
                  <a:lnTo>
                    <a:pt x="1314996" y="4789721"/>
                  </a:lnTo>
                  <a:lnTo>
                    <a:pt x="1250401" y="4800594"/>
                  </a:lnTo>
                  <a:lnTo>
                    <a:pt x="1218438" y="4806114"/>
                  </a:lnTo>
                  <a:lnTo>
                    <a:pt x="1174259" y="4815148"/>
                  </a:lnTo>
                  <a:cubicBezTo>
                    <a:pt x="1121316" y="4826054"/>
                    <a:pt x="1069024" y="4839905"/>
                    <a:pt x="1017624" y="4856633"/>
                  </a:cubicBezTo>
                  <a:cubicBezTo>
                    <a:pt x="973110" y="4873361"/>
                    <a:pt x="935792" y="4886242"/>
                    <a:pt x="910691" y="4897951"/>
                  </a:cubicBezTo>
                  <a:lnTo>
                    <a:pt x="871030" y="4916017"/>
                  </a:lnTo>
                  <a:cubicBezTo>
                    <a:pt x="871030" y="4916017"/>
                    <a:pt x="856638" y="4922541"/>
                    <a:pt x="831704" y="4934753"/>
                  </a:cubicBezTo>
                  <a:cubicBezTo>
                    <a:pt x="806769" y="4946964"/>
                    <a:pt x="772296" y="4966369"/>
                    <a:pt x="731297" y="4991628"/>
                  </a:cubicBezTo>
                  <a:cubicBezTo>
                    <a:pt x="632881" y="5053036"/>
                    <a:pt x="542877" y="5126974"/>
                    <a:pt x="463545" y="5211600"/>
                  </a:cubicBezTo>
                  <a:cubicBezTo>
                    <a:pt x="384227" y="5296411"/>
                    <a:pt x="315863" y="5390824"/>
                    <a:pt x="260054" y="5492631"/>
                  </a:cubicBezTo>
                  <a:cubicBezTo>
                    <a:pt x="238299" y="5534952"/>
                    <a:pt x="220058" y="5570081"/>
                    <a:pt x="209850" y="5595842"/>
                  </a:cubicBezTo>
                  <a:lnTo>
                    <a:pt x="193116" y="5635990"/>
                  </a:lnTo>
                  <a:lnTo>
                    <a:pt x="188765" y="5646528"/>
                  </a:lnTo>
                  <a:cubicBezTo>
                    <a:pt x="185920" y="5653386"/>
                    <a:pt x="181736" y="5663256"/>
                    <a:pt x="177553" y="5676638"/>
                  </a:cubicBezTo>
                  <a:cubicBezTo>
                    <a:pt x="173369" y="5690021"/>
                    <a:pt x="167847" y="5705745"/>
                    <a:pt x="160818" y="5723978"/>
                  </a:cubicBezTo>
                  <a:cubicBezTo>
                    <a:pt x="153698" y="5744353"/>
                    <a:pt x="147610" y="5765062"/>
                    <a:pt x="142578" y="5786039"/>
                  </a:cubicBezTo>
                  <a:cubicBezTo>
                    <a:pt x="136721" y="5808622"/>
                    <a:pt x="130194" y="5834717"/>
                    <a:pt x="124505" y="5859475"/>
                  </a:cubicBezTo>
                  <a:cubicBezTo>
                    <a:pt x="120488" y="5878043"/>
                    <a:pt x="116472" y="5897447"/>
                    <a:pt x="112288" y="5917521"/>
                  </a:cubicBezTo>
                  <a:lnTo>
                    <a:pt x="85681" y="6043650"/>
                  </a:lnTo>
                  <a:lnTo>
                    <a:pt x="14559" y="6387075"/>
                  </a:lnTo>
                  <a:lnTo>
                    <a:pt x="0" y="6456998"/>
                  </a:lnTo>
                  <a:lnTo>
                    <a:pt x="124672" y="6456998"/>
                  </a:lnTo>
                  <a:lnTo>
                    <a:pt x="133876" y="6412167"/>
                  </a:lnTo>
                  <a:lnTo>
                    <a:pt x="206169" y="6068742"/>
                  </a:lnTo>
                  <a:cubicBezTo>
                    <a:pt x="215205" y="6025751"/>
                    <a:pt x="224242" y="5982928"/>
                    <a:pt x="232609" y="5942613"/>
                  </a:cubicBezTo>
                  <a:cubicBezTo>
                    <a:pt x="236960" y="5922539"/>
                    <a:pt x="240977" y="5903135"/>
                    <a:pt x="244825" y="5884567"/>
                  </a:cubicBezTo>
                  <a:cubicBezTo>
                    <a:pt x="250683" y="5860813"/>
                    <a:pt x="256372" y="5838398"/>
                    <a:pt x="261560" y="5817655"/>
                  </a:cubicBezTo>
                  <a:cubicBezTo>
                    <a:pt x="266157" y="5798535"/>
                    <a:pt x="271743" y="5779666"/>
                    <a:pt x="278294" y="5761114"/>
                  </a:cubicBezTo>
                  <a:lnTo>
                    <a:pt x="292686" y="5718123"/>
                  </a:lnTo>
                  <a:cubicBezTo>
                    <a:pt x="296535" y="5706079"/>
                    <a:pt x="300217" y="5696879"/>
                    <a:pt x="302894" y="5690690"/>
                  </a:cubicBezTo>
                  <a:lnTo>
                    <a:pt x="306910" y="5681155"/>
                  </a:lnTo>
                  <a:lnTo>
                    <a:pt x="322139" y="5644688"/>
                  </a:lnTo>
                  <a:cubicBezTo>
                    <a:pt x="331175" y="5621101"/>
                    <a:pt x="348077" y="5589318"/>
                    <a:pt x="367824" y="5550844"/>
                  </a:cubicBezTo>
                  <a:cubicBezTo>
                    <a:pt x="418267" y="5458204"/>
                    <a:pt x="480229" y="5372323"/>
                    <a:pt x="552238" y="5295240"/>
                  </a:cubicBezTo>
                  <a:cubicBezTo>
                    <a:pt x="624479" y="5218058"/>
                    <a:pt x="706438" y="5150594"/>
                    <a:pt x="796059" y="5094505"/>
                  </a:cubicBezTo>
                  <a:cubicBezTo>
                    <a:pt x="832541" y="5071587"/>
                    <a:pt x="864838" y="5055361"/>
                    <a:pt x="886593" y="5042815"/>
                  </a:cubicBezTo>
                  <a:lnTo>
                    <a:pt x="922405" y="5026087"/>
                  </a:lnTo>
                  <a:lnTo>
                    <a:pt x="958384" y="5009359"/>
                  </a:lnTo>
                  <a:cubicBezTo>
                    <a:pt x="981310" y="4998654"/>
                    <a:pt x="1015281" y="4986944"/>
                    <a:pt x="1055779" y="4971889"/>
                  </a:cubicBezTo>
                  <a:cubicBezTo>
                    <a:pt x="1102746" y="4956867"/>
                    <a:pt x="1150512" y="4944471"/>
                    <a:pt x="1198858" y="4934753"/>
                  </a:cubicBezTo>
                  <a:lnTo>
                    <a:pt x="1239189" y="4926556"/>
                  </a:lnTo>
                  <a:lnTo>
                    <a:pt x="1270984" y="4921036"/>
                  </a:lnTo>
                  <a:lnTo>
                    <a:pt x="1335579" y="4910162"/>
                  </a:lnTo>
                  <a:lnTo>
                    <a:pt x="1681481" y="4851113"/>
                  </a:lnTo>
                  <a:lnTo>
                    <a:pt x="2373619" y="4733181"/>
                  </a:lnTo>
                  <a:lnTo>
                    <a:pt x="2719688" y="4674298"/>
                  </a:lnTo>
                  <a:lnTo>
                    <a:pt x="2846703" y="4652719"/>
                  </a:lnTo>
                  <a:lnTo>
                    <a:pt x="2905274" y="4642682"/>
                  </a:lnTo>
                  <a:cubicBezTo>
                    <a:pt x="2909457" y="4642682"/>
                    <a:pt x="2915482" y="4641009"/>
                    <a:pt x="2917992" y="4640340"/>
                  </a:cubicBezTo>
                  <a:lnTo>
                    <a:pt x="2927028" y="4638333"/>
                  </a:lnTo>
                  <a:lnTo>
                    <a:pt x="2943763" y="4634485"/>
                  </a:lnTo>
                  <a:cubicBezTo>
                    <a:pt x="2961686" y="4631123"/>
                    <a:pt x="2979340" y="4626540"/>
                    <a:pt x="2996644" y="4620769"/>
                  </a:cubicBezTo>
                  <a:lnTo>
                    <a:pt x="3016558" y="4614914"/>
                  </a:lnTo>
                  <a:cubicBezTo>
                    <a:pt x="3018265" y="4614395"/>
                    <a:pt x="3019938" y="4613793"/>
                    <a:pt x="3021578" y="4613073"/>
                  </a:cubicBezTo>
                  <a:lnTo>
                    <a:pt x="3035803" y="4607219"/>
                  </a:lnTo>
                  <a:cubicBezTo>
                    <a:pt x="3053022" y="4601197"/>
                    <a:pt x="3069790" y="4593987"/>
                    <a:pt x="3086006" y="4585640"/>
                  </a:cubicBezTo>
                  <a:cubicBezTo>
                    <a:pt x="3136143" y="4562137"/>
                    <a:pt x="3182765" y="4531793"/>
                    <a:pt x="3224567" y="4495476"/>
                  </a:cubicBezTo>
                  <a:cubicBezTo>
                    <a:pt x="3266604" y="4459260"/>
                    <a:pt x="3304039" y="4418025"/>
                    <a:pt x="3336019" y="4372693"/>
                  </a:cubicBezTo>
                  <a:cubicBezTo>
                    <a:pt x="3348570" y="4353957"/>
                    <a:pt x="3357941" y="4337564"/>
                    <a:pt x="3365305" y="4326691"/>
                  </a:cubicBezTo>
                  <a:cubicBezTo>
                    <a:pt x="3372668" y="4315818"/>
                    <a:pt x="3374843" y="4308123"/>
                    <a:pt x="3374843" y="4308123"/>
                  </a:cubicBezTo>
                  <a:lnTo>
                    <a:pt x="3384382" y="4289889"/>
                  </a:lnTo>
                  <a:cubicBezTo>
                    <a:pt x="3391578" y="4278514"/>
                    <a:pt x="3397100" y="4260448"/>
                    <a:pt x="3406471" y="4239705"/>
                  </a:cubicBezTo>
                  <a:cubicBezTo>
                    <a:pt x="3426235" y="4187982"/>
                    <a:pt x="3439673" y="4134068"/>
                    <a:pt x="3446467" y="4079117"/>
                  </a:cubicBezTo>
                  <a:lnTo>
                    <a:pt x="3485960" y="3730338"/>
                  </a:lnTo>
                  <a:lnTo>
                    <a:pt x="3489140" y="3700395"/>
                  </a:lnTo>
                  <a:cubicBezTo>
                    <a:pt x="3489140" y="3698053"/>
                    <a:pt x="3489140" y="3695544"/>
                    <a:pt x="3489976" y="3692868"/>
                  </a:cubicBezTo>
                  <a:cubicBezTo>
                    <a:pt x="3490813" y="3690191"/>
                    <a:pt x="3489976" y="3687682"/>
                    <a:pt x="3491315" y="3683500"/>
                  </a:cubicBezTo>
                  <a:cubicBezTo>
                    <a:pt x="3492319" y="3676140"/>
                    <a:pt x="3493658" y="3667943"/>
                    <a:pt x="3494829" y="3659412"/>
                  </a:cubicBezTo>
                  <a:cubicBezTo>
                    <a:pt x="3497674" y="3642684"/>
                    <a:pt x="3500686" y="3622610"/>
                    <a:pt x="3504033" y="3601198"/>
                  </a:cubicBezTo>
                  <a:cubicBezTo>
                    <a:pt x="3507698" y="3578315"/>
                    <a:pt x="3512618" y="3555631"/>
                    <a:pt x="3518760" y="3533283"/>
                  </a:cubicBezTo>
                  <a:cubicBezTo>
                    <a:pt x="3525119" y="3509362"/>
                    <a:pt x="3530474" y="3483099"/>
                    <a:pt x="3539008" y="3458174"/>
                  </a:cubicBezTo>
                  <a:cubicBezTo>
                    <a:pt x="3547543" y="3433250"/>
                    <a:pt x="3557249" y="3406318"/>
                    <a:pt x="3566620" y="3379553"/>
                  </a:cubicBezTo>
                  <a:cubicBezTo>
                    <a:pt x="3575992" y="3352788"/>
                    <a:pt x="3589212" y="3327194"/>
                    <a:pt x="3600926" y="3300764"/>
                  </a:cubicBezTo>
                  <a:cubicBezTo>
                    <a:pt x="3645691" y="3205114"/>
                    <a:pt x="3702923" y="3115786"/>
                    <a:pt x="3771116" y="3035124"/>
                  </a:cubicBezTo>
                  <a:cubicBezTo>
                    <a:pt x="3793088" y="3008192"/>
                    <a:pt x="3816617" y="2982548"/>
                    <a:pt x="3841568" y="2958342"/>
                  </a:cubicBezTo>
                  <a:lnTo>
                    <a:pt x="3869347" y="2930239"/>
                  </a:lnTo>
                  <a:cubicBezTo>
                    <a:pt x="3869347" y="2930239"/>
                    <a:pt x="3871857" y="2927563"/>
                    <a:pt x="3876878" y="2923214"/>
                  </a:cubicBezTo>
                  <a:lnTo>
                    <a:pt x="3898967" y="2904144"/>
                  </a:lnTo>
                  <a:lnTo>
                    <a:pt x="3933607" y="2874703"/>
                  </a:lnTo>
                  <a:lnTo>
                    <a:pt x="3954860" y="2856804"/>
                  </a:lnTo>
                  <a:lnTo>
                    <a:pt x="3979962" y="2838570"/>
                  </a:lnTo>
                  <a:lnTo>
                    <a:pt x="4036859" y="2798256"/>
                  </a:lnTo>
                  <a:cubicBezTo>
                    <a:pt x="4057443" y="2784706"/>
                    <a:pt x="4080202" y="2771993"/>
                    <a:pt x="4103797" y="2758109"/>
                  </a:cubicBezTo>
                  <a:cubicBezTo>
                    <a:pt x="4115511" y="2751417"/>
                    <a:pt x="4127058" y="2744224"/>
                    <a:pt x="4139442" y="2737868"/>
                  </a:cubicBezTo>
                  <a:lnTo>
                    <a:pt x="4177429" y="2719634"/>
                  </a:lnTo>
                  <a:cubicBezTo>
                    <a:pt x="4202982" y="2706653"/>
                    <a:pt x="4229172" y="2694994"/>
                    <a:pt x="4255914" y="2684673"/>
                  </a:cubicBezTo>
                  <a:cubicBezTo>
                    <a:pt x="4354195" y="2645663"/>
                    <a:pt x="4457045" y="2619300"/>
                    <a:pt x="4561987" y="2606219"/>
                  </a:cubicBezTo>
                  <a:cubicBezTo>
                    <a:pt x="4604493" y="2602371"/>
                    <a:pt x="4641141" y="2599360"/>
                    <a:pt x="4665072" y="2597687"/>
                  </a:cubicBezTo>
                  <a:lnTo>
                    <a:pt x="4695194" y="2596516"/>
                  </a:lnTo>
                  <a:lnTo>
                    <a:pt x="5396871" y="2569584"/>
                  </a:lnTo>
                  <a:lnTo>
                    <a:pt x="5506481" y="2565235"/>
                  </a:lnTo>
                  <a:lnTo>
                    <a:pt x="5532085" y="2565235"/>
                  </a:lnTo>
                  <a:lnTo>
                    <a:pt x="5551330" y="2563228"/>
                  </a:lnTo>
                  <a:lnTo>
                    <a:pt x="5592162" y="2559882"/>
                  </a:lnTo>
                  <a:cubicBezTo>
                    <a:pt x="5606219" y="2558209"/>
                    <a:pt x="5620443" y="2554529"/>
                    <a:pt x="5635170" y="2552020"/>
                  </a:cubicBezTo>
                  <a:lnTo>
                    <a:pt x="5657259" y="2548340"/>
                  </a:lnTo>
                  <a:lnTo>
                    <a:pt x="5678847" y="2541816"/>
                  </a:lnTo>
                  <a:cubicBezTo>
                    <a:pt x="5732163" y="2527363"/>
                    <a:pt x="5783404" y="2506118"/>
                    <a:pt x="5831298" y="2478584"/>
                  </a:cubicBezTo>
                  <a:cubicBezTo>
                    <a:pt x="5850208" y="2466205"/>
                    <a:pt x="5866273" y="2456169"/>
                    <a:pt x="5877653" y="2449310"/>
                  </a:cubicBezTo>
                  <a:lnTo>
                    <a:pt x="5894387" y="2436429"/>
                  </a:lnTo>
                  <a:lnTo>
                    <a:pt x="5911121" y="2423716"/>
                  </a:lnTo>
                  <a:cubicBezTo>
                    <a:pt x="5917581" y="2419099"/>
                    <a:pt x="5923789" y="2414131"/>
                    <a:pt x="5929697" y="2408828"/>
                  </a:cubicBezTo>
                  <a:lnTo>
                    <a:pt x="5952288" y="2387584"/>
                  </a:lnTo>
                  <a:cubicBezTo>
                    <a:pt x="5971081" y="2369869"/>
                    <a:pt x="5988836" y="2351100"/>
                    <a:pt x="6005504" y="2331378"/>
                  </a:cubicBezTo>
                  <a:cubicBezTo>
                    <a:pt x="6014875" y="2320839"/>
                    <a:pt x="6022238" y="2308126"/>
                    <a:pt x="6031609" y="2296416"/>
                  </a:cubicBezTo>
                  <a:lnTo>
                    <a:pt x="6045164" y="2278518"/>
                  </a:lnTo>
                  <a:lnTo>
                    <a:pt x="6056711" y="2258946"/>
                  </a:lnTo>
                  <a:lnTo>
                    <a:pt x="6068426" y="2239709"/>
                  </a:lnTo>
                  <a:cubicBezTo>
                    <a:pt x="6072592" y="2233502"/>
                    <a:pt x="6076240" y="2226962"/>
                    <a:pt x="6079303" y="2220137"/>
                  </a:cubicBezTo>
                  <a:cubicBezTo>
                    <a:pt x="6085495" y="2206754"/>
                    <a:pt x="6091854" y="2193539"/>
                    <a:pt x="6098213" y="2180826"/>
                  </a:cubicBezTo>
                  <a:cubicBezTo>
                    <a:pt x="6101426" y="2174737"/>
                    <a:pt x="6104070" y="2168347"/>
                    <a:pt x="6106078" y="2161756"/>
                  </a:cubicBezTo>
                  <a:lnTo>
                    <a:pt x="6112939" y="2143021"/>
                  </a:lnTo>
                  <a:lnTo>
                    <a:pt x="6119465" y="2126293"/>
                  </a:lnTo>
                  <a:cubicBezTo>
                    <a:pt x="6121875" y="2120923"/>
                    <a:pt x="6123733" y="2115319"/>
                    <a:pt x="6124988" y="2109565"/>
                  </a:cubicBezTo>
                  <a:cubicBezTo>
                    <a:pt x="6130343" y="2087484"/>
                    <a:pt x="6135531" y="2069418"/>
                    <a:pt x="6138878" y="2056704"/>
                  </a:cubicBezTo>
                  <a:cubicBezTo>
                    <a:pt x="6142225" y="2043991"/>
                    <a:pt x="6141890" y="2036296"/>
                    <a:pt x="6141890" y="2036296"/>
                  </a:cubicBezTo>
                  <a:lnTo>
                    <a:pt x="6145237" y="2015721"/>
                  </a:lnTo>
                  <a:cubicBezTo>
                    <a:pt x="6146241" y="2009197"/>
                    <a:pt x="6148249" y="2001502"/>
                    <a:pt x="6148918" y="1992302"/>
                  </a:cubicBezTo>
                  <a:cubicBezTo>
                    <a:pt x="6149588" y="1983101"/>
                    <a:pt x="6150090" y="1972563"/>
                    <a:pt x="6150592" y="1961188"/>
                  </a:cubicBezTo>
                  <a:cubicBezTo>
                    <a:pt x="6150592" y="1955500"/>
                    <a:pt x="6150592" y="1949645"/>
                    <a:pt x="6151930" y="1943623"/>
                  </a:cubicBezTo>
                  <a:lnTo>
                    <a:pt x="6152767" y="1934256"/>
                  </a:lnTo>
                  <a:cubicBezTo>
                    <a:pt x="6152767" y="1931245"/>
                    <a:pt x="6152767" y="1925390"/>
                    <a:pt x="6152767" y="1921208"/>
                  </a:cubicBezTo>
                  <a:cubicBezTo>
                    <a:pt x="6152767" y="1902305"/>
                    <a:pt x="6152767" y="1882399"/>
                    <a:pt x="6153771" y="1861824"/>
                  </a:cubicBezTo>
                  <a:cubicBezTo>
                    <a:pt x="6153771" y="1820673"/>
                    <a:pt x="6154942" y="1776845"/>
                    <a:pt x="6155612" y="1733018"/>
                  </a:cubicBezTo>
                  <a:cubicBezTo>
                    <a:pt x="6156951" y="1645364"/>
                    <a:pt x="6158122" y="1557542"/>
                    <a:pt x="6159126" y="1491801"/>
                  </a:cubicBezTo>
                  <a:cubicBezTo>
                    <a:pt x="6159126" y="1483102"/>
                    <a:pt x="6159126" y="1476578"/>
                    <a:pt x="6159126" y="1467211"/>
                  </a:cubicBezTo>
                  <a:cubicBezTo>
                    <a:pt x="6159126" y="1457843"/>
                    <a:pt x="6160130" y="1448141"/>
                    <a:pt x="6160633" y="1439442"/>
                  </a:cubicBezTo>
                  <a:cubicBezTo>
                    <a:pt x="6161637" y="1422714"/>
                    <a:pt x="6162641" y="1406823"/>
                    <a:pt x="6163310" y="1394277"/>
                  </a:cubicBezTo>
                  <a:cubicBezTo>
                    <a:pt x="6163979" y="1381731"/>
                    <a:pt x="6164816" y="1371861"/>
                    <a:pt x="6165318" y="1365170"/>
                  </a:cubicBezTo>
                  <a:cubicBezTo>
                    <a:pt x="6165435" y="1361696"/>
                    <a:pt x="6165770" y="1358231"/>
                    <a:pt x="6166322" y="1354799"/>
                  </a:cubicBezTo>
                  <a:cubicBezTo>
                    <a:pt x="6166322" y="1354799"/>
                    <a:pt x="6168330" y="1340580"/>
                    <a:pt x="6172012" y="1315655"/>
                  </a:cubicBezTo>
                  <a:cubicBezTo>
                    <a:pt x="6176463" y="1281149"/>
                    <a:pt x="6182839" y="1246915"/>
                    <a:pt x="6191089" y="1213113"/>
                  </a:cubicBezTo>
                  <a:cubicBezTo>
                    <a:pt x="6196277" y="1192203"/>
                    <a:pt x="6201966" y="1169453"/>
                    <a:pt x="6207824" y="1146201"/>
                  </a:cubicBezTo>
                  <a:cubicBezTo>
                    <a:pt x="6213681" y="1122949"/>
                    <a:pt x="6224558" y="1097857"/>
                    <a:pt x="6232758" y="1072430"/>
                  </a:cubicBezTo>
                  <a:cubicBezTo>
                    <a:pt x="6237276" y="1059717"/>
                    <a:pt x="6241292" y="1046502"/>
                    <a:pt x="6246815" y="1033789"/>
                  </a:cubicBezTo>
                  <a:lnTo>
                    <a:pt x="6263550" y="995147"/>
                  </a:lnTo>
                  <a:cubicBezTo>
                    <a:pt x="6274661" y="968767"/>
                    <a:pt x="6287112" y="942973"/>
                    <a:pt x="6300867" y="917864"/>
                  </a:cubicBezTo>
                  <a:cubicBezTo>
                    <a:pt x="6350033" y="824447"/>
                    <a:pt x="6411181" y="737844"/>
                    <a:pt x="6482771" y="660253"/>
                  </a:cubicBezTo>
                  <a:lnTo>
                    <a:pt x="6523603" y="617931"/>
                  </a:lnTo>
                  <a:lnTo>
                    <a:pt x="6540338" y="600367"/>
                  </a:lnTo>
                  <a:cubicBezTo>
                    <a:pt x="6545860" y="595181"/>
                    <a:pt x="6551215" y="590665"/>
                    <a:pt x="6555901" y="586483"/>
                  </a:cubicBezTo>
                  <a:lnTo>
                    <a:pt x="6585688" y="560554"/>
                  </a:lnTo>
                  <a:lnTo>
                    <a:pt x="6615643" y="534793"/>
                  </a:lnTo>
                  <a:cubicBezTo>
                    <a:pt x="6635055" y="518902"/>
                    <a:pt x="6664675" y="498159"/>
                    <a:pt x="6699315" y="472900"/>
                  </a:cubicBezTo>
                  <a:cubicBezTo>
                    <a:pt x="6787138" y="414058"/>
                    <a:pt x="6882123" y="366669"/>
                    <a:pt x="6981961" y="331883"/>
                  </a:cubicBezTo>
                  <a:lnTo>
                    <a:pt x="7002377" y="324355"/>
                  </a:lnTo>
                  <a:lnTo>
                    <a:pt x="7022961" y="318501"/>
                  </a:lnTo>
                  <a:lnTo>
                    <a:pt x="7064127" y="306958"/>
                  </a:lnTo>
                  <a:lnTo>
                    <a:pt x="7104792" y="295918"/>
                  </a:lnTo>
                  <a:cubicBezTo>
                    <a:pt x="7118347" y="292572"/>
                    <a:pt x="7131902" y="290565"/>
                    <a:pt x="7145122" y="287888"/>
                  </a:cubicBezTo>
                  <a:lnTo>
                    <a:pt x="7221431" y="274339"/>
                  </a:lnTo>
                  <a:lnTo>
                    <a:pt x="7274145" y="267313"/>
                  </a:lnTo>
                  <a:lnTo>
                    <a:pt x="7382752" y="252592"/>
                  </a:lnTo>
                  <a:lnTo>
                    <a:pt x="8079408" y="157410"/>
                  </a:lnTo>
                  <a:lnTo>
                    <a:pt x="8334776" y="123954"/>
                  </a:lnTo>
                  <a:lnTo>
                    <a:pt x="8334776" y="0"/>
                  </a:lnTo>
                  <a:close/>
                </a:path>
              </a:pathLst>
            </a:custGeom>
            <a:solidFill>
              <a:schemeClr val="bg2">
                <a:lumMod val="75000"/>
              </a:schemeClr>
            </a:solid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xmlns="" id="{2104933A-0F0A-0441-B6C4-8F15747F13E4}"/>
                </a:ext>
              </a:extLst>
            </p:cNvPr>
            <p:cNvSpPr/>
            <p:nvPr/>
          </p:nvSpPr>
          <p:spPr>
            <a:xfrm>
              <a:off x="3858228" y="401002"/>
              <a:ext cx="8332265" cy="6456998"/>
            </a:xfrm>
            <a:custGeom>
              <a:avLst/>
              <a:gdLst>
                <a:gd name="connsiteX0" fmla="*/ 7367356 w 8332265"/>
                <a:gd name="connsiteY0" fmla="*/ 129976 h 6456998"/>
                <a:gd name="connsiteX1" fmla="*/ 7258749 w 8332265"/>
                <a:gd name="connsiteY1" fmla="*/ 144697 h 6456998"/>
                <a:gd name="connsiteX2" fmla="*/ 7206035 w 8332265"/>
                <a:gd name="connsiteY2" fmla="*/ 151723 h 6456998"/>
                <a:gd name="connsiteX3" fmla="*/ 7122363 w 8332265"/>
                <a:gd name="connsiteY3" fmla="*/ 166611 h 6456998"/>
                <a:gd name="connsiteX4" fmla="*/ 7078184 w 8332265"/>
                <a:gd name="connsiteY4" fmla="*/ 175476 h 6456998"/>
                <a:gd name="connsiteX5" fmla="*/ 7033503 w 8332265"/>
                <a:gd name="connsiteY5" fmla="*/ 187521 h 6456998"/>
                <a:gd name="connsiteX6" fmla="*/ 6988152 w 8332265"/>
                <a:gd name="connsiteY6" fmla="*/ 200234 h 6456998"/>
                <a:gd name="connsiteX7" fmla="*/ 6965561 w 8332265"/>
                <a:gd name="connsiteY7" fmla="*/ 206758 h 6456998"/>
                <a:gd name="connsiteX8" fmla="*/ 6943137 w 8332265"/>
                <a:gd name="connsiteY8" fmla="*/ 214954 h 6456998"/>
                <a:gd name="connsiteX9" fmla="*/ 6632210 w 8332265"/>
                <a:gd name="connsiteY9" fmla="*/ 370023 h 6456998"/>
                <a:gd name="connsiteX10" fmla="*/ 6540003 w 8332265"/>
                <a:gd name="connsiteY10" fmla="*/ 438106 h 6456998"/>
                <a:gd name="connsiteX11" fmla="*/ 6506534 w 8332265"/>
                <a:gd name="connsiteY11" fmla="*/ 466376 h 6456998"/>
                <a:gd name="connsiteX12" fmla="*/ 6473902 w 8332265"/>
                <a:gd name="connsiteY12" fmla="*/ 494981 h 6456998"/>
                <a:gd name="connsiteX13" fmla="*/ 6457167 w 8332265"/>
                <a:gd name="connsiteY13" fmla="*/ 510203 h 6456998"/>
                <a:gd name="connsiteX14" fmla="*/ 6438090 w 8332265"/>
                <a:gd name="connsiteY14" fmla="*/ 529440 h 6456998"/>
                <a:gd name="connsiteX15" fmla="*/ 6392572 w 8332265"/>
                <a:gd name="connsiteY15" fmla="*/ 575944 h 6456998"/>
                <a:gd name="connsiteX16" fmla="*/ 6192595 w 8332265"/>
                <a:gd name="connsiteY16" fmla="*/ 859149 h 6456998"/>
                <a:gd name="connsiteX17" fmla="*/ 6151596 w 8332265"/>
                <a:gd name="connsiteY17" fmla="*/ 944294 h 6456998"/>
                <a:gd name="connsiteX18" fmla="*/ 6133020 w 8332265"/>
                <a:gd name="connsiteY18" fmla="*/ 986616 h 6456998"/>
                <a:gd name="connsiteX19" fmla="*/ 6117457 w 8332265"/>
                <a:gd name="connsiteY19" fmla="*/ 1029105 h 6456998"/>
                <a:gd name="connsiteX20" fmla="*/ 6090180 w 8332265"/>
                <a:gd name="connsiteY20" fmla="*/ 1110236 h 6456998"/>
                <a:gd name="connsiteX21" fmla="*/ 6071438 w 8332265"/>
                <a:gd name="connsiteY21" fmla="*/ 1184675 h 6456998"/>
                <a:gd name="connsiteX22" fmla="*/ 6050519 w 8332265"/>
                <a:gd name="connsiteY22" fmla="*/ 1297422 h 6456998"/>
                <a:gd name="connsiteX23" fmla="*/ 6044328 w 8332265"/>
                <a:gd name="connsiteY23" fmla="*/ 1340580 h 6456998"/>
                <a:gd name="connsiteX24" fmla="*/ 6043156 w 8332265"/>
                <a:gd name="connsiteY24" fmla="*/ 1351788 h 6456998"/>
                <a:gd name="connsiteX25" fmla="*/ 6040981 w 8332265"/>
                <a:gd name="connsiteY25" fmla="*/ 1383738 h 6456998"/>
                <a:gd name="connsiteX26" fmla="*/ 6037969 w 8332265"/>
                <a:gd name="connsiteY26" fmla="*/ 1433922 h 6456998"/>
                <a:gd name="connsiteX27" fmla="*/ 6036463 w 8332265"/>
                <a:gd name="connsiteY27" fmla="*/ 1464534 h 6456998"/>
                <a:gd name="connsiteX28" fmla="*/ 6036463 w 8332265"/>
                <a:gd name="connsiteY28" fmla="*/ 1477415 h 6456998"/>
                <a:gd name="connsiteX29" fmla="*/ 6036463 w 8332265"/>
                <a:gd name="connsiteY29" fmla="*/ 1489459 h 6456998"/>
                <a:gd name="connsiteX30" fmla="*/ 6032948 w 8332265"/>
                <a:gd name="connsiteY30" fmla="*/ 1730676 h 6456998"/>
                <a:gd name="connsiteX31" fmla="*/ 6030940 w 8332265"/>
                <a:gd name="connsiteY31" fmla="*/ 1859482 h 6456998"/>
                <a:gd name="connsiteX32" fmla="*/ 6030103 w 8332265"/>
                <a:gd name="connsiteY32" fmla="*/ 1918866 h 6456998"/>
                <a:gd name="connsiteX33" fmla="*/ 6030103 w 8332265"/>
                <a:gd name="connsiteY33" fmla="*/ 1925892 h 6456998"/>
                <a:gd name="connsiteX34" fmla="*/ 6030103 w 8332265"/>
                <a:gd name="connsiteY34" fmla="*/ 1931579 h 6456998"/>
                <a:gd name="connsiteX35" fmla="*/ 6030103 w 8332265"/>
                <a:gd name="connsiteY35" fmla="*/ 1939107 h 6456998"/>
                <a:gd name="connsiteX36" fmla="*/ 6028932 w 8332265"/>
                <a:gd name="connsiteY36" fmla="*/ 1953493 h 6456998"/>
                <a:gd name="connsiteX37" fmla="*/ 6027761 w 8332265"/>
                <a:gd name="connsiteY37" fmla="*/ 1978752 h 6456998"/>
                <a:gd name="connsiteX38" fmla="*/ 6024748 w 8332265"/>
                <a:gd name="connsiteY38" fmla="*/ 1997822 h 6456998"/>
                <a:gd name="connsiteX39" fmla="*/ 6021904 w 8332265"/>
                <a:gd name="connsiteY39" fmla="*/ 2014550 h 6456998"/>
                <a:gd name="connsiteX40" fmla="*/ 6019728 w 8332265"/>
                <a:gd name="connsiteY40" fmla="*/ 2031278 h 6456998"/>
                <a:gd name="connsiteX41" fmla="*/ 6008349 w 8332265"/>
                <a:gd name="connsiteY41" fmla="*/ 2073767 h 6456998"/>
                <a:gd name="connsiteX42" fmla="*/ 6003998 w 8332265"/>
                <a:gd name="connsiteY42" fmla="*/ 2087317 h 6456998"/>
                <a:gd name="connsiteX43" fmla="*/ 5998476 w 8332265"/>
                <a:gd name="connsiteY43" fmla="*/ 2101535 h 6456998"/>
                <a:gd name="connsiteX44" fmla="*/ 5993120 w 8332265"/>
                <a:gd name="connsiteY44" fmla="*/ 2116758 h 6456998"/>
                <a:gd name="connsiteX45" fmla="*/ 5986594 w 8332265"/>
                <a:gd name="connsiteY45" fmla="*/ 2132315 h 6456998"/>
                <a:gd name="connsiteX46" fmla="*/ 5971365 w 8332265"/>
                <a:gd name="connsiteY46" fmla="*/ 2163931 h 6456998"/>
                <a:gd name="connsiteX47" fmla="*/ 5962496 w 8332265"/>
                <a:gd name="connsiteY47" fmla="*/ 2180659 h 6456998"/>
                <a:gd name="connsiteX48" fmla="*/ 5952958 w 8332265"/>
                <a:gd name="connsiteY48" fmla="*/ 2196216 h 6456998"/>
                <a:gd name="connsiteX49" fmla="*/ 5943753 w 8332265"/>
                <a:gd name="connsiteY49" fmla="*/ 2212944 h 6456998"/>
                <a:gd name="connsiteX50" fmla="*/ 5932709 w 8332265"/>
                <a:gd name="connsiteY50" fmla="*/ 2227497 h 6456998"/>
                <a:gd name="connsiteX51" fmla="*/ 5911456 w 8332265"/>
                <a:gd name="connsiteY51" fmla="*/ 2255935 h 6456998"/>
                <a:gd name="connsiteX52" fmla="*/ 5868281 w 8332265"/>
                <a:gd name="connsiteY52" fmla="*/ 2301435 h 6456998"/>
                <a:gd name="connsiteX53" fmla="*/ 5850040 w 8332265"/>
                <a:gd name="connsiteY53" fmla="*/ 2318163 h 6456998"/>
                <a:gd name="connsiteX54" fmla="*/ 5834812 w 8332265"/>
                <a:gd name="connsiteY54" fmla="*/ 2330040 h 6456998"/>
                <a:gd name="connsiteX55" fmla="*/ 5821424 w 8332265"/>
                <a:gd name="connsiteY55" fmla="*/ 2340411 h 6456998"/>
                <a:gd name="connsiteX56" fmla="*/ 5808372 w 8332265"/>
                <a:gd name="connsiteY56" fmla="*/ 2350949 h 6456998"/>
                <a:gd name="connsiteX57" fmla="*/ 5770886 w 8332265"/>
                <a:gd name="connsiteY57" fmla="*/ 2374703 h 6456998"/>
                <a:gd name="connsiteX58" fmla="*/ 5647386 w 8332265"/>
                <a:gd name="connsiteY58" fmla="*/ 2424887 h 6456998"/>
                <a:gd name="connsiteX59" fmla="*/ 5630651 w 8332265"/>
                <a:gd name="connsiteY59" fmla="*/ 2430240 h 6456998"/>
                <a:gd name="connsiteX60" fmla="*/ 5612745 w 8332265"/>
                <a:gd name="connsiteY60" fmla="*/ 2433084 h 6456998"/>
                <a:gd name="connsiteX61" fmla="*/ 5577938 w 8332265"/>
                <a:gd name="connsiteY61" fmla="*/ 2439608 h 6456998"/>
                <a:gd name="connsiteX62" fmla="*/ 5544469 w 8332265"/>
                <a:gd name="connsiteY62" fmla="*/ 2442117 h 6456998"/>
                <a:gd name="connsiteX63" fmla="*/ 5527734 w 8332265"/>
                <a:gd name="connsiteY63" fmla="*/ 2443957 h 6456998"/>
                <a:gd name="connsiteX64" fmla="*/ 5502131 w 8332265"/>
                <a:gd name="connsiteY64" fmla="*/ 2444961 h 6456998"/>
                <a:gd name="connsiteX65" fmla="*/ 5392353 w 8332265"/>
                <a:gd name="connsiteY65" fmla="*/ 2449143 h 6456998"/>
                <a:gd name="connsiteX66" fmla="*/ 4690173 w 8332265"/>
                <a:gd name="connsiteY66" fmla="*/ 2475740 h 6456998"/>
                <a:gd name="connsiteX67" fmla="*/ 4660051 w 8332265"/>
                <a:gd name="connsiteY67" fmla="*/ 2476911 h 6456998"/>
                <a:gd name="connsiteX68" fmla="*/ 4546926 w 8332265"/>
                <a:gd name="connsiteY68" fmla="*/ 2486112 h 6456998"/>
                <a:gd name="connsiteX69" fmla="*/ 4210396 w 8332265"/>
                <a:gd name="connsiteY69" fmla="*/ 2572428 h 6456998"/>
                <a:gd name="connsiteX70" fmla="*/ 4123878 w 8332265"/>
                <a:gd name="connsiteY70" fmla="*/ 2610735 h 6456998"/>
                <a:gd name="connsiteX71" fmla="*/ 4082210 w 8332265"/>
                <a:gd name="connsiteY71" fmla="*/ 2630809 h 6456998"/>
                <a:gd name="connsiteX72" fmla="*/ 4043051 w 8332265"/>
                <a:gd name="connsiteY72" fmla="*/ 2653224 h 6456998"/>
                <a:gd name="connsiteX73" fmla="*/ 3969754 w 8332265"/>
                <a:gd name="connsiteY73" fmla="*/ 2697386 h 6456998"/>
                <a:gd name="connsiteX74" fmla="*/ 3907334 w 8332265"/>
                <a:gd name="connsiteY74" fmla="*/ 2741548 h 6456998"/>
                <a:gd name="connsiteX75" fmla="*/ 3879722 w 8332265"/>
                <a:gd name="connsiteY75" fmla="*/ 2761621 h 6456998"/>
                <a:gd name="connsiteX76" fmla="*/ 3856294 w 8332265"/>
                <a:gd name="connsiteY76" fmla="*/ 2781360 h 6456998"/>
                <a:gd name="connsiteX77" fmla="*/ 3818307 w 8332265"/>
                <a:gd name="connsiteY77" fmla="*/ 2813645 h 6456998"/>
                <a:gd name="connsiteX78" fmla="*/ 3794042 w 8332265"/>
                <a:gd name="connsiteY78" fmla="*/ 2834723 h 6456998"/>
                <a:gd name="connsiteX79" fmla="*/ 3785842 w 8332265"/>
                <a:gd name="connsiteY79" fmla="*/ 2842417 h 6456998"/>
                <a:gd name="connsiteX80" fmla="*/ 3755051 w 8332265"/>
                <a:gd name="connsiteY80" fmla="*/ 2873197 h 6456998"/>
                <a:gd name="connsiteX81" fmla="*/ 3677737 w 8332265"/>
                <a:gd name="connsiteY81" fmla="*/ 2956837 h 6456998"/>
                <a:gd name="connsiteX82" fmla="*/ 3490478 w 8332265"/>
                <a:gd name="connsiteY82" fmla="*/ 3248907 h 6456998"/>
                <a:gd name="connsiteX83" fmla="*/ 3452826 w 8332265"/>
                <a:gd name="connsiteY83" fmla="*/ 3335558 h 6456998"/>
                <a:gd name="connsiteX84" fmla="*/ 3422536 w 8332265"/>
                <a:gd name="connsiteY84" fmla="*/ 3422042 h 6456998"/>
                <a:gd name="connsiteX85" fmla="*/ 3400280 w 8332265"/>
                <a:gd name="connsiteY85" fmla="*/ 3504678 h 6456998"/>
                <a:gd name="connsiteX86" fmla="*/ 3383545 w 8332265"/>
                <a:gd name="connsiteY86" fmla="*/ 3579452 h 6456998"/>
                <a:gd name="connsiteX87" fmla="*/ 3373504 w 8332265"/>
                <a:gd name="connsiteY87" fmla="*/ 3643185 h 6456998"/>
                <a:gd name="connsiteX88" fmla="*/ 3369488 w 8332265"/>
                <a:gd name="connsiteY88" fmla="*/ 3669783 h 6456998"/>
                <a:gd name="connsiteX89" fmla="*/ 3368317 w 8332265"/>
                <a:gd name="connsiteY89" fmla="*/ 3679653 h 6456998"/>
                <a:gd name="connsiteX90" fmla="*/ 3367480 w 8332265"/>
                <a:gd name="connsiteY90" fmla="*/ 3687180 h 6456998"/>
                <a:gd name="connsiteX91" fmla="*/ 3364133 w 8332265"/>
                <a:gd name="connsiteY91" fmla="*/ 3717123 h 6456998"/>
                <a:gd name="connsiteX92" fmla="*/ 3325476 w 8332265"/>
                <a:gd name="connsiteY92" fmla="*/ 4064731 h 6456998"/>
                <a:gd name="connsiteX93" fmla="*/ 3293011 w 8332265"/>
                <a:gd name="connsiteY93" fmla="*/ 4194874 h 6456998"/>
                <a:gd name="connsiteX94" fmla="*/ 3275106 w 8332265"/>
                <a:gd name="connsiteY94" fmla="*/ 4235356 h 6456998"/>
                <a:gd name="connsiteX95" fmla="*/ 3267240 w 8332265"/>
                <a:gd name="connsiteY95" fmla="*/ 4250244 h 6456998"/>
                <a:gd name="connsiteX96" fmla="*/ 3259710 w 8332265"/>
                <a:gd name="connsiteY96" fmla="*/ 4265132 h 6456998"/>
                <a:gd name="connsiteX97" fmla="*/ 3235780 w 8332265"/>
                <a:gd name="connsiteY97" fmla="*/ 4302602 h 6456998"/>
                <a:gd name="connsiteX98" fmla="*/ 3145413 w 8332265"/>
                <a:gd name="connsiteY98" fmla="*/ 4401967 h 6456998"/>
                <a:gd name="connsiteX99" fmla="*/ 3033125 w 8332265"/>
                <a:gd name="connsiteY99" fmla="*/ 4475068 h 6456998"/>
                <a:gd name="connsiteX100" fmla="*/ 2992628 w 8332265"/>
                <a:gd name="connsiteY100" fmla="*/ 4492632 h 6456998"/>
                <a:gd name="connsiteX101" fmla="*/ 2977064 w 8332265"/>
                <a:gd name="connsiteY101" fmla="*/ 4498822 h 6456998"/>
                <a:gd name="connsiteX102" fmla="*/ 2960330 w 8332265"/>
                <a:gd name="connsiteY102" fmla="*/ 4503505 h 6456998"/>
                <a:gd name="connsiteX103" fmla="*/ 2917490 w 8332265"/>
                <a:gd name="connsiteY103" fmla="*/ 4514713 h 6456998"/>
                <a:gd name="connsiteX104" fmla="*/ 2903433 w 8332265"/>
                <a:gd name="connsiteY104" fmla="*/ 4517724 h 6456998"/>
                <a:gd name="connsiteX105" fmla="*/ 2896070 w 8332265"/>
                <a:gd name="connsiteY105" fmla="*/ 4519564 h 6456998"/>
                <a:gd name="connsiteX106" fmla="*/ 2894061 w 8332265"/>
                <a:gd name="connsiteY106" fmla="*/ 4519564 h 6456998"/>
                <a:gd name="connsiteX107" fmla="*/ 2890715 w 8332265"/>
                <a:gd name="connsiteY107" fmla="*/ 4519564 h 6456998"/>
                <a:gd name="connsiteX108" fmla="*/ 2883686 w 8332265"/>
                <a:gd name="connsiteY108" fmla="*/ 4520735 h 6456998"/>
                <a:gd name="connsiteX109" fmla="*/ 2825283 w 8332265"/>
                <a:gd name="connsiteY109" fmla="*/ 4530772 h 6456998"/>
                <a:gd name="connsiteX110" fmla="*/ 2698268 w 8332265"/>
                <a:gd name="connsiteY110" fmla="*/ 4552351 h 6456998"/>
                <a:gd name="connsiteX111" fmla="*/ 2352199 w 8332265"/>
                <a:gd name="connsiteY111" fmla="*/ 4611234 h 6456998"/>
                <a:gd name="connsiteX112" fmla="*/ 1661065 w 8332265"/>
                <a:gd name="connsiteY112" fmla="*/ 4730671 h 6456998"/>
                <a:gd name="connsiteX113" fmla="*/ 1314996 w 8332265"/>
                <a:gd name="connsiteY113" fmla="*/ 4789721 h 6456998"/>
                <a:gd name="connsiteX114" fmla="*/ 1250401 w 8332265"/>
                <a:gd name="connsiteY114" fmla="*/ 4800594 h 6456998"/>
                <a:gd name="connsiteX115" fmla="*/ 1218438 w 8332265"/>
                <a:gd name="connsiteY115" fmla="*/ 4806114 h 6456998"/>
                <a:gd name="connsiteX116" fmla="*/ 1174259 w 8332265"/>
                <a:gd name="connsiteY116" fmla="*/ 4815148 h 6456998"/>
                <a:gd name="connsiteX117" fmla="*/ 1017624 w 8332265"/>
                <a:gd name="connsiteY117" fmla="*/ 4856633 h 6456998"/>
                <a:gd name="connsiteX118" fmla="*/ 910691 w 8332265"/>
                <a:gd name="connsiteY118" fmla="*/ 4897951 h 6456998"/>
                <a:gd name="connsiteX119" fmla="*/ 871030 w 8332265"/>
                <a:gd name="connsiteY119" fmla="*/ 4916017 h 6456998"/>
                <a:gd name="connsiteX120" fmla="*/ 831704 w 8332265"/>
                <a:gd name="connsiteY120" fmla="*/ 4934753 h 6456998"/>
                <a:gd name="connsiteX121" fmla="*/ 731297 w 8332265"/>
                <a:gd name="connsiteY121" fmla="*/ 4991628 h 6456998"/>
                <a:gd name="connsiteX122" fmla="*/ 463545 w 8332265"/>
                <a:gd name="connsiteY122" fmla="*/ 5211600 h 6456998"/>
                <a:gd name="connsiteX123" fmla="*/ 260054 w 8332265"/>
                <a:gd name="connsiteY123" fmla="*/ 5492631 h 6456998"/>
                <a:gd name="connsiteX124" fmla="*/ 209850 w 8332265"/>
                <a:gd name="connsiteY124" fmla="*/ 5595842 h 6456998"/>
                <a:gd name="connsiteX125" fmla="*/ 193116 w 8332265"/>
                <a:gd name="connsiteY125" fmla="*/ 5635990 h 6456998"/>
                <a:gd name="connsiteX126" fmla="*/ 188765 w 8332265"/>
                <a:gd name="connsiteY126" fmla="*/ 5646528 h 6456998"/>
                <a:gd name="connsiteX127" fmla="*/ 177553 w 8332265"/>
                <a:gd name="connsiteY127" fmla="*/ 5676638 h 6456998"/>
                <a:gd name="connsiteX128" fmla="*/ 160818 w 8332265"/>
                <a:gd name="connsiteY128" fmla="*/ 5723978 h 6456998"/>
                <a:gd name="connsiteX129" fmla="*/ 142578 w 8332265"/>
                <a:gd name="connsiteY129" fmla="*/ 5786039 h 6456998"/>
                <a:gd name="connsiteX130" fmla="*/ 124505 w 8332265"/>
                <a:gd name="connsiteY130" fmla="*/ 5859475 h 6456998"/>
                <a:gd name="connsiteX131" fmla="*/ 112288 w 8332265"/>
                <a:gd name="connsiteY131" fmla="*/ 5917521 h 6456998"/>
                <a:gd name="connsiteX132" fmla="*/ 85681 w 8332265"/>
                <a:gd name="connsiteY132" fmla="*/ 6043650 h 6456998"/>
                <a:gd name="connsiteX133" fmla="*/ 14559 w 8332265"/>
                <a:gd name="connsiteY133" fmla="*/ 6387075 h 6456998"/>
                <a:gd name="connsiteX134" fmla="*/ 0 w 8332265"/>
                <a:gd name="connsiteY134" fmla="*/ 6456998 h 6456998"/>
                <a:gd name="connsiteX135" fmla="*/ 845426 w 8332265"/>
                <a:gd name="connsiteY135" fmla="*/ 6456998 h 6456998"/>
                <a:gd name="connsiteX136" fmla="*/ 895630 w 8332265"/>
                <a:gd name="connsiteY136" fmla="*/ 6214275 h 6456998"/>
                <a:gd name="connsiteX137" fmla="*/ 922237 w 8332265"/>
                <a:gd name="connsiteY137" fmla="*/ 6088314 h 6456998"/>
                <a:gd name="connsiteX138" fmla="*/ 934454 w 8332265"/>
                <a:gd name="connsiteY138" fmla="*/ 6030267 h 6456998"/>
                <a:gd name="connsiteX139" fmla="*/ 941984 w 8332265"/>
                <a:gd name="connsiteY139" fmla="*/ 6000659 h 6456998"/>
                <a:gd name="connsiteX140" fmla="*/ 949180 w 8332265"/>
                <a:gd name="connsiteY140" fmla="*/ 5976738 h 6456998"/>
                <a:gd name="connsiteX141" fmla="*/ 955037 w 8332265"/>
                <a:gd name="connsiteY141" fmla="*/ 5958337 h 6456998"/>
                <a:gd name="connsiteX142" fmla="*/ 961229 w 8332265"/>
                <a:gd name="connsiteY142" fmla="*/ 5942780 h 6456998"/>
                <a:gd name="connsiteX143" fmla="*/ 967755 w 8332265"/>
                <a:gd name="connsiteY143" fmla="*/ 5927223 h 6456998"/>
                <a:gd name="connsiteX144" fmla="*/ 987334 w 8332265"/>
                <a:gd name="connsiteY144" fmla="*/ 5886909 h 6456998"/>
                <a:gd name="connsiteX145" fmla="*/ 1065987 w 8332265"/>
                <a:gd name="connsiteY145" fmla="*/ 5778344 h 6456998"/>
                <a:gd name="connsiteX146" fmla="*/ 1169740 w 8332265"/>
                <a:gd name="connsiteY146" fmla="*/ 5693199 h 6456998"/>
                <a:gd name="connsiteX147" fmla="*/ 1208062 w 8332265"/>
                <a:gd name="connsiteY147" fmla="*/ 5671118 h 6456998"/>
                <a:gd name="connsiteX148" fmla="*/ 1223458 w 8332265"/>
                <a:gd name="connsiteY148" fmla="*/ 5664092 h 6456998"/>
                <a:gd name="connsiteX149" fmla="*/ 1238686 w 8332265"/>
                <a:gd name="connsiteY149" fmla="*/ 5656899 h 6456998"/>
                <a:gd name="connsiteX150" fmla="*/ 1279853 w 8332265"/>
                <a:gd name="connsiteY150" fmla="*/ 5640171 h 6456998"/>
                <a:gd name="connsiteX151" fmla="*/ 1340599 w 8332265"/>
                <a:gd name="connsiteY151" fmla="*/ 5624447 h 6456998"/>
                <a:gd name="connsiteX152" fmla="*/ 1357334 w 8332265"/>
                <a:gd name="connsiteY152" fmla="*/ 5620600 h 6456998"/>
                <a:gd name="connsiteX153" fmla="*/ 1388627 w 8332265"/>
                <a:gd name="connsiteY153" fmla="*/ 5615246 h 6456998"/>
                <a:gd name="connsiteX154" fmla="*/ 1453222 w 8332265"/>
                <a:gd name="connsiteY154" fmla="*/ 5604373 h 6456998"/>
                <a:gd name="connsiteX155" fmla="*/ 1799292 w 8332265"/>
                <a:gd name="connsiteY155" fmla="*/ 5545324 h 6456998"/>
                <a:gd name="connsiteX156" fmla="*/ 2491262 w 8332265"/>
                <a:gd name="connsiteY156" fmla="*/ 5427392 h 6456998"/>
                <a:gd name="connsiteX157" fmla="*/ 2838168 w 8332265"/>
                <a:gd name="connsiteY157" fmla="*/ 5369680 h 6456998"/>
                <a:gd name="connsiteX158" fmla="*/ 2965183 w 8332265"/>
                <a:gd name="connsiteY158" fmla="*/ 5347934 h 6456998"/>
                <a:gd name="connsiteX159" fmla="*/ 3023754 w 8332265"/>
                <a:gd name="connsiteY159" fmla="*/ 5338064 h 6456998"/>
                <a:gd name="connsiteX160" fmla="*/ 3030615 w 8332265"/>
                <a:gd name="connsiteY160" fmla="*/ 5336893 h 6456998"/>
                <a:gd name="connsiteX161" fmla="*/ 3038815 w 8332265"/>
                <a:gd name="connsiteY161" fmla="*/ 5335388 h 6456998"/>
                <a:gd name="connsiteX162" fmla="*/ 3057892 w 8332265"/>
                <a:gd name="connsiteY162" fmla="*/ 5331373 h 6456998"/>
                <a:gd name="connsiteX163" fmla="*/ 3094038 w 8332265"/>
                <a:gd name="connsiteY163" fmla="*/ 5323845 h 6456998"/>
                <a:gd name="connsiteX164" fmla="*/ 3204988 w 8332265"/>
                <a:gd name="connsiteY164" fmla="*/ 5294906 h 6456998"/>
                <a:gd name="connsiteX165" fmla="*/ 3246490 w 8332265"/>
                <a:gd name="connsiteY165" fmla="*/ 5282026 h 6456998"/>
                <a:gd name="connsiteX166" fmla="*/ 3257200 w 8332265"/>
                <a:gd name="connsiteY166" fmla="*/ 5278178 h 6456998"/>
                <a:gd name="connsiteX167" fmla="*/ 3287154 w 8332265"/>
                <a:gd name="connsiteY167" fmla="*/ 5266636 h 6456998"/>
                <a:gd name="connsiteX168" fmla="*/ 3392582 w 8332265"/>
                <a:gd name="connsiteY168" fmla="*/ 5221303 h 6456998"/>
                <a:gd name="connsiteX169" fmla="*/ 3461026 w 8332265"/>
                <a:gd name="connsiteY169" fmla="*/ 5186508 h 6456998"/>
                <a:gd name="connsiteX170" fmla="*/ 3534490 w 8332265"/>
                <a:gd name="connsiteY170" fmla="*/ 5142681 h 6456998"/>
                <a:gd name="connsiteX171" fmla="*/ 3683427 w 8332265"/>
                <a:gd name="connsiteY171" fmla="*/ 5031775 h 6456998"/>
                <a:gd name="connsiteX172" fmla="*/ 3915869 w 8332265"/>
                <a:gd name="connsiteY172" fmla="*/ 4774331 h 6456998"/>
                <a:gd name="connsiteX173" fmla="*/ 3977284 w 8332265"/>
                <a:gd name="connsiteY173" fmla="*/ 4677476 h 6456998"/>
                <a:gd name="connsiteX174" fmla="*/ 3997868 w 8332265"/>
                <a:gd name="connsiteY174" fmla="*/ 4639169 h 6456998"/>
                <a:gd name="connsiteX175" fmla="*/ 4017949 w 8332265"/>
                <a:gd name="connsiteY175" fmla="*/ 4600528 h 6456998"/>
                <a:gd name="connsiteX176" fmla="*/ 4064136 w 8332265"/>
                <a:gd name="connsiteY176" fmla="*/ 4495476 h 6456998"/>
                <a:gd name="connsiteX177" fmla="*/ 4147809 w 8332265"/>
                <a:gd name="connsiteY177" fmla="*/ 4158742 h 6456998"/>
                <a:gd name="connsiteX178" fmla="*/ 4186800 w 8332265"/>
                <a:gd name="connsiteY178" fmla="*/ 3808793 h 6456998"/>
                <a:gd name="connsiteX179" fmla="*/ 4190147 w 8332265"/>
                <a:gd name="connsiteY179" fmla="*/ 3778849 h 6456998"/>
                <a:gd name="connsiteX180" fmla="*/ 4190147 w 8332265"/>
                <a:gd name="connsiteY180" fmla="*/ 3771322 h 6456998"/>
                <a:gd name="connsiteX181" fmla="*/ 4191151 w 8332265"/>
                <a:gd name="connsiteY181" fmla="*/ 3764631 h 6456998"/>
                <a:gd name="connsiteX182" fmla="*/ 4192992 w 8332265"/>
                <a:gd name="connsiteY182" fmla="*/ 3754259 h 6456998"/>
                <a:gd name="connsiteX183" fmla="*/ 4196841 w 8332265"/>
                <a:gd name="connsiteY183" fmla="*/ 3729335 h 6456998"/>
                <a:gd name="connsiteX184" fmla="*/ 4203367 w 8332265"/>
                <a:gd name="connsiteY184" fmla="*/ 3700563 h 6456998"/>
                <a:gd name="connsiteX185" fmla="*/ 4211567 w 8332265"/>
                <a:gd name="connsiteY185" fmla="*/ 3668612 h 6456998"/>
                <a:gd name="connsiteX186" fmla="*/ 4223281 w 8332265"/>
                <a:gd name="connsiteY186" fmla="*/ 3635156 h 6456998"/>
                <a:gd name="connsiteX187" fmla="*/ 4238008 w 8332265"/>
                <a:gd name="connsiteY187" fmla="*/ 3601700 h 6456998"/>
                <a:gd name="connsiteX188" fmla="*/ 4310301 w 8332265"/>
                <a:gd name="connsiteY188" fmla="*/ 3488954 h 6456998"/>
                <a:gd name="connsiteX189" fmla="*/ 4340255 w 8332265"/>
                <a:gd name="connsiteY189" fmla="*/ 3455498 h 6456998"/>
                <a:gd name="connsiteX190" fmla="*/ 4351970 w 8332265"/>
                <a:gd name="connsiteY190" fmla="*/ 3443286 h 6456998"/>
                <a:gd name="connsiteX191" fmla="*/ 4354982 w 8332265"/>
                <a:gd name="connsiteY191" fmla="*/ 3440275 h 6456998"/>
                <a:gd name="connsiteX192" fmla="*/ 4364688 w 8332265"/>
                <a:gd name="connsiteY192" fmla="*/ 3432413 h 6456998"/>
                <a:gd name="connsiteX193" fmla="*/ 4379414 w 8332265"/>
                <a:gd name="connsiteY193" fmla="*/ 3419700 h 6456998"/>
                <a:gd name="connsiteX194" fmla="*/ 4388284 w 8332265"/>
                <a:gd name="connsiteY194" fmla="*/ 3411838 h 6456998"/>
                <a:gd name="connsiteX195" fmla="*/ 4399161 w 8332265"/>
                <a:gd name="connsiteY195" fmla="*/ 3404477 h 6456998"/>
                <a:gd name="connsiteX196" fmla="*/ 4423259 w 8332265"/>
                <a:gd name="connsiteY196" fmla="*/ 3387750 h 6456998"/>
                <a:gd name="connsiteX197" fmla="*/ 4451707 w 8332265"/>
                <a:gd name="connsiteY197" fmla="*/ 3371022 h 6456998"/>
                <a:gd name="connsiteX198" fmla="*/ 4466768 w 8332265"/>
                <a:gd name="connsiteY198" fmla="*/ 3362156 h 6456998"/>
                <a:gd name="connsiteX199" fmla="*/ 4483503 w 8332265"/>
                <a:gd name="connsiteY199" fmla="*/ 3354795 h 6456998"/>
                <a:gd name="connsiteX200" fmla="*/ 4516972 w 8332265"/>
                <a:gd name="connsiteY200" fmla="*/ 3339907 h 6456998"/>
                <a:gd name="connsiteX201" fmla="*/ 4646664 w 8332265"/>
                <a:gd name="connsiteY201" fmla="*/ 3306452 h 6456998"/>
                <a:gd name="connsiteX202" fmla="*/ 4692014 w 8332265"/>
                <a:gd name="connsiteY202" fmla="*/ 3302604 h 6456998"/>
                <a:gd name="connsiteX203" fmla="*/ 4722136 w 8332265"/>
                <a:gd name="connsiteY203" fmla="*/ 3301433 h 6456998"/>
                <a:gd name="connsiteX204" fmla="*/ 5423646 w 8332265"/>
                <a:gd name="connsiteY204" fmla="*/ 3274334 h 6456998"/>
                <a:gd name="connsiteX205" fmla="*/ 5533257 w 8332265"/>
                <a:gd name="connsiteY205" fmla="*/ 3270152 h 6456998"/>
                <a:gd name="connsiteX206" fmla="*/ 5558860 w 8332265"/>
                <a:gd name="connsiteY206" fmla="*/ 3269148 h 6456998"/>
                <a:gd name="connsiteX207" fmla="*/ 5597684 w 8332265"/>
                <a:gd name="connsiteY207" fmla="*/ 3266304 h 6456998"/>
                <a:gd name="connsiteX208" fmla="*/ 5682695 w 8332265"/>
                <a:gd name="connsiteY208" fmla="*/ 3258610 h 6456998"/>
                <a:gd name="connsiteX209" fmla="*/ 5772727 w 8332265"/>
                <a:gd name="connsiteY209" fmla="*/ 3243052 h 6456998"/>
                <a:gd name="connsiteX210" fmla="*/ 5818914 w 8332265"/>
                <a:gd name="connsiteY210" fmla="*/ 3234019 h 6456998"/>
                <a:gd name="connsiteX211" fmla="*/ 5864767 w 8332265"/>
                <a:gd name="connsiteY211" fmla="*/ 3221306 h 6456998"/>
                <a:gd name="connsiteX212" fmla="*/ 5955133 w 8332265"/>
                <a:gd name="connsiteY212" fmla="*/ 3193872 h 6456998"/>
                <a:gd name="connsiteX213" fmla="*/ 6040479 w 8332265"/>
                <a:gd name="connsiteY213" fmla="*/ 3160416 h 6456998"/>
                <a:gd name="connsiteX214" fmla="*/ 6117792 w 8332265"/>
                <a:gd name="connsiteY214" fmla="*/ 3123782 h 6456998"/>
                <a:gd name="connsiteX215" fmla="*/ 6185567 w 8332265"/>
                <a:gd name="connsiteY215" fmla="*/ 3087817 h 6456998"/>
                <a:gd name="connsiteX216" fmla="*/ 6282292 w 8332265"/>
                <a:gd name="connsiteY216" fmla="*/ 3026258 h 6456998"/>
                <a:gd name="connsiteX217" fmla="*/ 6316933 w 8332265"/>
                <a:gd name="connsiteY217" fmla="*/ 2999995 h 6456998"/>
                <a:gd name="connsiteX218" fmla="*/ 6351406 w 8332265"/>
                <a:gd name="connsiteY218" fmla="*/ 2973398 h 6456998"/>
                <a:gd name="connsiteX219" fmla="*/ 6390062 w 8332265"/>
                <a:gd name="connsiteY219" fmla="*/ 2941949 h 6456998"/>
                <a:gd name="connsiteX220" fmla="*/ 6437421 w 8332265"/>
                <a:gd name="connsiteY220" fmla="*/ 2897954 h 6456998"/>
                <a:gd name="connsiteX221" fmla="*/ 6548203 w 8332265"/>
                <a:gd name="connsiteY221" fmla="*/ 2780022 h 6456998"/>
                <a:gd name="connsiteX222" fmla="*/ 6603594 w 8332265"/>
                <a:gd name="connsiteY222" fmla="*/ 2707423 h 6456998"/>
                <a:gd name="connsiteX223" fmla="*/ 6631039 w 8332265"/>
                <a:gd name="connsiteY223" fmla="*/ 2669283 h 6456998"/>
                <a:gd name="connsiteX224" fmla="*/ 6655806 w 8332265"/>
                <a:gd name="connsiteY224" fmla="*/ 2628969 h 6456998"/>
                <a:gd name="connsiteX225" fmla="*/ 6680238 w 8332265"/>
                <a:gd name="connsiteY225" fmla="*/ 2588319 h 6456998"/>
                <a:gd name="connsiteX226" fmla="*/ 6702997 w 8332265"/>
                <a:gd name="connsiteY226" fmla="*/ 2547169 h 6456998"/>
                <a:gd name="connsiteX227" fmla="*/ 6742658 w 8332265"/>
                <a:gd name="connsiteY227" fmla="*/ 2464700 h 6456998"/>
                <a:gd name="connsiteX228" fmla="*/ 6759392 w 8332265"/>
                <a:gd name="connsiteY228" fmla="*/ 2424385 h 6456998"/>
                <a:gd name="connsiteX229" fmla="*/ 6774118 w 8332265"/>
                <a:gd name="connsiteY229" fmla="*/ 2385075 h 6456998"/>
                <a:gd name="connsiteX230" fmla="*/ 6787506 w 8332265"/>
                <a:gd name="connsiteY230" fmla="*/ 2347771 h 6456998"/>
                <a:gd name="connsiteX231" fmla="*/ 6798886 w 8332265"/>
                <a:gd name="connsiteY231" fmla="*/ 2312475 h 6456998"/>
                <a:gd name="connsiteX232" fmla="*/ 6827836 w 8332265"/>
                <a:gd name="connsiteY232" fmla="*/ 2201402 h 6456998"/>
                <a:gd name="connsiteX233" fmla="*/ 6835200 w 8332265"/>
                <a:gd name="connsiteY233" fmla="*/ 2158411 h 6456998"/>
                <a:gd name="connsiteX234" fmla="*/ 6842228 w 8332265"/>
                <a:gd name="connsiteY234" fmla="*/ 2115420 h 6456998"/>
                <a:gd name="connsiteX235" fmla="*/ 6849089 w 8332265"/>
                <a:gd name="connsiteY235" fmla="*/ 2065236 h 6456998"/>
                <a:gd name="connsiteX236" fmla="*/ 6853607 w 8332265"/>
                <a:gd name="connsiteY236" fmla="*/ 2000833 h 6456998"/>
                <a:gd name="connsiteX237" fmla="*/ 6855783 w 8332265"/>
                <a:gd name="connsiteY237" fmla="*/ 1964032 h 6456998"/>
                <a:gd name="connsiteX238" fmla="*/ 6856787 w 8332265"/>
                <a:gd name="connsiteY238" fmla="*/ 1944627 h 6456998"/>
                <a:gd name="connsiteX239" fmla="*/ 6856787 w 8332265"/>
                <a:gd name="connsiteY239" fmla="*/ 1929572 h 6456998"/>
                <a:gd name="connsiteX240" fmla="*/ 6857624 w 8332265"/>
                <a:gd name="connsiteY240" fmla="*/ 1870188 h 6456998"/>
                <a:gd name="connsiteX241" fmla="*/ 6859464 w 8332265"/>
                <a:gd name="connsiteY241" fmla="*/ 1741382 h 6456998"/>
                <a:gd name="connsiteX242" fmla="*/ 6863146 w 8332265"/>
                <a:gd name="connsiteY242" fmla="*/ 1500165 h 6456998"/>
                <a:gd name="connsiteX243" fmla="*/ 6863146 w 8332265"/>
                <a:gd name="connsiteY243" fmla="*/ 1488121 h 6456998"/>
                <a:gd name="connsiteX244" fmla="*/ 6863146 w 8332265"/>
                <a:gd name="connsiteY244" fmla="*/ 1477917 h 6456998"/>
                <a:gd name="connsiteX245" fmla="*/ 6864150 w 8332265"/>
                <a:gd name="connsiteY245" fmla="*/ 1466040 h 6456998"/>
                <a:gd name="connsiteX246" fmla="*/ 6865489 w 8332265"/>
                <a:gd name="connsiteY246" fmla="*/ 1446635 h 6456998"/>
                <a:gd name="connsiteX247" fmla="*/ 6866325 w 8332265"/>
                <a:gd name="connsiteY247" fmla="*/ 1429907 h 6456998"/>
                <a:gd name="connsiteX248" fmla="*/ 6869171 w 8332265"/>
                <a:gd name="connsiteY248" fmla="*/ 1413179 h 6456998"/>
                <a:gd name="connsiteX249" fmla="*/ 6877203 w 8332265"/>
                <a:gd name="connsiteY249" fmla="*/ 1369687 h 6456998"/>
                <a:gd name="connsiteX250" fmla="*/ 6883896 w 8332265"/>
                <a:gd name="connsiteY250" fmla="*/ 1341082 h 6456998"/>
                <a:gd name="connsiteX251" fmla="*/ 6894774 w 8332265"/>
                <a:gd name="connsiteY251" fmla="*/ 1309968 h 6456998"/>
                <a:gd name="connsiteX252" fmla="*/ 6900464 w 8332265"/>
                <a:gd name="connsiteY252" fmla="*/ 1293240 h 6456998"/>
                <a:gd name="connsiteX253" fmla="*/ 6907994 w 8332265"/>
                <a:gd name="connsiteY253" fmla="*/ 1276512 h 6456998"/>
                <a:gd name="connsiteX254" fmla="*/ 6923725 w 8332265"/>
                <a:gd name="connsiteY254" fmla="*/ 1243056 h 6456998"/>
                <a:gd name="connsiteX255" fmla="*/ 7001038 w 8332265"/>
                <a:gd name="connsiteY255" fmla="*/ 1133320 h 6456998"/>
                <a:gd name="connsiteX256" fmla="*/ 7017772 w 8332265"/>
                <a:gd name="connsiteY256" fmla="*/ 1115421 h 6456998"/>
                <a:gd name="connsiteX257" fmla="*/ 7024801 w 8332265"/>
                <a:gd name="connsiteY257" fmla="*/ 1107559 h 6456998"/>
                <a:gd name="connsiteX258" fmla="*/ 7031662 w 8332265"/>
                <a:gd name="connsiteY258" fmla="*/ 1101872 h 6456998"/>
                <a:gd name="connsiteX259" fmla="*/ 7044548 w 8332265"/>
                <a:gd name="connsiteY259" fmla="*/ 1090999 h 6456998"/>
                <a:gd name="connsiteX260" fmla="*/ 7057098 w 8332265"/>
                <a:gd name="connsiteY260" fmla="*/ 1079791 h 6456998"/>
                <a:gd name="connsiteX261" fmla="*/ 7092743 w 8332265"/>
                <a:gd name="connsiteY261" fmla="*/ 1053528 h 6456998"/>
                <a:gd name="connsiteX262" fmla="*/ 7118012 w 8332265"/>
                <a:gd name="connsiteY262" fmla="*/ 1038138 h 6456998"/>
                <a:gd name="connsiteX263" fmla="*/ 7146796 w 8332265"/>
                <a:gd name="connsiteY263" fmla="*/ 1021410 h 6456998"/>
                <a:gd name="connsiteX264" fmla="*/ 7178423 w 8332265"/>
                <a:gd name="connsiteY264" fmla="*/ 1005853 h 6456998"/>
                <a:gd name="connsiteX265" fmla="*/ 7211892 w 8332265"/>
                <a:gd name="connsiteY265" fmla="*/ 993307 h 6456998"/>
                <a:gd name="connsiteX266" fmla="*/ 7220427 w 8332265"/>
                <a:gd name="connsiteY266" fmla="*/ 989794 h 6456998"/>
                <a:gd name="connsiteX267" fmla="*/ 7229296 w 8332265"/>
                <a:gd name="connsiteY267" fmla="*/ 987620 h 6456998"/>
                <a:gd name="connsiteX268" fmla="*/ 7246867 w 8332265"/>
                <a:gd name="connsiteY268" fmla="*/ 982936 h 6456998"/>
                <a:gd name="connsiteX269" fmla="*/ 7263602 w 8332265"/>
                <a:gd name="connsiteY269" fmla="*/ 977750 h 6456998"/>
                <a:gd name="connsiteX270" fmla="*/ 7280336 w 8332265"/>
                <a:gd name="connsiteY270" fmla="*/ 974739 h 6456998"/>
                <a:gd name="connsiteX271" fmla="*/ 7313805 w 8332265"/>
                <a:gd name="connsiteY271" fmla="*/ 968382 h 6456998"/>
                <a:gd name="connsiteX272" fmla="*/ 7366352 w 8332265"/>
                <a:gd name="connsiteY272" fmla="*/ 961357 h 6456998"/>
                <a:gd name="connsiteX273" fmla="*/ 7475126 w 8332265"/>
                <a:gd name="connsiteY273" fmla="*/ 946636 h 6456998"/>
                <a:gd name="connsiteX274" fmla="*/ 8170946 w 8332265"/>
                <a:gd name="connsiteY274" fmla="*/ 853127 h 6456998"/>
                <a:gd name="connsiteX275" fmla="*/ 8332266 w 8332265"/>
                <a:gd name="connsiteY275" fmla="*/ 831548 h 6456998"/>
                <a:gd name="connsiteX276" fmla="*/ 8332266 w 8332265"/>
                <a:gd name="connsiteY276" fmla="*/ 0 h 645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Lst>
              <a:rect l="l" t="t" r="r" b="b"/>
              <a:pathLst>
                <a:path w="8332265" h="6456998">
                  <a:moveTo>
                    <a:pt x="7367356" y="129976"/>
                  </a:moveTo>
                  <a:lnTo>
                    <a:pt x="7258749" y="144697"/>
                  </a:lnTo>
                  <a:lnTo>
                    <a:pt x="7206035" y="151723"/>
                  </a:lnTo>
                  <a:cubicBezTo>
                    <a:pt x="7179428" y="156072"/>
                    <a:pt x="7151146" y="161090"/>
                    <a:pt x="7122363" y="166611"/>
                  </a:cubicBezTo>
                  <a:cubicBezTo>
                    <a:pt x="7107971" y="169454"/>
                    <a:pt x="7093078" y="171629"/>
                    <a:pt x="7078184" y="175476"/>
                  </a:cubicBezTo>
                  <a:lnTo>
                    <a:pt x="7033503" y="187521"/>
                  </a:lnTo>
                  <a:lnTo>
                    <a:pt x="6988152" y="200234"/>
                  </a:lnTo>
                  <a:lnTo>
                    <a:pt x="6965561" y="206758"/>
                  </a:lnTo>
                  <a:lnTo>
                    <a:pt x="6943137" y="214954"/>
                  </a:lnTo>
                  <a:cubicBezTo>
                    <a:pt x="6833308" y="253196"/>
                    <a:pt x="6728818" y="305307"/>
                    <a:pt x="6632210" y="370023"/>
                  </a:cubicBezTo>
                  <a:cubicBezTo>
                    <a:pt x="6593721" y="397791"/>
                    <a:pt x="6561256" y="420207"/>
                    <a:pt x="6540003" y="438106"/>
                  </a:cubicBezTo>
                  <a:lnTo>
                    <a:pt x="6506534" y="466376"/>
                  </a:lnTo>
                  <a:lnTo>
                    <a:pt x="6473902" y="494981"/>
                  </a:lnTo>
                  <a:cubicBezTo>
                    <a:pt x="6468714" y="499665"/>
                    <a:pt x="6462857" y="504516"/>
                    <a:pt x="6457167" y="510203"/>
                  </a:cubicBezTo>
                  <a:lnTo>
                    <a:pt x="6438090" y="529440"/>
                  </a:lnTo>
                  <a:lnTo>
                    <a:pt x="6392572" y="575944"/>
                  </a:lnTo>
                  <a:cubicBezTo>
                    <a:pt x="6313937" y="661302"/>
                    <a:pt x="6246715" y="756499"/>
                    <a:pt x="6192595" y="859149"/>
                  </a:cubicBezTo>
                  <a:cubicBezTo>
                    <a:pt x="6175861" y="886583"/>
                    <a:pt x="6164649" y="916024"/>
                    <a:pt x="6151596" y="944294"/>
                  </a:cubicBezTo>
                  <a:cubicBezTo>
                    <a:pt x="6145404" y="958513"/>
                    <a:pt x="6139212" y="972732"/>
                    <a:pt x="6133020" y="986616"/>
                  </a:cubicBezTo>
                  <a:cubicBezTo>
                    <a:pt x="6126829" y="1000500"/>
                    <a:pt x="6122478" y="1015221"/>
                    <a:pt x="6117457" y="1029105"/>
                  </a:cubicBezTo>
                  <a:cubicBezTo>
                    <a:pt x="6107752" y="1057208"/>
                    <a:pt x="6098213" y="1084307"/>
                    <a:pt x="6090180" y="1110236"/>
                  </a:cubicBezTo>
                  <a:cubicBezTo>
                    <a:pt x="6082148" y="1136164"/>
                    <a:pt x="6077295" y="1161591"/>
                    <a:pt x="6071438" y="1184675"/>
                  </a:cubicBezTo>
                  <a:cubicBezTo>
                    <a:pt x="6062401" y="1221845"/>
                    <a:pt x="6055406" y="1259483"/>
                    <a:pt x="6050519" y="1297422"/>
                  </a:cubicBezTo>
                  <a:cubicBezTo>
                    <a:pt x="6046670" y="1324856"/>
                    <a:pt x="6044328" y="1340580"/>
                    <a:pt x="6044328" y="1340580"/>
                  </a:cubicBezTo>
                  <a:cubicBezTo>
                    <a:pt x="6044328" y="1340580"/>
                    <a:pt x="6044328" y="1344427"/>
                    <a:pt x="6043156" y="1351788"/>
                  </a:cubicBezTo>
                  <a:cubicBezTo>
                    <a:pt x="6041985" y="1359148"/>
                    <a:pt x="6041985" y="1370021"/>
                    <a:pt x="6040981" y="1383738"/>
                  </a:cubicBezTo>
                  <a:cubicBezTo>
                    <a:pt x="6039977" y="1397455"/>
                    <a:pt x="6039140" y="1414350"/>
                    <a:pt x="6037969" y="1433922"/>
                  </a:cubicBezTo>
                  <a:cubicBezTo>
                    <a:pt x="6037969" y="1443624"/>
                    <a:pt x="6037467" y="1453828"/>
                    <a:pt x="6036463" y="1464534"/>
                  </a:cubicBezTo>
                  <a:cubicBezTo>
                    <a:pt x="6036463" y="1470724"/>
                    <a:pt x="6036463" y="1473065"/>
                    <a:pt x="6036463" y="1477415"/>
                  </a:cubicBezTo>
                  <a:cubicBezTo>
                    <a:pt x="6036463" y="1481764"/>
                    <a:pt x="6036463" y="1485444"/>
                    <a:pt x="6036463" y="1489459"/>
                  </a:cubicBezTo>
                  <a:cubicBezTo>
                    <a:pt x="6035459" y="1555367"/>
                    <a:pt x="6034120" y="1643022"/>
                    <a:pt x="6032948" y="1730676"/>
                  </a:cubicBezTo>
                  <a:cubicBezTo>
                    <a:pt x="6032948" y="1774504"/>
                    <a:pt x="6031609" y="1818498"/>
                    <a:pt x="6030940" y="1859482"/>
                  </a:cubicBezTo>
                  <a:cubicBezTo>
                    <a:pt x="6030940" y="1880057"/>
                    <a:pt x="6030940" y="1899963"/>
                    <a:pt x="6030103" y="1918866"/>
                  </a:cubicBezTo>
                  <a:lnTo>
                    <a:pt x="6030103" y="1925892"/>
                  </a:lnTo>
                  <a:cubicBezTo>
                    <a:pt x="6030103" y="1928234"/>
                    <a:pt x="6030103" y="1930743"/>
                    <a:pt x="6030103" y="1931579"/>
                  </a:cubicBezTo>
                  <a:lnTo>
                    <a:pt x="6030103" y="1939107"/>
                  </a:lnTo>
                  <a:cubicBezTo>
                    <a:pt x="6030103" y="1944125"/>
                    <a:pt x="6030103" y="1948976"/>
                    <a:pt x="6028932" y="1953493"/>
                  </a:cubicBezTo>
                  <a:cubicBezTo>
                    <a:pt x="6028932" y="1962693"/>
                    <a:pt x="6027928" y="1971224"/>
                    <a:pt x="6027761" y="1978752"/>
                  </a:cubicBezTo>
                  <a:cubicBezTo>
                    <a:pt x="6027593" y="1986280"/>
                    <a:pt x="6025418" y="1992469"/>
                    <a:pt x="6024748" y="1997822"/>
                  </a:cubicBezTo>
                  <a:cubicBezTo>
                    <a:pt x="6022908" y="2008361"/>
                    <a:pt x="6021904" y="2014550"/>
                    <a:pt x="6021904" y="2014550"/>
                  </a:cubicBezTo>
                  <a:lnTo>
                    <a:pt x="6019728" y="2031278"/>
                  </a:lnTo>
                  <a:cubicBezTo>
                    <a:pt x="6016716" y="2041482"/>
                    <a:pt x="6012365" y="2056035"/>
                    <a:pt x="6008349" y="2073767"/>
                  </a:cubicBezTo>
                  <a:cubicBezTo>
                    <a:pt x="6007361" y="2078417"/>
                    <a:pt x="6005906" y="2082951"/>
                    <a:pt x="6003998" y="2087317"/>
                  </a:cubicBezTo>
                  <a:lnTo>
                    <a:pt x="5998476" y="2101535"/>
                  </a:lnTo>
                  <a:cubicBezTo>
                    <a:pt x="5996634" y="2106554"/>
                    <a:pt x="5994961" y="2111572"/>
                    <a:pt x="5993120" y="2116758"/>
                  </a:cubicBezTo>
                  <a:cubicBezTo>
                    <a:pt x="5991547" y="2122178"/>
                    <a:pt x="5989355" y="2127397"/>
                    <a:pt x="5986594" y="2132315"/>
                  </a:cubicBezTo>
                  <a:cubicBezTo>
                    <a:pt x="5981406" y="2142352"/>
                    <a:pt x="5976386" y="2153058"/>
                    <a:pt x="5971365" y="2163931"/>
                  </a:cubicBezTo>
                  <a:cubicBezTo>
                    <a:pt x="5969023" y="2169819"/>
                    <a:pt x="5966044" y="2175423"/>
                    <a:pt x="5962496" y="2180659"/>
                  </a:cubicBezTo>
                  <a:lnTo>
                    <a:pt x="5952958" y="2196216"/>
                  </a:lnTo>
                  <a:lnTo>
                    <a:pt x="5943753" y="2212944"/>
                  </a:lnTo>
                  <a:lnTo>
                    <a:pt x="5932709" y="2227497"/>
                  </a:lnTo>
                  <a:cubicBezTo>
                    <a:pt x="5925178" y="2236865"/>
                    <a:pt x="5919154" y="2247236"/>
                    <a:pt x="5911456" y="2255935"/>
                  </a:cubicBezTo>
                  <a:cubicBezTo>
                    <a:pt x="5897985" y="2271943"/>
                    <a:pt x="5883560" y="2287132"/>
                    <a:pt x="5868281" y="2301435"/>
                  </a:cubicBezTo>
                  <a:cubicBezTo>
                    <a:pt x="5861420" y="2307624"/>
                    <a:pt x="5855395" y="2313479"/>
                    <a:pt x="5850040" y="2318163"/>
                  </a:cubicBezTo>
                  <a:cubicBezTo>
                    <a:pt x="5845221" y="2322445"/>
                    <a:pt x="5840134" y="2326410"/>
                    <a:pt x="5834812" y="2330040"/>
                  </a:cubicBezTo>
                  <a:lnTo>
                    <a:pt x="5821424" y="2340411"/>
                  </a:lnTo>
                  <a:lnTo>
                    <a:pt x="5808372" y="2350949"/>
                  </a:lnTo>
                  <a:cubicBezTo>
                    <a:pt x="5799168" y="2356470"/>
                    <a:pt x="5786115" y="2364332"/>
                    <a:pt x="5770886" y="2374703"/>
                  </a:cubicBezTo>
                  <a:cubicBezTo>
                    <a:pt x="5731979" y="2396517"/>
                    <a:pt x="5690494" y="2413378"/>
                    <a:pt x="5647386" y="2424887"/>
                  </a:cubicBezTo>
                  <a:lnTo>
                    <a:pt x="5630651" y="2430240"/>
                  </a:lnTo>
                  <a:lnTo>
                    <a:pt x="5612745" y="2433084"/>
                  </a:lnTo>
                  <a:cubicBezTo>
                    <a:pt x="5600864" y="2434924"/>
                    <a:pt x="5589485" y="2438270"/>
                    <a:pt x="5577938" y="2439608"/>
                  </a:cubicBezTo>
                  <a:cubicBezTo>
                    <a:pt x="5566391" y="2440946"/>
                    <a:pt x="5555346" y="2441113"/>
                    <a:pt x="5544469" y="2442117"/>
                  </a:cubicBezTo>
                  <a:lnTo>
                    <a:pt x="5527734" y="2443957"/>
                  </a:lnTo>
                  <a:lnTo>
                    <a:pt x="5502131" y="2444961"/>
                  </a:lnTo>
                  <a:lnTo>
                    <a:pt x="5392353" y="2449143"/>
                  </a:lnTo>
                  <a:lnTo>
                    <a:pt x="4690173" y="2475740"/>
                  </a:lnTo>
                  <a:lnTo>
                    <a:pt x="4660051" y="2476911"/>
                  </a:lnTo>
                  <a:cubicBezTo>
                    <a:pt x="4634113" y="2478584"/>
                    <a:pt x="4593114" y="2481595"/>
                    <a:pt x="4546926" y="2486112"/>
                  </a:cubicBezTo>
                  <a:cubicBezTo>
                    <a:pt x="4431525" y="2500414"/>
                    <a:pt x="4318434" y="2529420"/>
                    <a:pt x="4210396" y="2572428"/>
                  </a:cubicBezTo>
                  <a:cubicBezTo>
                    <a:pt x="4180274" y="2582799"/>
                    <a:pt x="4152327" y="2597687"/>
                    <a:pt x="4123878" y="2610735"/>
                  </a:cubicBezTo>
                  <a:lnTo>
                    <a:pt x="4082210" y="2630809"/>
                  </a:lnTo>
                  <a:cubicBezTo>
                    <a:pt x="4068655" y="2638002"/>
                    <a:pt x="4055936" y="2645864"/>
                    <a:pt x="4043051" y="2653224"/>
                  </a:cubicBezTo>
                  <a:cubicBezTo>
                    <a:pt x="4017447" y="2668279"/>
                    <a:pt x="3992848" y="2682331"/>
                    <a:pt x="3969754" y="2697386"/>
                  </a:cubicBezTo>
                  <a:lnTo>
                    <a:pt x="3907334" y="2741548"/>
                  </a:lnTo>
                  <a:lnTo>
                    <a:pt x="3879722" y="2761621"/>
                  </a:lnTo>
                  <a:lnTo>
                    <a:pt x="3856294" y="2781360"/>
                  </a:lnTo>
                  <a:lnTo>
                    <a:pt x="3818307" y="2813645"/>
                  </a:lnTo>
                  <a:lnTo>
                    <a:pt x="3794042" y="2834723"/>
                  </a:lnTo>
                  <a:cubicBezTo>
                    <a:pt x="3791147" y="2837115"/>
                    <a:pt x="3788402" y="2839691"/>
                    <a:pt x="3785842" y="2842417"/>
                  </a:cubicBezTo>
                  <a:lnTo>
                    <a:pt x="3755051" y="2873197"/>
                  </a:lnTo>
                  <a:cubicBezTo>
                    <a:pt x="3727740" y="2899627"/>
                    <a:pt x="3701935" y="2927546"/>
                    <a:pt x="3677737" y="2956837"/>
                  </a:cubicBezTo>
                  <a:cubicBezTo>
                    <a:pt x="3602666" y="3045478"/>
                    <a:pt x="3539694" y="3143688"/>
                    <a:pt x="3490478" y="3248907"/>
                  </a:cubicBezTo>
                  <a:cubicBezTo>
                    <a:pt x="3477593" y="3277847"/>
                    <a:pt x="3463369" y="3306284"/>
                    <a:pt x="3452826" y="3335558"/>
                  </a:cubicBezTo>
                  <a:cubicBezTo>
                    <a:pt x="3442283" y="3364832"/>
                    <a:pt x="3432075" y="3393939"/>
                    <a:pt x="3422536" y="3422042"/>
                  </a:cubicBezTo>
                  <a:cubicBezTo>
                    <a:pt x="3412998" y="3450145"/>
                    <a:pt x="3407141" y="3478248"/>
                    <a:pt x="3400280" y="3504678"/>
                  </a:cubicBezTo>
                  <a:cubicBezTo>
                    <a:pt x="3393301" y="3529268"/>
                    <a:pt x="3387712" y="3554226"/>
                    <a:pt x="3383545" y="3579452"/>
                  </a:cubicBezTo>
                  <a:cubicBezTo>
                    <a:pt x="3379863" y="3602704"/>
                    <a:pt x="3376349" y="3624116"/>
                    <a:pt x="3373504" y="3643185"/>
                  </a:cubicBezTo>
                  <a:lnTo>
                    <a:pt x="3369488" y="3669783"/>
                  </a:lnTo>
                  <a:cubicBezTo>
                    <a:pt x="3369488" y="3674467"/>
                    <a:pt x="3368484" y="3677144"/>
                    <a:pt x="3368317" y="3679653"/>
                  </a:cubicBezTo>
                  <a:cubicBezTo>
                    <a:pt x="3368149" y="3682162"/>
                    <a:pt x="3368317" y="3684838"/>
                    <a:pt x="3367480" y="3687180"/>
                  </a:cubicBezTo>
                  <a:cubicBezTo>
                    <a:pt x="3365305" y="3706250"/>
                    <a:pt x="3364133" y="3717123"/>
                    <a:pt x="3364133" y="3717123"/>
                  </a:cubicBezTo>
                  <a:cubicBezTo>
                    <a:pt x="3364133" y="3717123"/>
                    <a:pt x="3344721" y="3890927"/>
                    <a:pt x="3325476" y="4064731"/>
                  </a:cubicBezTo>
                  <a:cubicBezTo>
                    <a:pt x="3319720" y="4109227"/>
                    <a:pt x="3308826" y="4152887"/>
                    <a:pt x="3293011" y="4194874"/>
                  </a:cubicBezTo>
                  <a:cubicBezTo>
                    <a:pt x="3285146" y="4211602"/>
                    <a:pt x="3280963" y="4226323"/>
                    <a:pt x="3275106" y="4235356"/>
                  </a:cubicBezTo>
                  <a:lnTo>
                    <a:pt x="3267240" y="4250244"/>
                  </a:lnTo>
                  <a:cubicBezTo>
                    <a:pt x="3267240" y="4250244"/>
                    <a:pt x="3264730" y="4255764"/>
                    <a:pt x="3259710" y="4265132"/>
                  </a:cubicBezTo>
                  <a:cubicBezTo>
                    <a:pt x="3254690" y="4274499"/>
                    <a:pt x="3245988" y="4287380"/>
                    <a:pt x="3235780" y="4302602"/>
                  </a:cubicBezTo>
                  <a:cubicBezTo>
                    <a:pt x="3209774" y="4339237"/>
                    <a:pt x="3179434" y="4372609"/>
                    <a:pt x="3145413" y="4401967"/>
                  </a:cubicBezTo>
                  <a:cubicBezTo>
                    <a:pt x="3111643" y="4431542"/>
                    <a:pt x="3073840" y="4456149"/>
                    <a:pt x="3033125" y="4475068"/>
                  </a:cubicBezTo>
                  <a:cubicBezTo>
                    <a:pt x="3020005" y="4481776"/>
                    <a:pt x="3006484" y="4487631"/>
                    <a:pt x="2992628" y="4492632"/>
                  </a:cubicBezTo>
                  <a:cubicBezTo>
                    <a:pt x="2982754" y="4496479"/>
                    <a:pt x="2977232" y="4499156"/>
                    <a:pt x="2977064" y="4498822"/>
                  </a:cubicBezTo>
                  <a:lnTo>
                    <a:pt x="2960330" y="4503505"/>
                  </a:lnTo>
                  <a:cubicBezTo>
                    <a:pt x="2946357" y="4508323"/>
                    <a:pt x="2932032" y="4512070"/>
                    <a:pt x="2917490" y="4514713"/>
                  </a:cubicBezTo>
                  <a:lnTo>
                    <a:pt x="2903433" y="4517724"/>
                  </a:lnTo>
                  <a:lnTo>
                    <a:pt x="2896070" y="4519564"/>
                  </a:lnTo>
                  <a:lnTo>
                    <a:pt x="2894061" y="4519564"/>
                  </a:lnTo>
                  <a:lnTo>
                    <a:pt x="2890715" y="4519564"/>
                  </a:lnTo>
                  <a:lnTo>
                    <a:pt x="2883686" y="4520735"/>
                  </a:lnTo>
                  <a:lnTo>
                    <a:pt x="2825283" y="4530772"/>
                  </a:lnTo>
                  <a:lnTo>
                    <a:pt x="2698268" y="4552351"/>
                  </a:lnTo>
                  <a:lnTo>
                    <a:pt x="2352199" y="4611234"/>
                  </a:lnTo>
                  <a:lnTo>
                    <a:pt x="1661065" y="4730671"/>
                  </a:lnTo>
                  <a:lnTo>
                    <a:pt x="1314996" y="4789721"/>
                  </a:lnTo>
                  <a:lnTo>
                    <a:pt x="1250401" y="4800594"/>
                  </a:lnTo>
                  <a:lnTo>
                    <a:pt x="1218438" y="4806114"/>
                  </a:lnTo>
                  <a:lnTo>
                    <a:pt x="1174259" y="4815148"/>
                  </a:lnTo>
                  <a:cubicBezTo>
                    <a:pt x="1121316" y="4826054"/>
                    <a:pt x="1069024" y="4839905"/>
                    <a:pt x="1017624" y="4856633"/>
                  </a:cubicBezTo>
                  <a:cubicBezTo>
                    <a:pt x="973110" y="4873361"/>
                    <a:pt x="935792" y="4886242"/>
                    <a:pt x="910691" y="4897951"/>
                  </a:cubicBezTo>
                  <a:lnTo>
                    <a:pt x="871030" y="4916017"/>
                  </a:lnTo>
                  <a:cubicBezTo>
                    <a:pt x="871030" y="4916017"/>
                    <a:pt x="856638" y="4922541"/>
                    <a:pt x="831704" y="4934753"/>
                  </a:cubicBezTo>
                  <a:cubicBezTo>
                    <a:pt x="806769" y="4946964"/>
                    <a:pt x="772296" y="4966369"/>
                    <a:pt x="731297" y="4991628"/>
                  </a:cubicBezTo>
                  <a:cubicBezTo>
                    <a:pt x="632881" y="5053036"/>
                    <a:pt x="542877" y="5126974"/>
                    <a:pt x="463545" y="5211600"/>
                  </a:cubicBezTo>
                  <a:cubicBezTo>
                    <a:pt x="384227" y="5296411"/>
                    <a:pt x="315863" y="5390824"/>
                    <a:pt x="260054" y="5492631"/>
                  </a:cubicBezTo>
                  <a:cubicBezTo>
                    <a:pt x="238299" y="5534952"/>
                    <a:pt x="220058" y="5570081"/>
                    <a:pt x="209850" y="5595842"/>
                  </a:cubicBezTo>
                  <a:lnTo>
                    <a:pt x="193116" y="5635990"/>
                  </a:lnTo>
                  <a:lnTo>
                    <a:pt x="188765" y="5646528"/>
                  </a:lnTo>
                  <a:cubicBezTo>
                    <a:pt x="185920" y="5653386"/>
                    <a:pt x="181736" y="5663256"/>
                    <a:pt x="177553" y="5676638"/>
                  </a:cubicBezTo>
                  <a:cubicBezTo>
                    <a:pt x="173369" y="5690021"/>
                    <a:pt x="167847" y="5705745"/>
                    <a:pt x="160818" y="5723978"/>
                  </a:cubicBezTo>
                  <a:cubicBezTo>
                    <a:pt x="153698" y="5744353"/>
                    <a:pt x="147610" y="5765062"/>
                    <a:pt x="142578" y="5786039"/>
                  </a:cubicBezTo>
                  <a:cubicBezTo>
                    <a:pt x="136721" y="5808622"/>
                    <a:pt x="130194" y="5834717"/>
                    <a:pt x="124505" y="5859475"/>
                  </a:cubicBezTo>
                  <a:cubicBezTo>
                    <a:pt x="120488" y="5878043"/>
                    <a:pt x="116472" y="5897447"/>
                    <a:pt x="112288" y="5917521"/>
                  </a:cubicBezTo>
                  <a:lnTo>
                    <a:pt x="85681" y="6043650"/>
                  </a:lnTo>
                  <a:lnTo>
                    <a:pt x="14559" y="6387075"/>
                  </a:lnTo>
                  <a:lnTo>
                    <a:pt x="0" y="6456998"/>
                  </a:lnTo>
                  <a:lnTo>
                    <a:pt x="845426" y="6456998"/>
                  </a:lnTo>
                  <a:cubicBezTo>
                    <a:pt x="859148" y="6391926"/>
                    <a:pt x="877891" y="6303268"/>
                    <a:pt x="895630" y="6214275"/>
                  </a:cubicBezTo>
                  <a:cubicBezTo>
                    <a:pt x="904666" y="6171452"/>
                    <a:pt x="913703" y="6128461"/>
                    <a:pt x="922237" y="6088314"/>
                  </a:cubicBezTo>
                  <a:cubicBezTo>
                    <a:pt x="926421" y="6068073"/>
                    <a:pt x="930605" y="6048668"/>
                    <a:pt x="934454" y="6030267"/>
                  </a:cubicBezTo>
                  <a:cubicBezTo>
                    <a:pt x="937466" y="6018558"/>
                    <a:pt x="939809" y="6010027"/>
                    <a:pt x="941984" y="6000659"/>
                  </a:cubicBezTo>
                  <a:cubicBezTo>
                    <a:pt x="943639" y="5992479"/>
                    <a:pt x="946047" y="5984467"/>
                    <a:pt x="949180" y="5976738"/>
                  </a:cubicBezTo>
                  <a:cubicBezTo>
                    <a:pt x="951355" y="5969545"/>
                    <a:pt x="953531" y="5963523"/>
                    <a:pt x="955037" y="5958337"/>
                  </a:cubicBezTo>
                  <a:cubicBezTo>
                    <a:pt x="956697" y="5953001"/>
                    <a:pt x="958767" y="5947799"/>
                    <a:pt x="961229" y="5942780"/>
                  </a:cubicBezTo>
                  <a:lnTo>
                    <a:pt x="967755" y="5927223"/>
                  </a:lnTo>
                  <a:cubicBezTo>
                    <a:pt x="973594" y="5913456"/>
                    <a:pt x="980130" y="5900007"/>
                    <a:pt x="987334" y="5886909"/>
                  </a:cubicBezTo>
                  <a:cubicBezTo>
                    <a:pt x="1009042" y="5847665"/>
                    <a:pt x="1035454" y="5811198"/>
                    <a:pt x="1065987" y="5778344"/>
                  </a:cubicBezTo>
                  <a:cubicBezTo>
                    <a:pt x="1096662" y="5745508"/>
                    <a:pt x="1131549" y="5716886"/>
                    <a:pt x="1169740" y="5693199"/>
                  </a:cubicBezTo>
                  <a:cubicBezTo>
                    <a:pt x="1185136" y="5683329"/>
                    <a:pt x="1199193" y="5676471"/>
                    <a:pt x="1208062" y="5671118"/>
                  </a:cubicBezTo>
                  <a:lnTo>
                    <a:pt x="1223458" y="5664092"/>
                  </a:lnTo>
                  <a:lnTo>
                    <a:pt x="1238686" y="5656899"/>
                  </a:lnTo>
                  <a:cubicBezTo>
                    <a:pt x="1248058" y="5652048"/>
                    <a:pt x="1262951" y="5648201"/>
                    <a:pt x="1279853" y="5640171"/>
                  </a:cubicBezTo>
                  <a:cubicBezTo>
                    <a:pt x="1297592" y="5635822"/>
                    <a:pt x="1317673" y="5628127"/>
                    <a:pt x="1340599" y="5624447"/>
                  </a:cubicBezTo>
                  <a:lnTo>
                    <a:pt x="1357334" y="5620600"/>
                  </a:lnTo>
                  <a:lnTo>
                    <a:pt x="1388627" y="5615246"/>
                  </a:lnTo>
                  <a:lnTo>
                    <a:pt x="1453222" y="5604373"/>
                  </a:lnTo>
                  <a:lnTo>
                    <a:pt x="1799292" y="5545324"/>
                  </a:lnTo>
                  <a:lnTo>
                    <a:pt x="2491262" y="5427392"/>
                  </a:lnTo>
                  <a:lnTo>
                    <a:pt x="2838168" y="5369680"/>
                  </a:lnTo>
                  <a:lnTo>
                    <a:pt x="2965183" y="5347934"/>
                  </a:lnTo>
                  <a:lnTo>
                    <a:pt x="3023754" y="5338064"/>
                  </a:lnTo>
                  <a:lnTo>
                    <a:pt x="3030615" y="5336893"/>
                  </a:lnTo>
                  <a:lnTo>
                    <a:pt x="3038815" y="5335388"/>
                  </a:lnTo>
                  <a:lnTo>
                    <a:pt x="3057892" y="5331373"/>
                  </a:lnTo>
                  <a:lnTo>
                    <a:pt x="3094038" y="5323845"/>
                  </a:lnTo>
                  <a:cubicBezTo>
                    <a:pt x="3131524" y="5316217"/>
                    <a:pt x="3168557" y="5306565"/>
                    <a:pt x="3204988" y="5294906"/>
                  </a:cubicBezTo>
                  <a:lnTo>
                    <a:pt x="3246490" y="5282026"/>
                  </a:lnTo>
                  <a:cubicBezTo>
                    <a:pt x="3246490" y="5282026"/>
                    <a:pt x="3250338" y="5280854"/>
                    <a:pt x="3257200" y="5278178"/>
                  </a:cubicBezTo>
                  <a:lnTo>
                    <a:pt x="3287154" y="5266636"/>
                  </a:lnTo>
                  <a:cubicBezTo>
                    <a:pt x="3323067" y="5253387"/>
                    <a:pt x="3358259" y="5238265"/>
                    <a:pt x="3392582" y="5221303"/>
                  </a:cubicBezTo>
                  <a:cubicBezTo>
                    <a:pt x="3413834" y="5210597"/>
                    <a:pt x="3437430" y="5200058"/>
                    <a:pt x="3461026" y="5186508"/>
                  </a:cubicBezTo>
                  <a:cubicBezTo>
                    <a:pt x="3484621" y="5172959"/>
                    <a:pt x="3509221" y="5158071"/>
                    <a:pt x="3534490" y="5142681"/>
                  </a:cubicBezTo>
                  <a:cubicBezTo>
                    <a:pt x="3586534" y="5109041"/>
                    <a:pt x="3636286" y="5071989"/>
                    <a:pt x="3683427" y="5031775"/>
                  </a:cubicBezTo>
                  <a:cubicBezTo>
                    <a:pt x="3771434" y="4956081"/>
                    <a:pt x="3849533" y="4869580"/>
                    <a:pt x="3915869" y="4774331"/>
                  </a:cubicBezTo>
                  <a:cubicBezTo>
                    <a:pt x="3942644" y="4735188"/>
                    <a:pt x="3962725" y="4700895"/>
                    <a:pt x="3977284" y="4677476"/>
                  </a:cubicBezTo>
                  <a:cubicBezTo>
                    <a:pt x="3991843" y="4654057"/>
                    <a:pt x="3997868" y="4639169"/>
                    <a:pt x="3997868" y="4639169"/>
                  </a:cubicBezTo>
                  <a:lnTo>
                    <a:pt x="4017949" y="4600528"/>
                  </a:lnTo>
                  <a:cubicBezTo>
                    <a:pt x="4031337" y="4576272"/>
                    <a:pt x="4045728" y="4539303"/>
                    <a:pt x="4064136" y="4495476"/>
                  </a:cubicBezTo>
                  <a:cubicBezTo>
                    <a:pt x="4105855" y="4387129"/>
                    <a:pt x="4133969" y="4274014"/>
                    <a:pt x="4147809" y="4158742"/>
                  </a:cubicBezTo>
                  <a:cubicBezTo>
                    <a:pt x="4167221" y="3983767"/>
                    <a:pt x="4186800" y="3808793"/>
                    <a:pt x="4186800" y="3808793"/>
                  </a:cubicBezTo>
                  <a:cubicBezTo>
                    <a:pt x="4186800" y="3808793"/>
                    <a:pt x="4187971" y="3797919"/>
                    <a:pt x="4190147" y="3778849"/>
                  </a:cubicBezTo>
                  <a:cubicBezTo>
                    <a:pt x="4190147" y="3776507"/>
                    <a:pt x="4190147" y="3773998"/>
                    <a:pt x="4190147" y="3771322"/>
                  </a:cubicBezTo>
                  <a:cubicBezTo>
                    <a:pt x="4190348" y="3769080"/>
                    <a:pt x="4190683" y="3766839"/>
                    <a:pt x="4191151" y="3764631"/>
                  </a:cubicBezTo>
                  <a:cubicBezTo>
                    <a:pt x="4191151" y="3761452"/>
                    <a:pt x="4192323" y="3757939"/>
                    <a:pt x="4192992" y="3754259"/>
                  </a:cubicBezTo>
                  <a:cubicBezTo>
                    <a:pt x="4194331" y="3746899"/>
                    <a:pt x="4195670" y="3738535"/>
                    <a:pt x="4196841" y="3729335"/>
                  </a:cubicBezTo>
                  <a:cubicBezTo>
                    <a:pt x="4198146" y="3719566"/>
                    <a:pt x="4200338" y="3709930"/>
                    <a:pt x="4203367" y="3700563"/>
                  </a:cubicBezTo>
                  <a:cubicBezTo>
                    <a:pt x="4206380" y="3690526"/>
                    <a:pt x="4207718" y="3679318"/>
                    <a:pt x="4211567" y="3668612"/>
                  </a:cubicBezTo>
                  <a:cubicBezTo>
                    <a:pt x="4215416" y="3657906"/>
                    <a:pt x="4219600" y="3646698"/>
                    <a:pt x="4223281" y="3635156"/>
                  </a:cubicBezTo>
                  <a:cubicBezTo>
                    <a:pt x="4226963" y="3623614"/>
                    <a:pt x="4233489" y="3613243"/>
                    <a:pt x="4238008" y="3601700"/>
                  </a:cubicBezTo>
                  <a:cubicBezTo>
                    <a:pt x="4256767" y="3560951"/>
                    <a:pt x="4281099" y="3523012"/>
                    <a:pt x="4310301" y="3488954"/>
                  </a:cubicBezTo>
                  <a:cubicBezTo>
                    <a:pt x="4319438" y="3477077"/>
                    <a:pt x="4329462" y="3465886"/>
                    <a:pt x="4340255" y="3455498"/>
                  </a:cubicBezTo>
                  <a:lnTo>
                    <a:pt x="4351970" y="3443286"/>
                  </a:lnTo>
                  <a:cubicBezTo>
                    <a:pt x="4352857" y="3442182"/>
                    <a:pt x="4353878" y="3441162"/>
                    <a:pt x="4354982" y="3440275"/>
                  </a:cubicBezTo>
                  <a:lnTo>
                    <a:pt x="4364688" y="3432413"/>
                  </a:lnTo>
                  <a:lnTo>
                    <a:pt x="4379414" y="3419700"/>
                  </a:lnTo>
                  <a:cubicBezTo>
                    <a:pt x="4382259" y="3417358"/>
                    <a:pt x="4385271" y="3414682"/>
                    <a:pt x="4388284" y="3411838"/>
                  </a:cubicBezTo>
                  <a:lnTo>
                    <a:pt x="4399161" y="3404477"/>
                  </a:lnTo>
                  <a:cubicBezTo>
                    <a:pt x="4406859" y="3399124"/>
                    <a:pt x="4414891" y="3393437"/>
                    <a:pt x="4423259" y="3387750"/>
                  </a:cubicBezTo>
                  <a:cubicBezTo>
                    <a:pt x="4431626" y="3382062"/>
                    <a:pt x="4442001" y="3377044"/>
                    <a:pt x="4451707" y="3371022"/>
                  </a:cubicBezTo>
                  <a:cubicBezTo>
                    <a:pt x="4456728" y="3368178"/>
                    <a:pt x="4461580" y="3364832"/>
                    <a:pt x="4466768" y="3362156"/>
                  </a:cubicBezTo>
                  <a:lnTo>
                    <a:pt x="4483503" y="3354795"/>
                  </a:lnTo>
                  <a:cubicBezTo>
                    <a:pt x="4494280" y="3349007"/>
                    <a:pt x="4505458" y="3344023"/>
                    <a:pt x="4516972" y="3339907"/>
                  </a:cubicBezTo>
                  <a:cubicBezTo>
                    <a:pt x="4558641" y="3323397"/>
                    <a:pt x="4602200" y="3312156"/>
                    <a:pt x="4646664" y="3306452"/>
                  </a:cubicBezTo>
                  <a:cubicBezTo>
                    <a:pt x="4665407" y="3305448"/>
                    <a:pt x="4680133" y="3303775"/>
                    <a:pt x="4692014" y="3302604"/>
                  </a:cubicBezTo>
                  <a:lnTo>
                    <a:pt x="4722136" y="3301433"/>
                  </a:lnTo>
                  <a:lnTo>
                    <a:pt x="5423646" y="3274334"/>
                  </a:lnTo>
                  <a:lnTo>
                    <a:pt x="5533257" y="3270152"/>
                  </a:lnTo>
                  <a:lnTo>
                    <a:pt x="5558860" y="3269148"/>
                  </a:lnTo>
                  <a:lnTo>
                    <a:pt x="5597684" y="3266304"/>
                  </a:lnTo>
                  <a:cubicBezTo>
                    <a:pt x="5624794" y="3264130"/>
                    <a:pt x="5653243" y="3261453"/>
                    <a:pt x="5682695" y="3258610"/>
                  </a:cubicBezTo>
                  <a:cubicBezTo>
                    <a:pt x="5712148" y="3255766"/>
                    <a:pt x="5742103" y="3248573"/>
                    <a:pt x="5772727" y="3243052"/>
                  </a:cubicBezTo>
                  <a:lnTo>
                    <a:pt x="5818914" y="3234019"/>
                  </a:lnTo>
                  <a:cubicBezTo>
                    <a:pt x="5834310" y="3230005"/>
                    <a:pt x="5849538" y="3225655"/>
                    <a:pt x="5864767" y="3221306"/>
                  </a:cubicBezTo>
                  <a:cubicBezTo>
                    <a:pt x="5895056" y="3212440"/>
                    <a:pt x="5925847" y="3204578"/>
                    <a:pt x="5955133" y="3193872"/>
                  </a:cubicBezTo>
                  <a:cubicBezTo>
                    <a:pt x="5984418" y="3183166"/>
                    <a:pt x="6013034" y="3171457"/>
                    <a:pt x="6040479" y="3160416"/>
                  </a:cubicBezTo>
                  <a:cubicBezTo>
                    <a:pt x="6066853" y="3149510"/>
                    <a:pt x="6092657" y="3137281"/>
                    <a:pt x="6117792" y="3123782"/>
                  </a:cubicBezTo>
                  <a:cubicBezTo>
                    <a:pt x="6141890" y="3111069"/>
                    <a:pt x="6165318" y="3100028"/>
                    <a:pt x="6185567" y="3087817"/>
                  </a:cubicBezTo>
                  <a:cubicBezTo>
                    <a:pt x="6225897" y="3062892"/>
                    <a:pt x="6259199" y="3041313"/>
                    <a:pt x="6282292" y="3026258"/>
                  </a:cubicBezTo>
                  <a:lnTo>
                    <a:pt x="6316933" y="2999995"/>
                  </a:lnTo>
                  <a:lnTo>
                    <a:pt x="6351406" y="2973398"/>
                  </a:lnTo>
                  <a:cubicBezTo>
                    <a:pt x="6362115" y="2964532"/>
                    <a:pt x="6375838" y="2954997"/>
                    <a:pt x="6390062" y="2941949"/>
                  </a:cubicBezTo>
                  <a:lnTo>
                    <a:pt x="6437421" y="2897954"/>
                  </a:lnTo>
                  <a:cubicBezTo>
                    <a:pt x="6476680" y="2860902"/>
                    <a:pt x="6513680" y="2821524"/>
                    <a:pt x="6548203" y="2780022"/>
                  </a:cubicBezTo>
                  <a:cubicBezTo>
                    <a:pt x="6567448" y="2757607"/>
                    <a:pt x="6584851" y="2732347"/>
                    <a:pt x="6603594" y="2707423"/>
                  </a:cubicBezTo>
                  <a:lnTo>
                    <a:pt x="6631039" y="2669283"/>
                  </a:lnTo>
                  <a:lnTo>
                    <a:pt x="6655806" y="2628969"/>
                  </a:lnTo>
                  <a:lnTo>
                    <a:pt x="6680238" y="2588319"/>
                  </a:lnTo>
                  <a:cubicBezTo>
                    <a:pt x="6688103" y="2574770"/>
                    <a:pt x="6696973" y="2561387"/>
                    <a:pt x="6702997" y="2547169"/>
                  </a:cubicBezTo>
                  <a:cubicBezTo>
                    <a:pt x="6716887" y="2519233"/>
                    <a:pt x="6730107" y="2491632"/>
                    <a:pt x="6742658" y="2464700"/>
                  </a:cubicBezTo>
                  <a:cubicBezTo>
                    <a:pt x="6748950" y="2451568"/>
                    <a:pt x="6754522" y="2438102"/>
                    <a:pt x="6759392" y="2424385"/>
                  </a:cubicBezTo>
                  <a:cubicBezTo>
                    <a:pt x="6764413" y="2411003"/>
                    <a:pt x="6769266" y="2397788"/>
                    <a:pt x="6774118" y="2385075"/>
                  </a:cubicBezTo>
                  <a:cubicBezTo>
                    <a:pt x="6778971" y="2372362"/>
                    <a:pt x="6783155" y="2359816"/>
                    <a:pt x="6787506" y="2347771"/>
                  </a:cubicBezTo>
                  <a:cubicBezTo>
                    <a:pt x="6791974" y="2336229"/>
                    <a:pt x="6795773" y="2324452"/>
                    <a:pt x="6798886" y="2312475"/>
                  </a:cubicBezTo>
                  <a:cubicBezTo>
                    <a:pt x="6811436" y="2266641"/>
                    <a:pt x="6821477" y="2228835"/>
                    <a:pt x="6827836" y="2201402"/>
                  </a:cubicBezTo>
                  <a:lnTo>
                    <a:pt x="6835200" y="2158411"/>
                  </a:lnTo>
                  <a:cubicBezTo>
                    <a:pt x="6835200" y="2158411"/>
                    <a:pt x="6837710" y="2142854"/>
                    <a:pt x="6842228" y="2115420"/>
                  </a:cubicBezTo>
                  <a:cubicBezTo>
                    <a:pt x="6844069" y="2101703"/>
                    <a:pt x="6847415" y="2085142"/>
                    <a:pt x="6849089" y="2065236"/>
                  </a:cubicBezTo>
                  <a:cubicBezTo>
                    <a:pt x="6850763" y="2045329"/>
                    <a:pt x="6851934" y="2024419"/>
                    <a:pt x="6853607" y="2000833"/>
                  </a:cubicBezTo>
                  <a:cubicBezTo>
                    <a:pt x="6853607" y="1989124"/>
                    <a:pt x="6854946" y="1976745"/>
                    <a:pt x="6855783" y="1964032"/>
                  </a:cubicBezTo>
                  <a:lnTo>
                    <a:pt x="6856787" y="1944627"/>
                  </a:lnTo>
                  <a:lnTo>
                    <a:pt x="6856787" y="1929572"/>
                  </a:lnTo>
                  <a:cubicBezTo>
                    <a:pt x="6856787" y="1910669"/>
                    <a:pt x="6856787" y="1890763"/>
                    <a:pt x="6857624" y="1870188"/>
                  </a:cubicBezTo>
                  <a:cubicBezTo>
                    <a:pt x="6857624" y="1829037"/>
                    <a:pt x="6858795" y="1785209"/>
                    <a:pt x="6859464" y="1741382"/>
                  </a:cubicBezTo>
                  <a:lnTo>
                    <a:pt x="6863146" y="1500165"/>
                  </a:lnTo>
                  <a:cubicBezTo>
                    <a:pt x="6863146" y="1496150"/>
                    <a:pt x="6863146" y="1491968"/>
                    <a:pt x="6863146" y="1488121"/>
                  </a:cubicBezTo>
                  <a:cubicBezTo>
                    <a:pt x="6863146" y="1484273"/>
                    <a:pt x="6863146" y="1479255"/>
                    <a:pt x="6863146" y="1477917"/>
                  </a:cubicBezTo>
                  <a:cubicBezTo>
                    <a:pt x="6863146" y="1473735"/>
                    <a:pt x="6863983" y="1469720"/>
                    <a:pt x="6864150" y="1466040"/>
                  </a:cubicBezTo>
                  <a:cubicBezTo>
                    <a:pt x="6864150" y="1458512"/>
                    <a:pt x="6865154" y="1451988"/>
                    <a:pt x="6865489" y="1446635"/>
                  </a:cubicBezTo>
                  <a:cubicBezTo>
                    <a:pt x="6865438" y="1441048"/>
                    <a:pt x="6865707" y="1435461"/>
                    <a:pt x="6866325" y="1429907"/>
                  </a:cubicBezTo>
                  <a:cubicBezTo>
                    <a:pt x="6866325" y="1429907"/>
                    <a:pt x="6867330" y="1423885"/>
                    <a:pt x="6869171" y="1413179"/>
                  </a:cubicBezTo>
                  <a:cubicBezTo>
                    <a:pt x="6870677" y="1398489"/>
                    <a:pt x="6873354" y="1383944"/>
                    <a:pt x="6877203" y="1369687"/>
                  </a:cubicBezTo>
                  <a:cubicBezTo>
                    <a:pt x="6879378" y="1360821"/>
                    <a:pt x="6881721" y="1351286"/>
                    <a:pt x="6883896" y="1341082"/>
                  </a:cubicBezTo>
                  <a:lnTo>
                    <a:pt x="6894774" y="1309968"/>
                  </a:lnTo>
                  <a:cubicBezTo>
                    <a:pt x="6896782" y="1304615"/>
                    <a:pt x="6897954" y="1298760"/>
                    <a:pt x="6900464" y="1293240"/>
                  </a:cubicBezTo>
                  <a:cubicBezTo>
                    <a:pt x="6902974" y="1287720"/>
                    <a:pt x="6905484" y="1282534"/>
                    <a:pt x="6907994" y="1276512"/>
                  </a:cubicBezTo>
                  <a:cubicBezTo>
                    <a:pt x="6912328" y="1264953"/>
                    <a:pt x="6917583" y="1253765"/>
                    <a:pt x="6923725" y="1243056"/>
                  </a:cubicBezTo>
                  <a:cubicBezTo>
                    <a:pt x="6944576" y="1203245"/>
                    <a:pt x="6970565" y="1166350"/>
                    <a:pt x="7001038" y="1133320"/>
                  </a:cubicBezTo>
                  <a:lnTo>
                    <a:pt x="7017772" y="1115421"/>
                  </a:lnTo>
                  <a:lnTo>
                    <a:pt x="7024801" y="1107559"/>
                  </a:lnTo>
                  <a:cubicBezTo>
                    <a:pt x="7027144" y="1105385"/>
                    <a:pt x="7029654" y="1103712"/>
                    <a:pt x="7031662" y="1101872"/>
                  </a:cubicBezTo>
                  <a:lnTo>
                    <a:pt x="7044548" y="1090999"/>
                  </a:lnTo>
                  <a:lnTo>
                    <a:pt x="7057098" y="1079791"/>
                  </a:lnTo>
                  <a:cubicBezTo>
                    <a:pt x="7065299" y="1072765"/>
                    <a:pt x="7078352" y="1064903"/>
                    <a:pt x="7092743" y="1053528"/>
                  </a:cubicBezTo>
                  <a:cubicBezTo>
                    <a:pt x="7099939" y="1047673"/>
                    <a:pt x="7109477" y="1043826"/>
                    <a:pt x="7118012" y="1038138"/>
                  </a:cubicBezTo>
                  <a:cubicBezTo>
                    <a:pt x="7127116" y="1031761"/>
                    <a:pt x="7136755" y="1026166"/>
                    <a:pt x="7146796" y="1021410"/>
                  </a:cubicBezTo>
                  <a:cubicBezTo>
                    <a:pt x="7157171" y="1016614"/>
                    <a:pt x="7167714" y="1011429"/>
                    <a:pt x="7178423" y="1005853"/>
                  </a:cubicBezTo>
                  <a:cubicBezTo>
                    <a:pt x="7189803" y="1002006"/>
                    <a:pt x="7201183" y="997824"/>
                    <a:pt x="7211892" y="993307"/>
                  </a:cubicBezTo>
                  <a:lnTo>
                    <a:pt x="7220427" y="989794"/>
                  </a:lnTo>
                  <a:lnTo>
                    <a:pt x="7229296" y="987620"/>
                  </a:lnTo>
                  <a:lnTo>
                    <a:pt x="7246867" y="982936"/>
                  </a:lnTo>
                  <a:lnTo>
                    <a:pt x="7263602" y="977750"/>
                  </a:lnTo>
                  <a:cubicBezTo>
                    <a:pt x="7269292" y="976245"/>
                    <a:pt x="7275316" y="975743"/>
                    <a:pt x="7280336" y="974739"/>
                  </a:cubicBezTo>
                  <a:cubicBezTo>
                    <a:pt x="7291716" y="972732"/>
                    <a:pt x="7302426" y="970724"/>
                    <a:pt x="7313805" y="968382"/>
                  </a:cubicBezTo>
                  <a:lnTo>
                    <a:pt x="7366352" y="961357"/>
                  </a:lnTo>
                  <a:lnTo>
                    <a:pt x="7475126" y="946636"/>
                  </a:lnTo>
                  <a:lnTo>
                    <a:pt x="8170946" y="853127"/>
                  </a:lnTo>
                  <a:lnTo>
                    <a:pt x="8332266" y="831548"/>
                  </a:lnTo>
                  <a:lnTo>
                    <a:pt x="8332266" y="0"/>
                  </a:lnTo>
                  <a:close/>
                </a:path>
              </a:pathLst>
            </a:custGeom>
            <a:no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7">
              <a:extLst>
                <a:ext uri="{FF2B5EF4-FFF2-40B4-BE49-F238E27FC236}">
                  <a16:creationId xmlns:a16="http://schemas.microsoft.com/office/drawing/2014/main" xmlns="" id="{E21B193E-254D-4D45-A7FE-AE1410165624}"/>
                </a:ext>
              </a:extLst>
            </p:cNvPr>
            <p:cNvSpPr/>
            <p:nvPr/>
          </p:nvSpPr>
          <p:spPr>
            <a:xfrm>
              <a:off x="3858228" y="401002"/>
              <a:ext cx="8332265" cy="6456998"/>
            </a:xfrm>
            <a:custGeom>
              <a:avLst/>
              <a:gdLst>
                <a:gd name="connsiteX0" fmla="*/ 7367356 w 8332265"/>
                <a:gd name="connsiteY0" fmla="*/ 129976 h 6456998"/>
                <a:gd name="connsiteX1" fmla="*/ 7258749 w 8332265"/>
                <a:gd name="connsiteY1" fmla="*/ 144697 h 6456998"/>
                <a:gd name="connsiteX2" fmla="*/ 7206035 w 8332265"/>
                <a:gd name="connsiteY2" fmla="*/ 151723 h 6456998"/>
                <a:gd name="connsiteX3" fmla="*/ 7122363 w 8332265"/>
                <a:gd name="connsiteY3" fmla="*/ 166611 h 6456998"/>
                <a:gd name="connsiteX4" fmla="*/ 7078184 w 8332265"/>
                <a:gd name="connsiteY4" fmla="*/ 175476 h 6456998"/>
                <a:gd name="connsiteX5" fmla="*/ 7033503 w 8332265"/>
                <a:gd name="connsiteY5" fmla="*/ 187521 h 6456998"/>
                <a:gd name="connsiteX6" fmla="*/ 6988152 w 8332265"/>
                <a:gd name="connsiteY6" fmla="*/ 200234 h 6456998"/>
                <a:gd name="connsiteX7" fmla="*/ 6965561 w 8332265"/>
                <a:gd name="connsiteY7" fmla="*/ 206758 h 6456998"/>
                <a:gd name="connsiteX8" fmla="*/ 6943137 w 8332265"/>
                <a:gd name="connsiteY8" fmla="*/ 214954 h 6456998"/>
                <a:gd name="connsiteX9" fmla="*/ 6632210 w 8332265"/>
                <a:gd name="connsiteY9" fmla="*/ 370023 h 6456998"/>
                <a:gd name="connsiteX10" fmla="*/ 6540003 w 8332265"/>
                <a:gd name="connsiteY10" fmla="*/ 438106 h 6456998"/>
                <a:gd name="connsiteX11" fmla="*/ 6506534 w 8332265"/>
                <a:gd name="connsiteY11" fmla="*/ 466376 h 6456998"/>
                <a:gd name="connsiteX12" fmla="*/ 6473902 w 8332265"/>
                <a:gd name="connsiteY12" fmla="*/ 494981 h 6456998"/>
                <a:gd name="connsiteX13" fmla="*/ 6457167 w 8332265"/>
                <a:gd name="connsiteY13" fmla="*/ 510203 h 6456998"/>
                <a:gd name="connsiteX14" fmla="*/ 6438090 w 8332265"/>
                <a:gd name="connsiteY14" fmla="*/ 529440 h 6456998"/>
                <a:gd name="connsiteX15" fmla="*/ 6392572 w 8332265"/>
                <a:gd name="connsiteY15" fmla="*/ 575944 h 6456998"/>
                <a:gd name="connsiteX16" fmla="*/ 6192595 w 8332265"/>
                <a:gd name="connsiteY16" fmla="*/ 859149 h 6456998"/>
                <a:gd name="connsiteX17" fmla="*/ 6151596 w 8332265"/>
                <a:gd name="connsiteY17" fmla="*/ 944294 h 6456998"/>
                <a:gd name="connsiteX18" fmla="*/ 6133020 w 8332265"/>
                <a:gd name="connsiteY18" fmla="*/ 986616 h 6456998"/>
                <a:gd name="connsiteX19" fmla="*/ 6117457 w 8332265"/>
                <a:gd name="connsiteY19" fmla="*/ 1029105 h 6456998"/>
                <a:gd name="connsiteX20" fmla="*/ 6090180 w 8332265"/>
                <a:gd name="connsiteY20" fmla="*/ 1110236 h 6456998"/>
                <a:gd name="connsiteX21" fmla="*/ 6071438 w 8332265"/>
                <a:gd name="connsiteY21" fmla="*/ 1184675 h 6456998"/>
                <a:gd name="connsiteX22" fmla="*/ 6050519 w 8332265"/>
                <a:gd name="connsiteY22" fmla="*/ 1297422 h 6456998"/>
                <a:gd name="connsiteX23" fmla="*/ 6044328 w 8332265"/>
                <a:gd name="connsiteY23" fmla="*/ 1340580 h 6456998"/>
                <a:gd name="connsiteX24" fmla="*/ 6043156 w 8332265"/>
                <a:gd name="connsiteY24" fmla="*/ 1351788 h 6456998"/>
                <a:gd name="connsiteX25" fmla="*/ 6040981 w 8332265"/>
                <a:gd name="connsiteY25" fmla="*/ 1383738 h 6456998"/>
                <a:gd name="connsiteX26" fmla="*/ 6037969 w 8332265"/>
                <a:gd name="connsiteY26" fmla="*/ 1433922 h 6456998"/>
                <a:gd name="connsiteX27" fmla="*/ 6036463 w 8332265"/>
                <a:gd name="connsiteY27" fmla="*/ 1464534 h 6456998"/>
                <a:gd name="connsiteX28" fmla="*/ 6036463 w 8332265"/>
                <a:gd name="connsiteY28" fmla="*/ 1477415 h 6456998"/>
                <a:gd name="connsiteX29" fmla="*/ 6036463 w 8332265"/>
                <a:gd name="connsiteY29" fmla="*/ 1489459 h 6456998"/>
                <a:gd name="connsiteX30" fmla="*/ 6032948 w 8332265"/>
                <a:gd name="connsiteY30" fmla="*/ 1730676 h 6456998"/>
                <a:gd name="connsiteX31" fmla="*/ 6030940 w 8332265"/>
                <a:gd name="connsiteY31" fmla="*/ 1859482 h 6456998"/>
                <a:gd name="connsiteX32" fmla="*/ 6030103 w 8332265"/>
                <a:gd name="connsiteY32" fmla="*/ 1918866 h 6456998"/>
                <a:gd name="connsiteX33" fmla="*/ 6030103 w 8332265"/>
                <a:gd name="connsiteY33" fmla="*/ 1925892 h 6456998"/>
                <a:gd name="connsiteX34" fmla="*/ 6030103 w 8332265"/>
                <a:gd name="connsiteY34" fmla="*/ 1931579 h 6456998"/>
                <a:gd name="connsiteX35" fmla="*/ 6030103 w 8332265"/>
                <a:gd name="connsiteY35" fmla="*/ 1939107 h 6456998"/>
                <a:gd name="connsiteX36" fmla="*/ 6028932 w 8332265"/>
                <a:gd name="connsiteY36" fmla="*/ 1953493 h 6456998"/>
                <a:gd name="connsiteX37" fmla="*/ 6027761 w 8332265"/>
                <a:gd name="connsiteY37" fmla="*/ 1978752 h 6456998"/>
                <a:gd name="connsiteX38" fmla="*/ 6024748 w 8332265"/>
                <a:gd name="connsiteY38" fmla="*/ 1997822 h 6456998"/>
                <a:gd name="connsiteX39" fmla="*/ 6021904 w 8332265"/>
                <a:gd name="connsiteY39" fmla="*/ 2014550 h 6456998"/>
                <a:gd name="connsiteX40" fmla="*/ 6019728 w 8332265"/>
                <a:gd name="connsiteY40" fmla="*/ 2031278 h 6456998"/>
                <a:gd name="connsiteX41" fmla="*/ 6008349 w 8332265"/>
                <a:gd name="connsiteY41" fmla="*/ 2073767 h 6456998"/>
                <a:gd name="connsiteX42" fmla="*/ 6003998 w 8332265"/>
                <a:gd name="connsiteY42" fmla="*/ 2087317 h 6456998"/>
                <a:gd name="connsiteX43" fmla="*/ 5998476 w 8332265"/>
                <a:gd name="connsiteY43" fmla="*/ 2101535 h 6456998"/>
                <a:gd name="connsiteX44" fmla="*/ 5993120 w 8332265"/>
                <a:gd name="connsiteY44" fmla="*/ 2116758 h 6456998"/>
                <a:gd name="connsiteX45" fmla="*/ 5986594 w 8332265"/>
                <a:gd name="connsiteY45" fmla="*/ 2132315 h 6456998"/>
                <a:gd name="connsiteX46" fmla="*/ 5971365 w 8332265"/>
                <a:gd name="connsiteY46" fmla="*/ 2163931 h 6456998"/>
                <a:gd name="connsiteX47" fmla="*/ 5962496 w 8332265"/>
                <a:gd name="connsiteY47" fmla="*/ 2180659 h 6456998"/>
                <a:gd name="connsiteX48" fmla="*/ 5952958 w 8332265"/>
                <a:gd name="connsiteY48" fmla="*/ 2196216 h 6456998"/>
                <a:gd name="connsiteX49" fmla="*/ 5943753 w 8332265"/>
                <a:gd name="connsiteY49" fmla="*/ 2212944 h 6456998"/>
                <a:gd name="connsiteX50" fmla="*/ 5932709 w 8332265"/>
                <a:gd name="connsiteY50" fmla="*/ 2227497 h 6456998"/>
                <a:gd name="connsiteX51" fmla="*/ 5911456 w 8332265"/>
                <a:gd name="connsiteY51" fmla="*/ 2255935 h 6456998"/>
                <a:gd name="connsiteX52" fmla="*/ 5868281 w 8332265"/>
                <a:gd name="connsiteY52" fmla="*/ 2301435 h 6456998"/>
                <a:gd name="connsiteX53" fmla="*/ 5850040 w 8332265"/>
                <a:gd name="connsiteY53" fmla="*/ 2318163 h 6456998"/>
                <a:gd name="connsiteX54" fmla="*/ 5834812 w 8332265"/>
                <a:gd name="connsiteY54" fmla="*/ 2330040 h 6456998"/>
                <a:gd name="connsiteX55" fmla="*/ 5821424 w 8332265"/>
                <a:gd name="connsiteY55" fmla="*/ 2340411 h 6456998"/>
                <a:gd name="connsiteX56" fmla="*/ 5808372 w 8332265"/>
                <a:gd name="connsiteY56" fmla="*/ 2350949 h 6456998"/>
                <a:gd name="connsiteX57" fmla="*/ 5770886 w 8332265"/>
                <a:gd name="connsiteY57" fmla="*/ 2374703 h 6456998"/>
                <a:gd name="connsiteX58" fmla="*/ 5647386 w 8332265"/>
                <a:gd name="connsiteY58" fmla="*/ 2424887 h 6456998"/>
                <a:gd name="connsiteX59" fmla="*/ 5630651 w 8332265"/>
                <a:gd name="connsiteY59" fmla="*/ 2430240 h 6456998"/>
                <a:gd name="connsiteX60" fmla="*/ 5612745 w 8332265"/>
                <a:gd name="connsiteY60" fmla="*/ 2433084 h 6456998"/>
                <a:gd name="connsiteX61" fmla="*/ 5577938 w 8332265"/>
                <a:gd name="connsiteY61" fmla="*/ 2439608 h 6456998"/>
                <a:gd name="connsiteX62" fmla="*/ 5544469 w 8332265"/>
                <a:gd name="connsiteY62" fmla="*/ 2442117 h 6456998"/>
                <a:gd name="connsiteX63" fmla="*/ 5527734 w 8332265"/>
                <a:gd name="connsiteY63" fmla="*/ 2443957 h 6456998"/>
                <a:gd name="connsiteX64" fmla="*/ 5502131 w 8332265"/>
                <a:gd name="connsiteY64" fmla="*/ 2444961 h 6456998"/>
                <a:gd name="connsiteX65" fmla="*/ 5392353 w 8332265"/>
                <a:gd name="connsiteY65" fmla="*/ 2449143 h 6456998"/>
                <a:gd name="connsiteX66" fmla="*/ 4690173 w 8332265"/>
                <a:gd name="connsiteY66" fmla="*/ 2475740 h 6456998"/>
                <a:gd name="connsiteX67" fmla="*/ 4660051 w 8332265"/>
                <a:gd name="connsiteY67" fmla="*/ 2476911 h 6456998"/>
                <a:gd name="connsiteX68" fmla="*/ 4546926 w 8332265"/>
                <a:gd name="connsiteY68" fmla="*/ 2486112 h 6456998"/>
                <a:gd name="connsiteX69" fmla="*/ 4210396 w 8332265"/>
                <a:gd name="connsiteY69" fmla="*/ 2572428 h 6456998"/>
                <a:gd name="connsiteX70" fmla="*/ 4123878 w 8332265"/>
                <a:gd name="connsiteY70" fmla="*/ 2610735 h 6456998"/>
                <a:gd name="connsiteX71" fmla="*/ 4082210 w 8332265"/>
                <a:gd name="connsiteY71" fmla="*/ 2630809 h 6456998"/>
                <a:gd name="connsiteX72" fmla="*/ 4043051 w 8332265"/>
                <a:gd name="connsiteY72" fmla="*/ 2653224 h 6456998"/>
                <a:gd name="connsiteX73" fmla="*/ 3969754 w 8332265"/>
                <a:gd name="connsiteY73" fmla="*/ 2697386 h 6456998"/>
                <a:gd name="connsiteX74" fmla="*/ 3907334 w 8332265"/>
                <a:gd name="connsiteY74" fmla="*/ 2741548 h 6456998"/>
                <a:gd name="connsiteX75" fmla="*/ 3879722 w 8332265"/>
                <a:gd name="connsiteY75" fmla="*/ 2761621 h 6456998"/>
                <a:gd name="connsiteX76" fmla="*/ 3856294 w 8332265"/>
                <a:gd name="connsiteY76" fmla="*/ 2781360 h 6456998"/>
                <a:gd name="connsiteX77" fmla="*/ 3818307 w 8332265"/>
                <a:gd name="connsiteY77" fmla="*/ 2813645 h 6456998"/>
                <a:gd name="connsiteX78" fmla="*/ 3794042 w 8332265"/>
                <a:gd name="connsiteY78" fmla="*/ 2834723 h 6456998"/>
                <a:gd name="connsiteX79" fmla="*/ 3785842 w 8332265"/>
                <a:gd name="connsiteY79" fmla="*/ 2842417 h 6456998"/>
                <a:gd name="connsiteX80" fmla="*/ 3755051 w 8332265"/>
                <a:gd name="connsiteY80" fmla="*/ 2873197 h 6456998"/>
                <a:gd name="connsiteX81" fmla="*/ 3677737 w 8332265"/>
                <a:gd name="connsiteY81" fmla="*/ 2956837 h 6456998"/>
                <a:gd name="connsiteX82" fmla="*/ 3490478 w 8332265"/>
                <a:gd name="connsiteY82" fmla="*/ 3248907 h 6456998"/>
                <a:gd name="connsiteX83" fmla="*/ 3452826 w 8332265"/>
                <a:gd name="connsiteY83" fmla="*/ 3335558 h 6456998"/>
                <a:gd name="connsiteX84" fmla="*/ 3422536 w 8332265"/>
                <a:gd name="connsiteY84" fmla="*/ 3422042 h 6456998"/>
                <a:gd name="connsiteX85" fmla="*/ 3400280 w 8332265"/>
                <a:gd name="connsiteY85" fmla="*/ 3504678 h 6456998"/>
                <a:gd name="connsiteX86" fmla="*/ 3383545 w 8332265"/>
                <a:gd name="connsiteY86" fmla="*/ 3579452 h 6456998"/>
                <a:gd name="connsiteX87" fmla="*/ 3373504 w 8332265"/>
                <a:gd name="connsiteY87" fmla="*/ 3643185 h 6456998"/>
                <a:gd name="connsiteX88" fmla="*/ 3369488 w 8332265"/>
                <a:gd name="connsiteY88" fmla="*/ 3669783 h 6456998"/>
                <a:gd name="connsiteX89" fmla="*/ 3368317 w 8332265"/>
                <a:gd name="connsiteY89" fmla="*/ 3679653 h 6456998"/>
                <a:gd name="connsiteX90" fmla="*/ 3367480 w 8332265"/>
                <a:gd name="connsiteY90" fmla="*/ 3687180 h 6456998"/>
                <a:gd name="connsiteX91" fmla="*/ 3364133 w 8332265"/>
                <a:gd name="connsiteY91" fmla="*/ 3717123 h 6456998"/>
                <a:gd name="connsiteX92" fmla="*/ 3325476 w 8332265"/>
                <a:gd name="connsiteY92" fmla="*/ 4064731 h 6456998"/>
                <a:gd name="connsiteX93" fmla="*/ 3293011 w 8332265"/>
                <a:gd name="connsiteY93" fmla="*/ 4194874 h 6456998"/>
                <a:gd name="connsiteX94" fmla="*/ 3275106 w 8332265"/>
                <a:gd name="connsiteY94" fmla="*/ 4235356 h 6456998"/>
                <a:gd name="connsiteX95" fmla="*/ 3267240 w 8332265"/>
                <a:gd name="connsiteY95" fmla="*/ 4250244 h 6456998"/>
                <a:gd name="connsiteX96" fmla="*/ 3259710 w 8332265"/>
                <a:gd name="connsiteY96" fmla="*/ 4265132 h 6456998"/>
                <a:gd name="connsiteX97" fmla="*/ 3235780 w 8332265"/>
                <a:gd name="connsiteY97" fmla="*/ 4302602 h 6456998"/>
                <a:gd name="connsiteX98" fmla="*/ 3145413 w 8332265"/>
                <a:gd name="connsiteY98" fmla="*/ 4401967 h 6456998"/>
                <a:gd name="connsiteX99" fmla="*/ 3033125 w 8332265"/>
                <a:gd name="connsiteY99" fmla="*/ 4475068 h 6456998"/>
                <a:gd name="connsiteX100" fmla="*/ 2992628 w 8332265"/>
                <a:gd name="connsiteY100" fmla="*/ 4492632 h 6456998"/>
                <a:gd name="connsiteX101" fmla="*/ 2977064 w 8332265"/>
                <a:gd name="connsiteY101" fmla="*/ 4498822 h 6456998"/>
                <a:gd name="connsiteX102" fmla="*/ 2960330 w 8332265"/>
                <a:gd name="connsiteY102" fmla="*/ 4503505 h 6456998"/>
                <a:gd name="connsiteX103" fmla="*/ 2917490 w 8332265"/>
                <a:gd name="connsiteY103" fmla="*/ 4514713 h 6456998"/>
                <a:gd name="connsiteX104" fmla="*/ 2903433 w 8332265"/>
                <a:gd name="connsiteY104" fmla="*/ 4517724 h 6456998"/>
                <a:gd name="connsiteX105" fmla="*/ 2896070 w 8332265"/>
                <a:gd name="connsiteY105" fmla="*/ 4519564 h 6456998"/>
                <a:gd name="connsiteX106" fmla="*/ 2894061 w 8332265"/>
                <a:gd name="connsiteY106" fmla="*/ 4519564 h 6456998"/>
                <a:gd name="connsiteX107" fmla="*/ 2890715 w 8332265"/>
                <a:gd name="connsiteY107" fmla="*/ 4519564 h 6456998"/>
                <a:gd name="connsiteX108" fmla="*/ 2883686 w 8332265"/>
                <a:gd name="connsiteY108" fmla="*/ 4520735 h 6456998"/>
                <a:gd name="connsiteX109" fmla="*/ 2825283 w 8332265"/>
                <a:gd name="connsiteY109" fmla="*/ 4530772 h 6456998"/>
                <a:gd name="connsiteX110" fmla="*/ 2698268 w 8332265"/>
                <a:gd name="connsiteY110" fmla="*/ 4552351 h 6456998"/>
                <a:gd name="connsiteX111" fmla="*/ 2352199 w 8332265"/>
                <a:gd name="connsiteY111" fmla="*/ 4611234 h 6456998"/>
                <a:gd name="connsiteX112" fmla="*/ 1661065 w 8332265"/>
                <a:gd name="connsiteY112" fmla="*/ 4730671 h 6456998"/>
                <a:gd name="connsiteX113" fmla="*/ 1314996 w 8332265"/>
                <a:gd name="connsiteY113" fmla="*/ 4789721 h 6456998"/>
                <a:gd name="connsiteX114" fmla="*/ 1250401 w 8332265"/>
                <a:gd name="connsiteY114" fmla="*/ 4800594 h 6456998"/>
                <a:gd name="connsiteX115" fmla="*/ 1218438 w 8332265"/>
                <a:gd name="connsiteY115" fmla="*/ 4806114 h 6456998"/>
                <a:gd name="connsiteX116" fmla="*/ 1174259 w 8332265"/>
                <a:gd name="connsiteY116" fmla="*/ 4815148 h 6456998"/>
                <a:gd name="connsiteX117" fmla="*/ 1017624 w 8332265"/>
                <a:gd name="connsiteY117" fmla="*/ 4856633 h 6456998"/>
                <a:gd name="connsiteX118" fmla="*/ 910691 w 8332265"/>
                <a:gd name="connsiteY118" fmla="*/ 4897951 h 6456998"/>
                <a:gd name="connsiteX119" fmla="*/ 871030 w 8332265"/>
                <a:gd name="connsiteY119" fmla="*/ 4916017 h 6456998"/>
                <a:gd name="connsiteX120" fmla="*/ 831704 w 8332265"/>
                <a:gd name="connsiteY120" fmla="*/ 4934753 h 6456998"/>
                <a:gd name="connsiteX121" fmla="*/ 731297 w 8332265"/>
                <a:gd name="connsiteY121" fmla="*/ 4991628 h 6456998"/>
                <a:gd name="connsiteX122" fmla="*/ 463545 w 8332265"/>
                <a:gd name="connsiteY122" fmla="*/ 5211600 h 6456998"/>
                <a:gd name="connsiteX123" fmla="*/ 260054 w 8332265"/>
                <a:gd name="connsiteY123" fmla="*/ 5492631 h 6456998"/>
                <a:gd name="connsiteX124" fmla="*/ 209850 w 8332265"/>
                <a:gd name="connsiteY124" fmla="*/ 5595842 h 6456998"/>
                <a:gd name="connsiteX125" fmla="*/ 193116 w 8332265"/>
                <a:gd name="connsiteY125" fmla="*/ 5635990 h 6456998"/>
                <a:gd name="connsiteX126" fmla="*/ 188765 w 8332265"/>
                <a:gd name="connsiteY126" fmla="*/ 5646528 h 6456998"/>
                <a:gd name="connsiteX127" fmla="*/ 177553 w 8332265"/>
                <a:gd name="connsiteY127" fmla="*/ 5676638 h 6456998"/>
                <a:gd name="connsiteX128" fmla="*/ 160818 w 8332265"/>
                <a:gd name="connsiteY128" fmla="*/ 5723978 h 6456998"/>
                <a:gd name="connsiteX129" fmla="*/ 142578 w 8332265"/>
                <a:gd name="connsiteY129" fmla="*/ 5786039 h 6456998"/>
                <a:gd name="connsiteX130" fmla="*/ 124505 w 8332265"/>
                <a:gd name="connsiteY130" fmla="*/ 5859475 h 6456998"/>
                <a:gd name="connsiteX131" fmla="*/ 112288 w 8332265"/>
                <a:gd name="connsiteY131" fmla="*/ 5917521 h 6456998"/>
                <a:gd name="connsiteX132" fmla="*/ 85681 w 8332265"/>
                <a:gd name="connsiteY132" fmla="*/ 6043650 h 6456998"/>
                <a:gd name="connsiteX133" fmla="*/ 14559 w 8332265"/>
                <a:gd name="connsiteY133" fmla="*/ 6387075 h 6456998"/>
                <a:gd name="connsiteX134" fmla="*/ 0 w 8332265"/>
                <a:gd name="connsiteY134" fmla="*/ 6456998 h 6456998"/>
                <a:gd name="connsiteX135" fmla="*/ 845426 w 8332265"/>
                <a:gd name="connsiteY135" fmla="*/ 6456998 h 6456998"/>
                <a:gd name="connsiteX136" fmla="*/ 895630 w 8332265"/>
                <a:gd name="connsiteY136" fmla="*/ 6214275 h 6456998"/>
                <a:gd name="connsiteX137" fmla="*/ 922237 w 8332265"/>
                <a:gd name="connsiteY137" fmla="*/ 6088314 h 6456998"/>
                <a:gd name="connsiteX138" fmla="*/ 934454 w 8332265"/>
                <a:gd name="connsiteY138" fmla="*/ 6030267 h 6456998"/>
                <a:gd name="connsiteX139" fmla="*/ 941984 w 8332265"/>
                <a:gd name="connsiteY139" fmla="*/ 6000659 h 6456998"/>
                <a:gd name="connsiteX140" fmla="*/ 949180 w 8332265"/>
                <a:gd name="connsiteY140" fmla="*/ 5976738 h 6456998"/>
                <a:gd name="connsiteX141" fmla="*/ 955037 w 8332265"/>
                <a:gd name="connsiteY141" fmla="*/ 5958337 h 6456998"/>
                <a:gd name="connsiteX142" fmla="*/ 961229 w 8332265"/>
                <a:gd name="connsiteY142" fmla="*/ 5942780 h 6456998"/>
                <a:gd name="connsiteX143" fmla="*/ 967755 w 8332265"/>
                <a:gd name="connsiteY143" fmla="*/ 5927223 h 6456998"/>
                <a:gd name="connsiteX144" fmla="*/ 987334 w 8332265"/>
                <a:gd name="connsiteY144" fmla="*/ 5886909 h 6456998"/>
                <a:gd name="connsiteX145" fmla="*/ 1065987 w 8332265"/>
                <a:gd name="connsiteY145" fmla="*/ 5778344 h 6456998"/>
                <a:gd name="connsiteX146" fmla="*/ 1169740 w 8332265"/>
                <a:gd name="connsiteY146" fmla="*/ 5693199 h 6456998"/>
                <a:gd name="connsiteX147" fmla="*/ 1208062 w 8332265"/>
                <a:gd name="connsiteY147" fmla="*/ 5671118 h 6456998"/>
                <a:gd name="connsiteX148" fmla="*/ 1223458 w 8332265"/>
                <a:gd name="connsiteY148" fmla="*/ 5664092 h 6456998"/>
                <a:gd name="connsiteX149" fmla="*/ 1238686 w 8332265"/>
                <a:gd name="connsiteY149" fmla="*/ 5656899 h 6456998"/>
                <a:gd name="connsiteX150" fmla="*/ 1279853 w 8332265"/>
                <a:gd name="connsiteY150" fmla="*/ 5640171 h 6456998"/>
                <a:gd name="connsiteX151" fmla="*/ 1340599 w 8332265"/>
                <a:gd name="connsiteY151" fmla="*/ 5624447 h 6456998"/>
                <a:gd name="connsiteX152" fmla="*/ 1357334 w 8332265"/>
                <a:gd name="connsiteY152" fmla="*/ 5620600 h 6456998"/>
                <a:gd name="connsiteX153" fmla="*/ 1388627 w 8332265"/>
                <a:gd name="connsiteY153" fmla="*/ 5615246 h 6456998"/>
                <a:gd name="connsiteX154" fmla="*/ 1453222 w 8332265"/>
                <a:gd name="connsiteY154" fmla="*/ 5604373 h 6456998"/>
                <a:gd name="connsiteX155" fmla="*/ 1799292 w 8332265"/>
                <a:gd name="connsiteY155" fmla="*/ 5545324 h 6456998"/>
                <a:gd name="connsiteX156" fmla="*/ 2491262 w 8332265"/>
                <a:gd name="connsiteY156" fmla="*/ 5427392 h 6456998"/>
                <a:gd name="connsiteX157" fmla="*/ 2838168 w 8332265"/>
                <a:gd name="connsiteY157" fmla="*/ 5369680 h 6456998"/>
                <a:gd name="connsiteX158" fmla="*/ 2965183 w 8332265"/>
                <a:gd name="connsiteY158" fmla="*/ 5347934 h 6456998"/>
                <a:gd name="connsiteX159" fmla="*/ 3023754 w 8332265"/>
                <a:gd name="connsiteY159" fmla="*/ 5338064 h 6456998"/>
                <a:gd name="connsiteX160" fmla="*/ 3030615 w 8332265"/>
                <a:gd name="connsiteY160" fmla="*/ 5336893 h 6456998"/>
                <a:gd name="connsiteX161" fmla="*/ 3038815 w 8332265"/>
                <a:gd name="connsiteY161" fmla="*/ 5335388 h 6456998"/>
                <a:gd name="connsiteX162" fmla="*/ 3057892 w 8332265"/>
                <a:gd name="connsiteY162" fmla="*/ 5331373 h 6456998"/>
                <a:gd name="connsiteX163" fmla="*/ 3094038 w 8332265"/>
                <a:gd name="connsiteY163" fmla="*/ 5323845 h 6456998"/>
                <a:gd name="connsiteX164" fmla="*/ 3204988 w 8332265"/>
                <a:gd name="connsiteY164" fmla="*/ 5294906 h 6456998"/>
                <a:gd name="connsiteX165" fmla="*/ 3246490 w 8332265"/>
                <a:gd name="connsiteY165" fmla="*/ 5282026 h 6456998"/>
                <a:gd name="connsiteX166" fmla="*/ 3257200 w 8332265"/>
                <a:gd name="connsiteY166" fmla="*/ 5278178 h 6456998"/>
                <a:gd name="connsiteX167" fmla="*/ 3287154 w 8332265"/>
                <a:gd name="connsiteY167" fmla="*/ 5266636 h 6456998"/>
                <a:gd name="connsiteX168" fmla="*/ 3392582 w 8332265"/>
                <a:gd name="connsiteY168" fmla="*/ 5221303 h 6456998"/>
                <a:gd name="connsiteX169" fmla="*/ 3461026 w 8332265"/>
                <a:gd name="connsiteY169" fmla="*/ 5186508 h 6456998"/>
                <a:gd name="connsiteX170" fmla="*/ 3534490 w 8332265"/>
                <a:gd name="connsiteY170" fmla="*/ 5142681 h 6456998"/>
                <a:gd name="connsiteX171" fmla="*/ 3683427 w 8332265"/>
                <a:gd name="connsiteY171" fmla="*/ 5031775 h 6456998"/>
                <a:gd name="connsiteX172" fmla="*/ 3915869 w 8332265"/>
                <a:gd name="connsiteY172" fmla="*/ 4774331 h 6456998"/>
                <a:gd name="connsiteX173" fmla="*/ 3977284 w 8332265"/>
                <a:gd name="connsiteY173" fmla="*/ 4677476 h 6456998"/>
                <a:gd name="connsiteX174" fmla="*/ 3997868 w 8332265"/>
                <a:gd name="connsiteY174" fmla="*/ 4639169 h 6456998"/>
                <a:gd name="connsiteX175" fmla="*/ 4017949 w 8332265"/>
                <a:gd name="connsiteY175" fmla="*/ 4600528 h 6456998"/>
                <a:gd name="connsiteX176" fmla="*/ 4064136 w 8332265"/>
                <a:gd name="connsiteY176" fmla="*/ 4495476 h 6456998"/>
                <a:gd name="connsiteX177" fmla="*/ 4147809 w 8332265"/>
                <a:gd name="connsiteY177" fmla="*/ 4158742 h 6456998"/>
                <a:gd name="connsiteX178" fmla="*/ 4186800 w 8332265"/>
                <a:gd name="connsiteY178" fmla="*/ 3808793 h 6456998"/>
                <a:gd name="connsiteX179" fmla="*/ 4190147 w 8332265"/>
                <a:gd name="connsiteY179" fmla="*/ 3778849 h 6456998"/>
                <a:gd name="connsiteX180" fmla="*/ 4190147 w 8332265"/>
                <a:gd name="connsiteY180" fmla="*/ 3771322 h 6456998"/>
                <a:gd name="connsiteX181" fmla="*/ 4191151 w 8332265"/>
                <a:gd name="connsiteY181" fmla="*/ 3764631 h 6456998"/>
                <a:gd name="connsiteX182" fmla="*/ 4192992 w 8332265"/>
                <a:gd name="connsiteY182" fmla="*/ 3754259 h 6456998"/>
                <a:gd name="connsiteX183" fmla="*/ 4196841 w 8332265"/>
                <a:gd name="connsiteY183" fmla="*/ 3729335 h 6456998"/>
                <a:gd name="connsiteX184" fmla="*/ 4203367 w 8332265"/>
                <a:gd name="connsiteY184" fmla="*/ 3700563 h 6456998"/>
                <a:gd name="connsiteX185" fmla="*/ 4211567 w 8332265"/>
                <a:gd name="connsiteY185" fmla="*/ 3668612 h 6456998"/>
                <a:gd name="connsiteX186" fmla="*/ 4223281 w 8332265"/>
                <a:gd name="connsiteY186" fmla="*/ 3635156 h 6456998"/>
                <a:gd name="connsiteX187" fmla="*/ 4238008 w 8332265"/>
                <a:gd name="connsiteY187" fmla="*/ 3601700 h 6456998"/>
                <a:gd name="connsiteX188" fmla="*/ 4310301 w 8332265"/>
                <a:gd name="connsiteY188" fmla="*/ 3488954 h 6456998"/>
                <a:gd name="connsiteX189" fmla="*/ 4340255 w 8332265"/>
                <a:gd name="connsiteY189" fmla="*/ 3455498 h 6456998"/>
                <a:gd name="connsiteX190" fmla="*/ 4351970 w 8332265"/>
                <a:gd name="connsiteY190" fmla="*/ 3443286 h 6456998"/>
                <a:gd name="connsiteX191" fmla="*/ 4354982 w 8332265"/>
                <a:gd name="connsiteY191" fmla="*/ 3440275 h 6456998"/>
                <a:gd name="connsiteX192" fmla="*/ 4364688 w 8332265"/>
                <a:gd name="connsiteY192" fmla="*/ 3432413 h 6456998"/>
                <a:gd name="connsiteX193" fmla="*/ 4379414 w 8332265"/>
                <a:gd name="connsiteY193" fmla="*/ 3419700 h 6456998"/>
                <a:gd name="connsiteX194" fmla="*/ 4388284 w 8332265"/>
                <a:gd name="connsiteY194" fmla="*/ 3411838 h 6456998"/>
                <a:gd name="connsiteX195" fmla="*/ 4399161 w 8332265"/>
                <a:gd name="connsiteY195" fmla="*/ 3404477 h 6456998"/>
                <a:gd name="connsiteX196" fmla="*/ 4423259 w 8332265"/>
                <a:gd name="connsiteY196" fmla="*/ 3387750 h 6456998"/>
                <a:gd name="connsiteX197" fmla="*/ 4451707 w 8332265"/>
                <a:gd name="connsiteY197" fmla="*/ 3371022 h 6456998"/>
                <a:gd name="connsiteX198" fmla="*/ 4466768 w 8332265"/>
                <a:gd name="connsiteY198" fmla="*/ 3362156 h 6456998"/>
                <a:gd name="connsiteX199" fmla="*/ 4483503 w 8332265"/>
                <a:gd name="connsiteY199" fmla="*/ 3354795 h 6456998"/>
                <a:gd name="connsiteX200" fmla="*/ 4516972 w 8332265"/>
                <a:gd name="connsiteY200" fmla="*/ 3339907 h 6456998"/>
                <a:gd name="connsiteX201" fmla="*/ 4646664 w 8332265"/>
                <a:gd name="connsiteY201" fmla="*/ 3306452 h 6456998"/>
                <a:gd name="connsiteX202" fmla="*/ 4692014 w 8332265"/>
                <a:gd name="connsiteY202" fmla="*/ 3302604 h 6456998"/>
                <a:gd name="connsiteX203" fmla="*/ 4722136 w 8332265"/>
                <a:gd name="connsiteY203" fmla="*/ 3301433 h 6456998"/>
                <a:gd name="connsiteX204" fmla="*/ 5423646 w 8332265"/>
                <a:gd name="connsiteY204" fmla="*/ 3274334 h 6456998"/>
                <a:gd name="connsiteX205" fmla="*/ 5533257 w 8332265"/>
                <a:gd name="connsiteY205" fmla="*/ 3270152 h 6456998"/>
                <a:gd name="connsiteX206" fmla="*/ 5558860 w 8332265"/>
                <a:gd name="connsiteY206" fmla="*/ 3269148 h 6456998"/>
                <a:gd name="connsiteX207" fmla="*/ 5597684 w 8332265"/>
                <a:gd name="connsiteY207" fmla="*/ 3266304 h 6456998"/>
                <a:gd name="connsiteX208" fmla="*/ 5682695 w 8332265"/>
                <a:gd name="connsiteY208" fmla="*/ 3258610 h 6456998"/>
                <a:gd name="connsiteX209" fmla="*/ 5772727 w 8332265"/>
                <a:gd name="connsiteY209" fmla="*/ 3243052 h 6456998"/>
                <a:gd name="connsiteX210" fmla="*/ 5818914 w 8332265"/>
                <a:gd name="connsiteY210" fmla="*/ 3234019 h 6456998"/>
                <a:gd name="connsiteX211" fmla="*/ 5864767 w 8332265"/>
                <a:gd name="connsiteY211" fmla="*/ 3221306 h 6456998"/>
                <a:gd name="connsiteX212" fmla="*/ 5955133 w 8332265"/>
                <a:gd name="connsiteY212" fmla="*/ 3193872 h 6456998"/>
                <a:gd name="connsiteX213" fmla="*/ 6040479 w 8332265"/>
                <a:gd name="connsiteY213" fmla="*/ 3160416 h 6456998"/>
                <a:gd name="connsiteX214" fmla="*/ 6117792 w 8332265"/>
                <a:gd name="connsiteY214" fmla="*/ 3123782 h 6456998"/>
                <a:gd name="connsiteX215" fmla="*/ 6185567 w 8332265"/>
                <a:gd name="connsiteY215" fmla="*/ 3087817 h 6456998"/>
                <a:gd name="connsiteX216" fmla="*/ 6282292 w 8332265"/>
                <a:gd name="connsiteY216" fmla="*/ 3026258 h 6456998"/>
                <a:gd name="connsiteX217" fmla="*/ 6316933 w 8332265"/>
                <a:gd name="connsiteY217" fmla="*/ 2999995 h 6456998"/>
                <a:gd name="connsiteX218" fmla="*/ 6351406 w 8332265"/>
                <a:gd name="connsiteY218" fmla="*/ 2973398 h 6456998"/>
                <a:gd name="connsiteX219" fmla="*/ 6390062 w 8332265"/>
                <a:gd name="connsiteY219" fmla="*/ 2941949 h 6456998"/>
                <a:gd name="connsiteX220" fmla="*/ 6437421 w 8332265"/>
                <a:gd name="connsiteY220" fmla="*/ 2897954 h 6456998"/>
                <a:gd name="connsiteX221" fmla="*/ 6548203 w 8332265"/>
                <a:gd name="connsiteY221" fmla="*/ 2780022 h 6456998"/>
                <a:gd name="connsiteX222" fmla="*/ 6603594 w 8332265"/>
                <a:gd name="connsiteY222" fmla="*/ 2707423 h 6456998"/>
                <a:gd name="connsiteX223" fmla="*/ 6631039 w 8332265"/>
                <a:gd name="connsiteY223" fmla="*/ 2669283 h 6456998"/>
                <a:gd name="connsiteX224" fmla="*/ 6655806 w 8332265"/>
                <a:gd name="connsiteY224" fmla="*/ 2628969 h 6456998"/>
                <a:gd name="connsiteX225" fmla="*/ 6680238 w 8332265"/>
                <a:gd name="connsiteY225" fmla="*/ 2588319 h 6456998"/>
                <a:gd name="connsiteX226" fmla="*/ 6702997 w 8332265"/>
                <a:gd name="connsiteY226" fmla="*/ 2547169 h 6456998"/>
                <a:gd name="connsiteX227" fmla="*/ 6742658 w 8332265"/>
                <a:gd name="connsiteY227" fmla="*/ 2464700 h 6456998"/>
                <a:gd name="connsiteX228" fmla="*/ 6759392 w 8332265"/>
                <a:gd name="connsiteY228" fmla="*/ 2424385 h 6456998"/>
                <a:gd name="connsiteX229" fmla="*/ 6774118 w 8332265"/>
                <a:gd name="connsiteY229" fmla="*/ 2385075 h 6456998"/>
                <a:gd name="connsiteX230" fmla="*/ 6787506 w 8332265"/>
                <a:gd name="connsiteY230" fmla="*/ 2347771 h 6456998"/>
                <a:gd name="connsiteX231" fmla="*/ 6798886 w 8332265"/>
                <a:gd name="connsiteY231" fmla="*/ 2312475 h 6456998"/>
                <a:gd name="connsiteX232" fmla="*/ 6827836 w 8332265"/>
                <a:gd name="connsiteY232" fmla="*/ 2201402 h 6456998"/>
                <a:gd name="connsiteX233" fmla="*/ 6835200 w 8332265"/>
                <a:gd name="connsiteY233" fmla="*/ 2158411 h 6456998"/>
                <a:gd name="connsiteX234" fmla="*/ 6842228 w 8332265"/>
                <a:gd name="connsiteY234" fmla="*/ 2115420 h 6456998"/>
                <a:gd name="connsiteX235" fmla="*/ 6849089 w 8332265"/>
                <a:gd name="connsiteY235" fmla="*/ 2065236 h 6456998"/>
                <a:gd name="connsiteX236" fmla="*/ 6853607 w 8332265"/>
                <a:gd name="connsiteY236" fmla="*/ 2000833 h 6456998"/>
                <a:gd name="connsiteX237" fmla="*/ 6855783 w 8332265"/>
                <a:gd name="connsiteY237" fmla="*/ 1964032 h 6456998"/>
                <a:gd name="connsiteX238" fmla="*/ 6856787 w 8332265"/>
                <a:gd name="connsiteY238" fmla="*/ 1944627 h 6456998"/>
                <a:gd name="connsiteX239" fmla="*/ 6856787 w 8332265"/>
                <a:gd name="connsiteY239" fmla="*/ 1929572 h 6456998"/>
                <a:gd name="connsiteX240" fmla="*/ 6857624 w 8332265"/>
                <a:gd name="connsiteY240" fmla="*/ 1870188 h 6456998"/>
                <a:gd name="connsiteX241" fmla="*/ 6859464 w 8332265"/>
                <a:gd name="connsiteY241" fmla="*/ 1741382 h 6456998"/>
                <a:gd name="connsiteX242" fmla="*/ 6863146 w 8332265"/>
                <a:gd name="connsiteY242" fmla="*/ 1500165 h 6456998"/>
                <a:gd name="connsiteX243" fmla="*/ 6863146 w 8332265"/>
                <a:gd name="connsiteY243" fmla="*/ 1488121 h 6456998"/>
                <a:gd name="connsiteX244" fmla="*/ 6863146 w 8332265"/>
                <a:gd name="connsiteY244" fmla="*/ 1477917 h 6456998"/>
                <a:gd name="connsiteX245" fmla="*/ 6864150 w 8332265"/>
                <a:gd name="connsiteY245" fmla="*/ 1466040 h 6456998"/>
                <a:gd name="connsiteX246" fmla="*/ 6865489 w 8332265"/>
                <a:gd name="connsiteY246" fmla="*/ 1446635 h 6456998"/>
                <a:gd name="connsiteX247" fmla="*/ 6866325 w 8332265"/>
                <a:gd name="connsiteY247" fmla="*/ 1429907 h 6456998"/>
                <a:gd name="connsiteX248" fmla="*/ 6869171 w 8332265"/>
                <a:gd name="connsiteY248" fmla="*/ 1413179 h 6456998"/>
                <a:gd name="connsiteX249" fmla="*/ 6877203 w 8332265"/>
                <a:gd name="connsiteY249" fmla="*/ 1369687 h 6456998"/>
                <a:gd name="connsiteX250" fmla="*/ 6883896 w 8332265"/>
                <a:gd name="connsiteY250" fmla="*/ 1341082 h 6456998"/>
                <a:gd name="connsiteX251" fmla="*/ 6894774 w 8332265"/>
                <a:gd name="connsiteY251" fmla="*/ 1309968 h 6456998"/>
                <a:gd name="connsiteX252" fmla="*/ 6900464 w 8332265"/>
                <a:gd name="connsiteY252" fmla="*/ 1293240 h 6456998"/>
                <a:gd name="connsiteX253" fmla="*/ 6907994 w 8332265"/>
                <a:gd name="connsiteY253" fmla="*/ 1276512 h 6456998"/>
                <a:gd name="connsiteX254" fmla="*/ 6923725 w 8332265"/>
                <a:gd name="connsiteY254" fmla="*/ 1243056 h 6456998"/>
                <a:gd name="connsiteX255" fmla="*/ 7001038 w 8332265"/>
                <a:gd name="connsiteY255" fmla="*/ 1133320 h 6456998"/>
                <a:gd name="connsiteX256" fmla="*/ 7017772 w 8332265"/>
                <a:gd name="connsiteY256" fmla="*/ 1115421 h 6456998"/>
                <a:gd name="connsiteX257" fmla="*/ 7024801 w 8332265"/>
                <a:gd name="connsiteY257" fmla="*/ 1107559 h 6456998"/>
                <a:gd name="connsiteX258" fmla="*/ 7031662 w 8332265"/>
                <a:gd name="connsiteY258" fmla="*/ 1101872 h 6456998"/>
                <a:gd name="connsiteX259" fmla="*/ 7044548 w 8332265"/>
                <a:gd name="connsiteY259" fmla="*/ 1090999 h 6456998"/>
                <a:gd name="connsiteX260" fmla="*/ 7057098 w 8332265"/>
                <a:gd name="connsiteY260" fmla="*/ 1079791 h 6456998"/>
                <a:gd name="connsiteX261" fmla="*/ 7092743 w 8332265"/>
                <a:gd name="connsiteY261" fmla="*/ 1053528 h 6456998"/>
                <a:gd name="connsiteX262" fmla="*/ 7118012 w 8332265"/>
                <a:gd name="connsiteY262" fmla="*/ 1038138 h 6456998"/>
                <a:gd name="connsiteX263" fmla="*/ 7146796 w 8332265"/>
                <a:gd name="connsiteY263" fmla="*/ 1021410 h 6456998"/>
                <a:gd name="connsiteX264" fmla="*/ 7178423 w 8332265"/>
                <a:gd name="connsiteY264" fmla="*/ 1005853 h 6456998"/>
                <a:gd name="connsiteX265" fmla="*/ 7211892 w 8332265"/>
                <a:gd name="connsiteY265" fmla="*/ 993307 h 6456998"/>
                <a:gd name="connsiteX266" fmla="*/ 7220427 w 8332265"/>
                <a:gd name="connsiteY266" fmla="*/ 989794 h 6456998"/>
                <a:gd name="connsiteX267" fmla="*/ 7229296 w 8332265"/>
                <a:gd name="connsiteY267" fmla="*/ 987620 h 6456998"/>
                <a:gd name="connsiteX268" fmla="*/ 7246867 w 8332265"/>
                <a:gd name="connsiteY268" fmla="*/ 982936 h 6456998"/>
                <a:gd name="connsiteX269" fmla="*/ 7263602 w 8332265"/>
                <a:gd name="connsiteY269" fmla="*/ 977750 h 6456998"/>
                <a:gd name="connsiteX270" fmla="*/ 7280336 w 8332265"/>
                <a:gd name="connsiteY270" fmla="*/ 974739 h 6456998"/>
                <a:gd name="connsiteX271" fmla="*/ 7313805 w 8332265"/>
                <a:gd name="connsiteY271" fmla="*/ 968382 h 6456998"/>
                <a:gd name="connsiteX272" fmla="*/ 7366352 w 8332265"/>
                <a:gd name="connsiteY272" fmla="*/ 961357 h 6456998"/>
                <a:gd name="connsiteX273" fmla="*/ 7475126 w 8332265"/>
                <a:gd name="connsiteY273" fmla="*/ 946636 h 6456998"/>
                <a:gd name="connsiteX274" fmla="*/ 8170946 w 8332265"/>
                <a:gd name="connsiteY274" fmla="*/ 853127 h 6456998"/>
                <a:gd name="connsiteX275" fmla="*/ 8332266 w 8332265"/>
                <a:gd name="connsiteY275" fmla="*/ 831548 h 6456998"/>
                <a:gd name="connsiteX276" fmla="*/ 8332266 w 8332265"/>
                <a:gd name="connsiteY276" fmla="*/ 0 h 6456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Lst>
              <a:rect l="l" t="t" r="r" b="b"/>
              <a:pathLst>
                <a:path w="8332265" h="6456998">
                  <a:moveTo>
                    <a:pt x="7367356" y="129976"/>
                  </a:moveTo>
                  <a:lnTo>
                    <a:pt x="7258749" y="144697"/>
                  </a:lnTo>
                  <a:lnTo>
                    <a:pt x="7206035" y="151723"/>
                  </a:lnTo>
                  <a:cubicBezTo>
                    <a:pt x="7179428" y="156072"/>
                    <a:pt x="7151146" y="161090"/>
                    <a:pt x="7122363" y="166611"/>
                  </a:cubicBezTo>
                  <a:cubicBezTo>
                    <a:pt x="7107971" y="169454"/>
                    <a:pt x="7093078" y="171629"/>
                    <a:pt x="7078184" y="175476"/>
                  </a:cubicBezTo>
                  <a:lnTo>
                    <a:pt x="7033503" y="187521"/>
                  </a:lnTo>
                  <a:lnTo>
                    <a:pt x="6988152" y="200234"/>
                  </a:lnTo>
                  <a:lnTo>
                    <a:pt x="6965561" y="206758"/>
                  </a:lnTo>
                  <a:lnTo>
                    <a:pt x="6943137" y="214954"/>
                  </a:lnTo>
                  <a:cubicBezTo>
                    <a:pt x="6833308" y="253196"/>
                    <a:pt x="6728818" y="305307"/>
                    <a:pt x="6632210" y="370023"/>
                  </a:cubicBezTo>
                  <a:cubicBezTo>
                    <a:pt x="6593721" y="397791"/>
                    <a:pt x="6561256" y="420207"/>
                    <a:pt x="6540003" y="438106"/>
                  </a:cubicBezTo>
                  <a:lnTo>
                    <a:pt x="6506534" y="466376"/>
                  </a:lnTo>
                  <a:lnTo>
                    <a:pt x="6473902" y="494981"/>
                  </a:lnTo>
                  <a:cubicBezTo>
                    <a:pt x="6468714" y="499665"/>
                    <a:pt x="6462857" y="504516"/>
                    <a:pt x="6457167" y="510203"/>
                  </a:cubicBezTo>
                  <a:lnTo>
                    <a:pt x="6438090" y="529440"/>
                  </a:lnTo>
                  <a:lnTo>
                    <a:pt x="6392572" y="575944"/>
                  </a:lnTo>
                  <a:cubicBezTo>
                    <a:pt x="6313937" y="661302"/>
                    <a:pt x="6246715" y="756499"/>
                    <a:pt x="6192595" y="859149"/>
                  </a:cubicBezTo>
                  <a:cubicBezTo>
                    <a:pt x="6175861" y="886583"/>
                    <a:pt x="6164649" y="916024"/>
                    <a:pt x="6151596" y="944294"/>
                  </a:cubicBezTo>
                  <a:cubicBezTo>
                    <a:pt x="6145404" y="958513"/>
                    <a:pt x="6139212" y="972732"/>
                    <a:pt x="6133020" y="986616"/>
                  </a:cubicBezTo>
                  <a:cubicBezTo>
                    <a:pt x="6126829" y="1000500"/>
                    <a:pt x="6122478" y="1015221"/>
                    <a:pt x="6117457" y="1029105"/>
                  </a:cubicBezTo>
                  <a:cubicBezTo>
                    <a:pt x="6107752" y="1057208"/>
                    <a:pt x="6098213" y="1084307"/>
                    <a:pt x="6090180" y="1110236"/>
                  </a:cubicBezTo>
                  <a:cubicBezTo>
                    <a:pt x="6082148" y="1136164"/>
                    <a:pt x="6077295" y="1161591"/>
                    <a:pt x="6071438" y="1184675"/>
                  </a:cubicBezTo>
                  <a:cubicBezTo>
                    <a:pt x="6062401" y="1221845"/>
                    <a:pt x="6055406" y="1259483"/>
                    <a:pt x="6050519" y="1297422"/>
                  </a:cubicBezTo>
                  <a:cubicBezTo>
                    <a:pt x="6046670" y="1324856"/>
                    <a:pt x="6044328" y="1340580"/>
                    <a:pt x="6044328" y="1340580"/>
                  </a:cubicBezTo>
                  <a:cubicBezTo>
                    <a:pt x="6044328" y="1340580"/>
                    <a:pt x="6044328" y="1344427"/>
                    <a:pt x="6043156" y="1351788"/>
                  </a:cubicBezTo>
                  <a:cubicBezTo>
                    <a:pt x="6041985" y="1359148"/>
                    <a:pt x="6041985" y="1370021"/>
                    <a:pt x="6040981" y="1383738"/>
                  </a:cubicBezTo>
                  <a:cubicBezTo>
                    <a:pt x="6039977" y="1397455"/>
                    <a:pt x="6039140" y="1414350"/>
                    <a:pt x="6037969" y="1433922"/>
                  </a:cubicBezTo>
                  <a:cubicBezTo>
                    <a:pt x="6037969" y="1443624"/>
                    <a:pt x="6037467" y="1453828"/>
                    <a:pt x="6036463" y="1464534"/>
                  </a:cubicBezTo>
                  <a:cubicBezTo>
                    <a:pt x="6036463" y="1470724"/>
                    <a:pt x="6036463" y="1473065"/>
                    <a:pt x="6036463" y="1477415"/>
                  </a:cubicBezTo>
                  <a:cubicBezTo>
                    <a:pt x="6036463" y="1481764"/>
                    <a:pt x="6036463" y="1485444"/>
                    <a:pt x="6036463" y="1489459"/>
                  </a:cubicBezTo>
                  <a:cubicBezTo>
                    <a:pt x="6035459" y="1555367"/>
                    <a:pt x="6034120" y="1643022"/>
                    <a:pt x="6032948" y="1730676"/>
                  </a:cubicBezTo>
                  <a:cubicBezTo>
                    <a:pt x="6032948" y="1774504"/>
                    <a:pt x="6031609" y="1818498"/>
                    <a:pt x="6030940" y="1859482"/>
                  </a:cubicBezTo>
                  <a:cubicBezTo>
                    <a:pt x="6030940" y="1880057"/>
                    <a:pt x="6030940" y="1899963"/>
                    <a:pt x="6030103" y="1918866"/>
                  </a:cubicBezTo>
                  <a:lnTo>
                    <a:pt x="6030103" y="1925892"/>
                  </a:lnTo>
                  <a:cubicBezTo>
                    <a:pt x="6030103" y="1928234"/>
                    <a:pt x="6030103" y="1930743"/>
                    <a:pt x="6030103" y="1931579"/>
                  </a:cubicBezTo>
                  <a:lnTo>
                    <a:pt x="6030103" y="1939107"/>
                  </a:lnTo>
                  <a:cubicBezTo>
                    <a:pt x="6030103" y="1944125"/>
                    <a:pt x="6030103" y="1948976"/>
                    <a:pt x="6028932" y="1953493"/>
                  </a:cubicBezTo>
                  <a:cubicBezTo>
                    <a:pt x="6028932" y="1962693"/>
                    <a:pt x="6027928" y="1971224"/>
                    <a:pt x="6027761" y="1978752"/>
                  </a:cubicBezTo>
                  <a:cubicBezTo>
                    <a:pt x="6027593" y="1986280"/>
                    <a:pt x="6025418" y="1992469"/>
                    <a:pt x="6024748" y="1997822"/>
                  </a:cubicBezTo>
                  <a:cubicBezTo>
                    <a:pt x="6022908" y="2008361"/>
                    <a:pt x="6021904" y="2014550"/>
                    <a:pt x="6021904" y="2014550"/>
                  </a:cubicBezTo>
                  <a:lnTo>
                    <a:pt x="6019728" y="2031278"/>
                  </a:lnTo>
                  <a:cubicBezTo>
                    <a:pt x="6016716" y="2041482"/>
                    <a:pt x="6012365" y="2056035"/>
                    <a:pt x="6008349" y="2073767"/>
                  </a:cubicBezTo>
                  <a:cubicBezTo>
                    <a:pt x="6007361" y="2078417"/>
                    <a:pt x="6005906" y="2082951"/>
                    <a:pt x="6003998" y="2087317"/>
                  </a:cubicBezTo>
                  <a:lnTo>
                    <a:pt x="5998476" y="2101535"/>
                  </a:lnTo>
                  <a:cubicBezTo>
                    <a:pt x="5996634" y="2106554"/>
                    <a:pt x="5994961" y="2111572"/>
                    <a:pt x="5993120" y="2116758"/>
                  </a:cubicBezTo>
                  <a:cubicBezTo>
                    <a:pt x="5991547" y="2122178"/>
                    <a:pt x="5989355" y="2127397"/>
                    <a:pt x="5986594" y="2132315"/>
                  </a:cubicBezTo>
                  <a:cubicBezTo>
                    <a:pt x="5981406" y="2142352"/>
                    <a:pt x="5976386" y="2153058"/>
                    <a:pt x="5971365" y="2163931"/>
                  </a:cubicBezTo>
                  <a:cubicBezTo>
                    <a:pt x="5969023" y="2169819"/>
                    <a:pt x="5966044" y="2175423"/>
                    <a:pt x="5962496" y="2180659"/>
                  </a:cubicBezTo>
                  <a:lnTo>
                    <a:pt x="5952958" y="2196216"/>
                  </a:lnTo>
                  <a:lnTo>
                    <a:pt x="5943753" y="2212944"/>
                  </a:lnTo>
                  <a:lnTo>
                    <a:pt x="5932709" y="2227497"/>
                  </a:lnTo>
                  <a:cubicBezTo>
                    <a:pt x="5925178" y="2236865"/>
                    <a:pt x="5919154" y="2247236"/>
                    <a:pt x="5911456" y="2255935"/>
                  </a:cubicBezTo>
                  <a:cubicBezTo>
                    <a:pt x="5897985" y="2271943"/>
                    <a:pt x="5883560" y="2287132"/>
                    <a:pt x="5868281" y="2301435"/>
                  </a:cubicBezTo>
                  <a:cubicBezTo>
                    <a:pt x="5861420" y="2307624"/>
                    <a:pt x="5855395" y="2313479"/>
                    <a:pt x="5850040" y="2318163"/>
                  </a:cubicBezTo>
                  <a:cubicBezTo>
                    <a:pt x="5845221" y="2322445"/>
                    <a:pt x="5840134" y="2326410"/>
                    <a:pt x="5834812" y="2330040"/>
                  </a:cubicBezTo>
                  <a:lnTo>
                    <a:pt x="5821424" y="2340411"/>
                  </a:lnTo>
                  <a:lnTo>
                    <a:pt x="5808372" y="2350949"/>
                  </a:lnTo>
                  <a:cubicBezTo>
                    <a:pt x="5799168" y="2356470"/>
                    <a:pt x="5786115" y="2364332"/>
                    <a:pt x="5770886" y="2374703"/>
                  </a:cubicBezTo>
                  <a:cubicBezTo>
                    <a:pt x="5731979" y="2396517"/>
                    <a:pt x="5690494" y="2413378"/>
                    <a:pt x="5647386" y="2424887"/>
                  </a:cubicBezTo>
                  <a:lnTo>
                    <a:pt x="5630651" y="2430240"/>
                  </a:lnTo>
                  <a:lnTo>
                    <a:pt x="5612745" y="2433084"/>
                  </a:lnTo>
                  <a:cubicBezTo>
                    <a:pt x="5600864" y="2434924"/>
                    <a:pt x="5589485" y="2438270"/>
                    <a:pt x="5577938" y="2439608"/>
                  </a:cubicBezTo>
                  <a:cubicBezTo>
                    <a:pt x="5566391" y="2440946"/>
                    <a:pt x="5555346" y="2441113"/>
                    <a:pt x="5544469" y="2442117"/>
                  </a:cubicBezTo>
                  <a:lnTo>
                    <a:pt x="5527734" y="2443957"/>
                  </a:lnTo>
                  <a:lnTo>
                    <a:pt x="5502131" y="2444961"/>
                  </a:lnTo>
                  <a:lnTo>
                    <a:pt x="5392353" y="2449143"/>
                  </a:lnTo>
                  <a:lnTo>
                    <a:pt x="4690173" y="2475740"/>
                  </a:lnTo>
                  <a:lnTo>
                    <a:pt x="4660051" y="2476911"/>
                  </a:lnTo>
                  <a:cubicBezTo>
                    <a:pt x="4634113" y="2478584"/>
                    <a:pt x="4593114" y="2481595"/>
                    <a:pt x="4546926" y="2486112"/>
                  </a:cubicBezTo>
                  <a:cubicBezTo>
                    <a:pt x="4431525" y="2500414"/>
                    <a:pt x="4318434" y="2529420"/>
                    <a:pt x="4210396" y="2572428"/>
                  </a:cubicBezTo>
                  <a:cubicBezTo>
                    <a:pt x="4180274" y="2582799"/>
                    <a:pt x="4152327" y="2597687"/>
                    <a:pt x="4123878" y="2610735"/>
                  </a:cubicBezTo>
                  <a:lnTo>
                    <a:pt x="4082210" y="2630809"/>
                  </a:lnTo>
                  <a:cubicBezTo>
                    <a:pt x="4068655" y="2638002"/>
                    <a:pt x="4055936" y="2645864"/>
                    <a:pt x="4043051" y="2653224"/>
                  </a:cubicBezTo>
                  <a:cubicBezTo>
                    <a:pt x="4017447" y="2668279"/>
                    <a:pt x="3992848" y="2682331"/>
                    <a:pt x="3969754" y="2697386"/>
                  </a:cubicBezTo>
                  <a:lnTo>
                    <a:pt x="3907334" y="2741548"/>
                  </a:lnTo>
                  <a:lnTo>
                    <a:pt x="3879722" y="2761621"/>
                  </a:lnTo>
                  <a:lnTo>
                    <a:pt x="3856294" y="2781360"/>
                  </a:lnTo>
                  <a:lnTo>
                    <a:pt x="3818307" y="2813645"/>
                  </a:lnTo>
                  <a:lnTo>
                    <a:pt x="3794042" y="2834723"/>
                  </a:lnTo>
                  <a:cubicBezTo>
                    <a:pt x="3791147" y="2837115"/>
                    <a:pt x="3788402" y="2839691"/>
                    <a:pt x="3785842" y="2842417"/>
                  </a:cubicBezTo>
                  <a:lnTo>
                    <a:pt x="3755051" y="2873197"/>
                  </a:lnTo>
                  <a:cubicBezTo>
                    <a:pt x="3727740" y="2899627"/>
                    <a:pt x="3701935" y="2927546"/>
                    <a:pt x="3677737" y="2956837"/>
                  </a:cubicBezTo>
                  <a:cubicBezTo>
                    <a:pt x="3602666" y="3045478"/>
                    <a:pt x="3539694" y="3143688"/>
                    <a:pt x="3490478" y="3248907"/>
                  </a:cubicBezTo>
                  <a:cubicBezTo>
                    <a:pt x="3477593" y="3277847"/>
                    <a:pt x="3463369" y="3306284"/>
                    <a:pt x="3452826" y="3335558"/>
                  </a:cubicBezTo>
                  <a:cubicBezTo>
                    <a:pt x="3442283" y="3364832"/>
                    <a:pt x="3432075" y="3393939"/>
                    <a:pt x="3422536" y="3422042"/>
                  </a:cubicBezTo>
                  <a:cubicBezTo>
                    <a:pt x="3412998" y="3450145"/>
                    <a:pt x="3407141" y="3478248"/>
                    <a:pt x="3400280" y="3504678"/>
                  </a:cubicBezTo>
                  <a:cubicBezTo>
                    <a:pt x="3393301" y="3529268"/>
                    <a:pt x="3387712" y="3554226"/>
                    <a:pt x="3383545" y="3579452"/>
                  </a:cubicBezTo>
                  <a:cubicBezTo>
                    <a:pt x="3379863" y="3602704"/>
                    <a:pt x="3376349" y="3624116"/>
                    <a:pt x="3373504" y="3643185"/>
                  </a:cubicBezTo>
                  <a:lnTo>
                    <a:pt x="3369488" y="3669783"/>
                  </a:lnTo>
                  <a:cubicBezTo>
                    <a:pt x="3369488" y="3674467"/>
                    <a:pt x="3368484" y="3677144"/>
                    <a:pt x="3368317" y="3679653"/>
                  </a:cubicBezTo>
                  <a:cubicBezTo>
                    <a:pt x="3368149" y="3682162"/>
                    <a:pt x="3368317" y="3684838"/>
                    <a:pt x="3367480" y="3687180"/>
                  </a:cubicBezTo>
                  <a:cubicBezTo>
                    <a:pt x="3365305" y="3706250"/>
                    <a:pt x="3364133" y="3717123"/>
                    <a:pt x="3364133" y="3717123"/>
                  </a:cubicBezTo>
                  <a:cubicBezTo>
                    <a:pt x="3364133" y="3717123"/>
                    <a:pt x="3344721" y="3890927"/>
                    <a:pt x="3325476" y="4064731"/>
                  </a:cubicBezTo>
                  <a:cubicBezTo>
                    <a:pt x="3319720" y="4109227"/>
                    <a:pt x="3308826" y="4152887"/>
                    <a:pt x="3293011" y="4194874"/>
                  </a:cubicBezTo>
                  <a:cubicBezTo>
                    <a:pt x="3285146" y="4211602"/>
                    <a:pt x="3280963" y="4226323"/>
                    <a:pt x="3275106" y="4235356"/>
                  </a:cubicBezTo>
                  <a:lnTo>
                    <a:pt x="3267240" y="4250244"/>
                  </a:lnTo>
                  <a:cubicBezTo>
                    <a:pt x="3267240" y="4250244"/>
                    <a:pt x="3264730" y="4255764"/>
                    <a:pt x="3259710" y="4265132"/>
                  </a:cubicBezTo>
                  <a:cubicBezTo>
                    <a:pt x="3254690" y="4274499"/>
                    <a:pt x="3245988" y="4287380"/>
                    <a:pt x="3235780" y="4302602"/>
                  </a:cubicBezTo>
                  <a:cubicBezTo>
                    <a:pt x="3209774" y="4339237"/>
                    <a:pt x="3179434" y="4372609"/>
                    <a:pt x="3145413" y="4401967"/>
                  </a:cubicBezTo>
                  <a:cubicBezTo>
                    <a:pt x="3111643" y="4431542"/>
                    <a:pt x="3073840" y="4456149"/>
                    <a:pt x="3033125" y="4475068"/>
                  </a:cubicBezTo>
                  <a:cubicBezTo>
                    <a:pt x="3020005" y="4481776"/>
                    <a:pt x="3006484" y="4487631"/>
                    <a:pt x="2992628" y="4492632"/>
                  </a:cubicBezTo>
                  <a:cubicBezTo>
                    <a:pt x="2982754" y="4496479"/>
                    <a:pt x="2977232" y="4499156"/>
                    <a:pt x="2977064" y="4498822"/>
                  </a:cubicBezTo>
                  <a:lnTo>
                    <a:pt x="2960330" y="4503505"/>
                  </a:lnTo>
                  <a:cubicBezTo>
                    <a:pt x="2946357" y="4508323"/>
                    <a:pt x="2932032" y="4512070"/>
                    <a:pt x="2917490" y="4514713"/>
                  </a:cubicBezTo>
                  <a:lnTo>
                    <a:pt x="2903433" y="4517724"/>
                  </a:lnTo>
                  <a:lnTo>
                    <a:pt x="2896070" y="4519564"/>
                  </a:lnTo>
                  <a:lnTo>
                    <a:pt x="2894061" y="4519564"/>
                  </a:lnTo>
                  <a:lnTo>
                    <a:pt x="2890715" y="4519564"/>
                  </a:lnTo>
                  <a:lnTo>
                    <a:pt x="2883686" y="4520735"/>
                  </a:lnTo>
                  <a:lnTo>
                    <a:pt x="2825283" y="4530772"/>
                  </a:lnTo>
                  <a:lnTo>
                    <a:pt x="2698268" y="4552351"/>
                  </a:lnTo>
                  <a:lnTo>
                    <a:pt x="2352199" y="4611234"/>
                  </a:lnTo>
                  <a:lnTo>
                    <a:pt x="1661065" y="4730671"/>
                  </a:lnTo>
                  <a:lnTo>
                    <a:pt x="1314996" y="4789721"/>
                  </a:lnTo>
                  <a:lnTo>
                    <a:pt x="1250401" y="4800594"/>
                  </a:lnTo>
                  <a:lnTo>
                    <a:pt x="1218438" y="4806114"/>
                  </a:lnTo>
                  <a:lnTo>
                    <a:pt x="1174259" y="4815148"/>
                  </a:lnTo>
                  <a:cubicBezTo>
                    <a:pt x="1121316" y="4826054"/>
                    <a:pt x="1069024" y="4839905"/>
                    <a:pt x="1017624" y="4856633"/>
                  </a:cubicBezTo>
                  <a:cubicBezTo>
                    <a:pt x="973110" y="4873361"/>
                    <a:pt x="935792" y="4886242"/>
                    <a:pt x="910691" y="4897951"/>
                  </a:cubicBezTo>
                  <a:lnTo>
                    <a:pt x="871030" y="4916017"/>
                  </a:lnTo>
                  <a:cubicBezTo>
                    <a:pt x="871030" y="4916017"/>
                    <a:pt x="856638" y="4922541"/>
                    <a:pt x="831704" y="4934753"/>
                  </a:cubicBezTo>
                  <a:cubicBezTo>
                    <a:pt x="806769" y="4946964"/>
                    <a:pt x="772296" y="4966369"/>
                    <a:pt x="731297" y="4991628"/>
                  </a:cubicBezTo>
                  <a:cubicBezTo>
                    <a:pt x="632881" y="5053036"/>
                    <a:pt x="542877" y="5126974"/>
                    <a:pt x="463545" y="5211600"/>
                  </a:cubicBezTo>
                  <a:cubicBezTo>
                    <a:pt x="384227" y="5296411"/>
                    <a:pt x="315863" y="5390824"/>
                    <a:pt x="260054" y="5492631"/>
                  </a:cubicBezTo>
                  <a:cubicBezTo>
                    <a:pt x="238299" y="5534952"/>
                    <a:pt x="220058" y="5570081"/>
                    <a:pt x="209850" y="5595842"/>
                  </a:cubicBezTo>
                  <a:lnTo>
                    <a:pt x="193116" y="5635990"/>
                  </a:lnTo>
                  <a:lnTo>
                    <a:pt x="188765" y="5646528"/>
                  </a:lnTo>
                  <a:cubicBezTo>
                    <a:pt x="185920" y="5653386"/>
                    <a:pt x="181736" y="5663256"/>
                    <a:pt x="177553" y="5676638"/>
                  </a:cubicBezTo>
                  <a:cubicBezTo>
                    <a:pt x="173369" y="5690021"/>
                    <a:pt x="167847" y="5705745"/>
                    <a:pt x="160818" y="5723978"/>
                  </a:cubicBezTo>
                  <a:cubicBezTo>
                    <a:pt x="153698" y="5744353"/>
                    <a:pt x="147610" y="5765062"/>
                    <a:pt x="142578" y="5786039"/>
                  </a:cubicBezTo>
                  <a:cubicBezTo>
                    <a:pt x="136721" y="5808622"/>
                    <a:pt x="130194" y="5834717"/>
                    <a:pt x="124505" y="5859475"/>
                  </a:cubicBezTo>
                  <a:cubicBezTo>
                    <a:pt x="120488" y="5878043"/>
                    <a:pt x="116472" y="5897447"/>
                    <a:pt x="112288" y="5917521"/>
                  </a:cubicBezTo>
                  <a:lnTo>
                    <a:pt x="85681" y="6043650"/>
                  </a:lnTo>
                  <a:lnTo>
                    <a:pt x="14559" y="6387075"/>
                  </a:lnTo>
                  <a:lnTo>
                    <a:pt x="0" y="6456998"/>
                  </a:lnTo>
                  <a:lnTo>
                    <a:pt x="845426" y="6456998"/>
                  </a:lnTo>
                  <a:cubicBezTo>
                    <a:pt x="859148" y="6391926"/>
                    <a:pt x="877891" y="6303268"/>
                    <a:pt x="895630" y="6214275"/>
                  </a:cubicBezTo>
                  <a:cubicBezTo>
                    <a:pt x="904666" y="6171452"/>
                    <a:pt x="913703" y="6128461"/>
                    <a:pt x="922237" y="6088314"/>
                  </a:cubicBezTo>
                  <a:cubicBezTo>
                    <a:pt x="926421" y="6068073"/>
                    <a:pt x="930605" y="6048668"/>
                    <a:pt x="934454" y="6030267"/>
                  </a:cubicBezTo>
                  <a:cubicBezTo>
                    <a:pt x="937466" y="6018558"/>
                    <a:pt x="939809" y="6010027"/>
                    <a:pt x="941984" y="6000659"/>
                  </a:cubicBezTo>
                  <a:cubicBezTo>
                    <a:pt x="943639" y="5992479"/>
                    <a:pt x="946047" y="5984467"/>
                    <a:pt x="949180" y="5976738"/>
                  </a:cubicBezTo>
                  <a:cubicBezTo>
                    <a:pt x="951355" y="5969545"/>
                    <a:pt x="953531" y="5963523"/>
                    <a:pt x="955037" y="5958337"/>
                  </a:cubicBezTo>
                  <a:cubicBezTo>
                    <a:pt x="956697" y="5953001"/>
                    <a:pt x="958767" y="5947799"/>
                    <a:pt x="961229" y="5942780"/>
                  </a:cubicBezTo>
                  <a:lnTo>
                    <a:pt x="967755" y="5927223"/>
                  </a:lnTo>
                  <a:cubicBezTo>
                    <a:pt x="973594" y="5913456"/>
                    <a:pt x="980130" y="5900007"/>
                    <a:pt x="987334" y="5886909"/>
                  </a:cubicBezTo>
                  <a:cubicBezTo>
                    <a:pt x="1009042" y="5847665"/>
                    <a:pt x="1035454" y="5811198"/>
                    <a:pt x="1065987" y="5778344"/>
                  </a:cubicBezTo>
                  <a:cubicBezTo>
                    <a:pt x="1096662" y="5745508"/>
                    <a:pt x="1131549" y="5716886"/>
                    <a:pt x="1169740" y="5693199"/>
                  </a:cubicBezTo>
                  <a:cubicBezTo>
                    <a:pt x="1185136" y="5683329"/>
                    <a:pt x="1199193" y="5676471"/>
                    <a:pt x="1208062" y="5671118"/>
                  </a:cubicBezTo>
                  <a:lnTo>
                    <a:pt x="1223458" y="5664092"/>
                  </a:lnTo>
                  <a:lnTo>
                    <a:pt x="1238686" y="5656899"/>
                  </a:lnTo>
                  <a:cubicBezTo>
                    <a:pt x="1248058" y="5652048"/>
                    <a:pt x="1262951" y="5648201"/>
                    <a:pt x="1279853" y="5640171"/>
                  </a:cubicBezTo>
                  <a:cubicBezTo>
                    <a:pt x="1297592" y="5635822"/>
                    <a:pt x="1317673" y="5628127"/>
                    <a:pt x="1340599" y="5624447"/>
                  </a:cubicBezTo>
                  <a:lnTo>
                    <a:pt x="1357334" y="5620600"/>
                  </a:lnTo>
                  <a:lnTo>
                    <a:pt x="1388627" y="5615246"/>
                  </a:lnTo>
                  <a:lnTo>
                    <a:pt x="1453222" y="5604373"/>
                  </a:lnTo>
                  <a:lnTo>
                    <a:pt x="1799292" y="5545324"/>
                  </a:lnTo>
                  <a:lnTo>
                    <a:pt x="2491262" y="5427392"/>
                  </a:lnTo>
                  <a:lnTo>
                    <a:pt x="2838168" y="5369680"/>
                  </a:lnTo>
                  <a:lnTo>
                    <a:pt x="2965183" y="5347934"/>
                  </a:lnTo>
                  <a:lnTo>
                    <a:pt x="3023754" y="5338064"/>
                  </a:lnTo>
                  <a:lnTo>
                    <a:pt x="3030615" y="5336893"/>
                  </a:lnTo>
                  <a:lnTo>
                    <a:pt x="3038815" y="5335388"/>
                  </a:lnTo>
                  <a:lnTo>
                    <a:pt x="3057892" y="5331373"/>
                  </a:lnTo>
                  <a:lnTo>
                    <a:pt x="3094038" y="5323845"/>
                  </a:lnTo>
                  <a:cubicBezTo>
                    <a:pt x="3131524" y="5316217"/>
                    <a:pt x="3168557" y="5306565"/>
                    <a:pt x="3204988" y="5294906"/>
                  </a:cubicBezTo>
                  <a:lnTo>
                    <a:pt x="3246490" y="5282026"/>
                  </a:lnTo>
                  <a:cubicBezTo>
                    <a:pt x="3246490" y="5282026"/>
                    <a:pt x="3250338" y="5280854"/>
                    <a:pt x="3257200" y="5278178"/>
                  </a:cubicBezTo>
                  <a:lnTo>
                    <a:pt x="3287154" y="5266636"/>
                  </a:lnTo>
                  <a:cubicBezTo>
                    <a:pt x="3323067" y="5253387"/>
                    <a:pt x="3358259" y="5238265"/>
                    <a:pt x="3392582" y="5221303"/>
                  </a:cubicBezTo>
                  <a:cubicBezTo>
                    <a:pt x="3413834" y="5210597"/>
                    <a:pt x="3437430" y="5200058"/>
                    <a:pt x="3461026" y="5186508"/>
                  </a:cubicBezTo>
                  <a:cubicBezTo>
                    <a:pt x="3484621" y="5172959"/>
                    <a:pt x="3509221" y="5158071"/>
                    <a:pt x="3534490" y="5142681"/>
                  </a:cubicBezTo>
                  <a:cubicBezTo>
                    <a:pt x="3586534" y="5109041"/>
                    <a:pt x="3636286" y="5071989"/>
                    <a:pt x="3683427" y="5031775"/>
                  </a:cubicBezTo>
                  <a:cubicBezTo>
                    <a:pt x="3771434" y="4956081"/>
                    <a:pt x="3849533" y="4869580"/>
                    <a:pt x="3915869" y="4774331"/>
                  </a:cubicBezTo>
                  <a:cubicBezTo>
                    <a:pt x="3942644" y="4735188"/>
                    <a:pt x="3962725" y="4700895"/>
                    <a:pt x="3977284" y="4677476"/>
                  </a:cubicBezTo>
                  <a:cubicBezTo>
                    <a:pt x="3991843" y="4654057"/>
                    <a:pt x="3997868" y="4639169"/>
                    <a:pt x="3997868" y="4639169"/>
                  </a:cubicBezTo>
                  <a:lnTo>
                    <a:pt x="4017949" y="4600528"/>
                  </a:lnTo>
                  <a:cubicBezTo>
                    <a:pt x="4031337" y="4576272"/>
                    <a:pt x="4045728" y="4539303"/>
                    <a:pt x="4064136" y="4495476"/>
                  </a:cubicBezTo>
                  <a:cubicBezTo>
                    <a:pt x="4105855" y="4387129"/>
                    <a:pt x="4133969" y="4274014"/>
                    <a:pt x="4147809" y="4158742"/>
                  </a:cubicBezTo>
                  <a:cubicBezTo>
                    <a:pt x="4167221" y="3983767"/>
                    <a:pt x="4186800" y="3808793"/>
                    <a:pt x="4186800" y="3808793"/>
                  </a:cubicBezTo>
                  <a:cubicBezTo>
                    <a:pt x="4186800" y="3808793"/>
                    <a:pt x="4187971" y="3797919"/>
                    <a:pt x="4190147" y="3778849"/>
                  </a:cubicBezTo>
                  <a:cubicBezTo>
                    <a:pt x="4190147" y="3776507"/>
                    <a:pt x="4190147" y="3773998"/>
                    <a:pt x="4190147" y="3771322"/>
                  </a:cubicBezTo>
                  <a:cubicBezTo>
                    <a:pt x="4190348" y="3769080"/>
                    <a:pt x="4190683" y="3766839"/>
                    <a:pt x="4191151" y="3764631"/>
                  </a:cubicBezTo>
                  <a:cubicBezTo>
                    <a:pt x="4191151" y="3761452"/>
                    <a:pt x="4192323" y="3757939"/>
                    <a:pt x="4192992" y="3754259"/>
                  </a:cubicBezTo>
                  <a:cubicBezTo>
                    <a:pt x="4194331" y="3746899"/>
                    <a:pt x="4195670" y="3738535"/>
                    <a:pt x="4196841" y="3729335"/>
                  </a:cubicBezTo>
                  <a:cubicBezTo>
                    <a:pt x="4198146" y="3719566"/>
                    <a:pt x="4200338" y="3709930"/>
                    <a:pt x="4203367" y="3700563"/>
                  </a:cubicBezTo>
                  <a:cubicBezTo>
                    <a:pt x="4206380" y="3690526"/>
                    <a:pt x="4207718" y="3679318"/>
                    <a:pt x="4211567" y="3668612"/>
                  </a:cubicBezTo>
                  <a:cubicBezTo>
                    <a:pt x="4215416" y="3657906"/>
                    <a:pt x="4219600" y="3646698"/>
                    <a:pt x="4223281" y="3635156"/>
                  </a:cubicBezTo>
                  <a:cubicBezTo>
                    <a:pt x="4226963" y="3623614"/>
                    <a:pt x="4233489" y="3613243"/>
                    <a:pt x="4238008" y="3601700"/>
                  </a:cubicBezTo>
                  <a:cubicBezTo>
                    <a:pt x="4256767" y="3560951"/>
                    <a:pt x="4281099" y="3523012"/>
                    <a:pt x="4310301" y="3488954"/>
                  </a:cubicBezTo>
                  <a:cubicBezTo>
                    <a:pt x="4319438" y="3477077"/>
                    <a:pt x="4329462" y="3465886"/>
                    <a:pt x="4340255" y="3455498"/>
                  </a:cubicBezTo>
                  <a:lnTo>
                    <a:pt x="4351970" y="3443286"/>
                  </a:lnTo>
                  <a:cubicBezTo>
                    <a:pt x="4352857" y="3442182"/>
                    <a:pt x="4353878" y="3441162"/>
                    <a:pt x="4354982" y="3440275"/>
                  </a:cubicBezTo>
                  <a:lnTo>
                    <a:pt x="4364688" y="3432413"/>
                  </a:lnTo>
                  <a:lnTo>
                    <a:pt x="4379414" y="3419700"/>
                  </a:lnTo>
                  <a:cubicBezTo>
                    <a:pt x="4382259" y="3417358"/>
                    <a:pt x="4385271" y="3414682"/>
                    <a:pt x="4388284" y="3411838"/>
                  </a:cubicBezTo>
                  <a:lnTo>
                    <a:pt x="4399161" y="3404477"/>
                  </a:lnTo>
                  <a:cubicBezTo>
                    <a:pt x="4406859" y="3399124"/>
                    <a:pt x="4414891" y="3393437"/>
                    <a:pt x="4423259" y="3387750"/>
                  </a:cubicBezTo>
                  <a:cubicBezTo>
                    <a:pt x="4431626" y="3382062"/>
                    <a:pt x="4442001" y="3377044"/>
                    <a:pt x="4451707" y="3371022"/>
                  </a:cubicBezTo>
                  <a:cubicBezTo>
                    <a:pt x="4456728" y="3368178"/>
                    <a:pt x="4461580" y="3364832"/>
                    <a:pt x="4466768" y="3362156"/>
                  </a:cubicBezTo>
                  <a:lnTo>
                    <a:pt x="4483503" y="3354795"/>
                  </a:lnTo>
                  <a:cubicBezTo>
                    <a:pt x="4494280" y="3349007"/>
                    <a:pt x="4505458" y="3344023"/>
                    <a:pt x="4516972" y="3339907"/>
                  </a:cubicBezTo>
                  <a:cubicBezTo>
                    <a:pt x="4558641" y="3323397"/>
                    <a:pt x="4602200" y="3312156"/>
                    <a:pt x="4646664" y="3306452"/>
                  </a:cubicBezTo>
                  <a:cubicBezTo>
                    <a:pt x="4665407" y="3305448"/>
                    <a:pt x="4680133" y="3303775"/>
                    <a:pt x="4692014" y="3302604"/>
                  </a:cubicBezTo>
                  <a:lnTo>
                    <a:pt x="4722136" y="3301433"/>
                  </a:lnTo>
                  <a:lnTo>
                    <a:pt x="5423646" y="3274334"/>
                  </a:lnTo>
                  <a:lnTo>
                    <a:pt x="5533257" y="3270152"/>
                  </a:lnTo>
                  <a:lnTo>
                    <a:pt x="5558860" y="3269148"/>
                  </a:lnTo>
                  <a:lnTo>
                    <a:pt x="5597684" y="3266304"/>
                  </a:lnTo>
                  <a:cubicBezTo>
                    <a:pt x="5624794" y="3264130"/>
                    <a:pt x="5653243" y="3261453"/>
                    <a:pt x="5682695" y="3258610"/>
                  </a:cubicBezTo>
                  <a:cubicBezTo>
                    <a:pt x="5712148" y="3255766"/>
                    <a:pt x="5742103" y="3248573"/>
                    <a:pt x="5772727" y="3243052"/>
                  </a:cubicBezTo>
                  <a:lnTo>
                    <a:pt x="5818914" y="3234019"/>
                  </a:lnTo>
                  <a:cubicBezTo>
                    <a:pt x="5834310" y="3230005"/>
                    <a:pt x="5849538" y="3225655"/>
                    <a:pt x="5864767" y="3221306"/>
                  </a:cubicBezTo>
                  <a:cubicBezTo>
                    <a:pt x="5895056" y="3212440"/>
                    <a:pt x="5925847" y="3204578"/>
                    <a:pt x="5955133" y="3193872"/>
                  </a:cubicBezTo>
                  <a:cubicBezTo>
                    <a:pt x="5984418" y="3183166"/>
                    <a:pt x="6013034" y="3171457"/>
                    <a:pt x="6040479" y="3160416"/>
                  </a:cubicBezTo>
                  <a:cubicBezTo>
                    <a:pt x="6066853" y="3149510"/>
                    <a:pt x="6092657" y="3137281"/>
                    <a:pt x="6117792" y="3123782"/>
                  </a:cubicBezTo>
                  <a:cubicBezTo>
                    <a:pt x="6141890" y="3111069"/>
                    <a:pt x="6165318" y="3100028"/>
                    <a:pt x="6185567" y="3087817"/>
                  </a:cubicBezTo>
                  <a:cubicBezTo>
                    <a:pt x="6225897" y="3062892"/>
                    <a:pt x="6259199" y="3041313"/>
                    <a:pt x="6282292" y="3026258"/>
                  </a:cubicBezTo>
                  <a:lnTo>
                    <a:pt x="6316933" y="2999995"/>
                  </a:lnTo>
                  <a:lnTo>
                    <a:pt x="6351406" y="2973398"/>
                  </a:lnTo>
                  <a:cubicBezTo>
                    <a:pt x="6362115" y="2964532"/>
                    <a:pt x="6375838" y="2954997"/>
                    <a:pt x="6390062" y="2941949"/>
                  </a:cubicBezTo>
                  <a:lnTo>
                    <a:pt x="6437421" y="2897954"/>
                  </a:lnTo>
                  <a:cubicBezTo>
                    <a:pt x="6476680" y="2860902"/>
                    <a:pt x="6513680" y="2821524"/>
                    <a:pt x="6548203" y="2780022"/>
                  </a:cubicBezTo>
                  <a:cubicBezTo>
                    <a:pt x="6567448" y="2757607"/>
                    <a:pt x="6584851" y="2732347"/>
                    <a:pt x="6603594" y="2707423"/>
                  </a:cubicBezTo>
                  <a:lnTo>
                    <a:pt x="6631039" y="2669283"/>
                  </a:lnTo>
                  <a:lnTo>
                    <a:pt x="6655806" y="2628969"/>
                  </a:lnTo>
                  <a:lnTo>
                    <a:pt x="6680238" y="2588319"/>
                  </a:lnTo>
                  <a:cubicBezTo>
                    <a:pt x="6688103" y="2574770"/>
                    <a:pt x="6696973" y="2561387"/>
                    <a:pt x="6702997" y="2547169"/>
                  </a:cubicBezTo>
                  <a:cubicBezTo>
                    <a:pt x="6716887" y="2519233"/>
                    <a:pt x="6730107" y="2491632"/>
                    <a:pt x="6742658" y="2464700"/>
                  </a:cubicBezTo>
                  <a:cubicBezTo>
                    <a:pt x="6748950" y="2451568"/>
                    <a:pt x="6754522" y="2438102"/>
                    <a:pt x="6759392" y="2424385"/>
                  </a:cubicBezTo>
                  <a:cubicBezTo>
                    <a:pt x="6764413" y="2411003"/>
                    <a:pt x="6769266" y="2397788"/>
                    <a:pt x="6774118" y="2385075"/>
                  </a:cubicBezTo>
                  <a:cubicBezTo>
                    <a:pt x="6778971" y="2372362"/>
                    <a:pt x="6783155" y="2359816"/>
                    <a:pt x="6787506" y="2347771"/>
                  </a:cubicBezTo>
                  <a:cubicBezTo>
                    <a:pt x="6791974" y="2336229"/>
                    <a:pt x="6795773" y="2324452"/>
                    <a:pt x="6798886" y="2312475"/>
                  </a:cubicBezTo>
                  <a:cubicBezTo>
                    <a:pt x="6811436" y="2266641"/>
                    <a:pt x="6821477" y="2228835"/>
                    <a:pt x="6827836" y="2201402"/>
                  </a:cubicBezTo>
                  <a:lnTo>
                    <a:pt x="6835200" y="2158411"/>
                  </a:lnTo>
                  <a:cubicBezTo>
                    <a:pt x="6835200" y="2158411"/>
                    <a:pt x="6837710" y="2142854"/>
                    <a:pt x="6842228" y="2115420"/>
                  </a:cubicBezTo>
                  <a:cubicBezTo>
                    <a:pt x="6844069" y="2101703"/>
                    <a:pt x="6847415" y="2085142"/>
                    <a:pt x="6849089" y="2065236"/>
                  </a:cubicBezTo>
                  <a:cubicBezTo>
                    <a:pt x="6850763" y="2045329"/>
                    <a:pt x="6851934" y="2024419"/>
                    <a:pt x="6853607" y="2000833"/>
                  </a:cubicBezTo>
                  <a:cubicBezTo>
                    <a:pt x="6853607" y="1989124"/>
                    <a:pt x="6854946" y="1976745"/>
                    <a:pt x="6855783" y="1964032"/>
                  </a:cubicBezTo>
                  <a:lnTo>
                    <a:pt x="6856787" y="1944627"/>
                  </a:lnTo>
                  <a:lnTo>
                    <a:pt x="6856787" y="1929572"/>
                  </a:lnTo>
                  <a:cubicBezTo>
                    <a:pt x="6856787" y="1910669"/>
                    <a:pt x="6856787" y="1890763"/>
                    <a:pt x="6857624" y="1870188"/>
                  </a:cubicBezTo>
                  <a:cubicBezTo>
                    <a:pt x="6857624" y="1829037"/>
                    <a:pt x="6858795" y="1785209"/>
                    <a:pt x="6859464" y="1741382"/>
                  </a:cubicBezTo>
                  <a:lnTo>
                    <a:pt x="6863146" y="1500165"/>
                  </a:lnTo>
                  <a:cubicBezTo>
                    <a:pt x="6863146" y="1496150"/>
                    <a:pt x="6863146" y="1491968"/>
                    <a:pt x="6863146" y="1488121"/>
                  </a:cubicBezTo>
                  <a:cubicBezTo>
                    <a:pt x="6863146" y="1484273"/>
                    <a:pt x="6863146" y="1479255"/>
                    <a:pt x="6863146" y="1477917"/>
                  </a:cubicBezTo>
                  <a:cubicBezTo>
                    <a:pt x="6863146" y="1473735"/>
                    <a:pt x="6863983" y="1469720"/>
                    <a:pt x="6864150" y="1466040"/>
                  </a:cubicBezTo>
                  <a:cubicBezTo>
                    <a:pt x="6864150" y="1458512"/>
                    <a:pt x="6865154" y="1451988"/>
                    <a:pt x="6865489" y="1446635"/>
                  </a:cubicBezTo>
                  <a:cubicBezTo>
                    <a:pt x="6865438" y="1441048"/>
                    <a:pt x="6865707" y="1435461"/>
                    <a:pt x="6866325" y="1429907"/>
                  </a:cubicBezTo>
                  <a:cubicBezTo>
                    <a:pt x="6866325" y="1429907"/>
                    <a:pt x="6867330" y="1423885"/>
                    <a:pt x="6869171" y="1413179"/>
                  </a:cubicBezTo>
                  <a:cubicBezTo>
                    <a:pt x="6870677" y="1398489"/>
                    <a:pt x="6873354" y="1383944"/>
                    <a:pt x="6877203" y="1369687"/>
                  </a:cubicBezTo>
                  <a:cubicBezTo>
                    <a:pt x="6879378" y="1360821"/>
                    <a:pt x="6881721" y="1351286"/>
                    <a:pt x="6883896" y="1341082"/>
                  </a:cubicBezTo>
                  <a:lnTo>
                    <a:pt x="6894774" y="1309968"/>
                  </a:lnTo>
                  <a:cubicBezTo>
                    <a:pt x="6896782" y="1304615"/>
                    <a:pt x="6897954" y="1298760"/>
                    <a:pt x="6900464" y="1293240"/>
                  </a:cubicBezTo>
                  <a:cubicBezTo>
                    <a:pt x="6902974" y="1287720"/>
                    <a:pt x="6905484" y="1282534"/>
                    <a:pt x="6907994" y="1276512"/>
                  </a:cubicBezTo>
                  <a:cubicBezTo>
                    <a:pt x="6912328" y="1264953"/>
                    <a:pt x="6917583" y="1253765"/>
                    <a:pt x="6923725" y="1243056"/>
                  </a:cubicBezTo>
                  <a:cubicBezTo>
                    <a:pt x="6944576" y="1203245"/>
                    <a:pt x="6970565" y="1166350"/>
                    <a:pt x="7001038" y="1133320"/>
                  </a:cubicBezTo>
                  <a:lnTo>
                    <a:pt x="7017772" y="1115421"/>
                  </a:lnTo>
                  <a:lnTo>
                    <a:pt x="7024801" y="1107559"/>
                  </a:lnTo>
                  <a:cubicBezTo>
                    <a:pt x="7027144" y="1105385"/>
                    <a:pt x="7029654" y="1103712"/>
                    <a:pt x="7031662" y="1101872"/>
                  </a:cubicBezTo>
                  <a:lnTo>
                    <a:pt x="7044548" y="1090999"/>
                  </a:lnTo>
                  <a:lnTo>
                    <a:pt x="7057098" y="1079791"/>
                  </a:lnTo>
                  <a:cubicBezTo>
                    <a:pt x="7065299" y="1072765"/>
                    <a:pt x="7078352" y="1064903"/>
                    <a:pt x="7092743" y="1053528"/>
                  </a:cubicBezTo>
                  <a:cubicBezTo>
                    <a:pt x="7099939" y="1047673"/>
                    <a:pt x="7109477" y="1043826"/>
                    <a:pt x="7118012" y="1038138"/>
                  </a:cubicBezTo>
                  <a:cubicBezTo>
                    <a:pt x="7127116" y="1031761"/>
                    <a:pt x="7136755" y="1026166"/>
                    <a:pt x="7146796" y="1021410"/>
                  </a:cubicBezTo>
                  <a:cubicBezTo>
                    <a:pt x="7157171" y="1016614"/>
                    <a:pt x="7167714" y="1011429"/>
                    <a:pt x="7178423" y="1005853"/>
                  </a:cubicBezTo>
                  <a:cubicBezTo>
                    <a:pt x="7189803" y="1002006"/>
                    <a:pt x="7201183" y="997824"/>
                    <a:pt x="7211892" y="993307"/>
                  </a:cubicBezTo>
                  <a:lnTo>
                    <a:pt x="7220427" y="989794"/>
                  </a:lnTo>
                  <a:lnTo>
                    <a:pt x="7229296" y="987620"/>
                  </a:lnTo>
                  <a:lnTo>
                    <a:pt x="7246867" y="982936"/>
                  </a:lnTo>
                  <a:lnTo>
                    <a:pt x="7263602" y="977750"/>
                  </a:lnTo>
                  <a:cubicBezTo>
                    <a:pt x="7269292" y="976245"/>
                    <a:pt x="7275316" y="975743"/>
                    <a:pt x="7280336" y="974739"/>
                  </a:cubicBezTo>
                  <a:cubicBezTo>
                    <a:pt x="7291716" y="972732"/>
                    <a:pt x="7302426" y="970724"/>
                    <a:pt x="7313805" y="968382"/>
                  </a:cubicBezTo>
                  <a:lnTo>
                    <a:pt x="7366352" y="961357"/>
                  </a:lnTo>
                  <a:lnTo>
                    <a:pt x="7475126" y="946636"/>
                  </a:lnTo>
                  <a:lnTo>
                    <a:pt x="8170946" y="853127"/>
                  </a:lnTo>
                  <a:lnTo>
                    <a:pt x="8332266" y="831548"/>
                  </a:lnTo>
                  <a:lnTo>
                    <a:pt x="8332266" y="0"/>
                  </a:lnTo>
                  <a:close/>
                </a:path>
              </a:pathLst>
            </a:custGeom>
            <a:noFill/>
            <a:ln w="1671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xmlns="" id="{36034879-6DB4-0446-8F3E-9E5519E0AEEC}"/>
              </a:ext>
            </a:extLst>
          </p:cNvPr>
          <p:cNvGrpSpPr/>
          <p:nvPr/>
        </p:nvGrpSpPr>
        <p:grpSpPr>
          <a:xfrm>
            <a:off x="9600866" y="1803178"/>
            <a:ext cx="1266732" cy="1266732"/>
            <a:chOff x="9600866" y="1803178"/>
            <a:chExt cx="1266732" cy="1266732"/>
          </a:xfrm>
        </p:grpSpPr>
        <p:sp>
          <p:nvSpPr>
            <p:cNvPr id="56" name="Rounded Rectangle 55">
              <a:extLst>
                <a:ext uri="{FF2B5EF4-FFF2-40B4-BE49-F238E27FC236}">
                  <a16:creationId xmlns:a16="http://schemas.microsoft.com/office/drawing/2014/main" xmlns="" id="{B175DA41-98D8-424A-B309-FEB2D8F4EDD4}"/>
                </a:ext>
              </a:extLst>
            </p:cNvPr>
            <p:cNvSpPr/>
            <p:nvPr/>
          </p:nvSpPr>
          <p:spPr>
            <a:xfrm rot="690654">
              <a:off x="9942267" y="2000454"/>
              <a:ext cx="575752" cy="9621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7" name="Graphic 56">
              <a:extLst>
                <a:ext uri="{FF2B5EF4-FFF2-40B4-BE49-F238E27FC236}">
                  <a16:creationId xmlns:a16="http://schemas.microsoft.com/office/drawing/2014/main" xmlns="" id="{5CE362F4-7141-9B45-A67B-505B8C1B9DE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690654">
              <a:off x="9600866" y="1803178"/>
              <a:ext cx="1266732" cy="1266732"/>
            </a:xfrm>
            <a:prstGeom prst="rect">
              <a:avLst/>
            </a:prstGeom>
          </p:spPr>
        </p:pic>
      </p:grpSp>
      <p:grpSp>
        <p:nvGrpSpPr>
          <p:cNvPr id="2" name="Group 1">
            <a:extLst>
              <a:ext uri="{FF2B5EF4-FFF2-40B4-BE49-F238E27FC236}">
                <a16:creationId xmlns:a16="http://schemas.microsoft.com/office/drawing/2014/main" xmlns="" id="{DDDFCBD5-0152-4542-8348-E5F1A7F7FC30}"/>
              </a:ext>
            </a:extLst>
          </p:cNvPr>
          <p:cNvGrpSpPr/>
          <p:nvPr/>
        </p:nvGrpSpPr>
        <p:grpSpPr>
          <a:xfrm>
            <a:off x="5480559" y="4811197"/>
            <a:ext cx="1266731" cy="1266733"/>
            <a:chOff x="5480559" y="4811197"/>
            <a:chExt cx="1266731" cy="1266733"/>
          </a:xfrm>
        </p:grpSpPr>
        <p:sp>
          <p:nvSpPr>
            <p:cNvPr id="59" name="Rounded Rectangle 58">
              <a:extLst>
                <a:ext uri="{FF2B5EF4-FFF2-40B4-BE49-F238E27FC236}">
                  <a16:creationId xmlns:a16="http://schemas.microsoft.com/office/drawing/2014/main" xmlns="" id="{906203F9-A9BA-4646-8A0C-DD2E294CB40D}"/>
                </a:ext>
              </a:extLst>
            </p:cNvPr>
            <p:cNvSpPr/>
            <p:nvPr/>
          </p:nvSpPr>
          <p:spPr>
            <a:xfrm rot="4822690">
              <a:off x="5782603" y="4975886"/>
              <a:ext cx="575752" cy="96217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0" name="Graphic 59">
              <a:extLst>
                <a:ext uri="{FF2B5EF4-FFF2-40B4-BE49-F238E27FC236}">
                  <a16:creationId xmlns:a16="http://schemas.microsoft.com/office/drawing/2014/main" xmlns="" id="{66424FE0-560B-EB4C-BC59-7DB1C5F6A2B8}"/>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4822690">
              <a:off x="5480558" y="4811198"/>
              <a:ext cx="1266733" cy="1266731"/>
            </a:xfrm>
            <a:prstGeom prst="rect">
              <a:avLst/>
            </a:prstGeom>
          </p:spPr>
        </p:pic>
      </p:grpSp>
      <p:sp>
        <p:nvSpPr>
          <p:cNvPr id="61" name="Freeform 60">
            <a:extLst>
              <a:ext uri="{FF2B5EF4-FFF2-40B4-BE49-F238E27FC236}">
                <a16:creationId xmlns:a16="http://schemas.microsoft.com/office/drawing/2014/main" xmlns="" id="{B6487AFF-C0E9-1245-9E08-DAF30F5474BA}"/>
              </a:ext>
            </a:extLst>
          </p:cNvPr>
          <p:cNvSpPr/>
          <p:nvPr/>
        </p:nvSpPr>
        <p:spPr>
          <a:xfrm rot="3600000">
            <a:off x="526667" y="3551993"/>
            <a:ext cx="1863117" cy="1799747"/>
          </a:xfrm>
          <a:custGeom>
            <a:avLst/>
            <a:gdLst>
              <a:gd name="connsiteX0" fmla="*/ 1985116 w 1985116"/>
              <a:gd name="connsiteY0" fmla="*/ 1494152 h 1917596"/>
              <a:gd name="connsiteX1" fmla="*/ 1870798 w 1985116"/>
              <a:gd name="connsiteY1" fmla="*/ 1249090 h 1917596"/>
              <a:gd name="connsiteX2" fmla="*/ 1247922 w 1985116"/>
              <a:gd name="connsiteY2" fmla="*/ 45238 h 1917596"/>
              <a:gd name="connsiteX3" fmla="*/ 45194 w 1985116"/>
              <a:gd name="connsiteY3" fmla="*/ 668693 h 1917596"/>
              <a:gd name="connsiteX4" fmla="*/ 668070 w 1985116"/>
              <a:gd name="connsiteY4" fmla="*/ 1872555 h 1917596"/>
              <a:gd name="connsiteX5" fmla="*/ 1733006 w 1985116"/>
              <a:gd name="connsiteY5" fmla="*/ 1522112 h 191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116" h="1917596">
                <a:moveTo>
                  <a:pt x="1985116" y="1494152"/>
                </a:moveTo>
                <a:lnTo>
                  <a:pt x="1870798" y="1249090"/>
                </a:lnTo>
                <a:cubicBezTo>
                  <a:pt x="2030914" y="744491"/>
                  <a:pt x="1752043" y="205518"/>
                  <a:pt x="1247922" y="45238"/>
                </a:cubicBezTo>
                <a:cubicBezTo>
                  <a:pt x="743797" y="-115035"/>
                  <a:pt x="205315" y="164094"/>
                  <a:pt x="45194" y="668693"/>
                </a:cubicBezTo>
                <a:cubicBezTo>
                  <a:pt x="-114927" y="1173292"/>
                  <a:pt x="163942" y="1712265"/>
                  <a:pt x="668070" y="1872555"/>
                </a:cubicBezTo>
                <a:cubicBezTo>
                  <a:pt x="1061405" y="1997600"/>
                  <a:pt x="1490536" y="1856389"/>
                  <a:pt x="1733006" y="1522112"/>
                </a:cubicBezTo>
                <a:close/>
              </a:path>
            </a:pathLst>
          </a:custGeom>
          <a:solidFill>
            <a:schemeClr val="bg1">
              <a:lumMod val="75000"/>
            </a:schemeClr>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xmlns="" id="{E91C4C3B-2A3A-A146-B300-99F3F07A67A4}"/>
              </a:ext>
            </a:extLst>
          </p:cNvPr>
          <p:cNvSpPr/>
          <p:nvPr/>
        </p:nvSpPr>
        <p:spPr>
          <a:xfrm rot="3600000">
            <a:off x="2879027" y="2341447"/>
            <a:ext cx="1863117" cy="1799747"/>
          </a:xfrm>
          <a:custGeom>
            <a:avLst/>
            <a:gdLst>
              <a:gd name="connsiteX0" fmla="*/ 1985116 w 1985116"/>
              <a:gd name="connsiteY0" fmla="*/ 1494152 h 1917596"/>
              <a:gd name="connsiteX1" fmla="*/ 1870798 w 1985116"/>
              <a:gd name="connsiteY1" fmla="*/ 1249090 h 1917596"/>
              <a:gd name="connsiteX2" fmla="*/ 1247922 w 1985116"/>
              <a:gd name="connsiteY2" fmla="*/ 45238 h 1917596"/>
              <a:gd name="connsiteX3" fmla="*/ 45194 w 1985116"/>
              <a:gd name="connsiteY3" fmla="*/ 668693 h 1917596"/>
              <a:gd name="connsiteX4" fmla="*/ 668070 w 1985116"/>
              <a:gd name="connsiteY4" fmla="*/ 1872555 h 1917596"/>
              <a:gd name="connsiteX5" fmla="*/ 1733006 w 1985116"/>
              <a:gd name="connsiteY5" fmla="*/ 1522112 h 191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116" h="1917596">
                <a:moveTo>
                  <a:pt x="1985116" y="1494152"/>
                </a:moveTo>
                <a:lnTo>
                  <a:pt x="1870798" y="1249090"/>
                </a:lnTo>
                <a:cubicBezTo>
                  <a:pt x="2030914" y="744491"/>
                  <a:pt x="1752043" y="205518"/>
                  <a:pt x="1247922" y="45238"/>
                </a:cubicBezTo>
                <a:cubicBezTo>
                  <a:pt x="743797" y="-115035"/>
                  <a:pt x="205315" y="164094"/>
                  <a:pt x="45194" y="668693"/>
                </a:cubicBezTo>
                <a:cubicBezTo>
                  <a:pt x="-114927" y="1173292"/>
                  <a:pt x="163942" y="1712265"/>
                  <a:pt x="668070" y="1872555"/>
                </a:cubicBezTo>
                <a:cubicBezTo>
                  <a:pt x="1061405" y="1997600"/>
                  <a:pt x="1490536" y="1856389"/>
                  <a:pt x="1733006" y="1522112"/>
                </a:cubicBezTo>
                <a:close/>
              </a:path>
            </a:pathLst>
          </a:custGeom>
          <a:solidFill>
            <a:schemeClr val="bg1">
              <a:lumMod val="75000"/>
            </a:schemeClr>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xmlns="" id="{67DF9D9D-8686-2942-9FD1-6C0B1DE9F12C}"/>
              </a:ext>
            </a:extLst>
          </p:cNvPr>
          <p:cNvSpPr/>
          <p:nvPr/>
        </p:nvSpPr>
        <p:spPr>
          <a:xfrm rot="3600000">
            <a:off x="5273594" y="1373062"/>
            <a:ext cx="1863117" cy="1799747"/>
          </a:xfrm>
          <a:custGeom>
            <a:avLst/>
            <a:gdLst>
              <a:gd name="connsiteX0" fmla="*/ 1985116 w 1985116"/>
              <a:gd name="connsiteY0" fmla="*/ 1494152 h 1917596"/>
              <a:gd name="connsiteX1" fmla="*/ 1870798 w 1985116"/>
              <a:gd name="connsiteY1" fmla="*/ 1249090 h 1917596"/>
              <a:gd name="connsiteX2" fmla="*/ 1247922 w 1985116"/>
              <a:gd name="connsiteY2" fmla="*/ 45238 h 1917596"/>
              <a:gd name="connsiteX3" fmla="*/ 45194 w 1985116"/>
              <a:gd name="connsiteY3" fmla="*/ 668693 h 1917596"/>
              <a:gd name="connsiteX4" fmla="*/ 668070 w 1985116"/>
              <a:gd name="connsiteY4" fmla="*/ 1872555 h 1917596"/>
              <a:gd name="connsiteX5" fmla="*/ 1733006 w 1985116"/>
              <a:gd name="connsiteY5" fmla="*/ 1522112 h 1917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85116" h="1917596">
                <a:moveTo>
                  <a:pt x="1985116" y="1494152"/>
                </a:moveTo>
                <a:lnTo>
                  <a:pt x="1870798" y="1249090"/>
                </a:lnTo>
                <a:cubicBezTo>
                  <a:pt x="2030914" y="744491"/>
                  <a:pt x="1752043" y="205518"/>
                  <a:pt x="1247922" y="45238"/>
                </a:cubicBezTo>
                <a:cubicBezTo>
                  <a:pt x="743797" y="-115035"/>
                  <a:pt x="205315" y="164094"/>
                  <a:pt x="45194" y="668693"/>
                </a:cubicBezTo>
                <a:cubicBezTo>
                  <a:pt x="-114927" y="1173292"/>
                  <a:pt x="163942" y="1712265"/>
                  <a:pt x="668070" y="1872555"/>
                </a:cubicBezTo>
                <a:cubicBezTo>
                  <a:pt x="1061405" y="1997600"/>
                  <a:pt x="1490536" y="1856389"/>
                  <a:pt x="1733006" y="1522112"/>
                </a:cubicBezTo>
                <a:close/>
              </a:path>
            </a:pathLst>
          </a:custGeom>
          <a:solidFill>
            <a:schemeClr val="bg1">
              <a:lumMod val="75000"/>
            </a:schemeClr>
          </a:solidFill>
          <a:ln w="2346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xmlns="" id="{61E767FD-C1D1-1449-AC15-6747FCC987EE}"/>
              </a:ext>
            </a:extLst>
          </p:cNvPr>
          <p:cNvSpPr/>
          <p:nvPr/>
        </p:nvSpPr>
        <p:spPr>
          <a:xfrm>
            <a:off x="3897046" y="5370298"/>
            <a:ext cx="623743" cy="623743"/>
          </a:xfrm>
          <a:prstGeom prst="ellipse">
            <a:avLst/>
          </a:prstGeom>
          <a:solidFill>
            <a:schemeClr val="bg1"/>
          </a:solidFill>
          <a:ln w="28575">
            <a:solidFill>
              <a:schemeClr val="tx1"/>
            </a:solid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65" name="Oval 64">
            <a:extLst>
              <a:ext uri="{FF2B5EF4-FFF2-40B4-BE49-F238E27FC236}">
                <a16:creationId xmlns:a16="http://schemas.microsoft.com/office/drawing/2014/main" xmlns="" id="{F63B2030-A96D-D54E-8DDF-4BD953C5C2CF}"/>
              </a:ext>
            </a:extLst>
          </p:cNvPr>
          <p:cNvSpPr/>
          <p:nvPr/>
        </p:nvSpPr>
        <p:spPr>
          <a:xfrm>
            <a:off x="6903100" y="4117946"/>
            <a:ext cx="623743" cy="623743"/>
          </a:xfrm>
          <a:prstGeom prst="ellipse">
            <a:avLst/>
          </a:prstGeom>
          <a:solidFill>
            <a:schemeClr val="bg1"/>
          </a:solidFill>
          <a:ln w="28575">
            <a:solidFill>
              <a:schemeClr val="tx1"/>
            </a:solid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66" name="Oval 65">
            <a:extLst>
              <a:ext uri="{FF2B5EF4-FFF2-40B4-BE49-F238E27FC236}">
                <a16:creationId xmlns:a16="http://schemas.microsoft.com/office/drawing/2014/main" xmlns="" id="{5BEFCD37-9DE2-1A44-84B0-DD6A5174582A}"/>
              </a:ext>
            </a:extLst>
          </p:cNvPr>
          <p:cNvSpPr/>
          <p:nvPr/>
        </p:nvSpPr>
        <p:spPr>
          <a:xfrm>
            <a:off x="7296693" y="3158214"/>
            <a:ext cx="623743" cy="623743"/>
          </a:xfrm>
          <a:prstGeom prst="ellipse">
            <a:avLst/>
          </a:prstGeom>
          <a:solidFill>
            <a:schemeClr val="bg1"/>
          </a:solidFill>
          <a:ln w="28575">
            <a:solidFill>
              <a:schemeClr val="tx1"/>
            </a:solidFill>
          </a:ln>
          <a:effectLst>
            <a:outerShdw blurRad="190500" dist="38100" dir="2700000" algn="t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cxnSp>
        <p:nvCxnSpPr>
          <p:cNvPr id="67" name="Straight Connector 66">
            <a:extLst>
              <a:ext uri="{FF2B5EF4-FFF2-40B4-BE49-F238E27FC236}">
                <a16:creationId xmlns:a16="http://schemas.microsoft.com/office/drawing/2014/main" xmlns="" id="{58F087EC-C0B5-3B41-A87B-5851A16C9280}"/>
              </a:ext>
            </a:extLst>
          </p:cNvPr>
          <p:cNvCxnSpPr>
            <a:cxnSpLocks/>
          </p:cNvCxnSpPr>
          <p:nvPr/>
        </p:nvCxnSpPr>
        <p:spPr>
          <a:xfrm>
            <a:off x="1567543" y="5640036"/>
            <a:ext cx="2290685"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E4EB8603-840D-1247-9427-49DBD12B7BAE}"/>
              </a:ext>
            </a:extLst>
          </p:cNvPr>
          <p:cNvCxnSpPr>
            <a:cxnSpLocks/>
          </p:cNvCxnSpPr>
          <p:nvPr/>
        </p:nvCxnSpPr>
        <p:spPr>
          <a:xfrm>
            <a:off x="3897046" y="4405678"/>
            <a:ext cx="3006054"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F6E58BC9-F56C-BE4A-AF7E-A4C44C610E17}"/>
              </a:ext>
            </a:extLst>
          </p:cNvPr>
          <p:cNvCxnSpPr>
            <a:cxnSpLocks/>
          </p:cNvCxnSpPr>
          <p:nvPr/>
        </p:nvCxnSpPr>
        <p:spPr>
          <a:xfrm>
            <a:off x="6272720" y="3434612"/>
            <a:ext cx="997752" cy="23092"/>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xmlns="" id="{6AE649C1-D726-3A4B-A55F-A0C7F71F9A8E}"/>
              </a:ext>
            </a:extLst>
          </p:cNvPr>
          <p:cNvSpPr/>
          <p:nvPr/>
        </p:nvSpPr>
        <p:spPr>
          <a:xfrm>
            <a:off x="1444042" y="5536161"/>
            <a:ext cx="181173" cy="1811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xmlns="" id="{16580042-915F-1E4D-A7CB-67561BBAB3C0}"/>
              </a:ext>
            </a:extLst>
          </p:cNvPr>
          <p:cNvSpPr/>
          <p:nvPr/>
        </p:nvSpPr>
        <p:spPr>
          <a:xfrm>
            <a:off x="3765130" y="4342457"/>
            <a:ext cx="181173" cy="1811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xmlns="" id="{51665542-5ED0-8C4D-85E0-91C0307BB590}"/>
              </a:ext>
            </a:extLst>
          </p:cNvPr>
          <p:cNvSpPr/>
          <p:nvPr/>
        </p:nvSpPr>
        <p:spPr>
          <a:xfrm>
            <a:off x="6163836" y="3371630"/>
            <a:ext cx="181173" cy="18117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CuadroTexto 4">
            <a:extLst>
              <a:ext uri="{FF2B5EF4-FFF2-40B4-BE49-F238E27FC236}">
                <a16:creationId xmlns:a16="http://schemas.microsoft.com/office/drawing/2014/main" xmlns="" id="{9FC6C99D-72B7-7545-9C2B-FD5E8F4A286A}"/>
              </a:ext>
            </a:extLst>
          </p:cNvPr>
          <p:cNvSpPr txBox="1"/>
          <p:nvPr/>
        </p:nvSpPr>
        <p:spPr>
          <a:xfrm>
            <a:off x="545933" y="4078313"/>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79" name="CuadroTexto 238">
            <a:extLst>
              <a:ext uri="{FF2B5EF4-FFF2-40B4-BE49-F238E27FC236}">
                <a16:creationId xmlns:a16="http://schemas.microsoft.com/office/drawing/2014/main" xmlns="" id="{276E098A-4FF0-9B4B-BABF-EAC06ABA86D7}"/>
              </a:ext>
            </a:extLst>
          </p:cNvPr>
          <p:cNvSpPr txBox="1"/>
          <p:nvPr/>
        </p:nvSpPr>
        <p:spPr>
          <a:xfrm>
            <a:off x="722226" y="3827408"/>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80" name="CuadroTexto 4">
            <a:extLst>
              <a:ext uri="{FF2B5EF4-FFF2-40B4-BE49-F238E27FC236}">
                <a16:creationId xmlns:a16="http://schemas.microsoft.com/office/drawing/2014/main" xmlns="" id="{054EE695-4610-6D4B-8683-0A63D027388A}"/>
              </a:ext>
            </a:extLst>
          </p:cNvPr>
          <p:cNvSpPr txBox="1"/>
          <p:nvPr/>
        </p:nvSpPr>
        <p:spPr>
          <a:xfrm>
            <a:off x="2854835" y="2874925"/>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1" name="CuadroTexto 238">
            <a:extLst>
              <a:ext uri="{FF2B5EF4-FFF2-40B4-BE49-F238E27FC236}">
                <a16:creationId xmlns:a16="http://schemas.microsoft.com/office/drawing/2014/main" xmlns="" id="{E528A050-5524-6143-929B-C85BD879640C}"/>
              </a:ext>
            </a:extLst>
          </p:cNvPr>
          <p:cNvSpPr txBox="1"/>
          <p:nvPr/>
        </p:nvSpPr>
        <p:spPr>
          <a:xfrm>
            <a:off x="3031128" y="2624020"/>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82" name="CuadroTexto 4">
            <a:extLst>
              <a:ext uri="{FF2B5EF4-FFF2-40B4-BE49-F238E27FC236}">
                <a16:creationId xmlns:a16="http://schemas.microsoft.com/office/drawing/2014/main" xmlns="" id="{4AEB91A2-7A46-FC47-96EF-56E7E8CB50AD}"/>
              </a:ext>
            </a:extLst>
          </p:cNvPr>
          <p:cNvSpPr txBox="1"/>
          <p:nvPr/>
        </p:nvSpPr>
        <p:spPr>
          <a:xfrm>
            <a:off x="5295847" y="1839571"/>
            <a:ext cx="177939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83" name="CuadroTexto 238">
            <a:extLst>
              <a:ext uri="{FF2B5EF4-FFF2-40B4-BE49-F238E27FC236}">
                <a16:creationId xmlns:a16="http://schemas.microsoft.com/office/drawing/2014/main" xmlns="" id="{343F968E-B8F0-3E4B-9A0D-CC70C5B8A9BE}"/>
              </a:ext>
            </a:extLst>
          </p:cNvPr>
          <p:cNvSpPr txBox="1"/>
          <p:nvPr/>
        </p:nvSpPr>
        <p:spPr>
          <a:xfrm>
            <a:off x="5472140" y="1588666"/>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71" name="CuadroTexto 238">
            <a:extLst>
              <a:ext uri="{FF2B5EF4-FFF2-40B4-BE49-F238E27FC236}">
                <a16:creationId xmlns:a16="http://schemas.microsoft.com/office/drawing/2014/main" xmlns="" id="{CBE8C0D8-DCF2-4B98-AB0D-85A4422BAF8B}"/>
              </a:ext>
            </a:extLst>
          </p:cNvPr>
          <p:cNvSpPr txBox="1"/>
          <p:nvPr/>
        </p:nvSpPr>
        <p:spPr>
          <a:xfrm>
            <a:off x="622719" y="343215"/>
            <a:ext cx="466345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cars Infographic</a:t>
            </a:r>
          </a:p>
        </p:txBody>
      </p:sp>
    </p:spTree>
    <p:extLst>
      <p:ext uri="{BB962C8B-B14F-4D97-AF65-F5344CB8AC3E}">
        <p14:creationId xmlns:p14="http://schemas.microsoft.com/office/powerpoint/2010/main" xmlns="" val="2019638536"/>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14:bounceEnd="8000">
                                          <p:cBhvr additive="base">
                                            <p:cTn id="7" dur="500" fill="hold"/>
                                            <p:tgtEl>
                                              <p:spTgt spid="71"/>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750"/>
                                            <p:tgtEl>
                                              <p:spTgt spid="50"/>
                                            </p:tgtEl>
                                          </p:cBhvr>
                                        </p:animEffect>
                                      </p:childTnLst>
                                    </p:cTn>
                                  </p:par>
                                  <p:par>
                                    <p:cTn id="12" presetID="10" presetClass="entr" presetSubtype="0" fill="hold" nodeType="withEffect">
                                      <p:stCondLst>
                                        <p:cond delay="25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par>
                                    <p:cTn id="15" presetID="10" presetClass="entr" presetSubtype="0"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750"/>
                                            <p:tgtEl>
                                              <p:spTgt spid="2"/>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par>
                                    <p:cTn id="24" presetID="10" presetClass="entr" presetSubtype="0" fill="hold" nodeType="withEffect">
                                      <p:stCondLst>
                                        <p:cond delay="75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nodeType="withEffect">
                                      <p:stCondLst>
                                        <p:cond delay="75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75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77"/>
                                            </p:tgtEl>
                                            <p:attrNameLst>
                                              <p:attrName>style.visibility</p:attrName>
                                            </p:attrNameLst>
                                          </p:cBhvr>
                                          <p:to>
                                            <p:strVal val="visible"/>
                                          </p:to>
                                        </p:set>
                                        <p:animEffect transition="in" filter="fade">
                                          <p:cBhvr>
                                            <p:cTn id="44" dur="500"/>
                                            <p:tgtEl>
                                              <p:spTgt spid="77"/>
                                            </p:tgtEl>
                                          </p:cBhvr>
                                        </p:animEffect>
                                      </p:childTnLst>
                                    </p:cTn>
                                  </p:par>
                                  <p:par>
                                    <p:cTn id="45" presetID="2" presetClass="entr" presetSubtype="1" fill="hold" grpId="0" nodeType="withEffect">
                                      <p:stCondLst>
                                        <p:cond delay="100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500" fill="hold"/>
                                            <p:tgtEl>
                                              <p:spTgt spid="83"/>
                                            </p:tgtEl>
                                            <p:attrNameLst>
                                              <p:attrName>ppt_x</p:attrName>
                                            </p:attrNameLst>
                                          </p:cBhvr>
                                          <p:tavLst>
                                            <p:tav tm="0">
                                              <p:val>
                                                <p:strVal val="#ppt_x"/>
                                              </p:val>
                                            </p:tav>
                                            <p:tav tm="100000">
                                              <p:val>
                                                <p:strVal val="#ppt_x"/>
                                              </p:val>
                                            </p:tav>
                                          </p:tavLst>
                                        </p:anim>
                                        <p:anim calcmode="lin" valueType="num">
                                          <p:cBhvr additive="base">
                                            <p:cTn id="48" dur="500" fill="hold"/>
                                            <p:tgtEl>
                                              <p:spTgt spid="8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100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100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ppt_x"/>
                                              </p:val>
                                            </p:tav>
                                            <p:tav tm="100000">
                                              <p:val>
                                                <p:strVal val="#ppt_x"/>
                                              </p:val>
                                            </p:tav>
                                          </p:tavLst>
                                        </p:anim>
                                        <p:anim calcmode="lin" valueType="num">
                                          <p:cBhvr additive="base">
                                            <p:cTn id="56" dur="500" fill="hold"/>
                                            <p:tgtEl>
                                              <p:spTgt spid="63"/>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1000"/>
                                      </p:stCondLst>
                                      <p:childTnLst>
                                        <p:set>
                                          <p:cBhvr>
                                            <p:cTn id="58" dur="1" fill="hold">
                                              <p:stCondLst>
                                                <p:cond delay="0"/>
                                              </p:stCondLst>
                                            </p:cTn>
                                            <p:tgtEl>
                                              <p:spTgt spid="80"/>
                                            </p:tgtEl>
                                            <p:attrNameLst>
                                              <p:attrName>style.visibility</p:attrName>
                                            </p:attrNameLst>
                                          </p:cBhvr>
                                          <p:to>
                                            <p:strVal val="visible"/>
                                          </p:to>
                                        </p:set>
                                        <p:anim calcmode="lin" valueType="num">
                                          <p:cBhvr additive="base">
                                            <p:cTn id="59" dur="500" fill="hold"/>
                                            <p:tgtEl>
                                              <p:spTgt spid="80"/>
                                            </p:tgtEl>
                                            <p:attrNameLst>
                                              <p:attrName>ppt_x</p:attrName>
                                            </p:attrNameLst>
                                          </p:cBhvr>
                                          <p:tavLst>
                                            <p:tav tm="0">
                                              <p:val>
                                                <p:strVal val="#ppt_x"/>
                                              </p:val>
                                            </p:tav>
                                            <p:tav tm="100000">
                                              <p:val>
                                                <p:strVal val="#ppt_x"/>
                                              </p:val>
                                            </p:tav>
                                          </p:tavLst>
                                        </p:anim>
                                        <p:anim calcmode="lin" valueType="num">
                                          <p:cBhvr additive="base">
                                            <p:cTn id="60" dur="500" fill="hold"/>
                                            <p:tgtEl>
                                              <p:spTgt spid="80"/>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1000"/>
                                      </p:stCondLst>
                                      <p:childTnLst>
                                        <p:set>
                                          <p:cBhvr>
                                            <p:cTn id="62" dur="1" fill="hold">
                                              <p:stCondLst>
                                                <p:cond delay="0"/>
                                              </p:stCondLst>
                                            </p:cTn>
                                            <p:tgtEl>
                                              <p:spTgt spid="81"/>
                                            </p:tgtEl>
                                            <p:attrNameLst>
                                              <p:attrName>style.visibility</p:attrName>
                                            </p:attrNameLst>
                                          </p:cBhvr>
                                          <p:to>
                                            <p:strVal val="visible"/>
                                          </p:to>
                                        </p:set>
                                        <p:anim calcmode="lin" valueType="num">
                                          <p:cBhvr additive="base">
                                            <p:cTn id="63" dur="500" fill="hold"/>
                                            <p:tgtEl>
                                              <p:spTgt spid="81"/>
                                            </p:tgtEl>
                                            <p:attrNameLst>
                                              <p:attrName>ppt_x</p:attrName>
                                            </p:attrNameLst>
                                          </p:cBhvr>
                                          <p:tavLst>
                                            <p:tav tm="0">
                                              <p:val>
                                                <p:strVal val="#ppt_x"/>
                                              </p:val>
                                            </p:tav>
                                            <p:tav tm="100000">
                                              <p:val>
                                                <p:strVal val="#ppt_x"/>
                                              </p:val>
                                            </p:tav>
                                          </p:tavLst>
                                        </p:anim>
                                        <p:anim calcmode="lin" valueType="num">
                                          <p:cBhvr additive="base">
                                            <p:cTn id="64" dur="500" fill="hold"/>
                                            <p:tgtEl>
                                              <p:spTgt spid="81"/>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1000"/>
                                      </p:stCondLst>
                                      <p:childTnLst>
                                        <p:set>
                                          <p:cBhvr>
                                            <p:cTn id="66" dur="1" fill="hold">
                                              <p:stCondLst>
                                                <p:cond delay="0"/>
                                              </p:stCondLst>
                                            </p:cTn>
                                            <p:tgtEl>
                                              <p:spTgt spid="62"/>
                                            </p:tgtEl>
                                            <p:attrNameLst>
                                              <p:attrName>style.visibility</p:attrName>
                                            </p:attrNameLst>
                                          </p:cBhvr>
                                          <p:to>
                                            <p:strVal val="visible"/>
                                          </p:to>
                                        </p:set>
                                        <p:anim calcmode="lin" valueType="num">
                                          <p:cBhvr additive="base">
                                            <p:cTn id="67" dur="500" fill="hold"/>
                                            <p:tgtEl>
                                              <p:spTgt spid="62"/>
                                            </p:tgtEl>
                                            <p:attrNameLst>
                                              <p:attrName>ppt_x</p:attrName>
                                            </p:attrNameLst>
                                          </p:cBhvr>
                                          <p:tavLst>
                                            <p:tav tm="0">
                                              <p:val>
                                                <p:strVal val="#ppt_x"/>
                                              </p:val>
                                            </p:tav>
                                            <p:tav tm="100000">
                                              <p:val>
                                                <p:strVal val="#ppt_x"/>
                                              </p:val>
                                            </p:tav>
                                          </p:tavLst>
                                        </p:anim>
                                        <p:anim calcmode="lin" valueType="num">
                                          <p:cBhvr additive="base">
                                            <p:cTn id="68" dur="500" fill="hold"/>
                                            <p:tgtEl>
                                              <p:spTgt spid="62"/>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1000"/>
                                      </p:stCondLst>
                                      <p:childTnLst>
                                        <p:set>
                                          <p:cBhvr>
                                            <p:cTn id="70" dur="1" fill="hold">
                                              <p:stCondLst>
                                                <p:cond delay="0"/>
                                              </p:stCondLst>
                                            </p:cTn>
                                            <p:tgtEl>
                                              <p:spTgt spid="79"/>
                                            </p:tgtEl>
                                            <p:attrNameLst>
                                              <p:attrName>style.visibility</p:attrName>
                                            </p:attrNameLst>
                                          </p:cBhvr>
                                          <p:to>
                                            <p:strVal val="visible"/>
                                          </p:to>
                                        </p:set>
                                        <p:anim calcmode="lin" valueType="num">
                                          <p:cBhvr additive="base">
                                            <p:cTn id="71" dur="500" fill="hold"/>
                                            <p:tgtEl>
                                              <p:spTgt spid="79"/>
                                            </p:tgtEl>
                                            <p:attrNameLst>
                                              <p:attrName>ppt_x</p:attrName>
                                            </p:attrNameLst>
                                          </p:cBhvr>
                                          <p:tavLst>
                                            <p:tav tm="0">
                                              <p:val>
                                                <p:strVal val="#ppt_x"/>
                                              </p:val>
                                            </p:tav>
                                            <p:tav tm="100000">
                                              <p:val>
                                                <p:strVal val="#ppt_x"/>
                                              </p:val>
                                            </p:tav>
                                          </p:tavLst>
                                        </p:anim>
                                        <p:anim calcmode="lin" valueType="num">
                                          <p:cBhvr additive="base">
                                            <p:cTn id="72" dur="500" fill="hold"/>
                                            <p:tgtEl>
                                              <p:spTgt spid="79"/>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100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1000"/>
                                      </p:stCondLst>
                                      <p:childTnLst>
                                        <p:set>
                                          <p:cBhvr>
                                            <p:cTn id="78" dur="1" fill="hold">
                                              <p:stCondLst>
                                                <p:cond delay="0"/>
                                              </p:stCondLst>
                                            </p:cTn>
                                            <p:tgtEl>
                                              <p:spTgt spid="61"/>
                                            </p:tgtEl>
                                            <p:attrNameLst>
                                              <p:attrName>style.visibility</p:attrName>
                                            </p:attrNameLst>
                                          </p:cBhvr>
                                          <p:to>
                                            <p:strVal val="visible"/>
                                          </p:to>
                                        </p:set>
                                        <p:anim calcmode="lin" valueType="num">
                                          <p:cBhvr additive="base">
                                            <p:cTn id="79" dur="500" fill="hold"/>
                                            <p:tgtEl>
                                              <p:spTgt spid="61"/>
                                            </p:tgtEl>
                                            <p:attrNameLst>
                                              <p:attrName>ppt_x</p:attrName>
                                            </p:attrNameLst>
                                          </p:cBhvr>
                                          <p:tavLst>
                                            <p:tav tm="0">
                                              <p:val>
                                                <p:strVal val="#ppt_x"/>
                                              </p:val>
                                            </p:tav>
                                            <p:tav tm="100000">
                                              <p:val>
                                                <p:strVal val="#ppt_x"/>
                                              </p:val>
                                            </p:tav>
                                          </p:tavLst>
                                        </p:anim>
                                        <p:anim calcmode="lin" valueType="num">
                                          <p:cBhvr additive="base">
                                            <p:cTn id="80"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75" grpId="0" animBg="1"/>
          <p:bldP spid="76" grpId="0" animBg="1"/>
          <p:bldP spid="77" grpId="0" animBg="1"/>
          <p:bldP spid="78" grpId="0"/>
          <p:bldP spid="79" grpId="0"/>
          <p:bldP spid="80" grpId="0"/>
          <p:bldP spid="81" grpId="0"/>
          <p:bldP spid="82" grpId="0"/>
          <p:bldP spid="83" grpId="0"/>
          <p:bldP spid="7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750"/>
                                            <p:tgtEl>
                                              <p:spTgt spid="50"/>
                                            </p:tgtEl>
                                          </p:cBhvr>
                                        </p:animEffect>
                                      </p:childTnLst>
                                    </p:cTn>
                                  </p:par>
                                  <p:par>
                                    <p:cTn id="12" presetID="10" presetClass="entr" presetSubtype="0" fill="hold" nodeType="withEffect">
                                      <p:stCondLst>
                                        <p:cond delay="25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par>
                                    <p:cTn id="15" presetID="10" presetClass="entr" presetSubtype="0"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750"/>
                                            <p:tgtEl>
                                              <p:spTgt spid="2"/>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grpId="0" nodeType="withEffect">
                                      <p:stCondLst>
                                        <p:cond delay="750"/>
                                      </p:stCondLst>
                                      <p:childTnLst>
                                        <p:set>
                                          <p:cBhvr>
                                            <p:cTn id="22" dur="1" fill="hold">
                                              <p:stCondLst>
                                                <p:cond delay="0"/>
                                              </p:stCondLst>
                                            </p:cTn>
                                            <p:tgtEl>
                                              <p:spTgt spid="66"/>
                                            </p:tgtEl>
                                            <p:attrNameLst>
                                              <p:attrName>style.visibility</p:attrName>
                                            </p:attrNameLst>
                                          </p:cBhvr>
                                          <p:to>
                                            <p:strVal val="visible"/>
                                          </p:to>
                                        </p:set>
                                        <p:animEffect transition="in" filter="fade">
                                          <p:cBhvr>
                                            <p:cTn id="23" dur="500"/>
                                            <p:tgtEl>
                                              <p:spTgt spid="66"/>
                                            </p:tgtEl>
                                          </p:cBhvr>
                                        </p:animEffect>
                                      </p:childTnLst>
                                    </p:cTn>
                                  </p:par>
                                  <p:par>
                                    <p:cTn id="24" presetID="10" presetClass="entr" presetSubtype="0" fill="hold" nodeType="withEffect">
                                      <p:stCondLst>
                                        <p:cond delay="750"/>
                                      </p:stCondLst>
                                      <p:childTnLst>
                                        <p:set>
                                          <p:cBhvr>
                                            <p:cTn id="25" dur="1" fill="hold">
                                              <p:stCondLst>
                                                <p:cond delay="0"/>
                                              </p:stCondLst>
                                            </p:cTn>
                                            <p:tgtEl>
                                              <p:spTgt spid="72"/>
                                            </p:tgtEl>
                                            <p:attrNameLst>
                                              <p:attrName>style.visibility</p:attrName>
                                            </p:attrNameLst>
                                          </p:cBhvr>
                                          <p:to>
                                            <p:strVal val="visible"/>
                                          </p:to>
                                        </p:set>
                                        <p:animEffect transition="in" filter="fade">
                                          <p:cBhvr>
                                            <p:cTn id="26" dur="500"/>
                                            <p:tgtEl>
                                              <p:spTgt spid="72"/>
                                            </p:tgtEl>
                                          </p:cBhvr>
                                        </p:animEffect>
                                      </p:childTnLst>
                                    </p:cTn>
                                  </p:par>
                                  <p:par>
                                    <p:cTn id="27" presetID="10" presetClass="entr" presetSubtype="0" fill="hold" grpId="0" nodeType="withEffect">
                                      <p:stCondLst>
                                        <p:cond delay="75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nodeType="withEffect">
                                      <p:stCondLst>
                                        <p:cond delay="75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750"/>
                                      </p:stCondLst>
                                      <p:childTnLst>
                                        <p:set>
                                          <p:cBhvr>
                                            <p:cTn id="40" dur="1" fill="hold">
                                              <p:stCondLst>
                                                <p:cond delay="0"/>
                                              </p:stCondLst>
                                            </p:cTn>
                                            <p:tgtEl>
                                              <p:spTgt spid="70"/>
                                            </p:tgtEl>
                                            <p:attrNameLst>
                                              <p:attrName>style.visibility</p:attrName>
                                            </p:attrNameLst>
                                          </p:cBhvr>
                                          <p:to>
                                            <p:strVal val="visible"/>
                                          </p:to>
                                        </p:set>
                                        <p:animEffect transition="in" filter="fade">
                                          <p:cBhvr>
                                            <p:cTn id="41" dur="500"/>
                                            <p:tgtEl>
                                              <p:spTgt spid="70"/>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77"/>
                                            </p:tgtEl>
                                            <p:attrNameLst>
                                              <p:attrName>style.visibility</p:attrName>
                                            </p:attrNameLst>
                                          </p:cBhvr>
                                          <p:to>
                                            <p:strVal val="visible"/>
                                          </p:to>
                                        </p:set>
                                        <p:animEffect transition="in" filter="fade">
                                          <p:cBhvr>
                                            <p:cTn id="44" dur="500"/>
                                            <p:tgtEl>
                                              <p:spTgt spid="77"/>
                                            </p:tgtEl>
                                          </p:cBhvr>
                                        </p:animEffect>
                                      </p:childTnLst>
                                    </p:cTn>
                                  </p:par>
                                  <p:par>
                                    <p:cTn id="45" presetID="2" presetClass="entr" presetSubtype="1" fill="hold" grpId="0" nodeType="withEffect">
                                      <p:stCondLst>
                                        <p:cond delay="1000"/>
                                      </p:stCondLst>
                                      <p:childTnLst>
                                        <p:set>
                                          <p:cBhvr>
                                            <p:cTn id="46" dur="1" fill="hold">
                                              <p:stCondLst>
                                                <p:cond delay="0"/>
                                              </p:stCondLst>
                                            </p:cTn>
                                            <p:tgtEl>
                                              <p:spTgt spid="83"/>
                                            </p:tgtEl>
                                            <p:attrNameLst>
                                              <p:attrName>style.visibility</p:attrName>
                                            </p:attrNameLst>
                                          </p:cBhvr>
                                          <p:to>
                                            <p:strVal val="visible"/>
                                          </p:to>
                                        </p:set>
                                        <p:anim calcmode="lin" valueType="num">
                                          <p:cBhvr additive="base">
                                            <p:cTn id="47" dur="500" fill="hold"/>
                                            <p:tgtEl>
                                              <p:spTgt spid="83"/>
                                            </p:tgtEl>
                                            <p:attrNameLst>
                                              <p:attrName>ppt_x</p:attrName>
                                            </p:attrNameLst>
                                          </p:cBhvr>
                                          <p:tavLst>
                                            <p:tav tm="0">
                                              <p:val>
                                                <p:strVal val="#ppt_x"/>
                                              </p:val>
                                            </p:tav>
                                            <p:tav tm="100000">
                                              <p:val>
                                                <p:strVal val="#ppt_x"/>
                                              </p:val>
                                            </p:tav>
                                          </p:tavLst>
                                        </p:anim>
                                        <p:anim calcmode="lin" valueType="num">
                                          <p:cBhvr additive="base">
                                            <p:cTn id="48" dur="500" fill="hold"/>
                                            <p:tgtEl>
                                              <p:spTgt spid="83"/>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100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500" fill="hold"/>
                                            <p:tgtEl>
                                              <p:spTgt spid="82"/>
                                            </p:tgtEl>
                                            <p:attrNameLst>
                                              <p:attrName>ppt_x</p:attrName>
                                            </p:attrNameLst>
                                          </p:cBhvr>
                                          <p:tavLst>
                                            <p:tav tm="0">
                                              <p:val>
                                                <p:strVal val="#ppt_x"/>
                                              </p:val>
                                            </p:tav>
                                            <p:tav tm="100000">
                                              <p:val>
                                                <p:strVal val="#ppt_x"/>
                                              </p:val>
                                            </p:tav>
                                          </p:tavLst>
                                        </p:anim>
                                        <p:anim calcmode="lin" valueType="num">
                                          <p:cBhvr additive="base">
                                            <p:cTn id="52" dur="500" fill="hold"/>
                                            <p:tgtEl>
                                              <p:spTgt spid="82"/>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1000"/>
                                      </p:stCondLst>
                                      <p:childTnLst>
                                        <p:set>
                                          <p:cBhvr>
                                            <p:cTn id="54" dur="1" fill="hold">
                                              <p:stCondLst>
                                                <p:cond delay="0"/>
                                              </p:stCondLst>
                                            </p:cTn>
                                            <p:tgtEl>
                                              <p:spTgt spid="63"/>
                                            </p:tgtEl>
                                            <p:attrNameLst>
                                              <p:attrName>style.visibility</p:attrName>
                                            </p:attrNameLst>
                                          </p:cBhvr>
                                          <p:to>
                                            <p:strVal val="visible"/>
                                          </p:to>
                                        </p:set>
                                        <p:anim calcmode="lin" valueType="num">
                                          <p:cBhvr additive="base">
                                            <p:cTn id="55" dur="500" fill="hold"/>
                                            <p:tgtEl>
                                              <p:spTgt spid="63"/>
                                            </p:tgtEl>
                                            <p:attrNameLst>
                                              <p:attrName>ppt_x</p:attrName>
                                            </p:attrNameLst>
                                          </p:cBhvr>
                                          <p:tavLst>
                                            <p:tav tm="0">
                                              <p:val>
                                                <p:strVal val="#ppt_x"/>
                                              </p:val>
                                            </p:tav>
                                            <p:tav tm="100000">
                                              <p:val>
                                                <p:strVal val="#ppt_x"/>
                                              </p:val>
                                            </p:tav>
                                          </p:tavLst>
                                        </p:anim>
                                        <p:anim calcmode="lin" valueType="num">
                                          <p:cBhvr additive="base">
                                            <p:cTn id="56" dur="500" fill="hold"/>
                                            <p:tgtEl>
                                              <p:spTgt spid="63"/>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1000"/>
                                      </p:stCondLst>
                                      <p:childTnLst>
                                        <p:set>
                                          <p:cBhvr>
                                            <p:cTn id="58" dur="1" fill="hold">
                                              <p:stCondLst>
                                                <p:cond delay="0"/>
                                              </p:stCondLst>
                                            </p:cTn>
                                            <p:tgtEl>
                                              <p:spTgt spid="80"/>
                                            </p:tgtEl>
                                            <p:attrNameLst>
                                              <p:attrName>style.visibility</p:attrName>
                                            </p:attrNameLst>
                                          </p:cBhvr>
                                          <p:to>
                                            <p:strVal val="visible"/>
                                          </p:to>
                                        </p:set>
                                        <p:anim calcmode="lin" valueType="num">
                                          <p:cBhvr additive="base">
                                            <p:cTn id="59" dur="500" fill="hold"/>
                                            <p:tgtEl>
                                              <p:spTgt spid="80"/>
                                            </p:tgtEl>
                                            <p:attrNameLst>
                                              <p:attrName>ppt_x</p:attrName>
                                            </p:attrNameLst>
                                          </p:cBhvr>
                                          <p:tavLst>
                                            <p:tav tm="0">
                                              <p:val>
                                                <p:strVal val="#ppt_x"/>
                                              </p:val>
                                            </p:tav>
                                            <p:tav tm="100000">
                                              <p:val>
                                                <p:strVal val="#ppt_x"/>
                                              </p:val>
                                            </p:tav>
                                          </p:tavLst>
                                        </p:anim>
                                        <p:anim calcmode="lin" valueType="num">
                                          <p:cBhvr additive="base">
                                            <p:cTn id="60" dur="500" fill="hold"/>
                                            <p:tgtEl>
                                              <p:spTgt spid="80"/>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1000"/>
                                      </p:stCondLst>
                                      <p:childTnLst>
                                        <p:set>
                                          <p:cBhvr>
                                            <p:cTn id="62" dur="1" fill="hold">
                                              <p:stCondLst>
                                                <p:cond delay="0"/>
                                              </p:stCondLst>
                                            </p:cTn>
                                            <p:tgtEl>
                                              <p:spTgt spid="81"/>
                                            </p:tgtEl>
                                            <p:attrNameLst>
                                              <p:attrName>style.visibility</p:attrName>
                                            </p:attrNameLst>
                                          </p:cBhvr>
                                          <p:to>
                                            <p:strVal val="visible"/>
                                          </p:to>
                                        </p:set>
                                        <p:anim calcmode="lin" valueType="num">
                                          <p:cBhvr additive="base">
                                            <p:cTn id="63" dur="500" fill="hold"/>
                                            <p:tgtEl>
                                              <p:spTgt spid="81"/>
                                            </p:tgtEl>
                                            <p:attrNameLst>
                                              <p:attrName>ppt_x</p:attrName>
                                            </p:attrNameLst>
                                          </p:cBhvr>
                                          <p:tavLst>
                                            <p:tav tm="0">
                                              <p:val>
                                                <p:strVal val="#ppt_x"/>
                                              </p:val>
                                            </p:tav>
                                            <p:tav tm="100000">
                                              <p:val>
                                                <p:strVal val="#ppt_x"/>
                                              </p:val>
                                            </p:tav>
                                          </p:tavLst>
                                        </p:anim>
                                        <p:anim calcmode="lin" valueType="num">
                                          <p:cBhvr additive="base">
                                            <p:cTn id="64" dur="500" fill="hold"/>
                                            <p:tgtEl>
                                              <p:spTgt spid="81"/>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1000"/>
                                      </p:stCondLst>
                                      <p:childTnLst>
                                        <p:set>
                                          <p:cBhvr>
                                            <p:cTn id="66" dur="1" fill="hold">
                                              <p:stCondLst>
                                                <p:cond delay="0"/>
                                              </p:stCondLst>
                                            </p:cTn>
                                            <p:tgtEl>
                                              <p:spTgt spid="62"/>
                                            </p:tgtEl>
                                            <p:attrNameLst>
                                              <p:attrName>style.visibility</p:attrName>
                                            </p:attrNameLst>
                                          </p:cBhvr>
                                          <p:to>
                                            <p:strVal val="visible"/>
                                          </p:to>
                                        </p:set>
                                        <p:anim calcmode="lin" valueType="num">
                                          <p:cBhvr additive="base">
                                            <p:cTn id="67" dur="500" fill="hold"/>
                                            <p:tgtEl>
                                              <p:spTgt spid="62"/>
                                            </p:tgtEl>
                                            <p:attrNameLst>
                                              <p:attrName>ppt_x</p:attrName>
                                            </p:attrNameLst>
                                          </p:cBhvr>
                                          <p:tavLst>
                                            <p:tav tm="0">
                                              <p:val>
                                                <p:strVal val="#ppt_x"/>
                                              </p:val>
                                            </p:tav>
                                            <p:tav tm="100000">
                                              <p:val>
                                                <p:strVal val="#ppt_x"/>
                                              </p:val>
                                            </p:tav>
                                          </p:tavLst>
                                        </p:anim>
                                        <p:anim calcmode="lin" valueType="num">
                                          <p:cBhvr additive="base">
                                            <p:cTn id="68" dur="500" fill="hold"/>
                                            <p:tgtEl>
                                              <p:spTgt spid="62"/>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1000"/>
                                      </p:stCondLst>
                                      <p:childTnLst>
                                        <p:set>
                                          <p:cBhvr>
                                            <p:cTn id="70" dur="1" fill="hold">
                                              <p:stCondLst>
                                                <p:cond delay="0"/>
                                              </p:stCondLst>
                                            </p:cTn>
                                            <p:tgtEl>
                                              <p:spTgt spid="79"/>
                                            </p:tgtEl>
                                            <p:attrNameLst>
                                              <p:attrName>style.visibility</p:attrName>
                                            </p:attrNameLst>
                                          </p:cBhvr>
                                          <p:to>
                                            <p:strVal val="visible"/>
                                          </p:to>
                                        </p:set>
                                        <p:anim calcmode="lin" valueType="num">
                                          <p:cBhvr additive="base">
                                            <p:cTn id="71" dur="500" fill="hold"/>
                                            <p:tgtEl>
                                              <p:spTgt spid="79"/>
                                            </p:tgtEl>
                                            <p:attrNameLst>
                                              <p:attrName>ppt_x</p:attrName>
                                            </p:attrNameLst>
                                          </p:cBhvr>
                                          <p:tavLst>
                                            <p:tav tm="0">
                                              <p:val>
                                                <p:strVal val="#ppt_x"/>
                                              </p:val>
                                            </p:tav>
                                            <p:tav tm="100000">
                                              <p:val>
                                                <p:strVal val="#ppt_x"/>
                                              </p:val>
                                            </p:tav>
                                          </p:tavLst>
                                        </p:anim>
                                        <p:anim calcmode="lin" valueType="num">
                                          <p:cBhvr additive="base">
                                            <p:cTn id="72" dur="500" fill="hold"/>
                                            <p:tgtEl>
                                              <p:spTgt spid="79"/>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100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1000"/>
                                      </p:stCondLst>
                                      <p:childTnLst>
                                        <p:set>
                                          <p:cBhvr>
                                            <p:cTn id="78" dur="1" fill="hold">
                                              <p:stCondLst>
                                                <p:cond delay="0"/>
                                              </p:stCondLst>
                                            </p:cTn>
                                            <p:tgtEl>
                                              <p:spTgt spid="61"/>
                                            </p:tgtEl>
                                            <p:attrNameLst>
                                              <p:attrName>style.visibility</p:attrName>
                                            </p:attrNameLst>
                                          </p:cBhvr>
                                          <p:to>
                                            <p:strVal val="visible"/>
                                          </p:to>
                                        </p:set>
                                        <p:anim calcmode="lin" valueType="num">
                                          <p:cBhvr additive="base">
                                            <p:cTn id="79" dur="500" fill="hold"/>
                                            <p:tgtEl>
                                              <p:spTgt spid="61"/>
                                            </p:tgtEl>
                                            <p:attrNameLst>
                                              <p:attrName>ppt_x</p:attrName>
                                            </p:attrNameLst>
                                          </p:cBhvr>
                                          <p:tavLst>
                                            <p:tav tm="0">
                                              <p:val>
                                                <p:strVal val="#ppt_x"/>
                                              </p:val>
                                            </p:tav>
                                            <p:tav tm="100000">
                                              <p:val>
                                                <p:strVal val="#ppt_x"/>
                                              </p:val>
                                            </p:tav>
                                          </p:tavLst>
                                        </p:anim>
                                        <p:anim calcmode="lin" valueType="num">
                                          <p:cBhvr additive="base">
                                            <p:cTn id="80"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P spid="64" grpId="0" animBg="1"/>
          <p:bldP spid="65" grpId="0" animBg="1"/>
          <p:bldP spid="66" grpId="0" animBg="1"/>
          <p:bldP spid="75" grpId="0" animBg="1"/>
          <p:bldP spid="76" grpId="0" animBg="1"/>
          <p:bldP spid="77" grpId="0" animBg="1"/>
          <p:bldP spid="78" grpId="0"/>
          <p:bldP spid="79" grpId="0"/>
          <p:bldP spid="80" grpId="0"/>
          <p:bldP spid="81" grpId="0"/>
          <p:bldP spid="82" grpId="0"/>
          <p:bldP spid="83" grpId="0"/>
          <p:bldP spid="71"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aphic 2">
            <a:extLst>
              <a:ext uri="{FF2B5EF4-FFF2-40B4-BE49-F238E27FC236}">
                <a16:creationId xmlns:a16="http://schemas.microsoft.com/office/drawing/2014/main" xmlns="" id="{5A84754B-F696-1944-9824-8AAE3713B79B}"/>
              </a:ext>
            </a:extLst>
          </p:cNvPr>
          <p:cNvGrpSpPr/>
          <p:nvPr/>
        </p:nvGrpSpPr>
        <p:grpSpPr>
          <a:xfrm>
            <a:off x="0" y="338855"/>
            <a:ext cx="12206102" cy="6200710"/>
            <a:chOff x="0" y="338855"/>
            <a:chExt cx="12206102" cy="6200710"/>
          </a:xfrm>
          <a:solidFill>
            <a:schemeClr val="accent1"/>
          </a:solidFill>
        </p:grpSpPr>
        <p:sp>
          <p:nvSpPr>
            <p:cNvPr id="22" name="Freeform 21">
              <a:extLst>
                <a:ext uri="{FF2B5EF4-FFF2-40B4-BE49-F238E27FC236}">
                  <a16:creationId xmlns:a16="http://schemas.microsoft.com/office/drawing/2014/main" xmlns="" id="{A1839355-01FB-894D-ADD9-C5A59E4184C7}"/>
                </a:ext>
              </a:extLst>
            </p:cNvPr>
            <p:cNvSpPr/>
            <p:nvPr/>
          </p:nvSpPr>
          <p:spPr>
            <a:xfrm>
              <a:off x="0" y="338855"/>
              <a:ext cx="12206102" cy="6200710"/>
            </a:xfrm>
            <a:custGeom>
              <a:avLst/>
              <a:gdLst>
                <a:gd name="connsiteX0" fmla="*/ 11359942 w 12206102"/>
                <a:gd name="connsiteY0" fmla="*/ 1858164 h 6200710"/>
                <a:gd name="connsiteX1" fmla="*/ 10954148 w 12206102"/>
                <a:gd name="connsiteY1" fmla="*/ 1454881 h 6200710"/>
                <a:gd name="connsiteX2" fmla="*/ 10954148 w 12206102"/>
                <a:gd name="connsiteY2" fmla="*/ 1147338 h 6200710"/>
                <a:gd name="connsiteX3" fmla="*/ 10532432 w 12206102"/>
                <a:gd name="connsiteY3" fmla="*/ 415286 h 6200710"/>
                <a:gd name="connsiteX4" fmla="*/ 9916645 w 12206102"/>
                <a:gd name="connsiteY4" fmla="*/ 10489 h 6200710"/>
                <a:gd name="connsiteX5" fmla="*/ 9508850 w 12206102"/>
                <a:gd name="connsiteY5" fmla="*/ 415286 h 6200710"/>
                <a:gd name="connsiteX6" fmla="*/ 9089864 w 12206102"/>
                <a:gd name="connsiteY6" fmla="*/ 1145983 h 6200710"/>
                <a:gd name="connsiteX7" fmla="*/ 9089864 w 12206102"/>
                <a:gd name="connsiteY7" fmla="*/ 3057175 h 6200710"/>
                <a:gd name="connsiteX8" fmla="*/ 8998879 w 12206102"/>
                <a:gd name="connsiteY8" fmla="*/ 3310977 h 6200710"/>
                <a:gd name="connsiteX9" fmla="*/ 8261081 w 12206102"/>
                <a:gd name="connsiteY9" fmla="*/ 3297532 h 6200710"/>
                <a:gd name="connsiteX10" fmla="*/ 8242338 w 12206102"/>
                <a:gd name="connsiteY10" fmla="*/ 3316396 h 6200710"/>
                <a:gd name="connsiteX11" fmla="*/ 8143164 w 12206102"/>
                <a:gd name="connsiteY11" fmla="*/ 3052659 h 6200710"/>
                <a:gd name="connsiteX12" fmla="*/ 8143164 w 12206102"/>
                <a:gd name="connsiteY12" fmla="*/ 2239770 h 6200710"/>
                <a:gd name="connsiteX13" fmla="*/ 7773310 w 12206102"/>
                <a:gd name="connsiteY13" fmla="*/ 1539782 h 6200710"/>
                <a:gd name="connsiteX14" fmla="*/ 7193462 w 12206102"/>
                <a:gd name="connsiteY14" fmla="*/ 1085653 h 6200710"/>
                <a:gd name="connsiteX15" fmla="*/ 6741084 w 12206102"/>
                <a:gd name="connsiteY15" fmla="*/ 1506364 h 6200710"/>
                <a:gd name="connsiteX16" fmla="*/ 6318004 w 12206102"/>
                <a:gd name="connsiteY16" fmla="*/ 2239770 h 6200710"/>
                <a:gd name="connsiteX17" fmla="*/ 6318004 w 12206102"/>
                <a:gd name="connsiteY17" fmla="*/ 4058834 h 6200710"/>
                <a:gd name="connsiteX18" fmla="*/ 6219285 w 12206102"/>
                <a:gd name="connsiteY18" fmla="*/ 4321668 h 6200710"/>
                <a:gd name="connsiteX19" fmla="*/ 5485035 w 12206102"/>
                <a:gd name="connsiteY19" fmla="*/ 4314443 h 6200710"/>
                <a:gd name="connsiteX20" fmla="*/ 5394050 w 12206102"/>
                <a:gd name="connsiteY20" fmla="*/ 4058834 h 6200710"/>
                <a:gd name="connsiteX21" fmla="*/ 5394050 w 12206102"/>
                <a:gd name="connsiteY21" fmla="*/ 3276203 h 6200710"/>
                <a:gd name="connsiteX22" fmla="*/ 5140657 w 12206102"/>
                <a:gd name="connsiteY22" fmla="*/ 2675117 h 6200710"/>
                <a:gd name="connsiteX23" fmla="*/ 4975974 w 12206102"/>
                <a:gd name="connsiteY23" fmla="*/ 2546861 h 6200710"/>
                <a:gd name="connsiteX24" fmla="*/ 4357467 w 12206102"/>
                <a:gd name="connsiteY24" fmla="*/ 2146139 h 6200710"/>
                <a:gd name="connsiteX25" fmla="*/ 3957851 w 12206102"/>
                <a:gd name="connsiteY25" fmla="*/ 2529249 h 6200710"/>
                <a:gd name="connsiteX26" fmla="*/ 3512479 w 12206102"/>
                <a:gd name="connsiteY26" fmla="*/ 3275300 h 6200710"/>
                <a:gd name="connsiteX27" fmla="*/ 3512479 w 12206102"/>
                <a:gd name="connsiteY27" fmla="*/ 5043333 h 6200710"/>
                <a:gd name="connsiteX28" fmla="*/ 3394198 w 12206102"/>
                <a:gd name="connsiteY28" fmla="*/ 5327844 h 6200710"/>
                <a:gd name="connsiteX29" fmla="*/ 2661314 w 12206102"/>
                <a:gd name="connsiteY29" fmla="*/ 5302102 h 6200710"/>
                <a:gd name="connsiteX30" fmla="*/ 2566234 w 12206102"/>
                <a:gd name="connsiteY30" fmla="*/ 5043333 h 6200710"/>
                <a:gd name="connsiteX31" fmla="*/ 2566234 w 12206102"/>
                <a:gd name="connsiteY31" fmla="*/ 4325733 h 6200710"/>
                <a:gd name="connsiteX32" fmla="*/ 2202294 w 12206102"/>
                <a:gd name="connsiteY32" fmla="*/ 3629810 h 6200710"/>
                <a:gd name="connsiteX33" fmla="*/ 2194105 w 12206102"/>
                <a:gd name="connsiteY33" fmla="*/ 3584649 h 6200710"/>
                <a:gd name="connsiteX34" fmla="*/ 1683224 w 12206102"/>
                <a:gd name="connsiteY34" fmla="*/ 3180011 h 6200710"/>
                <a:gd name="connsiteX35" fmla="*/ 1566763 w 12206102"/>
                <a:gd name="connsiteY35" fmla="*/ 3193108 h 6200710"/>
                <a:gd name="connsiteX36" fmla="*/ 1240582 w 12206102"/>
                <a:gd name="connsiteY36" fmla="*/ 3422523 h 6200710"/>
                <a:gd name="connsiteX37" fmla="*/ 1166429 w 12206102"/>
                <a:gd name="connsiteY37" fmla="*/ 3613100 h 6200710"/>
                <a:gd name="connsiteX38" fmla="*/ 778377 w 12206102"/>
                <a:gd name="connsiteY38" fmla="*/ 4324830 h 6200710"/>
                <a:gd name="connsiteX39" fmla="*/ 778377 w 12206102"/>
                <a:gd name="connsiteY39" fmla="*/ 4780047 h 6200710"/>
                <a:gd name="connsiteX40" fmla="*/ 501783 w 12206102"/>
                <a:gd name="connsiteY40" fmla="*/ 5182879 h 6200710"/>
                <a:gd name="connsiteX41" fmla="*/ 0 w 12206102"/>
                <a:gd name="connsiteY41" fmla="*/ 5182879 h 6200710"/>
                <a:gd name="connsiteX42" fmla="*/ 0 w 12206102"/>
                <a:gd name="connsiteY42" fmla="*/ 5630871 h 6200710"/>
                <a:gd name="connsiteX43" fmla="*/ 500418 w 12206102"/>
                <a:gd name="connsiteY43" fmla="*/ 5630871 h 6200710"/>
                <a:gd name="connsiteX44" fmla="*/ 1228299 w 12206102"/>
                <a:gd name="connsiteY44" fmla="*/ 4780047 h 6200710"/>
                <a:gd name="connsiteX45" fmla="*/ 1228299 w 12206102"/>
                <a:gd name="connsiteY45" fmla="*/ 4325733 h 6200710"/>
                <a:gd name="connsiteX46" fmla="*/ 1319284 w 12206102"/>
                <a:gd name="connsiteY46" fmla="*/ 4072834 h 6200710"/>
                <a:gd name="connsiteX47" fmla="*/ 1683224 w 12206102"/>
                <a:gd name="connsiteY47" fmla="*/ 4217347 h 6200710"/>
                <a:gd name="connsiteX48" fmla="*/ 2033061 w 12206102"/>
                <a:gd name="connsiteY48" fmla="*/ 4081866 h 6200710"/>
                <a:gd name="connsiteX49" fmla="*/ 2114948 w 12206102"/>
                <a:gd name="connsiteY49" fmla="*/ 4323926 h 6200710"/>
                <a:gd name="connsiteX50" fmla="*/ 2114948 w 12206102"/>
                <a:gd name="connsiteY50" fmla="*/ 5042430 h 6200710"/>
                <a:gd name="connsiteX51" fmla="*/ 2497085 w 12206102"/>
                <a:gd name="connsiteY51" fmla="*/ 5750094 h 6200710"/>
                <a:gd name="connsiteX52" fmla="*/ 3083211 w 12206102"/>
                <a:gd name="connsiteY52" fmla="*/ 6196190 h 6200710"/>
                <a:gd name="connsiteX53" fmla="*/ 3527036 w 12206102"/>
                <a:gd name="connsiteY53" fmla="*/ 5783513 h 6200710"/>
                <a:gd name="connsiteX54" fmla="*/ 3963765 w 12206102"/>
                <a:gd name="connsiteY54" fmla="*/ 5042430 h 6200710"/>
                <a:gd name="connsiteX55" fmla="*/ 3963765 w 12206102"/>
                <a:gd name="connsiteY55" fmla="*/ 3276203 h 6200710"/>
                <a:gd name="connsiteX56" fmla="*/ 4077496 w 12206102"/>
                <a:gd name="connsiteY56" fmla="*/ 2997563 h 6200710"/>
                <a:gd name="connsiteX57" fmla="*/ 4812337 w 12206102"/>
                <a:gd name="connsiteY57" fmla="*/ 3038862 h 6200710"/>
                <a:gd name="connsiteX58" fmla="*/ 4840861 w 12206102"/>
                <a:gd name="connsiteY58" fmla="*/ 3011563 h 6200710"/>
                <a:gd name="connsiteX59" fmla="*/ 4942309 w 12206102"/>
                <a:gd name="connsiteY59" fmla="*/ 3276203 h 6200710"/>
                <a:gd name="connsiteX60" fmla="*/ 4942309 w 12206102"/>
                <a:gd name="connsiteY60" fmla="*/ 4058834 h 6200710"/>
                <a:gd name="connsiteX61" fmla="*/ 5334455 w 12206102"/>
                <a:gd name="connsiteY61" fmla="*/ 4773273 h 6200710"/>
                <a:gd name="connsiteX62" fmla="*/ 5937459 w 12206102"/>
                <a:gd name="connsiteY62" fmla="*/ 5196653 h 6200710"/>
                <a:gd name="connsiteX63" fmla="*/ 6362132 w 12206102"/>
                <a:gd name="connsiteY63" fmla="*/ 4783209 h 6200710"/>
                <a:gd name="connsiteX64" fmla="*/ 6771565 w 12206102"/>
                <a:gd name="connsiteY64" fmla="*/ 4060641 h 6200710"/>
                <a:gd name="connsiteX65" fmla="*/ 6771565 w 12206102"/>
                <a:gd name="connsiteY65" fmla="*/ 2241576 h 6200710"/>
                <a:gd name="connsiteX66" fmla="*/ 6883021 w 12206102"/>
                <a:gd name="connsiteY66" fmla="*/ 1964743 h 6200710"/>
                <a:gd name="connsiteX67" fmla="*/ 7604988 w 12206102"/>
                <a:gd name="connsiteY67" fmla="*/ 1989581 h 6200710"/>
                <a:gd name="connsiteX68" fmla="*/ 7695973 w 12206102"/>
                <a:gd name="connsiteY68" fmla="*/ 2241576 h 6200710"/>
                <a:gd name="connsiteX69" fmla="*/ 7695973 w 12206102"/>
                <a:gd name="connsiteY69" fmla="*/ 3054465 h 6200710"/>
                <a:gd name="connsiteX70" fmla="*/ 8117689 w 12206102"/>
                <a:gd name="connsiteY70" fmla="*/ 3787871 h 6200710"/>
                <a:gd name="connsiteX71" fmla="*/ 8743165 w 12206102"/>
                <a:gd name="connsiteY71" fmla="*/ 4177819 h 6200710"/>
                <a:gd name="connsiteX72" fmla="*/ 9137176 w 12206102"/>
                <a:gd name="connsiteY72" fmla="*/ 3782452 h 6200710"/>
                <a:gd name="connsiteX73" fmla="*/ 9289121 w 12206102"/>
                <a:gd name="connsiteY73" fmla="*/ 3658261 h 6200710"/>
                <a:gd name="connsiteX74" fmla="*/ 9540695 w 12206102"/>
                <a:gd name="connsiteY74" fmla="*/ 3057626 h 6200710"/>
                <a:gd name="connsiteX75" fmla="*/ 9540695 w 12206102"/>
                <a:gd name="connsiteY75" fmla="*/ 1147338 h 6200710"/>
                <a:gd name="connsiteX76" fmla="*/ 9645328 w 12206102"/>
                <a:gd name="connsiteY76" fmla="*/ 878633 h 6200710"/>
                <a:gd name="connsiteX77" fmla="*/ 10381806 w 12206102"/>
                <a:gd name="connsiteY77" fmla="*/ 894024 h 6200710"/>
                <a:gd name="connsiteX78" fmla="*/ 10397320 w 12206102"/>
                <a:gd name="connsiteY78" fmla="*/ 878633 h 6200710"/>
                <a:gd name="connsiteX79" fmla="*/ 10502862 w 12206102"/>
                <a:gd name="connsiteY79" fmla="*/ 1149596 h 6200710"/>
                <a:gd name="connsiteX80" fmla="*/ 10502862 w 12206102"/>
                <a:gd name="connsiteY80" fmla="*/ 1457139 h 6200710"/>
                <a:gd name="connsiteX81" fmla="*/ 11359942 w 12206102"/>
                <a:gd name="connsiteY81" fmla="*/ 2308414 h 6200710"/>
                <a:gd name="connsiteX82" fmla="*/ 12206103 w 12206102"/>
                <a:gd name="connsiteY82" fmla="*/ 2308414 h 6200710"/>
                <a:gd name="connsiteX83" fmla="*/ 12206103 w 12206102"/>
                <a:gd name="connsiteY83" fmla="*/ 1858164 h 620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2206102" h="6200710">
                  <a:moveTo>
                    <a:pt x="11359942" y="1858164"/>
                  </a:moveTo>
                  <a:cubicBezTo>
                    <a:pt x="11135845" y="1857667"/>
                    <a:pt x="10954421" y="1677328"/>
                    <a:pt x="10954148" y="1454881"/>
                  </a:cubicBezTo>
                  <a:lnTo>
                    <a:pt x="10954148" y="1147338"/>
                  </a:lnTo>
                  <a:cubicBezTo>
                    <a:pt x="10953830" y="846465"/>
                    <a:pt x="10793514" y="568119"/>
                    <a:pt x="10532432" y="415286"/>
                  </a:cubicBezTo>
                  <a:cubicBezTo>
                    <a:pt x="10474975" y="134695"/>
                    <a:pt x="10199291" y="-46539"/>
                    <a:pt x="9916645" y="10489"/>
                  </a:cubicBezTo>
                  <a:cubicBezTo>
                    <a:pt x="9711155" y="51940"/>
                    <a:pt x="9550612" y="211335"/>
                    <a:pt x="9508850" y="415286"/>
                  </a:cubicBezTo>
                  <a:cubicBezTo>
                    <a:pt x="9249224" y="568548"/>
                    <a:pt x="9090091" y="846145"/>
                    <a:pt x="9089864" y="1145983"/>
                  </a:cubicBezTo>
                  <a:lnTo>
                    <a:pt x="9089864" y="3057175"/>
                  </a:lnTo>
                  <a:cubicBezTo>
                    <a:pt x="9090364" y="3149736"/>
                    <a:pt x="9058201" y="3239546"/>
                    <a:pt x="8998879" y="3310977"/>
                  </a:cubicBezTo>
                  <a:cubicBezTo>
                    <a:pt x="8798894" y="3105009"/>
                    <a:pt x="8468526" y="3098993"/>
                    <a:pt x="8261081" y="3297532"/>
                  </a:cubicBezTo>
                  <a:cubicBezTo>
                    <a:pt x="8254667" y="3303661"/>
                    <a:pt x="8248434" y="3309951"/>
                    <a:pt x="8242338" y="3316396"/>
                  </a:cubicBezTo>
                  <a:cubicBezTo>
                    <a:pt x="8178694" y="3243019"/>
                    <a:pt x="8143528" y="3149492"/>
                    <a:pt x="8143164" y="3052659"/>
                  </a:cubicBezTo>
                  <a:lnTo>
                    <a:pt x="8143164" y="2239770"/>
                  </a:lnTo>
                  <a:cubicBezTo>
                    <a:pt x="8143164" y="1960303"/>
                    <a:pt x="8004913" y="1698652"/>
                    <a:pt x="7773310" y="1539782"/>
                  </a:cubicBezTo>
                  <a:cubicBezTo>
                    <a:pt x="7739509" y="1255425"/>
                    <a:pt x="7479929" y="1052108"/>
                    <a:pt x="7193462" y="1085653"/>
                  </a:cubicBezTo>
                  <a:cubicBezTo>
                    <a:pt x="6966091" y="1112284"/>
                    <a:pt x="6782664" y="1282846"/>
                    <a:pt x="6741084" y="1506364"/>
                  </a:cubicBezTo>
                  <a:cubicBezTo>
                    <a:pt x="6479138" y="1659169"/>
                    <a:pt x="6318186" y="1938161"/>
                    <a:pt x="6318004" y="2239770"/>
                  </a:cubicBezTo>
                  <a:lnTo>
                    <a:pt x="6318004" y="4058834"/>
                  </a:lnTo>
                  <a:cubicBezTo>
                    <a:pt x="6317958" y="4155374"/>
                    <a:pt x="6282929" y="4248671"/>
                    <a:pt x="6219285" y="4321668"/>
                  </a:cubicBezTo>
                  <a:cubicBezTo>
                    <a:pt x="6018163" y="4119304"/>
                    <a:pt x="5690161" y="4116075"/>
                    <a:pt x="5485035" y="4314443"/>
                  </a:cubicBezTo>
                  <a:cubicBezTo>
                    <a:pt x="5425668" y="4242344"/>
                    <a:pt x="5393504" y="4151951"/>
                    <a:pt x="5394050" y="4058834"/>
                  </a:cubicBezTo>
                  <a:lnTo>
                    <a:pt x="5394050" y="3276203"/>
                  </a:lnTo>
                  <a:cubicBezTo>
                    <a:pt x="5394050" y="3050247"/>
                    <a:pt x="5302747" y="2833734"/>
                    <a:pt x="5140657" y="2675117"/>
                  </a:cubicBezTo>
                  <a:cubicBezTo>
                    <a:pt x="5091116" y="2625991"/>
                    <a:pt x="5035842" y="2582936"/>
                    <a:pt x="4975974" y="2546861"/>
                  </a:cubicBezTo>
                  <a:cubicBezTo>
                    <a:pt x="4916652" y="2266654"/>
                    <a:pt x="4639739" y="2087245"/>
                    <a:pt x="4357467" y="2146139"/>
                  </a:cubicBezTo>
                  <a:cubicBezTo>
                    <a:pt x="4161212" y="2187086"/>
                    <a:pt x="4005909" y="2335971"/>
                    <a:pt x="3957851" y="2529249"/>
                  </a:cubicBezTo>
                  <a:cubicBezTo>
                    <a:pt x="3683567" y="2678820"/>
                    <a:pt x="3512938" y="2964641"/>
                    <a:pt x="3512479" y="3275300"/>
                  </a:cubicBezTo>
                  <a:lnTo>
                    <a:pt x="3512479" y="5043333"/>
                  </a:lnTo>
                  <a:cubicBezTo>
                    <a:pt x="3512593" y="5150002"/>
                    <a:pt x="3470048" y="5252335"/>
                    <a:pt x="3394198" y="5327844"/>
                  </a:cubicBezTo>
                  <a:cubicBezTo>
                    <a:pt x="3198517" y="5120828"/>
                    <a:pt x="2871243" y="5109358"/>
                    <a:pt x="2661314" y="5302102"/>
                  </a:cubicBezTo>
                  <a:cubicBezTo>
                    <a:pt x="2599976" y="5229620"/>
                    <a:pt x="2566312" y="5137989"/>
                    <a:pt x="2566234" y="5043333"/>
                  </a:cubicBezTo>
                  <a:lnTo>
                    <a:pt x="2566234" y="4325733"/>
                  </a:lnTo>
                  <a:cubicBezTo>
                    <a:pt x="2566557" y="4048709"/>
                    <a:pt x="2430712" y="3788951"/>
                    <a:pt x="2202294" y="3629810"/>
                  </a:cubicBezTo>
                  <a:cubicBezTo>
                    <a:pt x="2200019" y="3614455"/>
                    <a:pt x="2197290" y="3598649"/>
                    <a:pt x="2194105" y="3584649"/>
                  </a:cubicBezTo>
                  <a:cubicBezTo>
                    <a:pt x="2141307" y="3347010"/>
                    <a:pt x="1928356" y="3178349"/>
                    <a:pt x="1683224" y="3180011"/>
                  </a:cubicBezTo>
                  <a:cubicBezTo>
                    <a:pt x="1644037" y="3180079"/>
                    <a:pt x="1604972" y="3184468"/>
                    <a:pt x="1566763" y="3193108"/>
                  </a:cubicBezTo>
                  <a:cubicBezTo>
                    <a:pt x="1431564" y="3223334"/>
                    <a:pt x="1314134" y="3305923"/>
                    <a:pt x="1240582" y="3422523"/>
                  </a:cubicBezTo>
                  <a:cubicBezTo>
                    <a:pt x="1203132" y="3480414"/>
                    <a:pt x="1177906" y="3545251"/>
                    <a:pt x="1166429" y="3613100"/>
                  </a:cubicBezTo>
                  <a:cubicBezTo>
                    <a:pt x="924422" y="3770178"/>
                    <a:pt x="778509" y="4037794"/>
                    <a:pt x="778377" y="4324830"/>
                  </a:cubicBezTo>
                  <a:lnTo>
                    <a:pt x="778377" y="4780047"/>
                  </a:lnTo>
                  <a:cubicBezTo>
                    <a:pt x="778377" y="4994559"/>
                    <a:pt x="649179" y="5182879"/>
                    <a:pt x="501783" y="5182879"/>
                  </a:cubicBezTo>
                  <a:lnTo>
                    <a:pt x="0" y="5182879"/>
                  </a:lnTo>
                  <a:lnTo>
                    <a:pt x="0" y="5630871"/>
                  </a:lnTo>
                  <a:lnTo>
                    <a:pt x="500418" y="5630871"/>
                  </a:lnTo>
                  <a:cubicBezTo>
                    <a:pt x="901662" y="5630871"/>
                    <a:pt x="1228299" y="5249265"/>
                    <a:pt x="1228299" y="4780047"/>
                  </a:cubicBezTo>
                  <a:lnTo>
                    <a:pt x="1228299" y="4325733"/>
                  </a:lnTo>
                  <a:cubicBezTo>
                    <a:pt x="1228371" y="4233547"/>
                    <a:pt x="1260512" y="4144210"/>
                    <a:pt x="1319284" y="4072834"/>
                  </a:cubicBezTo>
                  <a:cubicBezTo>
                    <a:pt x="1416883" y="4166415"/>
                    <a:pt x="1547538" y="4218296"/>
                    <a:pt x="1683224" y="4217347"/>
                  </a:cubicBezTo>
                  <a:cubicBezTo>
                    <a:pt x="1812723" y="4216806"/>
                    <a:pt x="1937404" y="4168520"/>
                    <a:pt x="2033061" y="4081866"/>
                  </a:cubicBezTo>
                  <a:cubicBezTo>
                    <a:pt x="2086224" y="4151526"/>
                    <a:pt x="2114985" y="4236532"/>
                    <a:pt x="2114948" y="4323926"/>
                  </a:cubicBezTo>
                  <a:lnTo>
                    <a:pt x="2114948" y="5042430"/>
                  </a:lnTo>
                  <a:cubicBezTo>
                    <a:pt x="2115062" y="5326941"/>
                    <a:pt x="2258482" y="5592530"/>
                    <a:pt x="2497085" y="5750094"/>
                  </a:cubicBezTo>
                  <a:cubicBezTo>
                    <a:pt x="2534844" y="6033973"/>
                    <a:pt x="2797259" y="6233673"/>
                    <a:pt x="3083211" y="6196190"/>
                  </a:cubicBezTo>
                  <a:cubicBezTo>
                    <a:pt x="3304897" y="6167151"/>
                    <a:pt x="3483350" y="6001232"/>
                    <a:pt x="3527036" y="5783513"/>
                  </a:cubicBezTo>
                  <a:cubicBezTo>
                    <a:pt x="3796703" y="5632858"/>
                    <a:pt x="3963624" y="5349611"/>
                    <a:pt x="3963765" y="5042430"/>
                  </a:cubicBezTo>
                  <a:lnTo>
                    <a:pt x="3963765" y="3276203"/>
                  </a:lnTo>
                  <a:cubicBezTo>
                    <a:pt x="3963697" y="3172167"/>
                    <a:pt x="4004499" y="3072209"/>
                    <a:pt x="4077496" y="2997563"/>
                  </a:cubicBezTo>
                  <a:cubicBezTo>
                    <a:pt x="4268924" y="3210404"/>
                    <a:pt x="4597931" y="3228893"/>
                    <a:pt x="4812337" y="3038862"/>
                  </a:cubicBezTo>
                  <a:cubicBezTo>
                    <a:pt x="4822164" y="3030124"/>
                    <a:pt x="4831717" y="3021019"/>
                    <a:pt x="4840861" y="3011563"/>
                  </a:cubicBezTo>
                  <a:cubicBezTo>
                    <a:pt x="4906234" y="3084443"/>
                    <a:pt x="4942309" y="3178625"/>
                    <a:pt x="4942309" y="3276203"/>
                  </a:cubicBezTo>
                  <a:lnTo>
                    <a:pt x="4942309" y="4058834"/>
                  </a:lnTo>
                  <a:cubicBezTo>
                    <a:pt x="4942400" y="4347613"/>
                    <a:pt x="5090069" y="4616611"/>
                    <a:pt x="5334455" y="4773273"/>
                  </a:cubicBezTo>
                  <a:cubicBezTo>
                    <a:pt x="5383178" y="5055481"/>
                    <a:pt x="5653130" y="5245065"/>
                    <a:pt x="5937459" y="5196653"/>
                  </a:cubicBezTo>
                  <a:cubicBezTo>
                    <a:pt x="6151956" y="5160163"/>
                    <a:pt x="6321188" y="4995418"/>
                    <a:pt x="6362132" y="4783209"/>
                  </a:cubicBezTo>
                  <a:cubicBezTo>
                    <a:pt x="6615571" y="4629121"/>
                    <a:pt x="6770518" y="4355674"/>
                    <a:pt x="6771565" y="4060641"/>
                  </a:cubicBezTo>
                  <a:lnTo>
                    <a:pt x="6771565" y="2241576"/>
                  </a:lnTo>
                  <a:cubicBezTo>
                    <a:pt x="6771701" y="2138543"/>
                    <a:pt x="6811553" y="2039474"/>
                    <a:pt x="6883021" y="1964743"/>
                  </a:cubicBezTo>
                  <a:cubicBezTo>
                    <a:pt x="7077865" y="2164244"/>
                    <a:pt x="7396723" y="2175213"/>
                    <a:pt x="7604988" y="1989581"/>
                  </a:cubicBezTo>
                  <a:cubicBezTo>
                    <a:pt x="7663491" y="2060754"/>
                    <a:pt x="7695609" y="2149711"/>
                    <a:pt x="7695973" y="2241576"/>
                  </a:cubicBezTo>
                  <a:lnTo>
                    <a:pt x="7695973" y="3054465"/>
                  </a:lnTo>
                  <a:cubicBezTo>
                    <a:pt x="7696336" y="3355676"/>
                    <a:pt x="7856607" y="3634398"/>
                    <a:pt x="8117689" y="3787871"/>
                  </a:cubicBezTo>
                  <a:cubicBezTo>
                    <a:pt x="8181924" y="4067008"/>
                    <a:pt x="8461976" y="4241594"/>
                    <a:pt x="8743165" y="4177819"/>
                  </a:cubicBezTo>
                  <a:cubicBezTo>
                    <a:pt x="8940603" y="4133033"/>
                    <a:pt x="9094186" y="3978945"/>
                    <a:pt x="9137176" y="3782452"/>
                  </a:cubicBezTo>
                  <a:cubicBezTo>
                    <a:pt x="9192404" y="3746933"/>
                    <a:pt x="9243401" y="3705264"/>
                    <a:pt x="9289121" y="3658261"/>
                  </a:cubicBezTo>
                  <a:cubicBezTo>
                    <a:pt x="9450665" y="3499598"/>
                    <a:pt x="9541286" y="3283212"/>
                    <a:pt x="9540695" y="3057626"/>
                  </a:cubicBezTo>
                  <a:lnTo>
                    <a:pt x="9540695" y="1147338"/>
                  </a:lnTo>
                  <a:cubicBezTo>
                    <a:pt x="9540923" y="1048012"/>
                    <a:pt x="9578181" y="952290"/>
                    <a:pt x="9645328" y="878633"/>
                  </a:cubicBezTo>
                  <a:cubicBezTo>
                    <a:pt x="9844403" y="1084773"/>
                    <a:pt x="10174179" y="1091664"/>
                    <a:pt x="10381806" y="894024"/>
                  </a:cubicBezTo>
                  <a:cubicBezTo>
                    <a:pt x="10387083" y="889002"/>
                    <a:pt x="10392270" y="883872"/>
                    <a:pt x="10397320" y="878633"/>
                  </a:cubicBezTo>
                  <a:cubicBezTo>
                    <a:pt x="10465422" y="952660"/>
                    <a:pt x="10503090" y="1049349"/>
                    <a:pt x="10502862" y="1149596"/>
                  </a:cubicBezTo>
                  <a:lnTo>
                    <a:pt x="10502862" y="1457139"/>
                  </a:lnTo>
                  <a:cubicBezTo>
                    <a:pt x="10503362" y="1926903"/>
                    <a:pt x="10886728" y="2307669"/>
                    <a:pt x="11359942" y="2308414"/>
                  </a:cubicBezTo>
                  <a:lnTo>
                    <a:pt x="12206103" y="2308414"/>
                  </a:lnTo>
                  <a:lnTo>
                    <a:pt x="12206103" y="1858164"/>
                  </a:lnTo>
                  <a:close/>
                </a:path>
              </a:pathLst>
            </a:custGeom>
            <a:solidFill>
              <a:schemeClr val="tx1">
                <a:lumMod val="75000"/>
                <a:lumOff val="25000"/>
              </a:schemeClr>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xmlns="" id="{8A61B333-3AD3-2D4A-94F4-A3073519A7F2}"/>
                </a:ext>
              </a:extLst>
            </p:cNvPr>
            <p:cNvSpPr/>
            <p:nvPr/>
          </p:nvSpPr>
          <p:spPr>
            <a:xfrm>
              <a:off x="1279531" y="3635832"/>
              <a:ext cx="801297" cy="801598"/>
            </a:xfrm>
            <a:custGeom>
              <a:avLst/>
              <a:gdLst>
                <a:gd name="connsiteX0" fmla="*/ 292691 w 801297"/>
                <a:gd name="connsiteY0" fmla="*/ 785341 h 801598"/>
                <a:gd name="connsiteX1" fmla="*/ 188968 w 801297"/>
                <a:gd name="connsiteY1" fmla="*/ 740180 h 801598"/>
                <a:gd name="connsiteX2" fmla="*/ 203071 w 801297"/>
                <a:gd name="connsiteY2" fmla="*/ 717148 h 801598"/>
                <a:gd name="connsiteX3" fmla="*/ 300880 w 801297"/>
                <a:gd name="connsiteY3" fmla="*/ 762309 h 801598"/>
                <a:gd name="connsiteX4" fmla="*/ 406422 w 801297"/>
                <a:gd name="connsiteY4" fmla="*/ 801599 h 801598"/>
                <a:gd name="connsiteX5" fmla="*/ 406422 w 801297"/>
                <a:gd name="connsiteY5" fmla="*/ 774954 h 801598"/>
                <a:gd name="connsiteX6" fmla="*/ 511510 w 801297"/>
                <a:gd name="connsiteY6" fmla="*/ 757341 h 801598"/>
                <a:gd name="connsiteX7" fmla="*/ 519699 w 801297"/>
                <a:gd name="connsiteY7" fmla="*/ 783083 h 801598"/>
                <a:gd name="connsiteX8" fmla="*/ 406422 w 801297"/>
                <a:gd name="connsiteY8" fmla="*/ 801599 h 801598"/>
                <a:gd name="connsiteX9" fmla="*/ 100258 w 801297"/>
                <a:gd name="connsiteY9" fmla="*/ 666117 h 801598"/>
                <a:gd name="connsiteX10" fmla="*/ 37023 w 801297"/>
                <a:gd name="connsiteY10" fmla="*/ 571732 h 801598"/>
                <a:gd name="connsiteX11" fmla="*/ 61134 w 801297"/>
                <a:gd name="connsiteY11" fmla="*/ 560442 h 801598"/>
                <a:gd name="connsiteX12" fmla="*/ 120274 w 801297"/>
                <a:gd name="connsiteY12" fmla="*/ 648053 h 801598"/>
                <a:gd name="connsiteX13" fmla="*/ 622057 w 801297"/>
                <a:gd name="connsiteY13" fmla="*/ 733406 h 801598"/>
                <a:gd name="connsiteX14" fmla="*/ 607045 w 801297"/>
                <a:gd name="connsiteY14" fmla="*/ 711278 h 801598"/>
                <a:gd name="connsiteX15" fmla="*/ 686656 w 801297"/>
                <a:gd name="connsiteY15" fmla="*/ 639924 h 801598"/>
                <a:gd name="connsiteX16" fmla="*/ 707128 w 801297"/>
                <a:gd name="connsiteY16" fmla="*/ 657537 h 801598"/>
                <a:gd name="connsiteX17" fmla="*/ 622057 w 801297"/>
                <a:gd name="connsiteY17" fmla="*/ 733406 h 801598"/>
                <a:gd name="connsiteX18" fmla="*/ 4268 w 801297"/>
                <a:gd name="connsiteY18" fmla="*/ 462443 h 801598"/>
                <a:gd name="connsiteX19" fmla="*/ 4268 w 801297"/>
                <a:gd name="connsiteY19" fmla="*/ 348639 h 801598"/>
                <a:gd name="connsiteX20" fmla="*/ 31109 w 801297"/>
                <a:gd name="connsiteY20" fmla="*/ 353155 h 801598"/>
                <a:gd name="connsiteX21" fmla="*/ 31109 w 801297"/>
                <a:gd name="connsiteY21" fmla="*/ 458831 h 801598"/>
                <a:gd name="connsiteX22" fmla="*/ 771727 w 801297"/>
                <a:gd name="connsiteY22" fmla="*/ 562700 h 801598"/>
                <a:gd name="connsiteX23" fmla="*/ 747161 w 801297"/>
                <a:gd name="connsiteY23" fmla="*/ 550958 h 801598"/>
                <a:gd name="connsiteX24" fmla="*/ 747161 w 801297"/>
                <a:gd name="connsiteY24" fmla="*/ 550958 h 801598"/>
                <a:gd name="connsiteX25" fmla="*/ 759444 w 801297"/>
                <a:gd name="connsiteY25" fmla="*/ 516636 h 801598"/>
                <a:gd name="connsiteX26" fmla="*/ 773092 w 801297"/>
                <a:gd name="connsiteY26" fmla="*/ 451605 h 801598"/>
                <a:gd name="connsiteX27" fmla="*/ 799933 w 801297"/>
                <a:gd name="connsiteY27" fmla="*/ 454766 h 801598"/>
                <a:gd name="connsiteX28" fmla="*/ 786740 w 801297"/>
                <a:gd name="connsiteY28" fmla="*/ 524765 h 801598"/>
                <a:gd name="connsiteX29" fmla="*/ 771727 w 801297"/>
                <a:gd name="connsiteY29" fmla="*/ 563603 h 801598"/>
                <a:gd name="connsiteX30" fmla="*/ 63409 w 801297"/>
                <a:gd name="connsiteY30" fmla="*/ 251544 h 801598"/>
                <a:gd name="connsiteX31" fmla="*/ 39753 w 801297"/>
                <a:gd name="connsiteY31" fmla="*/ 241609 h 801598"/>
                <a:gd name="connsiteX32" fmla="*/ 47941 w 801297"/>
                <a:gd name="connsiteY32" fmla="*/ 221286 h 801598"/>
                <a:gd name="connsiteX33" fmla="*/ 96618 w 801297"/>
                <a:gd name="connsiteY33" fmla="*/ 142707 h 801598"/>
                <a:gd name="connsiteX34" fmla="*/ 117545 w 801297"/>
                <a:gd name="connsiteY34" fmla="*/ 159868 h 801598"/>
                <a:gd name="connsiteX35" fmla="*/ 72052 w 801297"/>
                <a:gd name="connsiteY35" fmla="*/ 231673 h 801598"/>
                <a:gd name="connsiteX36" fmla="*/ 72052 w 801297"/>
                <a:gd name="connsiteY36" fmla="*/ 231673 h 801598"/>
                <a:gd name="connsiteX37" fmla="*/ 774457 w 801297"/>
                <a:gd name="connsiteY37" fmla="*/ 341865 h 801598"/>
                <a:gd name="connsiteX38" fmla="*/ 741702 w 801297"/>
                <a:gd name="connsiteY38" fmla="*/ 241609 h 801598"/>
                <a:gd name="connsiteX39" fmla="*/ 765813 w 801297"/>
                <a:gd name="connsiteY39" fmla="*/ 229415 h 801598"/>
                <a:gd name="connsiteX40" fmla="*/ 801298 w 801297"/>
                <a:gd name="connsiteY40" fmla="*/ 337801 h 801598"/>
                <a:gd name="connsiteX41" fmla="*/ 195337 w 801297"/>
                <a:gd name="connsiteY41" fmla="*/ 90321 h 801598"/>
                <a:gd name="connsiteX42" fmla="*/ 181234 w 801297"/>
                <a:gd name="connsiteY42" fmla="*/ 67741 h 801598"/>
                <a:gd name="connsiteX43" fmla="*/ 284957 w 801297"/>
                <a:gd name="connsiteY43" fmla="*/ 22580 h 801598"/>
                <a:gd name="connsiteX44" fmla="*/ 293146 w 801297"/>
                <a:gd name="connsiteY44" fmla="*/ 48322 h 801598"/>
                <a:gd name="connsiteX45" fmla="*/ 195337 w 801297"/>
                <a:gd name="connsiteY45" fmla="*/ 90321 h 801598"/>
                <a:gd name="connsiteX46" fmla="*/ 681652 w 801297"/>
                <a:gd name="connsiteY46" fmla="*/ 155352 h 801598"/>
                <a:gd name="connsiteX47" fmla="*/ 600676 w 801297"/>
                <a:gd name="connsiteY47" fmla="*/ 85353 h 801598"/>
                <a:gd name="connsiteX48" fmla="*/ 615688 w 801297"/>
                <a:gd name="connsiteY48" fmla="*/ 63225 h 801598"/>
                <a:gd name="connsiteX49" fmla="*/ 702124 w 801297"/>
                <a:gd name="connsiteY49" fmla="*/ 135481 h 801598"/>
                <a:gd name="connsiteX50" fmla="*/ 398234 w 801297"/>
                <a:gd name="connsiteY50" fmla="*/ 28451 h 801598"/>
                <a:gd name="connsiteX51" fmla="*/ 398234 w 801297"/>
                <a:gd name="connsiteY51" fmla="*/ 0 h 801598"/>
                <a:gd name="connsiteX52" fmla="*/ 427349 w 801297"/>
                <a:gd name="connsiteY52" fmla="*/ 0 h 801598"/>
                <a:gd name="connsiteX53" fmla="*/ 506051 w 801297"/>
                <a:gd name="connsiteY53" fmla="*/ 11742 h 801598"/>
                <a:gd name="connsiteX54" fmla="*/ 511965 w 801297"/>
                <a:gd name="connsiteY54" fmla="*/ 11742 h 801598"/>
                <a:gd name="connsiteX55" fmla="*/ 504686 w 801297"/>
                <a:gd name="connsiteY55" fmla="*/ 37483 h 801598"/>
                <a:gd name="connsiteX56" fmla="*/ 499227 w 801297"/>
                <a:gd name="connsiteY56" fmla="*/ 37483 h 801598"/>
                <a:gd name="connsiteX57" fmla="*/ 425529 w 801297"/>
                <a:gd name="connsiteY57" fmla="*/ 26645 h 80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01297" h="801598">
                  <a:moveTo>
                    <a:pt x="292691" y="785341"/>
                  </a:moveTo>
                  <a:cubicBezTo>
                    <a:pt x="256506" y="774231"/>
                    <a:pt x="221709" y="759080"/>
                    <a:pt x="188968" y="740180"/>
                  </a:cubicBezTo>
                  <a:lnTo>
                    <a:pt x="203071" y="717148"/>
                  </a:lnTo>
                  <a:cubicBezTo>
                    <a:pt x="233755" y="735999"/>
                    <a:pt x="266587" y="751159"/>
                    <a:pt x="300880" y="762309"/>
                  </a:cubicBezTo>
                  <a:close/>
                  <a:moveTo>
                    <a:pt x="406422" y="801599"/>
                  </a:moveTo>
                  <a:lnTo>
                    <a:pt x="406422" y="774954"/>
                  </a:lnTo>
                  <a:cubicBezTo>
                    <a:pt x="442157" y="774498"/>
                    <a:pt x="477604" y="768555"/>
                    <a:pt x="511510" y="757341"/>
                  </a:cubicBezTo>
                  <a:lnTo>
                    <a:pt x="519699" y="783083"/>
                  </a:lnTo>
                  <a:cubicBezTo>
                    <a:pt x="483091" y="794870"/>
                    <a:pt x="444904" y="801111"/>
                    <a:pt x="406422" y="801599"/>
                  </a:cubicBezTo>
                  <a:close/>
                  <a:moveTo>
                    <a:pt x="100258" y="666117"/>
                  </a:moveTo>
                  <a:cubicBezTo>
                    <a:pt x="74368" y="638109"/>
                    <a:pt x="53032" y="606266"/>
                    <a:pt x="37023" y="571732"/>
                  </a:cubicBezTo>
                  <a:lnTo>
                    <a:pt x="61134" y="560442"/>
                  </a:lnTo>
                  <a:cubicBezTo>
                    <a:pt x="76228" y="592469"/>
                    <a:pt x="96172" y="622018"/>
                    <a:pt x="120274" y="648053"/>
                  </a:cubicBezTo>
                  <a:close/>
                  <a:moveTo>
                    <a:pt x="622057" y="733406"/>
                  </a:moveTo>
                  <a:lnTo>
                    <a:pt x="607045" y="711278"/>
                  </a:lnTo>
                  <a:cubicBezTo>
                    <a:pt x="636519" y="690937"/>
                    <a:pt x="663273" y="666962"/>
                    <a:pt x="686656" y="639924"/>
                  </a:cubicBezTo>
                  <a:lnTo>
                    <a:pt x="707128" y="657537"/>
                  </a:lnTo>
                  <a:cubicBezTo>
                    <a:pt x="682262" y="686439"/>
                    <a:pt x="653656" y="711946"/>
                    <a:pt x="622057" y="733406"/>
                  </a:cubicBezTo>
                  <a:close/>
                  <a:moveTo>
                    <a:pt x="4268" y="462443"/>
                  </a:moveTo>
                  <a:cubicBezTo>
                    <a:pt x="-1423" y="424721"/>
                    <a:pt x="-1423" y="386361"/>
                    <a:pt x="4268" y="348639"/>
                  </a:cubicBezTo>
                  <a:lnTo>
                    <a:pt x="31109" y="353155"/>
                  </a:lnTo>
                  <a:cubicBezTo>
                    <a:pt x="25891" y="388191"/>
                    <a:pt x="25891" y="423795"/>
                    <a:pt x="31109" y="458831"/>
                  </a:cubicBezTo>
                  <a:close/>
                  <a:moveTo>
                    <a:pt x="771727" y="562700"/>
                  </a:moveTo>
                  <a:lnTo>
                    <a:pt x="747161" y="550958"/>
                  </a:lnTo>
                  <a:lnTo>
                    <a:pt x="747161" y="550958"/>
                  </a:lnTo>
                  <a:cubicBezTo>
                    <a:pt x="752643" y="540052"/>
                    <a:pt x="756765" y="528527"/>
                    <a:pt x="759444" y="516636"/>
                  </a:cubicBezTo>
                  <a:cubicBezTo>
                    <a:pt x="765449" y="495284"/>
                    <a:pt x="770008" y="473562"/>
                    <a:pt x="773092" y="451605"/>
                  </a:cubicBezTo>
                  <a:lnTo>
                    <a:pt x="799933" y="454766"/>
                  </a:lnTo>
                  <a:cubicBezTo>
                    <a:pt x="797135" y="478367"/>
                    <a:pt x="792731" y="501755"/>
                    <a:pt x="786740" y="524765"/>
                  </a:cubicBezTo>
                  <a:cubicBezTo>
                    <a:pt x="783260" y="538241"/>
                    <a:pt x="778219" y="551274"/>
                    <a:pt x="771727" y="563603"/>
                  </a:cubicBezTo>
                  <a:close/>
                  <a:moveTo>
                    <a:pt x="63409" y="251544"/>
                  </a:moveTo>
                  <a:lnTo>
                    <a:pt x="39753" y="241609"/>
                  </a:lnTo>
                  <a:lnTo>
                    <a:pt x="47941" y="221286"/>
                  </a:lnTo>
                  <a:cubicBezTo>
                    <a:pt x="60502" y="193020"/>
                    <a:pt x="76879" y="166588"/>
                    <a:pt x="96618" y="142707"/>
                  </a:cubicBezTo>
                  <a:lnTo>
                    <a:pt x="117545" y="159868"/>
                  </a:lnTo>
                  <a:cubicBezTo>
                    <a:pt x="99366" y="181784"/>
                    <a:pt x="84076" y="205914"/>
                    <a:pt x="72052" y="231673"/>
                  </a:cubicBezTo>
                  <a:lnTo>
                    <a:pt x="72052" y="231673"/>
                  </a:lnTo>
                  <a:close/>
                  <a:moveTo>
                    <a:pt x="774457" y="341865"/>
                  </a:moveTo>
                  <a:cubicBezTo>
                    <a:pt x="768739" y="306987"/>
                    <a:pt x="757693" y="273180"/>
                    <a:pt x="741702" y="241609"/>
                  </a:cubicBezTo>
                  <a:lnTo>
                    <a:pt x="765813" y="229415"/>
                  </a:lnTo>
                  <a:cubicBezTo>
                    <a:pt x="783123" y="263543"/>
                    <a:pt x="795088" y="300091"/>
                    <a:pt x="801298" y="337801"/>
                  </a:cubicBezTo>
                  <a:close/>
                  <a:moveTo>
                    <a:pt x="195337" y="90321"/>
                  </a:moveTo>
                  <a:lnTo>
                    <a:pt x="181234" y="67741"/>
                  </a:lnTo>
                  <a:cubicBezTo>
                    <a:pt x="213793" y="48480"/>
                    <a:pt x="248631" y="33310"/>
                    <a:pt x="284957" y="22580"/>
                  </a:cubicBezTo>
                  <a:lnTo>
                    <a:pt x="293146" y="48322"/>
                  </a:lnTo>
                  <a:cubicBezTo>
                    <a:pt x="258963" y="58375"/>
                    <a:pt x="226126" y="72478"/>
                    <a:pt x="195337" y="90321"/>
                  </a:cubicBezTo>
                  <a:close/>
                  <a:moveTo>
                    <a:pt x="681652" y="155352"/>
                  </a:moveTo>
                  <a:cubicBezTo>
                    <a:pt x="657873" y="128590"/>
                    <a:pt x="630646" y="105057"/>
                    <a:pt x="600676" y="85353"/>
                  </a:cubicBezTo>
                  <a:lnTo>
                    <a:pt x="615688" y="63225"/>
                  </a:lnTo>
                  <a:cubicBezTo>
                    <a:pt x="647565" y="83448"/>
                    <a:pt x="676625" y="107739"/>
                    <a:pt x="702124" y="135481"/>
                  </a:cubicBezTo>
                  <a:close/>
                  <a:moveTo>
                    <a:pt x="398234" y="28451"/>
                  </a:moveTo>
                  <a:lnTo>
                    <a:pt x="398234" y="0"/>
                  </a:lnTo>
                  <a:cubicBezTo>
                    <a:pt x="408242" y="0"/>
                    <a:pt x="417796" y="0"/>
                    <a:pt x="427349" y="0"/>
                  </a:cubicBezTo>
                  <a:cubicBezTo>
                    <a:pt x="453889" y="1517"/>
                    <a:pt x="480234" y="5446"/>
                    <a:pt x="506051" y="11742"/>
                  </a:cubicBezTo>
                  <a:lnTo>
                    <a:pt x="511965" y="11742"/>
                  </a:lnTo>
                  <a:lnTo>
                    <a:pt x="504686" y="37483"/>
                  </a:lnTo>
                  <a:lnTo>
                    <a:pt x="499227" y="37483"/>
                  </a:lnTo>
                  <a:cubicBezTo>
                    <a:pt x="475089" y="31418"/>
                    <a:pt x="450400" y="27787"/>
                    <a:pt x="425529" y="26645"/>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xmlns="" id="{2AAD955D-C140-7444-AEEC-E6CFBFFBD1CB}"/>
                </a:ext>
              </a:extLst>
            </p:cNvPr>
            <p:cNvSpPr/>
            <p:nvPr/>
          </p:nvSpPr>
          <p:spPr>
            <a:xfrm>
              <a:off x="2612181" y="5622893"/>
              <a:ext cx="802981" cy="799792"/>
            </a:xfrm>
            <a:custGeom>
              <a:avLst/>
              <a:gdLst>
                <a:gd name="connsiteX0" fmla="*/ 390326 w 802981"/>
                <a:gd name="connsiteY0" fmla="*/ 799792 h 799792"/>
                <a:gd name="connsiteX1" fmla="*/ 278414 w 802981"/>
                <a:gd name="connsiteY1" fmla="*/ 781277 h 799792"/>
                <a:gd name="connsiteX2" fmla="*/ 286148 w 802981"/>
                <a:gd name="connsiteY2" fmla="*/ 755535 h 799792"/>
                <a:gd name="connsiteX3" fmla="*/ 392146 w 802981"/>
                <a:gd name="connsiteY3" fmla="*/ 773147 h 799792"/>
                <a:gd name="connsiteX4" fmla="*/ 504512 w 802981"/>
                <a:gd name="connsiteY4" fmla="*/ 787147 h 799792"/>
                <a:gd name="connsiteX5" fmla="*/ 497233 w 802981"/>
                <a:gd name="connsiteY5" fmla="*/ 760954 h 799792"/>
                <a:gd name="connsiteX6" fmla="*/ 594587 w 802981"/>
                <a:gd name="connsiteY6" fmla="*/ 715794 h 799792"/>
                <a:gd name="connsiteX7" fmla="*/ 609145 w 802981"/>
                <a:gd name="connsiteY7" fmla="*/ 738374 h 799792"/>
                <a:gd name="connsiteX8" fmla="*/ 505877 w 802981"/>
                <a:gd name="connsiteY8" fmla="*/ 787147 h 799792"/>
                <a:gd name="connsiteX9" fmla="*/ 174237 w 802981"/>
                <a:gd name="connsiteY9" fmla="*/ 734309 h 799792"/>
                <a:gd name="connsiteX10" fmla="*/ 88256 w 802981"/>
                <a:gd name="connsiteY10" fmla="*/ 659343 h 799792"/>
                <a:gd name="connsiteX11" fmla="*/ 109182 w 802981"/>
                <a:gd name="connsiteY11" fmla="*/ 641731 h 799792"/>
                <a:gd name="connsiteX12" fmla="*/ 188794 w 802981"/>
                <a:gd name="connsiteY12" fmla="*/ 711729 h 799792"/>
                <a:gd name="connsiteX13" fmla="*/ 695581 w 802981"/>
                <a:gd name="connsiteY13" fmla="*/ 666117 h 799792"/>
                <a:gd name="connsiteX14" fmla="*/ 675109 w 802981"/>
                <a:gd name="connsiteY14" fmla="*/ 648053 h 799792"/>
                <a:gd name="connsiteX15" fmla="*/ 733795 w 802981"/>
                <a:gd name="connsiteY15" fmla="*/ 557732 h 799792"/>
                <a:gd name="connsiteX16" fmla="*/ 758361 w 802981"/>
                <a:gd name="connsiteY16" fmla="*/ 569474 h 799792"/>
                <a:gd name="connsiteX17" fmla="*/ 696946 w 802981"/>
                <a:gd name="connsiteY17" fmla="*/ 666117 h 799792"/>
                <a:gd name="connsiteX18" fmla="*/ 28660 w 802981"/>
                <a:gd name="connsiteY18" fmla="*/ 561797 h 799792"/>
                <a:gd name="connsiteX19" fmla="*/ 0 w 802981"/>
                <a:gd name="connsiteY19" fmla="*/ 451605 h 799792"/>
                <a:gd name="connsiteX20" fmla="*/ 26841 w 802981"/>
                <a:gd name="connsiteY20" fmla="*/ 451605 h 799792"/>
                <a:gd name="connsiteX21" fmla="*/ 53681 w 802981"/>
                <a:gd name="connsiteY21" fmla="*/ 553667 h 799792"/>
                <a:gd name="connsiteX22" fmla="*/ 799759 w 802981"/>
                <a:gd name="connsiteY22" fmla="*/ 464250 h 799792"/>
                <a:gd name="connsiteX23" fmla="*/ 772918 w 802981"/>
                <a:gd name="connsiteY23" fmla="*/ 458831 h 799792"/>
                <a:gd name="connsiteX24" fmla="*/ 772918 w 802981"/>
                <a:gd name="connsiteY24" fmla="*/ 458831 h 799792"/>
                <a:gd name="connsiteX25" fmla="*/ 776103 w 802981"/>
                <a:gd name="connsiteY25" fmla="*/ 422250 h 799792"/>
                <a:gd name="connsiteX26" fmla="*/ 771099 w 802981"/>
                <a:gd name="connsiteY26" fmla="*/ 354510 h 799792"/>
                <a:gd name="connsiteX27" fmla="*/ 797939 w 802981"/>
                <a:gd name="connsiteY27" fmla="*/ 351349 h 799792"/>
                <a:gd name="connsiteX28" fmla="*/ 802943 w 802981"/>
                <a:gd name="connsiteY28" fmla="*/ 422250 h 799792"/>
                <a:gd name="connsiteX29" fmla="*/ 799759 w 802981"/>
                <a:gd name="connsiteY29" fmla="*/ 464250 h 799792"/>
                <a:gd name="connsiteX30" fmla="*/ 34574 w 802981"/>
                <a:gd name="connsiteY30" fmla="*/ 341865 h 799792"/>
                <a:gd name="connsiteX31" fmla="*/ 7279 w 802981"/>
                <a:gd name="connsiteY31" fmla="*/ 339155 h 799792"/>
                <a:gd name="connsiteX32" fmla="*/ 10008 w 802981"/>
                <a:gd name="connsiteY32" fmla="*/ 317026 h 799792"/>
                <a:gd name="connsiteX33" fmla="*/ 36849 w 802981"/>
                <a:gd name="connsiteY33" fmla="*/ 226705 h 799792"/>
                <a:gd name="connsiteX34" fmla="*/ 61415 w 802981"/>
                <a:gd name="connsiteY34" fmla="*/ 237544 h 799792"/>
                <a:gd name="connsiteX35" fmla="*/ 36849 w 802981"/>
                <a:gd name="connsiteY35" fmla="*/ 318382 h 799792"/>
                <a:gd name="connsiteX36" fmla="*/ 36849 w 802981"/>
                <a:gd name="connsiteY36" fmla="*/ 318382 h 799792"/>
                <a:gd name="connsiteX37" fmla="*/ 32755 w 802981"/>
                <a:gd name="connsiteY37" fmla="*/ 341865 h 799792"/>
                <a:gd name="connsiteX38" fmla="*/ 745623 w 802981"/>
                <a:gd name="connsiteY38" fmla="*/ 251544 h 799792"/>
                <a:gd name="connsiteX39" fmla="*/ 687847 w 802981"/>
                <a:gd name="connsiteY39" fmla="*/ 161223 h 799792"/>
                <a:gd name="connsiteX40" fmla="*/ 708319 w 802981"/>
                <a:gd name="connsiteY40" fmla="*/ 143610 h 799792"/>
                <a:gd name="connsiteX41" fmla="*/ 770189 w 802981"/>
                <a:gd name="connsiteY41" fmla="*/ 239351 h 799792"/>
                <a:gd name="connsiteX42" fmla="*/ 117371 w 802981"/>
                <a:gd name="connsiteY42" fmla="*/ 152642 h 799792"/>
                <a:gd name="connsiteX43" fmla="*/ 97354 w 802981"/>
                <a:gd name="connsiteY43" fmla="*/ 134127 h 799792"/>
                <a:gd name="connsiteX44" fmla="*/ 185610 w 802981"/>
                <a:gd name="connsiteY44" fmla="*/ 61870 h 799792"/>
                <a:gd name="connsiteX45" fmla="*/ 200167 w 802981"/>
                <a:gd name="connsiteY45" fmla="*/ 84902 h 799792"/>
                <a:gd name="connsiteX46" fmla="*/ 117371 w 802981"/>
                <a:gd name="connsiteY46" fmla="*/ 152642 h 799792"/>
                <a:gd name="connsiteX47" fmla="*/ 605506 w 802981"/>
                <a:gd name="connsiteY47" fmla="*/ 90321 h 799792"/>
                <a:gd name="connsiteX48" fmla="*/ 509062 w 802981"/>
                <a:gd name="connsiteY48" fmla="*/ 45160 h 799792"/>
                <a:gd name="connsiteX49" fmla="*/ 517705 w 802981"/>
                <a:gd name="connsiteY49" fmla="*/ 19871 h 799792"/>
                <a:gd name="connsiteX50" fmla="*/ 620518 w 802981"/>
                <a:gd name="connsiteY50" fmla="*/ 69547 h 799792"/>
                <a:gd name="connsiteX51" fmla="*/ 299341 w 802981"/>
                <a:gd name="connsiteY51" fmla="*/ 41096 h 799792"/>
                <a:gd name="connsiteX52" fmla="*/ 291607 w 802981"/>
                <a:gd name="connsiteY52" fmla="*/ 15354 h 799792"/>
                <a:gd name="connsiteX53" fmla="*/ 320268 w 802981"/>
                <a:gd name="connsiteY53" fmla="*/ 8581 h 799792"/>
                <a:gd name="connsiteX54" fmla="*/ 398970 w 802981"/>
                <a:gd name="connsiteY54" fmla="*/ 0 h 799792"/>
                <a:gd name="connsiteX55" fmla="*/ 405339 w 802981"/>
                <a:gd name="connsiteY55" fmla="*/ 0 h 799792"/>
                <a:gd name="connsiteX56" fmla="*/ 405339 w 802981"/>
                <a:gd name="connsiteY56" fmla="*/ 26645 h 799792"/>
                <a:gd name="connsiteX57" fmla="*/ 399424 w 802981"/>
                <a:gd name="connsiteY57" fmla="*/ 26645 h 799792"/>
                <a:gd name="connsiteX58" fmla="*/ 325727 w 802981"/>
                <a:gd name="connsiteY58" fmla="*/ 34773 h 79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2981" h="799792">
                  <a:moveTo>
                    <a:pt x="390326" y="799792"/>
                  </a:moveTo>
                  <a:cubicBezTo>
                    <a:pt x="352444" y="797760"/>
                    <a:pt x="314909" y="791573"/>
                    <a:pt x="278414" y="781277"/>
                  </a:cubicBezTo>
                  <a:lnTo>
                    <a:pt x="286148" y="755535"/>
                  </a:lnTo>
                  <a:cubicBezTo>
                    <a:pt x="320709" y="765290"/>
                    <a:pt x="356261" y="771205"/>
                    <a:pt x="392146" y="773147"/>
                  </a:cubicBezTo>
                  <a:close/>
                  <a:moveTo>
                    <a:pt x="504512" y="787147"/>
                  </a:moveTo>
                  <a:lnTo>
                    <a:pt x="497233" y="760954"/>
                  </a:lnTo>
                  <a:cubicBezTo>
                    <a:pt x="531780" y="750839"/>
                    <a:pt x="564599" y="735619"/>
                    <a:pt x="594587" y="715794"/>
                  </a:cubicBezTo>
                  <a:lnTo>
                    <a:pt x="609145" y="738374"/>
                  </a:lnTo>
                  <a:cubicBezTo>
                    <a:pt x="577296" y="759509"/>
                    <a:pt x="542508" y="775948"/>
                    <a:pt x="505877" y="787147"/>
                  </a:cubicBezTo>
                  <a:close/>
                  <a:moveTo>
                    <a:pt x="174237" y="734309"/>
                  </a:moveTo>
                  <a:cubicBezTo>
                    <a:pt x="141814" y="713942"/>
                    <a:pt x="112803" y="688607"/>
                    <a:pt x="88256" y="659343"/>
                  </a:cubicBezTo>
                  <a:lnTo>
                    <a:pt x="109182" y="641731"/>
                  </a:lnTo>
                  <a:cubicBezTo>
                    <a:pt x="131806" y="669097"/>
                    <a:pt x="158678" y="692762"/>
                    <a:pt x="188794" y="711729"/>
                  </a:cubicBezTo>
                  <a:close/>
                  <a:moveTo>
                    <a:pt x="695581" y="666117"/>
                  </a:moveTo>
                  <a:lnTo>
                    <a:pt x="675109" y="648053"/>
                  </a:lnTo>
                  <a:cubicBezTo>
                    <a:pt x="698724" y="620731"/>
                    <a:pt x="718468" y="590338"/>
                    <a:pt x="733795" y="557732"/>
                  </a:cubicBezTo>
                  <a:lnTo>
                    <a:pt x="758361" y="569474"/>
                  </a:lnTo>
                  <a:cubicBezTo>
                    <a:pt x="742192" y="604202"/>
                    <a:pt x="721548" y="636673"/>
                    <a:pt x="696946" y="666117"/>
                  </a:cubicBezTo>
                  <a:close/>
                  <a:moveTo>
                    <a:pt x="28660" y="561797"/>
                  </a:moveTo>
                  <a:cubicBezTo>
                    <a:pt x="13716" y="526662"/>
                    <a:pt x="4058" y="489539"/>
                    <a:pt x="0" y="451605"/>
                  </a:cubicBezTo>
                  <a:lnTo>
                    <a:pt x="26841" y="451605"/>
                  </a:lnTo>
                  <a:cubicBezTo>
                    <a:pt x="30571" y="486785"/>
                    <a:pt x="39620" y="521197"/>
                    <a:pt x="53681" y="553667"/>
                  </a:cubicBezTo>
                  <a:close/>
                  <a:moveTo>
                    <a:pt x="799759" y="464250"/>
                  </a:moveTo>
                  <a:lnTo>
                    <a:pt x="772918" y="458831"/>
                  </a:lnTo>
                  <a:lnTo>
                    <a:pt x="772918" y="458831"/>
                  </a:lnTo>
                  <a:cubicBezTo>
                    <a:pt x="775229" y="446773"/>
                    <a:pt x="776294" y="434534"/>
                    <a:pt x="776103" y="422250"/>
                  </a:cubicBezTo>
                  <a:cubicBezTo>
                    <a:pt x="775862" y="399580"/>
                    <a:pt x="774192" y="376955"/>
                    <a:pt x="771099" y="354510"/>
                  </a:cubicBezTo>
                  <a:lnTo>
                    <a:pt x="797939" y="351349"/>
                  </a:lnTo>
                  <a:cubicBezTo>
                    <a:pt x="801046" y="374877"/>
                    <a:pt x="802721" y="398541"/>
                    <a:pt x="802943" y="422250"/>
                  </a:cubicBezTo>
                  <a:cubicBezTo>
                    <a:pt x="803203" y="436296"/>
                    <a:pt x="802138" y="450385"/>
                    <a:pt x="799759" y="464250"/>
                  </a:cubicBezTo>
                  <a:close/>
                  <a:moveTo>
                    <a:pt x="34574" y="341865"/>
                  </a:moveTo>
                  <a:lnTo>
                    <a:pt x="7279" y="339155"/>
                  </a:lnTo>
                  <a:cubicBezTo>
                    <a:pt x="7279" y="326059"/>
                    <a:pt x="10008" y="317026"/>
                    <a:pt x="10008" y="317026"/>
                  </a:cubicBezTo>
                  <a:cubicBezTo>
                    <a:pt x="14799" y="285866"/>
                    <a:pt x="23829" y="255473"/>
                    <a:pt x="36849" y="226705"/>
                  </a:cubicBezTo>
                  <a:lnTo>
                    <a:pt x="61415" y="237544"/>
                  </a:lnTo>
                  <a:cubicBezTo>
                    <a:pt x="49737" y="263331"/>
                    <a:pt x="41480" y="290472"/>
                    <a:pt x="36849" y="318382"/>
                  </a:cubicBezTo>
                  <a:lnTo>
                    <a:pt x="36849" y="318382"/>
                  </a:lnTo>
                  <a:cubicBezTo>
                    <a:pt x="36849" y="318382"/>
                    <a:pt x="33665" y="329220"/>
                    <a:pt x="32755" y="341865"/>
                  </a:cubicBezTo>
                  <a:close/>
                  <a:moveTo>
                    <a:pt x="745623" y="251544"/>
                  </a:moveTo>
                  <a:cubicBezTo>
                    <a:pt x="730838" y="218848"/>
                    <a:pt x="711376" y="188409"/>
                    <a:pt x="687847" y="161223"/>
                  </a:cubicBezTo>
                  <a:lnTo>
                    <a:pt x="708319" y="143610"/>
                  </a:lnTo>
                  <a:cubicBezTo>
                    <a:pt x="733627" y="172287"/>
                    <a:pt x="754480" y="204577"/>
                    <a:pt x="770189" y="239351"/>
                  </a:cubicBezTo>
                  <a:close/>
                  <a:moveTo>
                    <a:pt x="117371" y="152642"/>
                  </a:moveTo>
                  <a:lnTo>
                    <a:pt x="97354" y="134127"/>
                  </a:lnTo>
                  <a:cubicBezTo>
                    <a:pt x="123594" y="106443"/>
                    <a:pt x="153246" y="82192"/>
                    <a:pt x="185610" y="61870"/>
                  </a:cubicBezTo>
                  <a:lnTo>
                    <a:pt x="200167" y="84902"/>
                  </a:lnTo>
                  <a:cubicBezTo>
                    <a:pt x="169742" y="103824"/>
                    <a:pt x="141909" y="126630"/>
                    <a:pt x="117371" y="152642"/>
                  </a:cubicBezTo>
                  <a:close/>
                  <a:moveTo>
                    <a:pt x="605506" y="90321"/>
                  </a:moveTo>
                  <a:cubicBezTo>
                    <a:pt x="575522" y="71082"/>
                    <a:pt x="543086" y="55909"/>
                    <a:pt x="509062" y="45160"/>
                  </a:cubicBezTo>
                  <a:lnTo>
                    <a:pt x="517705" y="19871"/>
                  </a:lnTo>
                  <a:cubicBezTo>
                    <a:pt x="554054" y="31793"/>
                    <a:pt x="588628" y="48502"/>
                    <a:pt x="620518" y="69547"/>
                  </a:cubicBezTo>
                  <a:close/>
                  <a:moveTo>
                    <a:pt x="299341" y="41096"/>
                  </a:moveTo>
                  <a:lnTo>
                    <a:pt x="291607" y="15354"/>
                  </a:lnTo>
                  <a:cubicBezTo>
                    <a:pt x="301311" y="12645"/>
                    <a:pt x="310864" y="10387"/>
                    <a:pt x="320268" y="8581"/>
                  </a:cubicBezTo>
                  <a:cubicBezTo>
                    <a:pt x="346162" y="3206"/>
                    <a:pt x="372520" y="361"/>
                    <a:pt x="398970" y="0"/>
                  </a:cubicBezTo>
                  <a:lnTo>
                    <a:pt x="405339" y="0"/>
                  </a:lnTo>
                  <a:lnTo>
                    <a:pt x="405339" y="26645"/>
                  </a:lnTo>
                  <a:lnTo>
                    <a:pt x="399424" y="26645"/>
                  </a:lnTo>
                  <a:cubicBezTo>
                    <a:pt x="374659" y="27096"/>
                    <a:pt x="349993" y="29851"/>
                    <a:pt x="325727" y="34773"/>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xmlns="" id="{ACA687A7-D5E2-274F-BCB8-B35FD39D6BFF}"/>
                </a:ext>
              </a:extLst>
            </p:cNvPr>
            <p:cNvSpPr/>
            <p:nvPr/>
          </p:nvSpPr>
          <p:spPr>
            <a:xfrm>
              <a:off x="4065668" y="2600754"/>
              <a:ext cx="799759" cy="802049"/>
            </a:xfrm>
            <a:custGeom>
              <a:avLst/>
              <a:gdLst>
                <a:gd name="connsiteX0" fmla="*/ 389416 w 799759"/>
                <a:gd name="connsiteY0" fmla="*/ 802050 h 802049"/>
                <a:gd name="connsiteX1" fmla="*/ 277504 w 799759"/>
                <a:gd name="connsiteY1" fmla="*/ 783083 h 802049"/>
                <a:gd name="connsiteX2" fmla="*/ 285238 w 799759"/>
                <a:gd name="connsiteY2" fmla="*/ 757341 h 802049"/>
                <a:gd name="connsiteX3" fmla="*/ 391236 w 799759"/>
                <a:gd name="connsiteY3" fmla="*/ 774954 h 802049"/>
                <a:gd name="connsiteX4" fmla="*/ 503602 w 799759"/>
                <a:gd name="connsiteY4" fmla="*/ 788954 h 802049"/>
                <a:gd name="connsiteX5" fmla="*/ 496323 w 799759"/>
                <a:gd name="connsiteY5" fmla="*/ 763212 h 802049"/>
                <a:gd name="connsiteX6" fmla="*/ 593677 w 799759"/>
                <a:gd name="connsiteY6" fmla="*/ 718052 h 802049"/>
                <a:gd name="connsiteX7" fmla="*/ 608235 w 799759"/>
                <a:gd name="connsiteY7" fmla="*/ 740632 h 802049"/>
                <a:gd name="connsiteX8" fmla="*/ 503602 w 799759"/>
                <a:gd name="connsiteY8" fmla="*/ 788954 h 802049"/>
                <a:gd name="connsiteX9" fmla="*/ 173326 w 799759"/>
                <a:gd name="connsiteY9" fmla="*/ 736567 h 802049"/>
                <a:gd name="connsiteX10" fmla="*/ 87346 w 799759"/>
                <a:gd name="connsiteY10" fmla="*/ 661149 h 802049"/>
                <a:gd name="connsiteX11" fmla="*/ 108272 w 799759"/>
                <a:gd name="connsiteY11" fmla="*/ 643988 h 802049"/>
                <a:gd name="connsiteX12" fmla="*/ 187884 w 799759"/>
                <a:gd name="connsiteY12" fmla="*/ 713987 h 802049"/>
                <a:gd name="connsiteX13" fmla="*/ 694671 w 799759"/>
                <a:gd name="connsiteY13" fmla="*/ 667924 h 802049"/>
                <a:gd name="connsiteX14" fmla="*/ 674199 w 799759"/>
                <a:gd name="connsiteY14" fmla="*/ 650311 h 802049"/>
                <a:gd name="connsiteX15" fmla="*/ 732885 w 799759"/>
                <a:gd name="connsiteY15" fmla="*/ 559990 h 802049"/>
                <a:gd name="connsiteX16" fmla="*/ 757450 w 799759"/>
                <a:gd name="connsiteY16" fmla="*/ 571732 h 802049"/>
                <a:gd name="connsiteX17" fmla="*/ 694671 w 799759"/>
                <a:gd name="connsiteY17" fmla="*/ 667924 h 802049"/>
                <a:gd name="connsiteX18" fmla="*/ 28660 w 799759"/>
                <a:gd name="connsiteY18" fmla="*/ 564054 h 802049"/>
                <a:gd name="connsiteX19" fmla="*/ 0 w 799759"/>
                <a:gd name="connsiteY19" fmla="*/ 453863 h 802049"/>
                <a:gd name="connsiteX20" fmla="*/ 26840 w 799759"/>
                <a:gd name="connsiteY20" fmla="*/ 451153 h 802049"/>
                <a:gd name="connsiteX21" fmla="*/ 53681 w 799759"/>
                <a:gd name="connsiteY21" fmla="*/ 553216 h 802049"/>
                <a:gd name="connsiteX22" fmla="*/ 796119 w 799759"/>
                <a:gd name="connsiteY22" fmla="*/ 466056 h 802049"/>
                <a:gd name="connsiteX23" fmla="*/ 769734 w 799759"/>
                <a:gd name="connsiteY23" fmla="*/ 460637 h 802049"/>
                <a:gd name="connsiteX24" fmla="*/ 769734 w 799759"/>
                <a:gd name="connsiteY24" fmla="*/ 460637 h 802049"/>
                <a:gd name="connsiteX25" fmla="*/ 772918 w 799759"/>
                <a:gd name="connsiteY25" fmla="*/ 424057 h 802049"/>
                <a:gd name="connsiteX26" fmla="*/ 767914 w 799759"/>
                <a:gd name="connsiteY26" fmla="*/ 356768 h 802049"/>
                <a:gd name="connsiteX27" fmla="*/ 794754 w 799759"/>
                <a:gd name="connsiteY27" fmla="*/ 353155 h 802049"/>
                <a:gd name="connsiteX28" fmla="*/ 799759 w 799759"/>
                <a:gd name="connsiteY28" fmla="*/ 424057 h 802049"/>
                <a:gd name="connsiteX29" fmla="*/ 795209 w 799759"/>
                <a:gd name="connsiteY29" fmla="*/ 466056 h 802049"/>
                <a:gd name="connsiteX30" fmla="*/ 28660 w 799759"/>
                <a:gd name="connsiteY30" fmla="*/ 344123 h 802049"/>
                <a:gd name="connsiteX31" fmla="*/ 1365 w 799759"/>
                <a:gd name="connsiteY31" fmla="*/ 340962 h 802049"/>
                <a:gd name="connsiteX32" fmla="*/ 4094 w 799759"/>
                <a:gd name="connsiteY32" fmla="*/ 319285 h 802049"/>
                <a:gd name="connsiteX33" fmla="*/ 30935 w 799759"/>
                <a:gd name="connsiteY33" fmla="*/ 228964 h 802049"/>
                <a:gd name="connsiteX34" fmla="*/ 55501 w 799759"/>
                <a:gd name="connsiteY34" fmla="*/ 240254 h 802049"/>
                <a:gd name="connsiteX35" fmla="*/ 30935 w 799759"/>
                <a:gd name="connsiteY35" fmla="*/ 321091 h 802049"/>
                <a:gd name="connsiteX36" fmla="*/ 30935 w 799759"/>
                <a:gd name="connsiteY36" fmla="*/ 321091 h 802049"/>
                <a:gd name="connsiteX37" fmla="*/ 28660 w 799759"/>
                <a:gd name="connsiteY37" fmla="*/ 344123 h 802049"/>
                <a:gd name="connsiteX38" fmla="*/ 739254 w 799759"/>
                <a:gd name="connsiteY38" fmla="*/ 253802 h 802049"/>
                <a:gd name="connsiteX39" fmla="*/ 681933 w 799759"/>
                <a:gd name="connsiteY39" fmla="*/ 163481 h 802049"/>
                <a:gd name="connsiteX40" fmla="*/ 702405 w 799759"/>
                <a:gd name="connsiteY40" fmla="*/ 145868 h 802049"/>
                <a:gd name="connsiteX41" fmla="*/ 764274 w 799759"/>
                <a:gd name="connsiteY41" fmla="*/ 241609 h 802049"/>
                <a:gd name="connsiteX42" fmla="*/ 116461 w 799759"/>
                <a:gd name="connsiteY42" fmla="*/ 154449 h 802049"/>
                <a:gd name="connsiteX43" fmla="*/ 96444 w 799759"/>
                <a:gd name="connsiteY43" fmla="*/ 136385 h 802049"/>
                <a:gd name="connsiteX44" fmla="*/ 184700 w 799759"/>
                <a:gd name="connsiteY44" fmla="*/ 64128 h 802049"/>
                <a:gd name="connsiteX45" fmla="*/ 199257 w 799759"/>
                <a:gd name="connsiteY45" fmla="*/ 86708 h 802049"/>
                <a:gd name="connsiteX46" fmla="*/ 116461 w 799759"/>
                <a:gd name="connsiteY46" fmla="*/ 154449 h 802049"/>
                <a:gd name="connsiteX47" fmla="*/ 603231 w 799759"/>
                <a:gd name="connsiteY47" fmla="*/ 93482 h 802049"/>
                <a:gd name="connsiteX48" fmla="*/ 506787 w 799759"/>
                <a:gd name="connsiteY48" fmla="*/ 48322 h 802049"/>
                <a:gd name="connsiteX49" fmla="*/ 515430 w 799759"/>
                <a:gd name="connsiteY49" fmla="*/ 22580 h 802049"/>
                <a:gd name="connsiteX50" fmla="*/ 620063 w 799759"/>
                <a:gd name="connsiteY50" fmla="*/ 71353 h 802049"/>
                <a:gd name="connsiteX51" fmla="*/ 296611 w 799759"/>
                <a:gd name="connsiteY51" fmla="*/ 41548 h 802049"/>
                <a:gd name="connsiteX52" fmla="*/ 288878 w 799759"/>
                <a:gd name="connsiteY52" fmla="*/ 15354 h 802049"/>
                <a:gd name="connsiteX53" fmla="*/ 317538 w 799759"/>
                <a:gd name="connsiteY53" fmla="*/ 9032 h 802049"/>
                <a:gd name="connsiteX54" fmla="*/ 396240 w 799759"/>
                <a:gd name="connsiteY54" fmla="*/ 0 h 802049"/>
                <a:gd name="connsiteX55" fmla="*/ 402609 w 799759"/>
                <a:gd name="connsiteY55" fmla="*/ 0 h 802049"/>
                <a:gd name="connsiteX56" fmla="*/ 402609 w 799759"/>
                <a:gd name="connsiteY56" fmla="*/ 27096 h 802049"/>
                <a:gd name="connsiteX57" fmla="*/ 396695 w 799759"/>
                <a:gd name="connsiteY57" fmla="*/ 27096 h 802049"/>
                <a:gd name="connsiteX58" fmla="*/ 322997 w 799759"/>
                <a:gd name="connsiteY58" fmla="*/ 35677 h 802049"/>
                <a:gd name="connsiteX59" fmla="*/ 296611 w 799759"/>
                <a:gd name="connsiteY59" fmla="*/ 41548 h 802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799759" h="802049">
                  <a:moveTo>
                    <a:pt x="389416" y="802050"/>
                  </a:moveTo>
                  <a:cubicBezTo>
                    <a:pt x="351493" y="800113"/>
                    <a:pt x="313930" y="793745"/>
                    <a:pt x="277504" y="783083"/>
                  </a:cubicBezTo>
                  <a:lnTo>
                    <a:pt x="285238" y="757341"/>
                  </a:lnTo>
                  <a:cubicBezTo>
                    <a:pt x="319699" y="767547"/>
                    <a:pt x="355306" y="773464"/>
                    <a:pt x="391236" y="774954"/>
                  </a:cubicBezTo>
                  <a:close/>
                  <a:moveTo>
                    <a:pt x="503602" y="788954"/>
                  </a:moveTo>
                  <a:lnTo>
                    <a:pt x="496323" y="763212"/>
                  </a:lnTo>
                  <a:cubicBezTo>
                    <a:pt x="530807" y="752889"/>
                    <a:pt x="563607" y="737678"/>
                    <a:pt x="593677" y="718052"/>
                  </a:cubicBezTo>
                  <a:lnTo>
                    <a:pt x="608235" y="740632"/>
                  </a:lnTo>
                  <a:cubicBezTo>
                    <a:pt x="575844" y="761564"/>
                    <a:pt x="540588" y="777831"/>
                    <a:pt x="503602" y="788954"/>
                  </a:cubicBezTo>
                  <a:close/>
                  <a:moveTo>
                    <a:pt x="173326" y="736567"/>
                  </a:moveTo>
                  <a:cubicBezTo>
                    <a:pt x="140990" y="715888"/>
                    <a:pt x="111998" y="690459"/>
                    <a:pt x="87346" y="661149"/>
                  </a:cubicBezTo>
                  <a:lnTo>
                    <a:pt x="108272" y="643988"/>
                  </a:lnTo>
                  <a:cubicBezTo>
                    <a:pt x="130896" y="671374"/>
                    <a:pt x="157768" y="695002"/>
                    <a:pt x="187884" y="713987"/>
                  </a:cubicBezTo>
                  <a:close/>
                  <a:moveTo>
                    <a:pt x="694671" y="667924"/>
                  </a:moveTo>
                  <a:lnTo>
                    <a:pt x="674199" y="650311"/>
                  </a:lnTo>
                  <a:cubicBezTo>
                    <a:pt x="697901" y="623048"/>
                    <a:pt x="717645" y="592650"/>
                    <a:pt x="732885" y="559990"/>
                  </a:cubicBezTo>
                  <a:lnTo>
                    <a:pt x="757450" y="571732"/>
                  </a:lnTo>
                  <a:cubicBezTo>
                    <a:pt x="740937" y="606428"/>
                    <a:pt x="719828" y="638777"/>
                    <a:pt x="694671" y="667924"/>
                  </a:cubicBezTo>
                  <a:close/>
                  <a:moveTo>
                    <a:pt x="28660" y="564054"/>
                  </a:moveTo>
                  <a:cubicBezTo>
                    <a:pt x="13770" y="528901"/>
                    <a:pt x="4117" y="491780"/>
                    <a:pt x="0" y="453863"/>
                  </a:cubicBezTo>
                  <a:lnTo>
                    <a:pt x="26840" y="451153"/>
                  </a:lnTo>
                  <a:cubicBezTo>
                    <a:pt x="30512" y="486329"/>
                    <a:pt x="39565" y="520745"/>
                    <a:pt x="53681" y="553216"/>
                  </a:cubicBezTo>
                  <a:close/>
                  <a:moveTo>
                    <a:pt x="796119" y="466056"/>
                  </a:moveTo>
                  <a:lnTo>
                    <a:pt x="769734" y="460637"/>
                  </a:lnTo>
                  <a:lnTo>
                    <a:pt x="769734" y="460637"/>
                  </a:lnTo>
                  <a:cubicBezTo>
                    <a:pt x="772099" y="448588"/>
                    <a:pt x="773145" y="436327"/>
                    <a:pt x="772918" y="424057"/>
                  </a:cubicBezTo>
                  <a:cubicBezTo>
                    <a:pt x="772691" y="401544"/>
                    <a:pt x="771007" y="379072"/>
                    <a:pt x="767914" y="356768"/>
                  </a:cubicBezTo>
                  <a:lnTo>
                    <a:pt x="794754" y="353155"/>
                  </a:lnTo>
                  <a:cubicBezTo>
                    <a:pt x="797848" y="376670"/>
                    <a:pt x="799486" y="400348"/>
                    <a:pt x="799759" y="424057"/>
                  </a:cubicBezTo>
                  <a:cubicBezTo>
                    <a:pt x="799804" y="438183"/>
                    <a:pt x="798303" y="452269"/>
                    <a:pt x="795209" y="466056"/>
                  </a:cubicBezTo>
                  <a:close/>
                  <a:moveTo>
                    <a:pt x="28660" y="344123"/>
                  </a:moveTo>
                  <a:lnTo>
                    <a:pt x="1365" y="340962"/>
                  </a:lnTo>
                  <a:cubicBezTo>
                    <a:pt x="1365" y="327865"/>
                    <a:pt x="4094" y="319285"/>
                    <a:pt x="4094" y="319285"/>
                  </a:cubicBezTo>
                  <a:cubicBezTo>
                    <a:pt x="8857" y="288106"/>
                    <a:pt x="17887" y="257717"/>
                    <a:pt x="30935" y="228964"/>
                  </a:cubicBezTo>
                  <a:lnTo>
                    <a:pt x="55501" y="240254"/>
                  </a:lnTo>
                  <a:cubicBezTo>
                    <a:pt x="43709" y="265986"/>
                    <a:pt x="35443" y="293177"/>
                    <a:pt x="30935" y="321091"/>
                  </a:cubicBezTo>
                  <a:lnTo>
                    <a:pt x="30935" y="321091"/>
                  </a:lnTo>
                  <a:cubicBezTo>
                    <a:pt x="30935" y="321091"/>
                    <a:pt x="31390" y="331478"/>
                    <a:pt x="28660" y="344123"/>
                  </a:cubicBezTo>
                  <a:close/>
                  <a:moveTo>
                    <a:pt x="739254" y="253802"/>
                  </a:moveTo>
                  <a:cubicBezTo>
                    <a:pt x="725014" y="220902"/>
                    <a:pt x="705680" y="190424"/>
                    <a:pt x="681933" y="163481"/>
                  </a:cubicBezTo>
                  <a:lnTo>
                    <a:pt x="702405" y="145868"/>
                  </a:lnTo>
                  <a:cubicBezTo>
                    <a:pt x="727789" y="174477"/>
                    <a:pt x="748671" y="206758"/>
                    <a:pt x="764274" y="241609"/>
                  </a:cubicBezTo>
                  <a:close/>
                  <a:moveTo>
                    <a:pt x="116461" y="154449"/>
                  </a:moveTo>
                  <a:lnTo>
                    <a:pt x="96444" y="136385"/>
                  </a:lnTo>
                  <a:cubicBezTo>
                    <a:pt x="122684" y="108710"/>
                    <a:pt x="152336" y="84432"/>
                    <a:pt x="184700" y="64128"/>
                  </a:cubicBezTo>
                  <a:lnTo>
                    <a:pt x="199257" y="86708"/>
                  </a:lnTo>
                  <a:cubicBezTo>
                    <a:pt x="168832" y="105648"/>
                    <a:pt x="140999" y="128418"/>
                    <a:pt x="116461" y="154449"/>
                  </a:cubicBezTo>
                  <a:close/>
                  <a:moveTo>
                    <a:pt x="603231" y="93482"/>
                  </a:moveTo>
                  <a:cubicBezTo>
                    <a:pt x="573251" y="74244"/>
                    <a:pt x="540815" y="59061"/>
                    <a:pt x="506787" y="48322"/>
                  </a:cubicBezTo>
                  <a:lnTo>
                    <a:pt x="515430" y="22580"/>
                  </a:lnTo>
                  <a:cubicBezTo>
                    <a:pt x="552416" y="33911"/>
                    <a:pt x="587627" y="50327"/>
                    <a:pt x="620063" y="71353"/>
                  </a:cubicBezTo>
                  <a:close/>
                  <a:moveTo>
                    <a:pt x="296611" y="41548"/>
                  </a:moveTo>
                  <a:lnTo>
                    <a:pt x="288878" y="15354"/>
                  </a:lnTo>
                  <a:cubicBezTo>
                    <a:pt x="298276" y="12604"/>
                    <a:pt x="307852" y="10491"/>
                    <a:pt x="317538" y="9032"/>
                  </a:cubicBezTo>
                  <a:cubicBezTo>
                    <a:pt x="343414" y="3504"/>
                    <a:pt x="369772" y="479"/>
                    <a:pt x="396240" y="0"/>
                  </a:cubicBezTo>
                  <a:lnTo>
                    <a:pt x="402609" y="0"/>
                  </a:lnTo>
                  <a:lnTo>
                    <a:pt x="402609" y="27096"/>
                  </a:lnTo>
                  <a:lnTo>
                    <a:pt x="396695" y="27096"/>
                  </a:lnTo>
                  <a:cubicBezTo>
                    <a:pt x="371915" y="27710"/>
                    <a:pt x="347244" y="30583"/>
                    <a:pt x="322997" y="35677"/>
                  </a:cubicBezTo>
                  <a:cubicBezTo>
                    <a:pt x="314067" y="36982"/>
                    <a:pt x="305246" y="38942"/>
                    <a:pt x="296611" y="41548"/>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xmlns="" id="{B2CF00B2-D72C-4440-8A04-521161B89ED2}"/>
                </a:ext>
              </a:extLst>
            </p:cNvPr>
            <p:cNvSpPr/>
            <p:nvPr/>
          </p:nvSpPr>
          <p:spPr>
            <a:xfrm>
              <a:off x="5448186" y="4624395"/>
              <a:ext cx="799879" cy="800243"/>
            </a:xfrm>
            <a:custGeom>
              <a:avLst/>
              <a:gdLst>
                <a:gd name="connsiteX0" fmla="*/ 390326 w 799879"/>
                <a:gd name="connsiteY0" fmla="*/ 800244 h 800243"/>
                <a:gd name="connsiteX1" fmla="*/ 278414 w 799879"/>
                <a:gd name="connsiteY1" fmla="*/ 781728 h 800243"/>
                <a:gd name="connsiteX2" fmla="*/ 286148 w 799879"/>
                <a:gd name="connsiteY2" fmla="*/ 755986 h 800243"/>
                <a:gd name="connsiteX3" fmla="*/ 392146 w 799879"/>
                <a:gd name="connsiteY3" fmla="*/ 773148 h 800243"/>
                <a:gd name="connsiteX4" fmla="*/ 504967 w 799879"/>
                <a:gd name="connsiteY4" fmla="*/ 787147 h 800243"/>
                <a:gd name="connsiteX5" fmla="*/ 497233 w 799879"/>
                <a:gd name="connsiteY5" fmla="*/ 761406 h 800243"/>
                <a:gd name="connsiteX6" fmla="*/ 594587 w 799879"/>
                <a:gd name="connsiteY6" fmla="*/ 716245 h 800243"/>
                <a:gd name="connsiteX7" fmla="*/ 609145 w 799879"/>
                <a:gd name="connsiteY7" fmla="*/ 738826 h 800243"/>
                <a:gd name="connsiteX8" fmla="*/ 504967 w 799879"/>
                <a:gd name="connsiteY8" fmla="*/ 787147 h 800243"/>
                <a:gd name="connsiteX9" fmla="*/ 174236 w 799879"/>
                <a:gd name="connsiteY9" fmla="*/ 734761 h 800243"/>
                <a:gd name="connsiteX10" fmla="*/ 88255 w 799879"/>
                <a:gd name="connsiteY10" fmla="*/ 659343 h 800243"/>
                <a:gd name="connsiteX11" fmla="*/ 109182 w 799879"/>
                <a:gd name="connsiteY11" fmla="*/ 642182 h 800243"/>
                <a:gd name="connsiteX12" fmla="*/ 188794 w 799879"/>
                <a:gd name="connsiteY12" fmla="*/ 712181 h 800243"/>
                <a:gd name="connsiteX13" fmla="*/ 695581 w 799879"/>
                <a:gd name="connsiteY13" fmla="*/ 666117 h 800243"/>
                <a:gd name="connsiteX14" fmla="*/ 675109 w 799879"/>
                <a:gd name="connsiteY14" fmla="*/ 648505 h 800243"/>
                <a:gd name="connsiteX15" fmla="*/ 734249 w 799879"/>
                <a:gd name="connsiteY15" fmla="*/ 558184 h 800243"/>
                <a:gd name="connsiteX16" fmla="*/ 758360 w 799879"/>
                <a:gd name="connsiteY16" fmla="*/ 569925 h 800243"/>
                <a:gd name="connsiteX17" fmla="*/ 695581 w 799879"/>
                <a:gd name="connsiteY17" fmla="*/ 666117 h 800243"/>
                <a:gd name="connsiteX18" fmla="*/ 29115 w 799879"/>
                <a:gd name="connsiteY18" fmla="*/ 562248 h 800243"/>
                <a:gd name="connsiteX19" fmla="*/ 0 w 799879"/>
                <a:gd name="connsiteY19" fmla="*/ 452057 h 800243"/>
                <a:gd name="connsiteX20" fmla="*/ 26840 w 799879"/>
                <a:gd name="connsiteY20" fmla="*/ 449347 h 800243"/>
                <a:gd name="connsiteX21" fmla="*/ 53681 w 799879"/>
                <a:gd name="connsiteY21" fmla="*/ 551861 h 800243"/>
                <a:gd name="connsiteX22" fmla="*/ 796574 w 799879"/>
                <a:gd name="connsiteY22" fmla="*/ 464250 h 800243"/>
                <a:gd name="connsiteX23" fmla="*/ 769733 w 799879"/>
                <a:gd name="connsiteY23" fmla="*/ 459282 h 800243"/>
                <a:gd name="connsiteX24" fmla="*/ 769733 w 799879"/>
                <a:gd name="connsiteY24" fmla="*/ 459282 h 800243"/>
                <a:gd name="connsiteX25" fmla="*/ 772918 w 799879"/>
                <a:gd name="connsiteY25" fmla="*/ 422250 h 800243"/>
                <a:gd name="connsiteX26" fmla="*/ 767914 w 799879"/>
                <a:gd name="connsiteY26" fmla="*/ 354961 h 800243"/>
                <a:gd name="connsiteX27" fmla="*/ 794754 w 799879"/>
                <a:gd name="connsiteY27" fmla="*/ 351800 h 800243"/>
                <a:gd name="connsiteX28" fmla="*/ 799759 w 799879"/>
                <a:gd name="connsiteY28" fmla="*/ 422250 h 800243"/>
                <a:gd name="connsiteX29" fmla="*/ 796574 w 799879"/>
                <a:gd name="connsiteY29" fmla="*/ 464250 h 800243"/>
                <a:gd name="connsiteX30" fmla="*/ 31390 w 799879"/>
                <a:gd name="connsiteY30" fmla="*/ 342317 h 800243"/>
                <a:gd name="connsiteX31" fmla="*/ 4549 w 799879"/>
                <a:gd name="connsiteY31" fmla="*/ 339155 h 800243"/>
                <a:gd name="connsiteX32" fmla="*/ 4549 w 799879"/>
                <a:gd name="connsiteY32" fmla="*/ 317478 h 800243"/>
                <a:gd name="connsiteX33" fmla="*/ 31390 w 799879"/>
                <a:gd name="connsiteY33" fmla="*/ 227157 h 800243"/>
                <a:gd name="connsiteX34" fmla="*/ 55956 w 799879"/>
                <a:gd name="connsiteY34" fmla="*/ 237996 h 800243"/>
                <a:gd name="connsiteX35" fmla="*/ 31390 w 799879"/>
                <a:gd name="connsiteY35" fmla="*/ 318833 h 800243"/>
                <a:gd name="connsiteX36" fmla="*/ 31390 w 799879"/>
                <a:gd name="connsiteY36" fmla="*/ 318833 h 800243"/>
                <a:gd name="connsiteX37" fmla="*/ 742438 w 799879"/>
                <a:gd name="connsiteY37" fmla="*/ 251996 h 800243"/>
                <a:gd name="connsiteX38" fmla="*/ 684663 w 799879"/>
                <a:gd name="connsiteY38" fmla="*/ 161675 h 800243"/>
                <a:gd name="connsiteX39" fmla="*/ 705134 w 799879"/>
                <a:gd name="connsiteY39" fmla="*/ 144062 h 800243"/>
                <a:gd name="connsiteX40" fmla="*/ 767004 w 799879"/>
                <a:gd name="connsiteY40" fmla="*/ 239802 h 800243"/>
                <a:gd name="connsiteX41" fmla="*/ 117370 w 799879"/>
                <a:gd name="connsiteY41" fmla="*/ 153997 h 800243"/>
                <a:gd name="connsiteX42" fmla="*/ 97809 w 799879"/>
                <a:gd name="connsiteY42" fmla="*/ 135933 h 800243"/>
                <a:gd name="connsiteX43" fmla="*/ 185609 w 799879"/>
                <a:gd name="connsiteY43" fmla="*/ 63676 h 800243"/>
                <a:gd name="connsiteX44" fmla="*/ 200167 w 799879"/>
                <a:gd name="connsiteY44" fmla="*/ 86257 h 800243"/>
                <a:gd name="connsiteX45" fmla="*/ 117370 w 799879"/>
                <a:gd name="connsiteY45" fmla="*/ 152642 h 800243"/>
                <a:gd name="connsiteX46" fmla="*/ 602321 w 799879"/>
                <a:gd name="connsiteY46" fmla="*/ 91676 h 800243"/>
                <a:gd name="connsiteX47" fmla="*/ 506332 w 799879"/>
                <a:gd name="connsiteY47" fmla="*/ 46515 h 800243"/>
                <a:gd name="connsiteX48" fmla="*/ 514521 w 799879"/>
                <a:gd name="connsiteY48" fmla="*/ 20774 h 800243"/>
                <a:gd name="connsiteX49" fmla="*/ 617334 w 799879"/>
                <a:gd name="connsiteY49" fmla="*/ 70902 h 800243"/>
                <a:gd name="connsiteX50" fmla="*/ 295702 w 799879"/>
                <a:gd name="connsiteY50" fmla="*/ 41548 h 800243"/>
                <a:gd name="connsiteX51" fmla="*/ 288423 w 799879"/>
                <a:gd name="connsiteY51" fmla="*/ 15806 h 800243"/>
                <a:gd name="connsiteX52" fmla="*/ 316628 w 799879"/>
                <a:gd name="connsiteY52" fmla="*/ 9032 h 800243"/>
                <a:gd name="connsiteX53" fmla="*/ 395785 w 799879"/>
                <a:gd name="connsiteY53" fmla="*/ 0 h 800243"/>
                <a:gd name="connsiteX54" fmla="*/ 401699 w 799879"/>
                <a:gd name="connsiteY54" fmla="*/ 0 h 800243"/>
                <a:gd name="connsiteX55" fmla="*/ 401699 w 799879"/>
                <a:gd name="connsiteY55" fmla="*/ 27096 h 800243"/>
                <a:gd name="connsiteX56" fmla="*/ 396240 w 799879"/>
                <a:gd name="connsiteY56" fmla="*/ 27096 h 800243"/>
                <a:gd name="connsiteX57" fmla="*/ 322087 w 799879"/>
                <a:gd name="connsiteY57" fmla="*/ 35225 h 800243"/>
                <a:gd name="connsiteX58" fmla="*/ 297521 w 799879"/>
                <a:gd name="connsiteY58" fmla="*/ 41548 h 80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99879" h="800243">
                  <a:moveTo>
                    <a:pt x="390326" y="800244"/>
                  </a:moveTo>
                  <a:cubicBezTo>
                    <a:pt x="352431" y="798167"/>
                    <a:pt x="314945" y="791934"/>
                    <a:pt x="278414" y="781728"/>
                  </a:cubicBezTo>
                  <a:lnTo>
                    <a:pt x="286148" y="755986"/>
                  </a:lnTo>
                  <a:cubicBezTo>
                    <a:pt x="320677" y="765831"/>
                    <a:pt x="356252" y="771612"/>
                    <a:pt x="392146" y="773148"/>
                  </a:cubicBezTo>
                  <a:close/>
                  <a:moveTo>
                    <a:pt x="504967" y="787147"/>
                  </a:moveTo>
                  <a:lnTo>
                    <a:pt x="497233" y="761406"/>
                  </a:lnTo>
                  <a:cubicBezTo>
                    <a:pt x="531762" y="751154"/>
                    <a:pt x="564562" y="735935"/>
                    <a:pt x="594587" y="716245"/>
                  </a:cubicBezTo>
                  <a:lnTo>
                    <a:pt x="609145" y="738826"/>
                  </a:lnTo>
                  <a:cubicBezTo>
                    <a:pt x="576981" y="759870"/>
                    <a:pt x="541862" y="776173"/>
                    <a:pt x="504967" y="787147"/>
                  </a:cubicBezTo>
                  <a:close/>
                  <a:moveTo>
                    <a:pt x="174236" y="734761"/>
                  </a:moveTo>
                  <a:cubicBezTo>
                    <a:pt x="141800" y="714213"/>
                    <a:pt x="112776" y="688788"/>
                    <a:pt x="88255" y="659343"/>
                  </a:cubicBezTo>
                  <a:lnTo>
                    <a:pt x="109182" y="642182"/>
                  </a:lnTo>
                  <a:cubicBezTo>
                    <a:pt x="131792" y="669550"/>
                    <a:pt x="158678" y="693213"/>
                    <a:pt x="188794" y="712181"/>
                  </a:cubicBezTo>
                  <a:close/>
                  <a:moveTo>
                    <a:pt x="695581" y="666117"/>
                  </a:moveTo>
                  <a:lnTo>
                    <a:pt x="675109" y="648505"/>
                  </a:lnTo>
                  <a:cubicBezTo>
                    <a:pt x="698720" y="621092"/>
                    <a:pt x="718600" y="590744"/>
                    <a:pt x="734249" y="558184"/>
                  </a:cubicBezTo>
                  <a:lnTo>
                    <a:pt x="758360" y="569925"/>
                  </a:lnTo>
                  <a:cubicBezTo>
                    <a:pt x="741756" y="604563"/>
                    <a:pt x="720647" y="636898"/>
                    <a:pt x="695581" y="666117"/>
                  </a:cubicBezTo>
                  <a:close/>
                  <a:moveTo>
                    <a:pt x="29115" y="562248"/>
                  </a:moveTo>
                  <a:cubicBezTo>
                    <a:pt x="13830" y="527204"/>
                    <a:pt x="4003" y="490036"/>
                    <a:pt x="0" y="452057"/>
                  </a:cubicBezTo>
                  <a:lnTo>
                    <a:pt x="26840" y="449347"/>
                  </a:lnTo>
                  <a:cubicBezTo>
                    <a:pt x="30571" y="484662"/>
                    <a:pt x="39624" y="519210"/>
                    <a:pt x="53681" y="551861"/>
                  </a:cubicBezTo>
                  <a:close/>
                  <a:moveTo>
                    <a:pt x="796574" y="464250"/>
                  </a:moveTo>
                  <a:lnTo>
                    <a:pt x="769733" y="459282"/>
                  </a:lnTo>
                  <a:lnTo>
                    <a:pt x="769733" y="459282"/>
                  </a:lnTo>
                  <a:cubicBezTo>
                    <a:pt x="772054" y="447089"/>
                    <a:pt x="773100" y="434670"/>
                    <a:pt x="772918" y="422250"/>
                  </a:cubicBezTo>
                  <a:cubicBezTo>
                    <a:pt x="772645" y="399760"/>
                    <a:pt x="771007" y="377271"/>
                    <a:pt x="767914" y="354961"/>
                  </a:cubicBezTo>
                  <a:lnTo>
                    <a:pt x="794754" y="351800"/>
                  </a:lnTo>
                  <a:cubicBezTo>
                    <a:pt x="798075" y="375148"/>
                    <a:pt x="799759" y="398677"/>
                    <a:pt x="799759" y="422250"/>
                  </a:cubicBezTo>
                  <a:cubicBezTo>
                    <a:pt x="800259" y="436341"/>
                    <a:pt x="799213" y="450431"/>
                    <a:pt x="796574" y="464250"/>
                  </a:cubicBezTo>
                  <a:close/>
                  <a:moveTo>
                    <a:pt x="31390" y="342317"/>
                  </a:moveTo>
                  <a:lnTo>
                    <a:pt x="4549" y="339155"/>
                  </a:lnTo>
                  <a:lnTo>
                    <a:pt x="4549" y="317478"/>
                  </a:lnTo>
                  <a:cubicBezTo>
                    <a:pt x="9280" y="286272"/>
                    <a:pt x="18288" y="255879"/>
                    <a:pt x="31390" y="227157"/>
                  </a:cubicBezTo>
                  <a:lnTo>
                    <a:pt x="55956" y="237996"/>
                  </a:lnTo>
                  <a:cubicBezTo>
                    <a:pt x="44355" y="263783"/>
                    <a:pt x="36121" y="290969"/>
                    <a:pt x="31390" y="318833"/>
                  </a:cubicBezTo>
                  <a:lnTo>
                    <a:pt x="31390" y="318833"/>
                  </a:lnTo>
                  <a:close/>
                  <a:moveTo>
                    <a:pt x="742438" y="251996"/>
                  </a:moveTo>
                  <a:cubicBezTo>
                    <a:pt x="727926" y="219137"/>
                    <a:pt x="708455" y="188676"/>
                    <a:pt x="684663" y="161675"/>
                  </a:cubicBezTo>
                  <a:lnTo>
                    <a:pt x="705134" y="144062"/>
                  </a:lnTo>
                  <a:cubicBezTo>
                    <a:pt x="730428" y="172739"/>
                    <a:pt x="751309" y="205011"/>
                    <a:pt x="767004" y="239802"/>
                  </a:cubicBezTo>
                  <a:close/>
                  <a:moveTo>
                    <a:pt x="117370" y="153997"/>
                  </a:moveTo>
                  <a:lnTo>
                    <a:pt x="97809" y="135933"/>
                  </a:lnTo>
                  <a:cubicBezTo>
                    <a:pt x="123785" y="108169"/>
                    <a:pt x="153310" y="83877"/>
                    <a:pt x="185609" y="63676"/>
                  </a:cubicBezTo>
                  <a:lnTo>
                    <a:pt x="200167" y="86257"/>
                  </a:lnTo>
                  <a:cubicBezTo>
                    <a:pt x="170006" y="105034"/>
                    <a:pt x="142210" y="127321"/>
                    <a:pt x="117370" y="152642"/>
                  </a:cubicBezTo>
                  <a:close/>
                  <a:moveTo>
                    <a:pt x="602321" y="91676"/>
                  </a:moveTo>
                  <a:cubicBezTo>
                    <a:pt x="572478" y="72442"/>
                    <a:pt x="540224" y="57254"/>
                    <a:pt x="506332" y="46515"/>
                  </a:cubicBezTo>
                  <a:lnTo>
                    <a:pt x="514521" y="20774"/>
                  </a:lnTo>
                  <a:cubicBezTo>
                    <a:pt x="550960" y="32683"/>
                    <a:pt x="585580" y="49554"/>
                    <a:pt x="617334" y="70902"/>
                  </a:cubicBezTo>
                  <a:close/>
                  <a:moveTo>
                    <a:pt x="295702" y="41548"/>
                  </a:moveTo>
                  <a:lnTo>
                    <a:pt x="288423" y="15806"/>
                  </a:lnTo>
                  <a:cubicBezTo>
                    <a:pt x="297703" y="13069"/>
                    <a:pt x="307120" y="10812"/>
                    <a:pt x="316628" y="9032"/>
                  </a:cubicBezTo>
                  <a:cubicBezTo>
                    <a:pt x="342650" y="3513"/>
                    <a:pt x="369172" y="488"/>
                    <a:pt x="395785" y="0"/>
                  </a:cubicBezTo>
                  <a:lnTo>
                    <a:pt x="401699" y="0"/>
                  </a:lnTo>
                  <a:lnTo>
                    <a:pt x="401699" y="27096"/>
                  </a:lnTo>
                  <a:lnTo>
                    <a:pt x="396240" y="27096"/>
                  </a:lnTo>
                  <a:cubicBezTo>
                    <a:pt x="371310" y="27593"/>
                    <a:pt x="346517" y="30312"/>
                    <a:pt x="322087" y="35225"/>
                  </a:cubicBezTo>
                  <a:cubicBezTo>
                    <a:pt x="314808" y="37032"/>
                    <a:pt x="306165" y="38838"/>
                    <a:pt x="297521" y="41548"/>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xmlns="" id="{A03004AC-BC1E-614D-AB37-A49D1F4CCD4F}"/>
                </a:ext>
              </a:extLst>
            </p:cNvPr>
            <p:cNvSpPr/>
            <p:nvPr/>
          </p:nvSpPr>
          <p:spPr>
            <a:xfrm>
              <a:off x="6856180" y="1543095"/>
              <a:ext cx="799758" cy="798437"/>
            </a:xfrm>
            <a:custGeom>
              <a:avLst/>
              <a:gdLst>
                <a:gd name="connsiteX0" fmla="*/ 388506 w 799758"/>
                <a:gd name="connsiteY0" fmla="*/ 798437 h 798437"/>
                <a:gd name="connsiteX1" fmla="*/ 276594 w 799758"/>
                <a:gd name="connsiteY1" fmla="*/ 779922 h 798437"/>
                <a:gd name="connsiteX2" fmla="*/ 284328 w 799758"/>
                <a:gd name="connsiteY2" fmla="*/ 754180 h 798437"/>
                <a:gd name="connsiteX3" fmla="*/ 390325 w 799758"/>
                <a:gd name="connsiteY3" fmla="*/ 771793 h 798437"/>
                <a:gd name="connsiteX4" fmla="*/ 502692 w 799758"/>
                <a:gd name="connsiteY4" fmla="*/ 785792 h 798437"/>
                <a:gd name="connsiteX5" fmla="*/ 495414 w 799758"/>
                <a:gd name="connsiteY5" fmla="*/ 760051 h 798437"/>
                <a:gd name="connsiteX6" fmla="*/ 592768 w 799758"/>
                <a:gd name="connsiteY6" fmla="*/ 714891 h 798437"/>
                <a:gd name="connsiteX7" fmla="*/ 607325 w 799758"/>
                <a:gd name="connsiteY7" fmla="*/ 737471 h 798437"/>
                <a:gd name="connsiteX8" fmla="*/ 502692 w 799758"/>
                <a:gd name="connsiteY8" fmla="*/ 785792 h 798437"/>
                <a:gd name="connsiteX9" fmla="*/ 172416 w 799758"/>
                <a:gd name="connsiteY9" fmla="*/ 733406 h 798437"/>
                <a:gd name="connsiteX10" fmla="*/ 86436 w 799758"/>
                <a:gd name="connsiteY10" fmla="*/ 657988 h 798437"/>
                <a:gd name="connsiteX11" fmla="*/ 107362 w 799758"/>
                <a:gd name="connsiteY11" fmla="*/ 640827 h 798437"/>
                <a:gd name="connsiteX12" fmla="*/ 186974 w 799758"/>
                <a:gd name="connsiteY12" fmla="*/ 710826 h 798437"/>
                <a:gd name="connsiteX13" fmla="*/ 695581 w 799758"/>
                <a:gd name="connsiteY13" fmla="*/ 664762 h 798437"/>
                <a:gd name="connsiteX14" fmla="*/ 675109 w 799758"/>
                <a:gd name="connsiteY14" fmla="*/ 647150 h 798437"/>
                <a:gd name="connsiteX15" fmla="*/ 733794 w 799758"/>
                <a:gd name="connsiteY15" fmla="*/ 556829 h 798437"/>
                <a:gd name="connsiteX16" fmla="*/ 758361 w 799758"/>
                <a:gd name="connsiteY16" fmla="*/ 568571 h 798437"/>
                <a:gd name="connsiteX17" fmla="*/ 695581 w 799758"/>
                <a:gd name="connsiteY17" fmla="*/ 664762 h 798437"/>
                <a:gd name="connsiteX18" fmla="*/ 28660 w 799758"/>
                <a:gd name="connsiteY18" fmla="*/ 560893 h 798437"/>
                <a:gd name="connsiteX19" fmla="*/ 0 w 799758"/>
                <a:gd name="connsiteY19" fmla="*/ 450702 h 798437"/>
                <a:gd name="connsiteX20" fmla="*/ 26840 w 799758"/>
                <a:gd name="connsiteY20" fmla="*/ 447992 h 798437"/>
                <a:gd name="connsiteX21" fmla="*/ 53681 w 799758"/>
                <a:gd name="connsiteY21" fmla="*/ 550506 h 798437"/>
                <a:gd name="connsiteX22" fmla="*/ 796574 w 799758"/>
                <a:gd name="connsiteY22" fmla="*/ 462895 h 798437"/>
                <a:gd name="connsiteX23" fmla="*/ 769734 w 799758"/>
                <a:gd name="connsiteY23" fmla="*/ 457476 h 798437"/>
                <a:gd name="connsiteX24" fmla="*/ 769734 w 799758"/>
                <a:gd name="connsiteY24" fmla="*/ 457476 h 798437"/>
                <a:gd name="connsiteX25" fmla="*/ 772918 w 799758"/>
                <a:gd name="connsiteY25" fmla="*/ 420896 h 798437"/>
                <a:gd name="connsiteX26" fmla="*/ 767914 w 799758"/>
                <a:gd name="connsiteY26" fmla="*/ 353607 h 798437"/>
                <a:gd name="connsiteX27" fmla="*/ 794754 w 799758"/>
                <a:gd name="connsiteY27" fmla="*/ 349994 h 798437"/>
                <a:gd name="connsiteX28" fmla="*/ 799758 w 799758"/>
                <a:gd name="connsiteY28" fmla="*/ 420896 h 798437"/>
                <a:gd name="connsiteX29" fmla="*/ 794754 w 799758"/>
                <a:gd name="connsiteY29" fmla="*/ 462895 h 798437"/>
                <a:gd name="connsiteX30" fmla="*/ 31389 w 799758"/>
                <a:gd name="connsiteY30" fmla="*/ 340962 h 798437"/>
                <a:gd name="connsiteX31" fmla="*/ 4094 w 799758"/>
                <a:gd name="connsiteY31" fmla="*/ 337800 h 798437"/>
                <a:gd name="connsiteX32" fmla="*/ 6824 w 799758"/>
                <a:gd name="connsiteY32" fmla="*/ 316123 h 798437"/>
                <a:gd name="connsiteX33" fmla="*/ 33664 w 799758"/>
                <a:gd name="connsiteY33" fmla="*/ 225802 h 798437"/>
                <a:gd name="connsiteX34" fmla="*/ 58685 w 799758"/>
                <a:gd name="connsiteY34" fmla="*/ 241157 h 798437"/>
                <a:gd name="connsiteX35" fmla="*/ 34119 w 799758"/>
                <a:gd name="connsiteY35" fmla="*/ 321994 h 798437"/>
                <a:gd name="connsiteX36" fmla="*/ 34119 w 799758"/>
                <a:gd name="connsiteY36" fmla="*/ 321994 h 798437"/>
                <a:gd name="connsiteX37" fmla="*/ 742438 w 799758"/>
                <a:gd name="connsiteY37" fmla="*/ 250641 h 798437"/>
                <a:gd name="connsiteX38" fmla="*/ 684662 w 799758"/>
                <a:gd name="connsiteY38" fmla="*/ 160320 h 798437"/>
                <a:gd name="connsiteX39" fmla="*/ 705134 w 799758"/>
                <a:gd name="connsiteY39" fmla="*/ 142707 h 798437"/>
                <a:gd name="connsiteX40" fmla="*/ 767004 w 799758"/>
                <a:gd name="connsiteY40" fmla="*/ 238447 h 798437"/>
                <a:gd name="connsiteX41" fmla="*/ 115551 w 799758"/>
                <a:gd name="connsiteY41" fmla="*/ 150836 h 798437"/>
                <a:gd name="connsiteX42" fmla="*/ 95989 w 799758"/>
                <a:gd name="connsiteY42" fmla="*/ 132772 h 798437"/>
                <a:gd name="connsiteX43" fmla="*/ 183790 w 799758"/>
                <a:gd name="connsiteY43" fmla="*/ 60515 h 798437"/>
                <a:gd name="connsiteX44" fmla="*/ 198347 w 799758"/>
                <a:gd name="connsiteY44" fmla="*/ 83095 h 798437"/>
                <a:gd name="connsiteX45" fmla="*/ 115551 w 799758"/>
                <a:gd name="connsiteY45" fmla="*/ 150836 h 798437"/>
                <a:gd name="connsiteX46" fmla="*/ 604596 w 799758"/>
                <a:gd name="connsiteY46" fmla="*/ 90321 h 798437"/>
                <a:gd name="connsiteX47" fmla="*/ 508606 w 799758"/>
                <a:gd name="connsiteY47" fmla="*/ 45160 h 798437"/>
                <a:gd name="connsiteX48" fmla="*/ 516795 w 799758"/>
                <a:gd name="connsiteY48" fmla="*/ 19871 h 798437"/>
                <a:gd name="connsiteX49" fmla="*/ 619608 w 799758"/>
                <a:gd name="connsiteY49" fmla="*/ 69547 h 798437"/>
                <a:gd name="connsiteX50" fmla="*/ 297976 w 799758"/>
                <a:gd name="connsiteY50" fmla="*/ 40193 h 798437"/>
                <a:gd name="connsiteX51" fmla="*/ 286148 w 799758"/>
                <a:gd name="connsiteY51" fmla="*/ 15355 h 798437"/>
                <a:gd name="connsiteX52" fmla="*/ 314808 w 799758"/>
                <a:gd name="connsiteY52" fmla="*/ 8581 h 798437"/>
                <a:gd name="connsiteX53" fmla="*/ 393510 w 799758"/>
                <a:gd name="connsiteY53" fmla="*/ 0 h 798437"/>
                <a:gd name="connsiteX54" fmla="*/ 399879 w 799758"/>
                <a:gd name="connsiteY54" fmla="*/ 0 h 798437"/>
                <a:gd name="connsiteX55" fmla="*/ 399879 w 799758"/>
                <a:gd name="connsiteY55" fmla="*/ 27096 h 798437"/>
                <a:gd name="connsiteX56" fmla="*/ 393965 w 799758"/>
                <a:gd name="connsiteY56" fmla="*/ 27096 h 798437"/>
                <a:gd name="connsiteX57" fmla="*/ 320267 w 799758"/>
                <a:gd name="connsiteY57" fmla="*/ 35225 h 798437"/>
                <a:gd name="connsiteX58" fmla="*/ 295702 w 799758"/>
                <a:gd name="connsiteY58" fmla="*/ 40193 h 79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99758" h="798437">
                  <a:moveTo>
                    <a:pt x="388506" y="798437"/>
                  </a:moveTo>
                  <a:cubicBezTo>
                    <a:pt x="350565" y="796870"/>
                    <a:pt x="312988" y="790652"/>
                    <a:pt x="276594" y="779922"/>
                  </a:cubicBezTo>
                  <a:lnTo>
                    <a:pt x="284328" y="754180"/>
                  </a:lnTo>
                  <a:cubicBezTo>
                    <a:pt x="318857" y="764188"/>
                    <a:pt x="354432" y="770099"/>
                    <a:pt x="390325" y="771793"/>
                  </a:cubicBezTo>
                  <a:close/>
                  <a:moveTo>
                    <a:pt x="502692" y="785792"/>
                  </a:moveTo>
                  <a:lnTo>
                    <a:pt x="495414" y="760051"/>
                  </a:lnTo>
                  <a:cubicBezTo>
                    <a:pt x="529942" y="749908"/>
                    <a:pt x="562788" y="734684"/>
                    <a:pt x="592768" y="714891"/>
                  </a:cubicBezTo>
                  <a:lnTo>
                    <a:pt x="607325" y="737471"/>
                  </a:lnTo>
                  <a:cubicBezTo>
                    <a:pt x="575026" y="758588"/>
                    <a:pt x="539769" y="774873"/>
                    <a:pt x="502692" y="785792"/>
                  </a:cubicBezTo>
                  <a:close/>
                  <a:moveTo>
                    <a:pt x="172416" y="733406"/>
                  </a:moveTo>
                  <a:cubicBezTo>
                    <a:pt x="140071" y="712727"/>
                    <a:pt x="111092" y="687297"/>
                    <a:pt x="86436" y="657988"/>
                  </a:cubicBezTo>
                  <a:lnTo>
                    <a:pt x="107362" y="640827"/>
                  </a:lnTo>
                  <a:cubicBezTo>
                    <a:pt x="130245" y="667973"/>
                    <a:pt x="157085" y="691570"/>
                    <a:pt x="186974" y="710826"/>
                  </a:cubicBezTo>
                  <a:close/>
                  <a:moveTo>
                    <a:pt x="695581" y="664762"/>
                  </a:moveTo>
                  <a:lnTo>
                    <a:pt x="675109" y="647150"/>
                  </a:lnTo>
                  <a:cubicBezTo>
                    <a:pt x="698811" y="619886"/>
                    <a:pt x="718555" y="589489"/>
                    <a:pt x="733794" y="556829"/>
                  </a:cubicBezTo>
                  <a:lnTo>
                    <a:pt x="758361" y="568571"/>
                  </a:lnTo>
                  <a:cubicBezTo>
                    <a:pt x="741710" y="603204"/>
                    <a:pt x="720647" y="635544"/>
                    <a:pt x="695581" y="664762"/>
                  </a:cubicBezTo>
                  <a:close/>
                  <a:moveTo>
                    <a:pt x="28660" y="560893"/>
                  </a:moveTo>
                  <a:cubicBezTo>
                    <a:pt x="13784" y="525740"/>
                    <a:pt x="4094" y="488618"/>
                    <a:pt x="0" y="450702"/>
                  </a:cubicBezTo>
                  <a:lnTo>
                    <a:pt x="26840" y="447992"/>
                  </a:lnTo>
                  <a:cubicBezTo>
                    <a:pt x="30571" y="483303"/>
                    <a:pt x="39623" y="517864"/>
                    <a:pt x="53681" y="550506"/>
                  </a:cubicBezTo>
                  <a:close/>
                  <a:moveTo>
                    <a:pt x="796574" y="462895"/>
                  </a:moveTo>
                  <a:lnTo>
                    <a:pt x="769734" y="457476"/>
                  </a:lnTo>
                  <a:lnTo>
                    <a:pt x="769734" y="457476"/>
                  </a:lnTo>
                  <a:cubicBezTo>
                    <a:pt x="772099" y="445427"/>
                    <a:pt x="773145" y="433166"/>
                    <a:pt x="772918" y="420896"/>
                  </a:cubicBezTo>
                  <a:cubicBezTo>
                    <a:pt x="772691" y="398383"/>
                    <a:pt x="771007" y="375911"/>
                    <a:pt x="767914" y="353607"/>
                  </a:cubicBezTo>
                  <a:lnTo>
                    <a:pt x="794754" y="349994"/>
                  </a:lnTo>
                  <a:cubicBezTo>
                    <a:pt x="797848" y="373509"/>
                    <a:pt x="799485" y="397182"/>
                    <a:pt x="799758" y="420896"/>
                  </a:cubicBezTo>
                  <a:cubicBezTo>
                    <a:pt x="799440" y="435022"/>
                    <a:pt x="797757" y="449080"/>
                    <a:pt x="794754" y="462895"/>
                  </a:cubicBezTo>
                  <a:close/>
                  <a:moveTo>
                    <a:pt x="31389" y="340962"/>
                  </a:moveTo>
                  <a:lnTo>
                    <a:pt x="4094" y="337800"/>
                  </a:lnTo>
                  <a:cubicBezTo>
                    <a:pt x="4094" y="324704"/>
                    <a:pt x="6824" y="316123"/>
                    <a:pt x="6824" y="316123"/>
                  </a:cubicBezTo>
                  <a:cubicBezTo>
                    <a:pt x="11600" y="284945"/>
                    <a:pt x="20608" y="254556"/>
                    <a:pt x="33664" y="225802"/>
                  </a:cubicBezTo>
                  <a:lnTo>
                    <a:pt x="58685" y="241157"/>
                  </a:lnTo>
                  <a:cubicBezTo>
                    <a:pt x="46902" y="266889"/>
                    <a:pt x="38623" y="294081"/>
                    <a:pt x="34119" y="321994"/>
                  </a:cubicBezTo>
                  <a:lnTo>
                    <a:pt x="34119" y="321994"/>
                  </a:lnTo>
                  <a:close/>
                  <a:moveTo>
                    <a:pt x="742438" y="250641"/>
                  </a:moveTo>
                  <a:cubicBezTo>
                    <a:pt x="727881" y="217814"/>
                    <a:pt x="708409" y="187366"/>
                    <a:pt x="684662" y="160320"/>
                  </a:cubicBezTo>
                  <a:lnTo>
                    <a:pt x="705134" y="142707"/>
                  </a:lnTo>
                  <a:cubicBezTo>
                    <a:pt x="730519" y="171316"/>
                    <a:pt x="751400" y="203597"/>
                    <a:pt x="767004" y="238447"/>
                  </a:cubicBezTo>
                  <a:close/>
                  <a:moveTo>
                    <a:pt x="115551" y="150836"/>
                  </a:moveTo>
                  <a:lnTo>
                    <a:pt x="95989" y="132772"/>
                  </a:lnTo>
                  <a:cubicBezTo>
                    <a:pt x="121965" y="105007"/>
                    <a:pt x="151490" y="80715"/>
                    <a:pt x="183790" y="60515"/>
                  </a:cubicBezTo>
                  <a:lnTo>
                    <a:pt x="198347" y="83095"/>
                  </a:lnTo>
                  <a:cubicBezTo>
                    <a:pt x="167913" y="102036"/>
                    <a:pt x="140071" y="124805"/>
                    <a:pt x="115551" y="150836"/>
                  </a:cubicBezTo>
                  <a:close/>
                  <a:moveTo>
                    <a:pt x="604596" y="90321"/>
                  </a:moveTo>
                  <a:cubicBezTo>
                    <a:pt x="574616" y="71367"/>
                    <a:pt x="542362" y="56193"/>
                    <a:pt x="508606" y="45160"/>
                  </a:cubicBezTo>
                  <a:lnTo>
                    <a:pt x="516795" y="19871"/>
                  </a:lnTo>
                  <a:cubicBezTo>
                    <a:pt x="553144" y="31811"/>
                    <a:pt x="587718" y="48516"/>
                    <a:pt x="619608" y="69547"/>
                  </a:cubicBezTo>
                  <a:close/>
                  <a:moveTo>
                    <a:pt x="297976" y="40193"/>
                  </a:moveTo>
                  <a:lnTo>
                    <a:pt x="286148" y="15355"/>
                  </a:lnTo>
                  <a:lnTo>
                    <a:pt x="314808" y="8581"/>
                  </a:lnTo>
                  <a:cubicBezTo>
                    <a:pt x="340739" y="3468"/>
                    <a:pt x="367079" y="596"/>
                    <a:pt x="393510" y="0"/>
                  </a:cubicBezTo>
                  <a:lnTo>
                    <a:pt x="399879" y="0"/>
                  </a:lnTo>
                  <a:lnTo>
                    <a:pt x="399879" y="27096"/>
                  </a:lnTo>
                  <a:lnTo>
                    <a:pt x="393965" y="27096"/>
                  </a:lnTo>
                  <a:cubicBezTo>
                    <a:pt x="369217" y="27566"/>
                    <a:pt x="344515" y="30289"/>
                    <a:pt x="320267" y="35225"/>
                  </a:cubicBezTo>
                  <a:cubicBezTo>
                    <a:pt x="312988" y="35677"/>
                    <a:pt x="304345" y="37483"/>
                    <a:pt x="295702" y="40193"/>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xmlns="" id="{8AD575E2-AF5C-074B-A6BA-1D03DAC4C6B4}"/>
                </a:ext>
              </a:extLst>
            </p:cNvPr>
            <p:cNvSpPr/>
            <p:nvPr/>
          </p:nvSpPr>
          <p:spPr>
            <a:xfrm>
              <a:off x="8220956" y="3609187"/>
              <a:ext cx="800336" cy="800243"/>
            </a:xfrm>
            <a:custGeom>
              <a:avLst/>
              <a:gdLst>
                <a:gd name="connsiteX0" fmla="*/ 392600 w 800336"/>
                <a:gd name="connsiteY0" fmla="*/ 800243 h 800243"/>
                <a:gd name="connsiteX1" fmla="*/ 280234 w 800336"/>
                <a:gd name="connsiteY1" fmla="*/ 781728 h 800243"/>
                <a:gd name="connsiteX2" fmla="*/ 287967 w 800336"/>
                <a:gd name="connsiteY2" fmla="*/ 755986 h 800243"/>
                <a:gd name="connsiteX3" fmla="*/ 393965 w 800336"/>
                <a:gd name="connsiteY3" fmla="*/ 773147 h 800243"/>
                <a:gd name="connsiteX4" fmla="*/ 506787 w 800336"/>
                <a:gd name="connsiteY4" fmla="*/ 787147 h 800243"/>
                <a:gd name="connsiteX5" fmla="*/ 499053 w 800336"/>
                <a:gd name="connsiteY5" fmla="*/ 761405 h 800243"/>
                <a:gd name="connsiteX6" fmla="*/ 596407 w 800336"/>
                <a:gd name="connsiteY6" fmla="*/ 716245 h 800243"/>
                <a:gd name="connsiteX7" fmla="*/ 610964 w 800336"/>
                <a:gd name="connsiteY7" fmla="*/ 738825 h 800243"/>
                <a:gd name="connsiteX8" fmla="*/ 506787 w 800336"/>
                <a:gd name="connsiteY8" fmla="*/ 787147 h 800243"/>
                <a:gd name="connsiteX9" fmla="*/ 176056 w 800336"/>
                <a:gd name="connsiteY9" fmla="*/ 734761 h 800243"/>
                <a:gd name="connsiteX10" fmla="*/ 90075 w 800336"/>
                <a:gd name="connsiteY10" fmla="*/ 658891 h 800243"/>
                <a:gd name="connsiteX11" fmla="*/ 111001 w 800336"/>
                <a:gd name="connsiteY11" fmla="*/ 641730 h 800243"/>
                <a:gd name="connsiteX12" fmla="*/ 190613 w 800336"/>
                <a:gd name="connsiteY12" fmla="*/ 711729 h 800243"/>
                <a:gd name="connsiteX13" fmla="*/ 695581 w 800336"/>
                <a:gd name="connsiteY13" fmla="*/ 666117 h 800243"/>
                <a:gd name="connsiteX14" fmla="*/ 675109 w 800336"/>
                <a:gd name="connsiteY14" fmla="*/ 648504 h 800243"/>
                <a:gd name="connsiteX15" fmla="*/ 733794 w 800336"/>
                <a:gd name="connsiteY15" fmla="*/ 558183 h 800243"/>
                <a:gd name="connsiteX16" fmla="*/ 758361 w 800336"/>
                <a:gd name="connsiteY16" fmla="*/ 569925 h 800243"/>
                <a:gd name="connsiteX17" fmla="*/ 695581 w 800336"/>
                <a:gd name="connsiteY17" fmla="*/ 666117 h 800243"/>
                <a:gd name="connsiteX18" fmla="*/ 29115 w 800336"/>
                <a:gd name="connsiteY18" fmla="*/ 562248 h 800243"/>
                <a:gd name="connsiteX19" fmla="*/ 0 w 800336"/>
                <a:gd name="connsiteY19" fmla="*/ 452056 h 800243"/>
                <a:gd name="connsiteX20" fmla="*/ 26840 w 800336"/>
                <a:gd name="connsiteY20" fmla="*/ 449347 h 800243"/>
                <a:gd name="connsiteX21" fmla="*/ 53681 w 800336"/>
                <a:gd name="connsiteY21" fmla="*/ 551861 h 800243"/>
                <a:gd name="connsiteX22" fmla="*/ 796574 w 800336"/>
                <a:gd name="connsiteY22" fmla="*/ 464250 h 800243"/>
                <a:gd name="connsiteX23" fmla="*/ 769734 w 800336"/>
                <a:gd name="connsiteY23" fmla="*/ 459282 h 800243"/>
                <a:gd name="connsiteX24" fmla="*/ 769734 w 800336"/>
                <a:gd name="connsiteY24" fmla="*/ 459282 h 800243"/>
                <a:gd name="connsiteX25" fmla="*/ 772918 w 800336"/>
                <a:gd name="connsiteY25" fmla="*/ 422702 h 800243"/>
                <a:gd name="connsiteX26" fmla="*/ 767914 w 800336"/>
                <a:gd name="connsiteY26" fmla="*/ 354961 h 800243"/>
                <a:gd name="connsiteX27" fmla="*/ 794754 w 800336"/>
                <a:gd name="connsiteY27" fmla="*/ 351800 h 800243"/>
                <a:gd name="connsiteX28" fmla="*/ 799758 w 800336"/>
                <a:gd name="connsiteY28" fmla="*/ 422702 h 800243"/>
                <a:gd name="connsiteX29" fmla="*/ 798394 w 800336"/>
                <a:gd name="connsiteY29" fmla="*/ 464250 h 800243"/>
                <a:gd name="connsiteX30" fmla="*/ 33209 w 800336"/>
                <a:gd name="connsiteY30" fmla="*/ 342768 h 800243"/>
                <a:gd name="connsiteX31" fmla="*/ 6369 w 800336"/>
                <a:gd name="connsiteY31" fmla="*/ 340058 h 800243"/>
                <a:gd name="connsiteX32" fmla="*/ 8643 w 800336"/>
                <a:gd name="connsiteY32" fmla="*/ 317930 h 800243"/>
                <a:gd name="connsiteX33" fmla="*/ 35484 w 800336"/>
                <a:gd name="connsiteY33" fmla="*/ 227609 h 800243"/>
                <a:gd name="connsiteX34" fmla="*/ 60050 w 800336"/>
                <a:gd name="connsiteY34" fmla="*/ 238447 h 800243"/>
                <a:gd name="connsiteX35" fmla="*/ 35484 w 800336"/>
                <a:gd name="connsiteY35" fmla="*/ 319285 h 800243"/>
                <a:gd name="connsiteX36" fmla="*/ 35484 w 800336"/>
                <a:gd name="connsiteY36" fmla="*/ 319285 h 800243"/>
                <a:gd name="connsiteX37" fmla="*/ 744258 w 800336"/>
                <a:gd name="connsiteY37" fmla="*/ 252447 h 800243"/>
                <a:gd name="connsiteX38" fmla="*/ 686482 w 800336"/>
                <a:gd name="connsiteY38" fmla="*/ 162126 h 800243"/>
                <a:gd name="connsiteX39" fmla="*/ 706954 w 800336"/>
                <a:gd name="connsiteY39" fmla="*/ 144513 h 800243"/>
                <a:gd name="connsiteX40" fmla="*/ 768824 w 800336"/>
                <a:gd name="connsiteY40" fmla="*/ 240254 h 800243"/>
                <a:gd name="connsiteX41" fmla="*/ 119190 w 800336"/>
                <a:gd name="connsiteY41" fmla="*/ 154449 h 800243"/>
                <a:gd name="connsiteX42" fmla="*/ 99628 w 800336"/>
                <a:gd name="connsiteY42" fmla="*/ 136385 h 800243"/>
                <a:gd name="connsiteX43" fmla="*/ 187429 w 800336"/>
                <a:gd name="connsiteY43" fmla="*/ 64128 h 800243"/>
                <a:gd name="connsiteX44" fmla="*/ 201986 w 800336"/>
                <a:gd name="connsiteY44" fmla="*/ 87159 h 800243"/>
                <a:gd name="connsiteX45" fmla="*/ 119190 w 800336"/>
                <a:gd name="connsiteY45" fmla="*/ 152642 h 800243"/>
                <a:gd name="connsiteX46" fmla="*/ 604596 w 800336"/>
                <a:gd name="connsiteY46" fmla="*/ 91676 h 800243"/>
                <a:gd name="connsiteX47" fmla="*/ 508606 w 800336"/>
                <a:gd name="connsiteY47" fmla="*/ 46515 h 800243"/>
                <a:gd name="connsiteX48" fmla="*/ 516795 w 800336"/>
                <a:gd name="connsiteY48" fmla="*/ 20774 h 800243"/>
                <a:gd name="connsiteX49" fmla="*/ 620973 w 800336"/>
                <a:gd name="connsiteY49" fmla="*/ 71805 h 800243"/>
                <a:gd name="connsiteX50" fmla="*/ 297976 w 800336"/>
                <a:gd name="connsiteY50" fmla="*/ 41548 h 800243"/>
                <a:gd name="connsiteX51" fmla="*/ 290697 w 800336"/>
                <a:gd name="connsiteY51" fmla="*/ 15806 h 800243"/>
                <a:gd name="connsiteX52" fmla="*/ 318902 w 800336"/>
                <a:gd name="connsiteY52" fmla="*/ 9032 h 800243"/>
                <a:gd name="connsiteX53" fmla="*/ 398060 w 800336"/>
                <a:gd name="connsiteY53" fmla="*/ 0 h 800243"/>
                <a:gd name="connsiteX54" fmla="*/ 403973 w 800336"/>
                <a:gd name="connsiteY54" fmla="*/ 0 h 800243"/>
                <a:gd name="connsiteX55" fmla="*/ 403973 w 800336"/>
                <a:gd name="connsiteY55" fmla="*/ 26645 h 800243"/>
                <a:gd name="connsiteX56" fmla="*/ 398514 w 800336"/>
                <a:gd name="connsiteY56" fmla="*/ 26645 h 800243"/>
                <a:gd name="connsiteX57" fmla="*/ 324361 w 800336"/>
                <a:gd name="connsiteY57" fmla="*/ 34773 h 80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00336" h="800243">
                  <a:moveTo>
                    <a:pt x="392600" y="800243"/>
                  </a:moveTo>
                  <a:cubicBezTo>
                    <a:pt x="354568" y="798193"/>
                    <a:pt x="316900" y="791984"/>
                    <a:pt x="280234" y="781728"/>
                  </a:cubicBezTo>
                  <a:lnTo>
                    <a:pt x="287967" y="755986"/>
                  </a:lnTo>
                  <a:cubicBezTo>
                    <a:pt x="322496" y="765840"/>
                    <a:pt x="358071" y="771603"/>
                    <a:pt x="393965" y="773147"/>
                  </a:cubicBezTo>
                  <a:close/>
                  <a:moveTo>
                    <a:pt x="506787" y="787147"/>
                  </a:moveTo>
                  <a:lnTo>
                    <a:pt x="499053" y="761405"/>
                  </a:lnTo>
                  <a:cubicBezTo>
                    <a:pt x="533536" y="751082"/>
                    <a:pt x="566336" y="735872"/>
                    <a:pt x="596407" y="716245"/>
                  </a:cubicBezTo>
                  <a:lnTo>
                    <a:pt x="610964" y="738825"/>
                  </a:lnTo>
                  <a:cubicBezTo>
                    <a:pt x="578938" y="760141"/>
                    <a:pt x="543818" y="776439"/>
                    <a:pt x="506787" y="787147"/>
                  </a:cubicBezTo>
                  <a:close/>
                  <a:moveTo>
                    <a:pt x="176056" y="734761"/>
                  </a:moveTo>
                  <a:cubicBezTo>
                    <a:pt x="143574" y="714077"/>
                    <a:pt x="114596" y="688480"/>
                    <a:pt x="90075" y="658891"/>
                  </a:cubicBezTo>
                  <a:lnTo>
                    <a:pt x="111001" y="641730"/>
                  </a:lnTo>
                  <a:cubicBezTo>
                    <a:pt x="133611" y="669116"/>
                    <a:pt x="160498" y="692744"/>
                    <a:pt x="190613" y="711729"/>
                  </a:cubicBezTo>
                  <a:close/>
                  <a:moveTo>
                    <a:pt x="695581" y="666117"/>
                  </a:moveTo>
                  <a:lnTo>
                    <a:pt x="675109" y="648504"/>
                  </a:lnTo>
                  <a:cubicBezTo>
                    <a:pt x="698720" y="621191"/>
                    <a:pt x="718464" y="590803"/>
                    <a:pt x="733794" y="558183"/>
                  </a:cubicBezTo>
                  <a:lnTo>
                    <a:pt x="758361" y="569925"/>
                  </a:lnTo>
                  <a:cubicBezTo>
                    <a:pt x="741756" y="604577"/>
                    <a:pt x="720647" y="636916"/>
                    <a:pt x="695581" y="666117"/>
                  </a:cubicBezTo>
                  <a:close/>
                  <a:moveTo>
                    <a:pt x="29115" y="562248"/>
                  </a:moveTo>
                  <a:cubicBezTo>
                    <a:pt x="13830" y="527203"/>
                    <a:pt x="4003" y="490045"/>
                    <a:pt x="0" y="452056"/>
                  </a:cubicBezTo>
                  <a:lnTo>
                    <a:pt x="26840" y="449347"/>
                  </a:lnTo>
                  <a:cubicBezTo>
                    <a:pt x="30571" y="484658"/>
                    <a:pt x="39623" y="519219"/>
                    <a:pt x="53681" y="551861"/>
                  </a:cubicBezTo>
                  <a:close/>
                  <a:moveTo>
                    <a:pt x="796574" y="464250"/>
                  </a:moveTo>
                  <a:lnTo>
                    <a:pt x="769734" y="459282"/>
                  </a:lnTo>
                  <a:lnTo>
                    <a:pt x="769734" y="459282"/>
                  </a:lnTo>
                  <a:cubicBezTo>
                    <a:pt x="772054" y="447229"/>
                    <a:pt x="773100" y="434972"/>
                    <a:pt x="772918" y="422702"/>
                  </a:cubicBezTo>
                  <a:cubicBezTo>
                    <a:pt x="772691" y="400041"/>
                    <a:pt x="771007" y="377415"/>
                    <a:pt x="767914" y="354961"/>
                  </a:cubicBezTo>
                  <a:lnTo>
                    <a:pt x="794754" y="351800"/>
                  </a:lnTo>
                  <a:cubicBezTo>
                    <a:pt x="798076" y="375288"/>
                    <a:pt x="799758" y="398979"/>
                    <a:pt x="799758" y="422702"/>
                  </a:cubicBezTo>
                  <a:cubicBezTo>
                    <a:pt x="800850" y="436557"/>
                    <a:pt x="800395" y="450494"/>
                    <a:pt x="798394" y="464250"/>
                  </a:cubicBezTo>
                  <a:close/>
                  <a:moveTo>
                    <a:pt x="33209" y="342768"/>
                  </a:moveTo>
                  <a:lnTo>
                    <a:pt x="6369" y="340058"/>
                  </a:lnTo>
                  <a:lnTo>
                    <a:pt x="8643" y="317930"/>
                  </a:lnTo>
                  <a:cubicBezTo>
                    <a:pt x="13420" y="286755"/>
                    <a:pt x="22473" y="256371"/>
                    <a:pt x="35484" y="227609"/>
                  </a:cubicBezTo>
                  <a:lnTo>
                    <a:pt x="60050" y="238447"/>
                  </a:lnTo>
                  <a:cubicBezTo>
                    <a:pt x="48495" y="264279"/>
                    <a:pt x="40261" y="291429"/>
                    <a:pt x="35484" y="319285"/>
                  </a:cubicBezTo>
                  <a:lnTo>
                    <a:pt x="35484" y="319285"/>
                  </a:lnTo>
                  <a:close/>
                  <a:moveTo>
                    <a:pt x="744258" y="252447"/>
                  </a:moveTo>
                  <a:cubicBezTo>
                    <a:pt x="729746" y="219588"/>
                    <a:pt x="710275" y="189127"/>
                    <a:pt x="686482" y="162126"/>
                  </a:cubicBezTo>
                  <a:lnTo>
                    <a:pt x="706954" y="144513"/>
                  </a:lnTo>
                  <a:cubicBezTo>
                    <a:pt x="732248" y="173190"/>
                    <a:pt x="753129" y="205462"/>
                    <a:pt x="768824" y="240254"/>
                  </a:cubicBezTo>
                  <a:close/>
                  <a:moveTo>
                    <a:pt x="119190" y="154449"/>
                  </a:moveTo>
                  <a:lnTo>
                    <a:pt x="99628" y="136385"/>
                  </a:lnTo>
                  <a:cubicBezTo>
                    <a:pt x="125604" y="108620"/>
                    <a:pt x="155129" y="84328"/>
                    <a:pt x="187429" y="64128"/>
                  </a:cubicBezTo>
                  <a:lnTo>
                    <a:pt x="201986" y="87159"/>
                  </a:lnTo>
                  <a:cubicBezTo>
                    <a:pt x="171871" y="105639"/>
                    <a:pt x="144075" y="127623"/>
                    <a:pt x="119190" y="152642"/>
                  </a:cubicBezTo>
                  <a:close/>
                  <a:moveTo>
                    <a:pt x="604596" y="91676"/>
                  </a:moveTo>
                  <a:cubicBezTo>
                    <a:pt x="574798" y="72356"/>
                    <a:pt x="542544" y="57159"/>
                    <a:pt x="508606" y="46515"/>
                  </a:cubicBezTo>
                  <a:lnTo>
                    <a:pt x="516795" y="20774"/>
                  </a:lnTo>
                  <a:cubicBezTo>
                    <a:pt x="553689" y="33048"/>
                    <a:pt x="588719" y="50214"/>
                    <a:pt x="620973" y="71805"/>
                  </a:cubicBezTo>
                  <a:close/>
                  <a:moveTo>
                    <a:pt x="297976" y="41548"/>
                  </a:moveTo>
                  <a:lnTo>
                    <a:pt x="290697" y="15806"/>
                  </a:lnTo>
                  <a:cubicBezTo>
                    <a:pt x="299978" y="13069"/>
                    <a:pt x="309395" y="10811"/>
                    <a:pt x="318902" y="9032"/>
                  </a:cubicBezTo>
                  <a:cubicBezTo>
                    <a:pt x="344924" y="3513"/>
                    <a:pt x="371446" y="488"/>
                    <a:pt x="398060" y="0"/>
                  </a:cubicBezTo>
                  <a:lnTo>
                    <a:pt x="403973" y="0"/>
                  </a:lnTo>
                  <a:lnTo>
                    <a:pt x="403973" y="26645"/>
                  </a:lnTo>
                  <a:lnTo>
                    <a:pt x="398514" y="26645"/>
                  </a:lnTo>
                  <a:cubicBezTo>
                    <a:pt x="373584" y="27141"/>
                    <a:pt x="348791" y="29860"/>
                    <a:pt x="324361" y="34773"/>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xmlns="" id="{76C9D915-4438-E24D-9A19-80547763BED4}"/>
                </a:ext>
              </a:extLst>
            </p:cNvPr>
            <p:cNvSpPr/>
            <p:nvPr/>
          </p:nvSpPr>
          <p:spPr>
            <a:xfrm>
              <a:off x="9621216" y="463759"/>
              <a:ext cx="798078" cy="798553"/>
            </a:xfrm>
            <a:custGeom>
              <a:avLst/>
              <a:gdLst>
                <a:gd name="connsiteX0" fmla="*/ 628707 w 798078"/>
                <a:gd name="connsiteY0" fmla="*/ 725277 h 798553"/>
                <a:gd name="connsiteX1" fmla="*/ 526804 w 798078"/>
                <a:gd name="connsiteY1" fmla="*/ 775406 h 798553"/>
                <a:gd name="connsiteX2" fmla="*/ 517705 w 798078"/>
                <a:gd name="connsiteY2" fmla="*/ 750116 h 798553"/>
                <a:gd name="connsiteX3" fmla="*/ 614604 w 798078"/>
                <a:gd name="connsiteY3" fmla="*/ 702697 h 798553"/>
                <a:gd name="connsiteX4" fmla="*/ 713323 w 798078"/>
                <a:gd name="connsiteY4" fmla="*/ 648505 h 798553"/>
                <a:gd name="connsiteX5" fmla="*/ 692397 w 798078"/>
                <a:gd name="connsiteY5" fmla="*/ 631795 h 798553"/>
                <a:gd name="connsiteX6" fmla="*/ 745167 w 798078"/>
                <a:gd name="connsiteY6" fmla="*/ 541474 h 798553"/>
                <a:gd name="connsiteX7" fmla="*/ 770643 w 798078"/>
                <a:gd name="connsiteY7" fmla="*/ 550958 h 798553"/>
                <a:gd name="connsiteX8" fmla="*/ 713323 w 798078"/>
                <a:gd name="connsiteY8" fmla="*/ 648505 h 798553"/>
                <a:gd name="connsiteX9" fmla="*/ 414437 w 798078"/>
                <a:gd name="connsiteY9" fmla="*/ 797986 h 798553"/>
                <a:gd name="connsiteX10" fmla="*/ 300706 w 798078"/>
                <a:gd name="connsiteY10" fmla="*/ 786696 h 798553"/>
                <a:gd name="connsiteX11" fmla="*/ 307529 w 798078"/>
                <a:gd name="connsiteY11" fmla="*/ 760954 h 798553"/>
                <a:gd name="connsiteX12" fmla="*/ 413072 w 798078"/>
                <a:gd name="connsiteY12" fmla="*/ 770889 h 798553"/>
                <a:gd name="connsiteX13" fmla="*/ 796574 w 798078"/>
                <a:gd name="connsiteY13" fmla="*/ 439411 h 798553"/>
                <a:gd name="connsiteX14" fmla="*/ 769278 w 798078"/>
                <a:gd name="connsiteY14" fmla="*/ 436702 h 798553"/>
                <a:gd name="connsiteX15" fmla="*/ 764729 w 798078"/>
                <a:gd name="connsiteY15" fmla="*/ 330575 h 798553"/>
                <a:gd name="connsiteX16" fmla="*/ 791570 w 798078"/>
                <a:gd name="connsiteY16" fmla="*/ 326059 h 798553"/>
                <a:gd name="connsiteX17" fmla="*/ 796574 w 798078"/>
                <a:gd name="connsiteY17" fmla="*/ 439411 h 798553"/>
                <a:gd name="connsiteX18" fmla="*/ 195163 w 798078"/>
                <a:gd name="connsiteY18" fmla="*/ 742438 h 798553"/>
                <a:gd name="connsiteX19" fmla="*/ 106452 w 798078"/>
                <a:gd name="connsiteY19" fmla="*/ 670182 h 798553"/>
                <a:gd name="connsiteX20" fmla="*/ 126924 w 798078"/>
                <a:gd name="connsiteY20" fmla="*/ 652117 h 798553"/>
                <a:gd name="connsiteX21" fmla="*/ 208811 w 798078"/>
                <a:gd name="connsiteY21" fmla="*/ 719407 h 798553"/>
                <a:gd name="connsiteX22" fmla="*/ 759270 w 798078"/>
                <a:gd name="connsiteY22" fmla="*/ 216770 h 798553"/>
                <a:gd name="connsiteX23" fmla="*/ 734704 w 798078"/>
                <a:gd name="connsiteY23" fmla="*/ 228060 h 798553"/>
                <a:gd name="connsiteX24" fmla="*/ 734704 w 798078"/>
                <a:gd name="connsiteY24" fmla="*/ 228060 h 798553"/>
                <a:gd name="connsiteX25" fmla="*/ 715597 w 798078"/>
                <a:gd name="connsiteY25" fmla="*/ 196900 h 798553"/>
                <a:gd name="connsiteX26" fmla="*/ 670105 w 798078"/>
                <a:gd name="connsiteY26" fmla="*/ 144965 h 798553"/>
                <a:gd name="connsiteX27" fmla="*/ 690122 w 798078"/>
                <a:gd name="connsiteY27" fmla="*/ 126449 h 798553"/>
                <a:gd name="connsiteX28" fmla="*/ 735614 w 798078"/>
                <a:gd name="connsiteY28" fmla="*/ 181094 h 798553"/>
                <a:gd name="connsiteX29" fmla="*/ 759270 w 798078"/>
                <a:gd name="connsiteY29" fmla="*/ 216770 h 798553"/>
                <a:gd name="connsiteX30" fmla="*/ 68693 w 798078"/>
                <a:gd name="connsiteY30" fmla="*/ 562700 h 798553"/>
                <a:gd name="connsiteX31" fmla="*/ 45037 w 798078"/>
                <a:gd name="connsiteY31" fmla="*/ 576248 h 798553"/>
                <a:gd name="connsiteX32" fmla="*/ 34119 w 798078"/>
                <a:gd name="connsiteY32" fmla="*/ 556829 h 798553"/>
                <a:gd name="connsiteX33" fmla="*/ 4094 w 798078"/>
                <a:gd name="connsiteY33" fmla="*/ 469669 h 798553"/>
                <a:gd name="connsiteX34" fmla="*/ 30480 w 798078"/>
                <a:gd name="connsiteY34" fmla="*/ 464250 h 798553"/>
                <a:gd name="connsiteX35" fmla="*/ 57775 w 798078"/>
                <a:gd name="connsiteY35" fmla="*/ 544184 h 798553"/>
                <a:gd name="connsiteX36" fmla="*/ 57775 w 798078"/>
                <a:gd name="connsiteY36" fmla="*/ 544184 h 798553"/>
                <a:gd name="connsiteX37" fmla="*/ 590948 w 798078"/>
                <a:gd name="connsiteY37" fmla="*/ 74966 h 798553"/>
                <a:gd name="connsiteX38" fmla="*/ 491774 w 798078"/>
                <a:gd name="connsiteY38" fmla="*/ 36580 h 798553"/>
                <a:gd name="connsiteX39" fmla="*/ 496323 w 798078"/>
                <a:gd name="connsiteY39" fmla="*/ 10839 h 798553"/>
                <a:gd name="connsiteX40" fmla="*/ 603231 w 798078"/>
                <a:gd name="connsiteY40" fmla="*/ 52386 h 798553"/>
                <a:gd name="connsiteX41" fmla="*/ 26840 w 798078"/>
                <a:gd name="connsiteY41" fmla="*/ 359026 h 798553"/>
                <a:gd name="connsiteX42" fmla="*/ 0 w 798078"/>
                <a:gd name="connsiteY42" fmla="*/ 355865 h 798553"/>
                <a:gd name="connsiteX43" fmla="*/ 28660 w 798078"/>
                <a:gd name="connsiteY43" fmla="*/ 246125 h 798553"/>
                <a:gd name="connsiteX44" fmla="*/ 53681 w 798078"/>
                <a:gd name="connsiteY44" fmla="*/ 256060 h 798553"/>
                <a:gd name="connsiteX45" fmla="*/ 25476 w 798078"/>
                <a:gd name="connsiteY45" fmla="*/ 359026 h 798553"/>
                <a:gd name="connsiteX46" fmla="*/ 385322 w 798078"/>
                <a:gd name="connsiteY46" fmla="*/ 26645 h 798553"/>
                <a:gd name="connsiteX47" fmla="*/ 279779 w 798078"/>
                <a:gd name="connsiteY47" fmla="*/ 44709 h 798553"/>
                <a:gd name="connsiteX48" fmla="*/ 271591 w 798078"/>
                <a:gd name="connsiteY48" fmla="*/ 19419 h 798553"/>
                <a:gd name="connsiteX49" fmla="*/ 383956 w 798078"/>
                <a:gd name="connsiteY49" fmla="*/ 0 h 798553"/>
                <a:gd name="connsiteX50" fmla="*/ 105542 w 798078"/>
                <a:gd name="connsiteY50" fmla="*/ 164384 h 798553"/>
                <a:gd name="connsiteX51" fmla="*/ 84161 w 798078"/>
                <a:gd name="connsiteY51" fmla="*/ 146320 h 798553"/>
                <a:gd name="connsiteX52" fmla="*/ 103268 w 798078"/>
                <a:gd name="connsiteY52" fmla="*/ 124191 h 798553"/>
                <a:gd name="connsiteX53" fmla="*/ 161953 w 798078"/>
                <a:gd name="connsiteY53" fmla="*/ 71354 h 798553"/>
                <a:gd name="connsiteX54" fmla="*/ 166958 w 798078"/>
                <a:gd name="connsiteY54" fmla="*/ 67741 h 798553"/>
                <a:gd name="connsiteX55" fmla="*/ 182425 w 798078"/>
                <a:gd name="connsiteY55" fmla="*/ 89869 h 798553"/>
                <a:gd name="connsiteX56" fmla="*/ 177875 w 798078"/>
                <a:gd name="connsiteY56" fmla="*/ 93031 h 798553"/>
                <a:gd name="connsiteX57" fmla="*/ 122830 w 798078"/>
                <a:gd name="connsiteY57" fmla="*/ 146320 h 798553"/>
                <a:gd name="connsiteX58" fmla="*/ 105542 w 798078"/>
                <a:gd name="connsiteY58" fmla="*/ 164384 h 798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98078" h="798553">
                  <a:moveTo>
                    <a:pt x="628707" y="725277"/>
                  </a:moveTo>
                  <a:cubicBezTo>
                    <a:pt x="596680" y="745654"/>
                    <a:pt x="562515" y="762467"/>
                    <a:pt x="526804" y="775406"/>
                  </a:cubicBezTo>
                  <a:lnTo>
                    <a:pt x="517705" y="750116"/>
                  </a:lnTo>
                  <a:cubicBezTo>
                    <a:pt x="551642" y="737855"/>
                    <a:pt x="584124" y="721954"/>
                    <a:pt x="614604" y="702697"/>
                  </a:cubicBezTo>
                  <a:close/>
                  <a:moveTo>
                    <a:pt x="713323" y="648505"/>
                  </a:moveTo>
                  <a:lnTo>
                    <a:pt x="692397" y="631795"/>
                  </a:lnTo>
                  <a:cubicBezTo>
                    <a:pt x="714142" y="604265"/>
                    <a:pt x="731884" y="573868"/>
                    <a:pt x="745167" y="541474"/>
                  </a:cubicBezTo>
                  <a:lnTo>
                    <a:pt x="770643" y="550958"/>
                  </a:lnTo>
                  <a:cubicBezTo>
                    <a:pt x="756540" y="586138"/>
                    <a:pt x="737252" y="619019"/>
                    <a:pt x="713323" y="648505"/>
                  </a:cubicBezTo>
                  <a:close/>
                  <a:moveTo>
                    <a:pt x="414437" y="797986"/>
                  </a:moveTo>
                  <a:cubicBezTo>
                    <a:pt x="376178" y="800104"/>
                    <a:pt x="337782" y="796292"/>
                    <a:pt x="300706" y="786696"/>
                  </a:cubicBezTo>
                  <a:lnTo>
                    <a:pt x="307529" y="760954"/>
                  </a:lnTo>
                  <a:cubicBezTo>
                    <a:pt x="341967" y="769661"/>
                    <a:pt x="377588" y="773012"/>
                    <a:pt x="413072" y="770889"/>
                  </a:cubicBezTo>
                  <a:close/>
                  <a:moveTo>
                    <a:pt x="796574" y="439411"/>
                  </a:moveTo>
                  <a:lnTo>
                    <a:pt x="769278" y="436702"/>
                  </a:lnTo>
                  <a:cubicBezTo>
                    <a:pt x="772508" y="401283"/>
                    <a:pt x="771007" y="365592"/>
                    <a:pt x="764729" y="330575"/>
                  </a:cubicBezTo>
                  <a:lnTo>
                    <a:pt x="791570" y="326059"/>
                  </a:lnTo>
                  <a:cubicBezTo>
                    <a:pt x="797985" y="363488"/>
                    <a:pt x="799667" y="401567"/>
                    <a:pt x="796574" y="439411"/>
                  </a:cubicBezTo>
                  <a:close/>
                  <a:moveTo>
                    <a:pt x="195163" y="742438"/>
                  </a:moveTo>
                  <a:cubicBezTo>
                    <a:pt x="162044" y="723001"/>
                    <a:pt x="132110" y="698633"/>
                    <a:pt x="106452" y="670182"/>
                  </a:cubicBezTo>
                  <a:lnTo>
                    <a:pt x="126924" y="652117"/>
                  </a:lnTo>
                  <a:cubicBezTo>
                    <a:pt x="150716" y="678432"/>
                    <a:pt x="178331" y="701107"/>
                    <a:pt x="208811" y="719407"/>
                  </a:cubicBezTo>
                  <a:close/>
                  <a:moveTo>
                    <a:pt x="759270" y="216770"/>
                  </a:moveTo>
                  <a:lnTo>
                    <a:pt x="734704" y="228060"/>
                  </a:lnTo>
                  <a:lnTo>
                    <a:pt x="734704" y="228060"/>
                  </a:lnTo>
                  <a:cubicBezTo>
                    <a:pt x="729336" y="217110"/>
                    <a:pt x="722922" y="206679"/>
                    <a:pt x="715597" y="196900"/>
                  </a:cubicBezTo>
                  <a:cubicBezTo>
                    <a:pt x="701631" y="178602"/>
                    <a:pt x="686436" y="161252"/>
                    <a:pt x="670105" y="144965"/>
                  </a:cubicBezTo>
                  <a:lnTo>
                    <a:pt x="690122" y="126449"/>
                  </a:lnTo>
                  <a:cubicBezTo>
                    <a:pt x="706317" y="143809"/>
                    <a:pt x="721466" y="162052"/>
                    <a:pt x="735614" y="181094"/>
                  </a:cubicBezTo>
                  <a:cubicBezTo>
                    <a:pt x="744667" y="192170"/>
                    <a:pt x="752628" y="204122"/>
                    <a:pt x="759270" y="216770"/>
                  </a:cubicBezTo>
                  <a:close/>
                  <a:moveTo>
                    <a:pt x="68693" y="562700"/>
                  </a:moveTo>
                  <a:lnTo>
                    <a:pt x="45037" y="576248"/>
                  </a:lnTo>
                  <a:cubicBezTo>
                    <a:pt x="38214" y="564958"/>
                    <a:pt x="34119" y="556829"/>
                    <a:pt x="34119" y="556829"/>
                  </a:cubicBezTo>
                  <a:cubicBezTo>
                    <a:pt x="20153" y="529276"/>
                    <a:pt x="10054" y="499949"/>
                    <a:pt x="4094" y="469669"/>
                  </a:cubicBezTo>
                  <a:lnTo>
                    <a:pt x="30480" y="464250"/>
                  </a:lnTo>
                  <a:cubicBezTo>
                    <a:pt x="36076" y="491951"/>
                    <a:pt x="45219" y="518822"/>
                    <a:pt x="57775" y="544184"/>
                  </a:cubicBezTo>
                  <a:lnTo>
                    <a:pt x="57775" y="544184"/>
                  </a:lnTo>
                  <a:close/>
                  <a:moveTo>
                    <a:pt x="590948" y="74966"/>
                  </a:moveTo>
                  <a:cubicBezTo>
                    <a:pt x="560013" y="57331"/>
                    <a:pt x="526576" y="44392"/>
                    <a:pt x="491774" y="36580"/>
                  </a:cubicBezTo>
                  <a:lnTo>
                    <a:pt x="496323" y="10839"/>
                  </a:lnTo>
                  <a:cubicBezTo>
                    <a:pt x="533809" y="19425"/>
                    <a:pt x="569840" y="33423"/>
                    <a:pt x="603231" y="52386"/>
                  </a:cubicBezTo>
                  <a:close/>
                  <a:moveTo>
                    <a:pt x="26840" y="359026"/>
                  </a:moveTo>
                  <a:lnTo>
                    <a:pt x="0" y="355865"/>
                  </a:lnTo>
                  <a:cubicBezTo>
                    <a:pt x="4867" y="318235"/>
                    <a:pt x="14512" y="281364"/>
                    <a:pt x="28660" y="246125"/>
                  </a:cubicBezTo>
                  <a:lnTo>
                    <a:pt x="53681" y="256060"/>
                  </a:lnTo>
                  <a:cubicBezTo>
                    <a:pt x="39897" y="289041"/>
                    <a:pt x="30389" y="323646"/>
                    <a:pt x="25476" y="359026"/>
                  </a:cubicBezTo>
                  <a:close/>
                  <a:moveTo>
                    <a:pt x="385322" y="26645"/>
                  </a:moveTo>
                  <a:cubicBezTo>
                    <a:pt x="349519" y="28053"/>
                    <a:pt x="313989" y="34126"/>
                    <a:pt x="279779" y="44709"/>
                  </a:cubicBezTo>
                  <a:lnTo>
                    <a:pt x="271591" y="19419"/>
                  </a:lnTo>
                  <a:cubicBezTo>
                    <a:pt x="307939" y="7709"/>
                    <a:pt x="345743" y="1171"/>
                    <a:pt x="383956" y="0"/>
                  </a:cubicBezTo>
                  <a:close/>
                  <a:moveTo>
                    <a:pt x="105542" y="164384"/>
                  </a:moveTo>
                  <a:lnTo>
                    <a:pt x="84161" y="146320"/>
                  </a:lnTo>
                  <a:lnTo>
                    <a:pt x="103268" y="124191"/>
                  </a:lnTo>
                  <a:cubicBezTo>
                    <a:pt x="121101" y="104794"/>
                    <a:pt x="140754" y="87103"/>
                    <a:pt x="161953" y="71354"/>
                  </a:cubicBezTo>
                  <a:lnTo>
                    <a:pt x="166958" y="67741"/>
                  </a:lnTo>
                  <a:lnTo>
                    <a:pt x="182425" y="89869"/>
                  </a:lnTo>
                  <a:lnTo>
                    <a:pt x="177875" y="93031"/>
                  </a:lnTo>
                  <a:cubicBezTo>
                    <a:pt x="157813" y="108972"/>
                    <a:pt x="139389" y="126820"/>
                    <a:pt x="122830" y="146320"/>
                  </a:cubicBezTo>
                  <a:cubicBezTo>
                    <a:pt x="116779" y="152057"/>
                    <a:pt x="111001" y="158086"/>
                    <a:pt x="105542" y="164384"/>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xmlns="" id="{36CF7A39-F408-4149-A0EC-0F0C5E770AF0}"/>
                </a:ext>
              </a:extLst>
            </p:cNvPr>
            <p:cNvSpPr/>
            <p:nvPr/>
          </p:nvSpPr>
          <p:spPr>
            <a:xfrm>
              <a:off x="0" y="5733536"/>
              <a:ext cx="56410" cy="26644"/>
            </a:xfrm>
            <a:custGeom>
              <a:avLst/>
              <a:gdLst>
                <a:gd name="connsiteX0" fmla="*/ 0 w 56410"/>
                <a:gd name="connsiteY0" fmla="*/ 0 h 26644"/>
                <a:gd name="connsiteX1" fmla="*/ 56411 w 56410"/>
                <a:gd name="connsiteY1" fmla="*/ 0 h 26644"/>
                <a:gd name="connsiteX2" fmla="*/ 56411 w 56410"/>
                <a:gd name="connsiteY2" fmla="*/ 26644 h 26644"/>
                <a:gd name="connsiteX3" fmla="*/ 0 w 56410"/>
                <a:gd name="connsiteY3" fmla="*/ 26644 h 26644"/>
              </a:gdLst>
              <a:ahLst/>
              <a:cxnLst>
                <a:cxn ang="0">
                  <a:pos x="connsiteX0" y="connsiteY0"/>
                </a:cxn>
                <a:cxn ang="0">
                  <a:pos x="connsiteX1" y="connsiteY1"/>
                </a:cxn>
                <a:cxn ang="0">
                  <a:pos x="connsiteX2" y="connsiteY2"/>
                </a:cxn>
                <a:cxn ang="0">
                  <a:pos x="connsiteX3" y="connsiteY3"/>
                </a:cxn>
              </a:cxnLst>
              <a:rect l="l" t="t" r="r" b="b"/>
              <a:pathLst>
                <a:path w="56410" h="26644">
                  <a:moveTo>
                    <a:pt x="0" y="0"/>
                  </a:moveTo>
                  <a:lnTo>
                    <a:pt x="56411" y="0"/>
                  </a:lnTo>
                  <a:lnTo>
                    <a:pt x="56411" y="26644"/>
                  </a:lnTo>
                  <a:lnTo>
                    <a:pt x="0" y="26644"/>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69">
              <a:extLst>
                <a:ext uri="{FF2B5EF4-FFF2-40B4-BE49-F238E27FC236}">
                  <a16:creationId xmlns:a16="http://schemas.microsoft.com/office/drawing/2014/main" xmlns="" id="{09036309-DF27-504F-94B3-F814B8FE4A4B}"/>
                </a:ext>
              </a:extLst>
            </p:cNvPr>
            <p:cNvSpPr/>
            <p:nvPr/>
          </p:nvSpPr>
          <p:spPr>
            <a:xfrm>
              <a:off x="3723109" y="5085935"/>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
              <a:extLst>
                <a:ext uri="{FF2B5EF4-FFF2-40B4-BE49-F238E27FC236}">
                  <a16:creationId xmlns:a16="http://schemas.microsoft.com/office/drawing/2014/main" xmlns="" id="{35787778-7997-6449-999B-5183E123F838}"/>
                </a:ext>
              </a:extLst>
            </p:cNvPr>
            <p:cNvSpPr/>
            <p:nvPr/>
          </p:nvSpPr>
          <p:spPr>
            <a:xfrm>
              <a:off x="3723109" y="4861939"/>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xmlns="" id="{832866CA-3326-4442-AA80-7383111372A9}"/>
                </a:ext>
              </a:extLst>
            </p:cNvPr>
            <p:cNvSpPr/>
            <p:nvPr/>
          </p:nvSpPr>
          <p:spPr>
            <a:xfrm>
              <a:off x="3723109" y="4637943"/>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xmlns="" id="{7DED7D5F-508E-0643-BAB8-E7BAB047E47C}"/>
                </a:ext>
              </a:extLst>
            </p:cNvPr>
            <p:cNvSpPr/>
            <p:nvPr/>
          </p:nvSpPr>
          <p:spPr>
            <a:xfrm>
              <a:off x="3723109" y="4413947"/>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xmlns="" id="{9A19762E-046A-E246-8E46-1162848D065A}"/>
                </a:ext>
              </a:extLst>
            </p:cNvPr>
            <p:cNvSpPr/>
            <p:nvPr/>
          </p:nvSpPr>
          <p:spPr>
            <a:xfrm>
              <a:off x="3723109" y="4189951"/>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xmlns="" id="{71C8C7AB-FFDD-4D43-94AD-FF22BF3630AA}"/>
                </a:ext>
              </a:extLst>
            </p:cNvPr>
            <p:cNvSpPr/>
            <p:nvPr/>
          </p:nvSpPr>
          <p:spPr>
            <a:xfrm>
              <a:off x="3723082" y="3516156"/>
              <a:ext cx="34145" cy="113804"/>
            </a:xfrm>
            <a:custGeom>
              <a:avLst/>
              <a:gdLst>
                <a:gd name="connsiteX0" fmla="*/ 26 w 34145"/>
                <a:gd name="connsiteY0" fmla="*/ 98902 h 113804"/>
                <a:gd name="connsiteX1" fmla="*/ 26 w 34145"/>
                <a:gd name="connsiteY1" fmla="*/ 113805 h 113804"/>
                <a:gd name="connsiteX2" fmla="*/ 26867 w 34145"/>
                <a:gd name="connsiteY2" fmla="*/ 113805 h 113804"/>
                <a:gd name="connsiteX3" fmla="*/ 26867 w 34145"/>
                <a:gd name="connsiteY3" fmla="*/ 98902 h 113804"/>
                <a:gd name="connsiteX4" fmla="*/ 34146 w 34145"/>
                <a:gd name="connsiteY4" fmla="*/ 4065 h 113804"/>
                <a:gd name="connsiteX5" fmla="*/ 7305 w 34145"/>
                <a:gd name="connsiteY5" fmla="*/ 0 h 113804"/>
                <a:gd name="connsiteX6" fmla="*/ 26 w 34145"/>
                <a:gd name="connsiteY6" fmla="*/ 98902 h 11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5" h="113804">
                  <a:moveTo>
                    <a:pt x="26" y="98902"/>
                  </a:moveTo>
                  <a:lnTo>
                    <a:pt x="26" y="113805"/>
                  </a:lnTo>
                  <a:lnTo>
                    <a:pt x="26867" y="113805"/>
                  </a:lnTo>
                  <a:lnTo>
                    <a:pt x="26867" y="98902"/>
                  </a:lnTo>
                  <a:cubicBezTo>
                    <a:pt x="27012" y="67158"/>
                    <a:pt x="29442" y="35465"/>
                    <a:pt x="34146" y="4065"/>
                  </a:cubicBezTo>
                  <a:lnTo>
                    <a:pt x="7305" y="0"/>
                  </a:lnTo>
                  <a:cubicBezTo>
                    <a:pt x="2155" y="32714"/>
                    <a:pt x="-283" y="65790"/>
                    <a:pt x="26" y="98902"/>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xmlns="" id="{FCD6E598-0A85-F544-85B8-24B6C3F99F01}"/>
                </a:ext>
              </a:extLst>
            </p:cNvPr>
            <p:cNvSpPr/>
            <p:nvPr/>
          </p:nvSpPr>
          <p:spPr>
            <a:xfrm>
              <a:off x="3723109" y="3965955"/>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76">
              <a:extLst>
                <a:ext uri="{FF2B5EF4-FFF2-40B4-BE49-F238E27FC236}">
                  <a16:creationId xmlns:a16="http://schemas.microsoft.com/office/drawing/2014/main" xmlns="" id="{A8B752F7-192D-D34E-88E2-1930123EE5BA}"/>
                </a:ext>
              </a:extLst>
            </p:cNvPr>
            <p:cNvSpPr/>
            <p:nvPr/>
          </p:nvSpPr>
          <p:spPr>
            <a:xfrm>
              <a:off x="3723109" y="3741959"/>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xmlns="" id="{19812761-3530-2549-A081-04F0BE712DBF}"/>
                </a:ext>
              </a:extLst>
            </p:cNvPr>
            <p:cNvSpPr/>
            <p:nvPr/>
          </p:nvSpPr>
          <p:spPr>
            <a:xfrm>
              <a:off x="3366447" y="5883920"/>
              <a:ext cx="110546" cy="79482"/>
            </a:xfrm>
            <a:custGeom>
              <a:avLst/>
              <a:gdLst>
                <a:gd name="connsiteX0" fmla="*/ 0 w 110546"/>
                <a:gd name="connsiteY0" fmla="*/ 55096 h 79482"/>
                <a:gd name="connsiteX1" fmla="*/ 11373 w 110546"/>
                <a:gd name="connsiteY1" fmla="*/ 79483 h 79482"/>
                <a:gd name="connsiteX2" fmla="*/ 110547 w 110546"/>
                <a:gd name="connsiteY2" fmla="*/ 21677 h 79482"/>
                <a:gd name="connsiteX3" fmla="*/ 95079 w 110546"/>
                <a:gd name="connsiteY3" fmla="*/ 0 h 79482"/>
                <a:gd name="connsiteX4" fmla="*/ 0 w 110546"/>
                <a:gd name="connsiteY4" fmla="*/ 55096 h 79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546" h="79482">
                  <a:moveTo>
                    <a:pt x="0" y="55096"/>
                  </a:moveTo>
                  <a:lnTo>
                    <a:pt x="11373" y="79483"/>
                  </a:lnTo>
                  <a:cubicBezTo>
                    <a:pt x="46120" y="63225"/>
                    <a:pt x="79312" y="43896"/>
                    <a:pt x="110547" y="21677"/>
                  </a:cubicBezTo>
                  <a:lnTo>
                    <a:pt x="95079" y="0"/>
                  </a:lnTo>
                  <a:cubicBezTo>
                    <a:pt x="65145" y="21225"/>
                    <a:pt x="33319" y="39651"/>
                    <a:pt x="0" y="55096"/>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78">
              <a:extLst>
                <a:ext uri="{FF2B5EF4-FFF2-40B4-BE49-F238E27FC236}">
                  <a16:creationId xmlns:a16="http://schemas.microsoft.com/office/drawing/2014/main" xmlns="" id="{DD457E73-1EF7-FE47-BA29-EA55D21E7168}"/>
                </a:ext>
              </a:extLst>
            </p:cNvPr>
            <p:cNvSpPr/>
            <p:nvPr/>
          </p:nvSpPr>
          <p:spPr>
            <a:xfrm>
              <a:off x="3545233" y="5725407"/>
              <a:ext cx="92349" cy="105675"/>
            </a:xfrm>
            <a:custGeom>
              <a:avLst/>
              <a:gdLst>
                <a:gd name="connsiteX0" fmla="*/ 0 w 92349"/>
                <a:gd name="connsiteY0" fmla="*/ 87160 h 105675"/>
                <a:gd name="connsiteX1" fmla="*/ 19562 w 92349"/>
                <a:gd name="connsiteY1" fmla="*/ 105676 h 105675"/>
                <a:gd name="connsiteX2" fmla="*/ 92350 w 92349"/>
                <a:gd name="connsiteY2" fmla="*/ 15355 h 105675"/>
                <a:gd name="connsiteX3" fmla="*/ 70059 w 92349"/>
                <a:gd name="connsiteY3" fmla="*/ 0 h 105675"/>
                <a:gd name="connsiteX4" fmla="*/ 0 w 92349"/>
                <a:gd name="connsiteY4" fmla="*/ 87160 h 10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49" h="105675">
                  <a:moveTo>
                    <a:pt x="0" y="87160"/>
                  </a:moveTo>
                  <a:lnTo>
                    <a:pt x="19562" y="105676"/>
                  </a:lnTo>
                  <a:cubicBezTo>
                    <a:pt x="46521" y="77811"/>
                    <a:pt x="70882" y="47599"/>
                    <a:pt x="92350" y="15355"/>
                  </a:cubicBezTo>
                  <a:lnTo>
                    <a:pt x="70059" y="0"/>
                  </a:lnTo>
                  <a:cubicBezTo>
                    <a:pt x="49510" y="31161"/>
                    <a:pt x="26054" y="60335"/>
                    <a:pt x="0" y="8716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79">
              <a:extLst>
                <a:ext uri="{FF2B5EF4-FFF2-40B4-BE49-F238E27FC236}">
                  <a16:creationId xmlns:a16="http://schemas.microsoft.com/office/drawing/2014/main" xmlns="" id="{C6B11F68-847F-BA49-9BF9-CEC8102881A5}"/>
                </a:ext>
              </a:extLst>
            </p:cNvPr>
            <p:cNvSpPr/>
            <p:nvPr/>
          </p:nvSpPr>
          <p:spPr>
            <a:xfrm>
              <a:off x="3723109" y="5308124"/>
              <a:ext cx="26840" cy="112901"/>
            </a:xfrm>
            <a:custGeom>
              <a:avLst/>
              <a:gdLst>
                <a:gd name="connsiteX0" fmla="*/ 0 w 26840"/>
                <a:gd name="connsiteY0" fmla="*/ 74967 h 112901"/>
                <a:gd name="connsiteX1" fmla="*/ 0 w 26840"/>
                <a:gd name="connsiteY1" fmla="*/ 112901 h 112901"/>
                <a:gd name="connsiteX2" fmla="*/ 26841 w 26840"/>
                <a:gd name="connsiteY2" fmla="*/ 112901 h 112901"/>
                <a:gd name="connsiteX3" fmla="*/ 26841 w 26840"/>
                <a:gd name="connsiteY3" fmla="*/ 73612 h 112901"/>
                <a:gd name="connsiteX4" fmla="*/ 26841 w 26840"/>
                <a:gd name="connsiteY4" fmla="*/ 0 h 112901"/>
                <a:gd name="connsiteX5" fmla="*/ 0 w 26840"/>
                <a:gd name="connsiteY5" fmla="*/ 0 h 112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40" h="112901">
                  <a:moveTo>
                    <a:pt x="0" y="74967"/>
                  </a:moveTo>
                  <a:cubicBezTo>
                    <a:pt x="0" y="87611"/>
                    <a:pt x="0" y="100256"/>
                    <a:pt x="0" y="112901"/>
                  </a:cubicBezTo>
                  <a:lnTo>
                    <a:pt x="26841" y="112901"/>
                  </a:lnTo>
                  <a:cubicBezTo>
                    <a:pt x="26841" y="99669"/>
                    <a:pt x="26841" y="86573"/>
                    <a:pt x="26841" y="73612"/>
                  </a:cubicBezTo>
                  <a:lnTo>
                    <a:pt x="26841" y="0"/>
                  </a:lnTo>
                  <a:lnTo>
                    <a:pt x="0" y="0"/>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xmlns="" id="{B69A9443-8CE5-944B-B269-DEC016BF93FF}"/>
                </a:ext>
              </a:extLst>
            </p:cNvPr>
            <p:cNvSpPr/>
            <p:nvPr/>
          </p:nvSpPr>
          <p:spPr>
            <a:xfrm>
              <a:off x="3669428" y="5528959"/>
              <a:ext cx="61869" cy="114255"/>
            </a:xfrm>
            <a:custGeom>
              <a:avLst/>
              <a:gdLst>
                <a:gd name="connsiteX0" fmla="*/ 0 w 61869"/>
                <a:gd name="connsiteY0" fmla="*/ 103418 h 114255"/>
                <a:gd name="connsiteX1" fmla="*/ 24566 w 61869"/>
                <a:gd name="connsiteY1" fmla="*/ 114256 h 114255"/>
                <a:gd name="connsiteX2" fmla="*/ 61870 w 61869"/>
                <a:gd name="connsiteY2" fmla="*/ 6322 h 114255"/>
                <a:gd name="connsiteX3" fmla="*/ 35484 w 61869"/>
                <a:gd name="connsiteY3" fmla="*/ 0 h 114255"/>
                <a:gd name="connsiteX4" fmla="*/ 0 w 61869"/>
                <a:gd name="connsiteY4" fmla="*/ 103418 h 11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69" h="114255">
                  <a:moveTo>
                    <a:pt x="0" y="103418"/>
                  </a:moveTo>
                  <a:lnTo>
                    <a:pt x="24566" y="114256"/>
                  </a:lnTo>
                  <a:cubicBezTo>
                    <a:pt x="40174" y="79437"/>
                    <a:pt x="52657" y="43309"/>
                    <a:pt x="61870" y="6322"/>
                  </a:cubicBezTo>
                  <a:lnTo>
                    <a:pt x="35484" y="0"/>
                  </a:lnTo>
                  <a:cubicBezTo>
                    <a:pt x="26813" y="35451"/>
                    <a:pt x="14935" y="70089"/>
                    <a:pt x="0" y="103418"/>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xmlns="" id="{F773B27F-C766-4540-82A5-B99C6AE00108}"/>
                </a:ext>
              </a:extLst>
            </p:cNvPr>
            <p:cNvSpPr/>
            <p:nvPr/>
          </p:nvSpPr>
          <p:spPr>
            <a:xfrm>
              <a:off x="5186149" y="4593685"/>
              <a:ext cx="69148" cy="112901"/>
            </a:xfrm>
            <a:custGeom>
              <a:avLst/>
              <a:gdLst>
                <a:gd name="connsiteX0" fmla="*/ 0 w 69148"/>
                <a:gd name="connsiteY0" fmla="*/ 8581 h 112901"/>
                <a:gd name="connsiteX1" fmla="*/ 45493 w 69148"/>
                <a:gd name="connsiteY1" fmla="*/ 112901 h 112901"/>
                <a:gd name="connsiteX2" fmla="*/ 69149 w 69148"/>
                <a:gd name="connsiteY2" fmla="*/ 99805 h 112901"/>
                <a:gd name="connsiteX3" fmla="*/ 23656 w 69148"/>
                <a:gd name="connsiteY3" fmla="*/ 0 h 112901"/>
              </a:gdLst>
              <a:ahLst/>
              <a:cxnLst>
                <a:cxn ang="0">
                  <a:pos x="connsiteX0" y="connsiteY0"/>
                </a:cxn>
                <a:cxn ang="0">
                  <a:pos x="connsiteX1" y="connsiteY1"/>
                </a:cxn>
                <a:cxn ang="0">
                  <a:pos x="connsiteX2" y="connsiteY2"/>
                </a:cxn>
                <a:cxn ang="0">
                  <a:pos x="connsiteX3" y="connsiteY3"/>
                </a:cxn>
              </a:cxnLst>
              <a:rect l="l" t="t" r="r" b="b"/>
              <a:pathLst>
                <a:path w="69148" h="112901">
                  <a:moveTo>
                    <a:pt x="0" y="8581"/>
                  </a:moveTo>
                  <a:cubicBezTo>
                    <a:pt x="11965" y="44641"/>
                    <a:pt x="27205" y="79555"/>
                    <a:pt x="45493" y="112901"/>
                  </a:cubicBezTo>
                  <a:lnTo>
                    <a:pt x="69149" y="99805"/>
                  </a:lnTo>
                  <a:cubicBezTo>
                    <a:pt x="51043" y="67944"/>
                    <a:pt x="35803" y="34543"/>
                    <a:pt x="2365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xmlns="" id="{F3B761EC-667A-6C4B-AE64-A995F8B5495C}"/>
                </a:ext>
              </a:extLst>
            </p:cNvPr>
            <p:cNvSpPr/>
            <p:nvPr/>
          </p:nvSpPr>
          <p:spPr>
            <a:xfrm>
              <a:off x="5152484" y="4377367"/>
              <a:ext cx="33665" cy="113804"/>
            </a:xfrm>
            <a:custGeom>
              <a:avLst/>
              <a:gdLst>
                <a:gd name="connsiteX0" fmla="*/ 27296 w 33665"/>
                <a:gd name="connsiteY0" fmla="*/ 0 h 113804"/>
                <a:gd name="connsiteX1" fmla="*/ 1 w 33665"/>
                <a:gd name="connsiteY1" fmla="*/ 0 h 113804"/>
                <a:gd name="connsiteX2" fmla="*/ 1 w 33665"/>
                <a:gd name="connsiteY2" fmla="*/ 20322 h 113804"/>
                <a:gd name="connsiteX3" fmla="*/ 6825 w 33665"/>
                <a:gd name="connsiteY3" fmla="*/ 113805 h 113804"/>
                <a:gd name="connsiteX4" fmla="*/ 33665 w 33665"/>
                <a:gd name="connsiteY4" fmla="*/ 109740 h 113804"/>
                <a:gd name="connsiteX5" fmla="*/ 27296 w 33665"/>
                <a:gd name="connsiteY5" fmla="*/ 19419 h 11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665" h="113804">
                  <a:moveTo>
                    <a:pt x="27296" y="0"/>
                  </a:moveTo>
                  <a:lnTo>
                    <a:pt x="1" y="0"/>
                  </a:lnTo>
                  <a:lnTo>
                    <a:pt x="1" y="20322"/>
                  </a:lnTo>
                  <a:cubicBezTo>
                    <a:pt x="-45" y="51605"/>
                    <a:pt x="2275" y="82852"/>
                    <a:pt x="6825" y="113805"/>
                  </a:cubicBezTo>
                  <a:lnTo>
                    <a:pt x="33665" y="109740"/>
                  </a:lnTo>
                  <a:cubicBezTo>
                    <a:pt x="29434" y="79817"/>
                    <a:pt x="27296" y="49636"/>
                    <a:pt x="27296" y="19419"/>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3">
              <a:extLst>
                <a:ext uri="{FF2B5EF4-FFF2-40B4-BE49-F238E27FC236}">
                  <a16:creationId xmlns:a16="http://schemas.microsoft.com/office/drawing/2014/main" xmlns="" id="{C877D146-3DA8-2D46-93D0-2D67505AFA14}"/>
                </a:ext>
              </a:extLst>
            </p:cNvPr>
            <p:cNvSpPr/>
            <p:nvPr/>
          </p:nvSpPr>
          <p:spPr>
            <a:xfrm>
              <a:off x="5054675" y="3269580"/>
              <a:ext cx="75972" cy="111546"/>
            </a:xfrm>
            <a:custGeom>
              <a:avLst/>
              <a:gdLst>
                <a:gd name="connsiteX0" fmla="*/ 0 w 75972"/>
                <a:gd name="connsiteY0" fmla="*/ 14903 h 111546"/>
                <a:gd name="connsiteX1" fmla="*/ 50952 w 75972"/>
                <a:gd name="connsiteY1" fmla="*/ 111546 h 111546"/>
                <a:gd name="connsiteX2" fmla="*/ 75972 w 75972"/>
                <a:gd name="connsiteY2" fmla="*/ 101159 h 111546"/>
                <a:gd name="connsiteX3" fmla="*/ 22746 w 75972"/>
                <a:gd name="connsiteY3" fmla="*/ 0 h 111546"/>
              </a:gdLst>
              <a:ahLst/>
              <a:cxnLst>
                <a:cxn ang="0">
                  <a:pos x="connsiteX0" y="connsiteY0"/>
                </a:cxn>
                <a:cxn ang="0">
                  <a:pos x="connsiteX1" y="connsiteY1"/>
                </a:cxn>
                <a:cxn ang="0">
                  <a:pos x="connsiteX2" y="connsiteY2"/>
                </a:cxn>
                <a:cxn ang="0">
                  <a:pos x="connsiteX3" y="connsiteY3"/>
                </a:cxn>
              </a:cxnLst>
              <a:rect l="l" t="t" r="r" b="b"/>
              <a:pathLst>
                <a:path w="75972" h="111546">
                  <a:moveTo>
                    <a:pt x="0" y="14903"/>
                  </a:moveTo>
                  <a:cubicBezTo>
                    <a:pt x="19653" y="45657"/>
                    <a:pt x="36712" y="77983"/>
                    <a:pt x="50952" y="111546"/>
                  </a:cubicBezTo>
                  <a:lnTo>
                    <a:pt x="75972" y="101159"/>
                  </a:lnTo>
                  <a:cubicBezTo>
                    <a:pt x="61142" y="66007"/>
                    <a:pt x="43355" y="32163"/>
                    <a:pt x="2274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xmlns="" id="{B8DDE458-90BE-694F-8CA1-62D624705564}"/>
                </a:ext>
              </a:extLst>
            </p:cNvPr>
            <p:cNvSpPr/>
            <p:nvPr/>
          </p:nvSpPr>
          <p:spPr>
            <a:xfrm>
              <a:off x="5138836" y="3480028"/>
              <a:ext cx="40488" cy="114255"/>
            </a:xfrm>
            <a:custGeom>
              <a:avLst/>
              <a:gdLst>
                <a:gd name="connsiteX0" fmla="*/ 26386 w 40488"/>
                <a:gd name="connsiteY0" fmla="*/ 0 h 114255"/>
                <a:gd name="connsiteX1" fmla="*/ 0 w 40488"/>
                <a:gd name="connsiteY1" fmla="*/ 5419 h 114255"/>
                <a:gd name="connsiteX2" fmla="*/ 13648 w 40488"/>
                <a:gd name="connsiteY2" fmla="*/ 114256 h 114255"/>
                <a:gd name="connsiteX3" fmla="*/ 40488 w 40488"/>
                <a:gd name="connsiteY3" fmla="*/ 114256 h 114255"/>
                <a:gd name="connsiteX4" fmla="*/ 26386 w 40488"/>
                <a:gd name="connsiteY4" fmla="*/ 0 h 11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88" h="114255">
                  <a:moveTo>
                    <a:pt x="26386" y="0"/>
                  </a:moveTo>
                  <a:lnTo>
                    <a:pt x="0" y="5419"/>
                  </a:lnTo>
                  <a:cubicBezTo>
                    <a:pt x="7734" y="41236"/>
                    <a:pt x="12283" y="77653"/>
                    <a:pt x="13648" y="114256"/>
                  </a:cubicBezTo>
                  <a:lnTo>
                    <a:pt x="40488" y="114256"/>
                  </a:lnTo>
                  <a:cubicBezTo>
                    <a:pt x="39305" y="75824"/>
                    <a:pt x="34574" y="37583"/>
                    <a:pt x="2638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xmlns="" id="{2B66CCC1-5456-BB47-880C-C4E966859E58}"/>
                </a:ext>
              </a:extLst>
            </p:cNvPr>
            <p:cNvSpPr/>
            <p:nvPr/>
          </p:nvSpPr>
          <p:spPr>
            <a:xfrm>
              <a:off x="5297605" y="4784263"/>
              <a:ext cx="97809" cy="98901"/>
            </a:xfrm>
            <a:custGeom>
              <a:avLst/>
              <a:gdLst>
                <a:gd name="connsiteX0" fmla="*/ 20927 w 97809"/>
                <a:gd name="connsiteY0" fmla="*/ 0 h 98901"/>
                <a:gd name="connsiteX1" fmla="*/ 0 w 97809"/>
                <a:gd name="connsiteY1" fmla="*/ 17161 h 98901"/>
                <a:gd name="connsiteX2" fmla="*/ 80067 w 97809"/>
                <a:gd name="connsiteY2" fmla="*/ 98902 h 98901"/>
                <a:gd name="connsiteX3" fmla="*/ 97809 w 97809"/>
                <a:gd name="connsiteY3" fmla="*/ 78579 h 98901"/>
                <a:gd name="connsiteX4" fmla="*/ 20927 w 97809"/>
                <a:gd name="connsiteY4" fmla="*/ 0 h 98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09" h="98901">
                  <a:moveTo>
                    <a:pt x="20927" y="0"/>
                  </a:moveTo>
                  <a:lnTo>
                    <a:pt x="0" y="17161"/>
                  </a:lnTo>
                  <a:cubicBezTo>
                    <a:pt x="24339" y="46588"/>
                    <a:pt x="51134" y="73928"/>
                    <a:pt x="80067" y="98902"/>
                  </a:cubicBezTo>
                  <a:lnTo>
                    <a:pt x="97809" y="78579"/>
                  </a:lnTo>
                  <a:cubicBezTo>
                    <a:pt x="69922" y="54662"/>
                    <a:pt x="44219" y="28365"/>
                    <a:pt x="20927"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xmlns="" id="{F91CC92E-C181-8045-943E-F49F46E41398}"/>
                </a:ext>
              </a:extLst>
            </p:cNvPr>
            <p:cNvSpPr/>
            <p:nvPr/>
          </p:nvSpPr>
          <p:spPr>
            <a:xfrm>
              <a:off x="4905005" y="3103390"/>
              <a:ext cx="101448" cy="94385"/>
            </a:xfrm>
            <a:custGeom>
              <a:avLst/>
              <a:gdLst>
                <a:gd name="connsiteX0" fmla="*/ 0 w 101448"/>
                <a:gd name="connsiteY0" fmla="*/ 21225 h 94385"/>
                <a:gd name="connsiteX1" fmla="*/ 81887 w 101448"/>
                <a:gd name="connsiteY1" fmla="*/ 94385 h 94385"/>
                <a:gd name="connsiteX2" fmla="*/ 101449 w 101448"/>
                <a:gd name="connsiteY2" fmla="*/ 76321 h 94385"/>
                <a:gd name="connsiteX3" fmla="*/ 15922 w 101448"/>
                <a:gd name="connsiteY3" fmla="*/ 0 h 94385"/>
              </a:gdLst>
              <a:ahLst/>
              <a:cxnLst>
                <a:cxn ang="0">
                  <a:pos x="connsiteX0" y="connsiteY0"/>
                </a:cxn>
                <a:cxn ang="0">
                  <a:pos x="connsiteX1" y="connsiteY1"/>
                </a:cxn>
                <a:cxn ang="0">
                  <a:pos x="connsiteX2" y="connsiteY2"/>
                </a:cxn>
                <a:cxn ang="0">
                  <a:pos x="connsiteX3" y="connsiteY3"/>
                </a:cxn>
              </a:cxnLst>
              <a:rect l="l" t="t" r="r" b="b"/>
              <a:pathLst>
                <a:path w="101448" h="94385">
                  <a:moveTo>
                    <a:pt x="0" y="21225"/>
                  </a:moveTo>
                  <a:cubicBezTo>
                    <a:pt x="29297" y="43314"/>
                    <a:pt x="56684" y="67786"/>
                    <a:pt x="81887" y="94385"/>
                  </a:cubicBezTo>
                  <a:lnTo>
                    <a:pt x="101449" y="76321"/>
                  </a:lnTo>
                  <a:cubicBezTo>
                    <a:pt x="75472" y="48209"/>
                    <a:pt x="46857" y="22648"/>
                    <a:pt x="15922"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87">
              <a:extLst>
                <a:ext uri="{FF2B5EF4-FFF2-40B4-BE49-F238E27FC236}">
                  <a16:creationId xmlns:a16="http://schemas.microsoft.com/office/drawing/2014/main" xmlns="" id="{74FEA6FB-EFB9-7340-9C88-945B504590C1}"/>
                </a:ext>
              </a:extLst>
            </p:cNvPr>
            <p:cNvSpPr/>
            <p:nvPr/>
          </p:nvSpPr>
          <p:spPr>
            <a:xfrm>
              <a:off x="3758593" y="3301192"/>
              <a:ext cx="70968" cy="112901"/>
            </a:xfrm>
            <a:custGeom>
              <a:avLst/>
              <a:gdLst>
                <a:gd name="connsiteX0" fmla="*/ 0 w 70968"/>
                <a:gd name="connsiteY0" fmla="*/ 104321 h 112901"/>
                <a:gd name="connsiteX1" fmla="*/ 25476 w 70968"/>
                <a:gd name="connsiteY1" fmla="*/ 112901 h 112901"/>
                <a:gd name="connsiteX2" fmla="*/ 70968 w 70968"/>
                <a:gd name="connsiteY2" fmla="*/ 13548 h 112901"/>
                <a:gd name="connsiteX3" fmla="*/ 47312 w 70968"/>
                <a:gd name="connsiteY3" fmla="*/ 0 h 112901"/>
                <a:gd name="connsiteX4" fmla="*/ 0 w 70968"/>
                <a:gd name="connsiteY4" fmla="*/ 104321 h 11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68" h="112901">
                  <a:moveTo>
                    <a:pt x="0" y="104321"/>
                  </a:moveTo>
                  <a:lnTo>
                    <a:pt x="25476" y="112901"/>
                  </a:lnTo>
                  <a:cubicBezTo>
                    <a:pt x="37654" y="78516"/>
                    <a:pt x="52880" y="45269"/>
                    <a:pt x="70968" y="13548"/>
                  </a:cubicBezTo>
                  <a:lnTo>
                    <a:pt x="47312" y="0"/>
                  </a:lnTo>
                  <a:cubicBezTo>
                    <a:pt x="28423" y="33297"/>
                    <a:pt x="12592" y="68211"/>
                    <a:pt x="0" y="104321"/>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xmlns="" id="{8A045E15-46F6-BC43-A22C-8B2DF9BA02E0}"/>
                </a:ext>
              </a:extLst>
            </p:cNvPr>
            <p:cNvSpPr/>
            <p:nvPr/>
          </p:nvSpPr>
          <p:spPr>
            <a:xfrm>
              <a:off x="3871414" y="3126421"/>
              <a:ext cx="98718" cy="97998"/>
            </a:xfrm>
            <a:custGeom>
              <a:avLst/>
              <a:gdLst>
                <a:gd name="connsiteX0" fmla="*/ 0 w 98718"/>
                <a:gd name="connsiteY0" fmla="*/ 80837 h 97998"/>
                <a:gd name="connsiteX1" fmla="*/ 20927 w 98718"/>
                <a:gd name="connsiteY1" fmla="*/ 97998 h 97998"/>
                <a:gd name="connsiteX2" fmla="*/ 98719 w 98718"/>
                <a:gd name="connsiteY2" fmla="*/ 20322 h 97998"/>
                <a:gd name="connsiteX3" fmla="*/ 80977 w 98718"/>
                <a:gd name="connsiteY3" fmla="*/ 0 h 97998"/>
                <a:gd name="connsiteX4" fmla="*/ 0 w 98718"/>
                <a:gd name="connsiteY4" fmla="*/ 80837 h 9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18" h="97998">
                  <a:moveTo>
                    <a:pt x="0" y="80837"/>
                  </a:moveTo>
                  <a:lnTo>
                    <a:pt x="20927" y="97998"/>
                  </a:lnTo>
                  <a:cubicBezTo>
                    <a:pt x="44528" y="69904"/>
                    <a:pt x="70555" y="43914"/>
                    <a:pt x="98719" y="20322"/>
                  </a:cubicBezTo>
                  <a:lnTo>
                    <a:pt x="80977" y="0"/>
                  </a:lnTo>
                  <a:cubicBezTo>
                    <a:pt x="51743" y="24639"/>
                    <a:pt x="24657" y="51682"/>
                    <a:pt x="0" y="80837"/>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89">
              <a:extLst>
                <a:ext uri="{FF2B5EF4-FFF2-40B4-BE49-F238E27FC236}">
                  <a16:creationId xmlns:a16="http://schemas.microsoft.com/office/drawing/2014/main" xmlns="" id="{38A60136-634A-8E4C-B62A-BDC135D75F3A}"/>
                </a:ext>
              </a:extLst>
            </p:cNvPr>
            <p:cNvSpPr/>
            <p:nvPr/>
          </p:nvSpPr>
          <p:spPr>
            <a:xfrm>
              <a:off x="169232" y="5733536"/>
              <a:ext cx="112821" cy="26644"/>
            </a:xfrm>
            <a:custGeom>
              <a:avLst/>
              <a:gdLst>
                <a:gd name="connsiteX0" fmla="*/ 0 w 112821"/>
                <a:gd name="connsiteY0" fmla="*/ 0 h 26644"/>
                <a:gd name="connsiteX1" fmla="*/ 112821 w 112821"/>
                <a:gd name="connsiteY1" fmla="*/ 0 h 26644"/>
                <a:gd name="connsiteX2" fmla="*/ 112821 w 112821"/>
                <a:gd name="connsiteY2" fmla="*/ 26644 h 26644"/>
                <a:gd name="connsiteX3" fmla="*/ 0 w 112821"/>
                <a:gd name="connsiteY3" fmla="*/ 26644 h 26644"/>
              </a:gdLst>
              <a:ahLst/>
              <a:cxnLst>
                <a:cxn ang="0">
                  <a:pos x="connsiteX0" y="connsiteY0"/>
                </a:cxn>
                <a:cxn ang="0">
                  <a:pos x="connsiteX1" y="connsiteY1"/>
                </a:cxn>
                <a:cxn ang="0">
                  <a:pos x="connsiteX2" y="connsiteY2"/>
                </a:cxn>
                <a:cxn ang="0">
                  <a:pos x="connsiteX3" y="connsiteY3"/>
                </a:cxn>
              </a:cxnLst>
              <a:rect l="l" t="t" r="r" b="b"/>
              <a:pathLst>
                <a:path w="112821" h="26644">
                  <a:moveTo>
                    <a:pt x="0" y="0"/>
                  </a:moveTo>
                  <a:lnTo>
                    <a:pt x="112821" y="0"/>
                  </a:lnTo>
                  <a:lnTo>
                    <a:pt x="112821" y="26644"/>
                  </a:lnTo>
                  <a:lnTo>
                    <a:pt x="0" y="26644"/>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90">
              <a:extLst>
                <a:ext uri="{FF2B5EF4-FFF2-40B4-BE49-F238E27FC236}">
                  <a16:creationId xmlns:a16="http://schemas.microsoft.com/office/drawing/2014/main" xmlns="" id="{A5A0AA4C-1440-0344-811B-CD8B7BA9146E}"/>
                </a:ext>
              </a:extLst>
            </p:cNvPr>
            <p:cNvSpPr/>
            <p:nvPr/>
          </p:nvSpPr>
          <p:spPr>
            <a:xfrm>
              <a:off x="394875" y="5733085"/>
              <a:ext cx="112821" cy="27096"/>
            </a:xfrm>
            <a:custGeom>
              <a:avLst/>
              <a:gdLst>
                <a:gd name="connsiteX0" fmla="*/ 0 w 112821"/>
                <a:gd name="connsiteY0" fmla="*/ 0 h 27096"/>
                <a:gd name="connsiteX1" fmla="*/ 0 w 112821"/>
                <a:gd name="connsiteY1" fmla="*/ 27096 h 27096"/>
                <a:gd name="connsiteX2" fmla="*/ 106907 w 112821"/>
                <a:gd name="connsiteY2" fmla="*/ 27096 h 27096"/>
                <a:gd name="connsiteX3" fmla="*/ 112821 w 112821"/>
                <a:gd name="connsiteY3" fmla="*/ 27096 h 27096"/>
                <a:gd name="connsiteX4" fmla="*/ 112367 w 112821"/>
                <a:gd name="connsiteY4" fmla="*/ 0 h 27096"/>
                <a:gd name="connsiteX5" fmla="*/ 0 w 112821"/>
                <a:gd name="connsiteY5" fmla="*/ 0 h 2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821" h="27096">
                  <a:moveTo>
                    <a:pt x="0" y="0"/>
                  </a:moveTo>
                  <a:lnTo>
                    <a:pt x="0" y="27096"/>
                  </a:lnTo>
                  <a:lnTo>
                    <a:pt x="106907" y="27096"/>
                  </a:lnTo>
                  <a:lnTo>
                    <a:pt x="112821" y="27096"/>
                  </a:lnTo>
                  <a:lnTo>
                    <a:pt x="112367" y="0"/>
                  </a:lnTo>
                  <a:lnTo>
                    <a:pt x="0" y="0"/>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91">
              <a:extLst>
                <a:ext uri="{FF2B5EF4-FFF2-40B4-BE49-F238E27FC236}">
                  <a16:creationId xmlns:a16="http://schemas.microsoft.com/office/drawing/2014/main" xmlns="" id="{AA905C59-A3CE-8444-B285-F9A7A8631DB5}"/>
                </a:ext>
              </a:extLst>
            </p:cNvPr>
            <p:cNvSpPr/>
            <p:nvPr/>
          </p:nvSpPr>
          <p:spPr>
            <a:xfrm>
              <a:off x="2325578" y="4759424"/>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92">
              <a:extLst>
                <a:ext uri="{FF2B5EF4-FFF2-40B4-BE49-F238E27FC236}">
                  <a16:creationId xmlns:a16="http://schemas.microsoft.com/office/drawing/2014/main" xmlns="" id="{D8DDF452-A895-D340-9E9B-096E388990F5}"/>
                </a:ext>
              </a:extLst>
            </p:cNvPr>
            <p:cNvSpPr/>
            <p:nvPr/>
          </p:nvSpPr>
          <p:spPr>
            <a:xfrm>
              <a:off x="984458" y="5104902"/>
              <a:ext cx="32757" cy="113352"/>
            </a:xfrm>
            <a:custGeom>
              <a:avLst/>
              <a:gdLst>
                <a:gd name="connsiteX0" fmla="*/ 5914 w 32757"/>
                <a:gd name="connsiteY0" fmla="*/ 14903 h 113352"/>
                <a:gd name="connsiteX1" fmla="*/ 0 w 32757"/>
                <a:gd name="connsiteY1" fmla="*/ 109740 h 113352"/>
                <a:gd name="connsiteX2" fmla="*/ 26841 w 32757"/>
                <a:gd name="connsiteY2" fmla="*/ 113353 h 113352"/>
                <a:gd name="connsiteX3" fmla="*/ 32755 w 32757"/>
                <a:gd name="connsiteY3" fmla="*/ 14903 h 113352"/>
                <a:gd name="connsiteX4" fmla="*/ 32755 w 32757"/>
                <a:gd name="connsiteY4" fmla="*/ 0 h 113352"/>
                <a:gd name="connsiteX5" fmla="*/ 5914 w 32757"/>
                <a:gd name="connsiteY5" fmla="*/ 0 h 11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7" h="113352">
                  <a:moveTo>
                    <a:pt x="5914" y="14903"/>
                  </a:moveTo>
                  <a:cubicBezTo>
                    <a:pt x="5773" y="46606"/>
                    <a:pt x="3799" y="78263"/>
                    <a:pt x="0" y="109740"/>
                  </a:cubicBezTo>
                  <a:lnTo>
                    <a:pt x="26841" y="113353"/>
                  </a:lnTo>
                  <a:cubicBezTo>
                    <a:pt x="30862" y="80702"/>
                    <a:pt x="32837" y="47825"/>
                    <a:pt x="32755" y="14903"/>
                  </a:cubicBezTo>
                  <a:lnTo>
                    <a:pt x="32755" y="0"/>
                  </a:lnTo>
                  <a:lnTo>
                    <a:pt x="5914" y="0"/>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93">
              <a:extLst>
                <a:ext uri="{FF2B5EF4-FFF2-40B4-BE49-F238E27FC236}">
                  <a16:creationId xmlns:a16="http://schemas.microsoft.com/office/drawing/2014/main" xmlns="" id="{A9EA1658-5D6C-8749-A55E-B3FB3BE3F621}"/>
                </a:ext>
              </a:extLst>
            </p:cNvPr>
            <p:cNvSpPr/>
            <p:nvPr/>
          </p:nvSpPr>
          <p:spPr>
            <a:xfrm>
              <a:off x="924863" y="5322576"/>
              <a:ext cx="63689" cy="114255"/>
            </a:xfrm>
            <a:custGeom>
              <a:avLst/>
              <a:gdLst>
                <a:gd name="connsiteX0" fmla="*/ 0 w 63689"/>
                <a:gd name="connsiteY0" fmla="*/ 102966 h 114255"/>
                <a:gd name="connsiteX1" fmla="*/ 24566 w 63689"/>
                <a:gd name="connsiteY1" fmla="*/ 114256 h 114255"/>
                <a:gd name="connsiteX2" fmla="*/ 63690 w 63689"/>
                <a:gd name="connsiteY2" fmla="*/ 7226 h 114255"/>
                <a:gd name="connsiteX3" fmla="*/ 37759 w 63689"/>
                <a:gd name="connsiteY3" fmla="*/ 0 h 114255"/>
                <a:gd name="connsiteX4" fmla="*/ 0 w 63689"/>
                <a:gd name="connsiteY4" fmla="*/ 102966 h 114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9" h="114255">
                  <a:moveTo>
                    <a:pt x="0" y="102966"/>
                  </a:moveTo>
                  <a:lnTo>
                    <a:pt x="24566" y="114256"/>
                  </a:lnTo>
                  <a:cubicBezTo>
                    <a:pt x="40507" y="79708"/>
                    <a:pt x="53590" y="43896"/>
                    <a:pt x="63690" y="7226"/>
                  </a:cubicBezTo>
                  <a:lnTo>
                    <a:pt x="37759" y="0"/>
                  </a:lnTo>
                  <a:cubicBezTo>
                    <a:pt x="27914" y="35270"/>
                    <a:pt x="15286" y="69683"/>
                    <a:pt x="0" y="102966"/>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xmlns="" id="{00B264B1-0885-094D-B713-081F3D063D4F}"/>
                </a:ext>
              </a:extLst>
            </p:cNvPr>
            <p:cNvSpPr/>
            <p:nvPr/>
          </p:nvSpPr>
          <p:spPr>
            <a:xfrm>
              <a:off x="799758" y="5519927"/>
              <a:ext cx="93259" cy="102965"/>
            </a:xfrm>
            <a:custGeom>
              <a:avLst/>
              <a:gdLst>
                <a:gd name="connsiteX0" fmla="*/ 0 w 93259"/>
                <a:gd name="connsiteY0" fmla="*/ 84902 h 102965"/>
                <a:gd name="connsiteX1" fmla="*/ 19107 w 93259"/>
                <a:gd name="connsiteY1" fmla="*/ 102966 h 102965"/>
                <a:gd name="connsiteX2" fmla="*/ 93260 w 93259"/>
                <a:gd name="connsiteY2" fmla="*/ 15354 h 102965"/>
                <a:gd name="connsiteX3" fmla="*/ 70513 w 93259"/>
                <a:gd name="connsiteY3" fmla="*/ 0 h 102965"/>
                <a:gd name="connsiteX4" fmla="*/ 0 w 93259"/>
                <a:gd name="connsiteY4" fmla="*/ 84902 h 102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259" h="102965">
                  <a:moveTo>
                    <a:pt x="0" y="84902"/>
                  </a:moveTo>
                  <a:lnTo>
                    <a:pt x="19107" y="102966"/>
                  </a:lnTo>
                  <a:cubicBezTo>
                    <a:pt x="46557" y="76140"/>
                    <a:pt x="71387" y="46832"/>
                    <a:pt x="93260" y="15354"/>
                  </a:cubicBezTo>
                  <a:lnTo>
                    <a:pt x="70513" y="0"/>
                  </a:lnTo>
                  <a:cubicBezTo>
                    <a:pt x="50055" y="30664"/>
                    <a:pt x="26422" y="59115"/>
                    <a:pt x="0" y="84902"/>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xmlns="" id="{CBD53C86-A237-2348-9296-56DAE65826C1}"/>
                </a:ext>
              </a:extLst>
            </p:cNvPr>
            <p:cNvSpPr/>
            <p:nvPr/>
          </p:nvSpPr>
          <p:spPr>
            <a:xfrm>
              <a:off x="614604" y="5672118"/>
              <a:ext cx="113276" cy="70450"/>
            </a:xfrm>
            <a:custGeom>
              <a:avLst/>
              <a:gdLst>
                <a:gd name="connsiteX0" fmla="*/ 0 w 113276"/>
                <a:gd name="connsiteY0" fmla="*/ 44709 h 70450"/>
                <a:gd name="connsiteX1" fmla="*/ 7734 w 113276"/>
                <a:gd name="connsiteY1" fmla="*/ 70451 h 70450"/>
                <a:gd name="connsiteX2" fmla="*/ 113276 w 113276"/>
                <a:gd name="connsiteY2" fmla="*/ 23032 h 70450"/>
                <a:gd name="connsiteX3" fmla="*/ 98719 w 113276"/>
                <a:gd name="connsiteY3" fmla="*/ 0 h 70450"/>
                <a:gd name="connsiteX4" fmla="*/ 0 w 113276"/>
                <a:gd name="connsiteY4" fmla="*/ 44709 h 70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76" h="70450">
                  <a:moveTo>
                    <a:pt x="0" y="44709"/>
                  </a:moveTo>
                  <a:lnTo>
                    <a:pt x="7734" y="70451"/>
                  </a:lnTo>
                  <a:cubicBezTo>
                    <a:pt x="44678" y="58844"/>
                    <a:pt x="80108" y="42948"/>
                    <a:pt x="113276" y="23032"/>
                  </a:cubicBezTo>
                  <a:lnTo>
                    <a:pt x="98719" y="0"/>
                  </a:lnTo>
                  <a:cubicBezTo>
                    <a:pt x="67889" y="19058"/>
                    <a:pt x="34706" y="34096"/>
                    <a:pt x="0" y="44709"/>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xmlns="" id="{E6C9104A-EC4C-704F-BA8D-28486DC6427C}"/>
                </a:ext>
              </a:extLst>
            </p:cNvPr>
            <p:cNvSpPr/>
            <p:nvPr/>
          </p:nvSpPr>
          <p:spPr>
            <a:xfrm>
              <a:off x="2325578" y="4983420"/>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xmlns="" id="{5915F356-C0BB-B546-A20D-0DE5798F71A1}"/>
                </a:ext>
              </a:extLst>
            </p:cNvPr>
            <p:cNvSpPr/>
            <p:nvPr/>
          </p:nvSpPr>
          <p:spPr>
            <a:xfrm>
              <a:off x="5152484" y="3705830"/>
              <a:ext cx="27295" cy="111997"/>
            </a:xfrm>
            <a:custGeom>
              <a:avLst/>
              <a:gdLst>
                <a:gd name="connsiteX0" fmla="*/ 0 w 27295"/>
                <a:gd name="connsiteY0" fmla="*/ 0 h 111997"/>
                <a:gd name="connsiteX1" fmla="*/ 27296 w 27295"/>
                <a:gd name="connsiteY1" fmla="*/ 0 h 111997"/>
                <a:gd name="connsiteX2" fmla="*/ 27296 w 27295"/>
                <a:gd name="connsiteY2" fmla="*/ 111998 h 111997"/>
                <a:gd name="connsiteX3" fmla="*/ 0 w 27295"/>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7295" h="111997">
                  <a:moveTo>
                    <a:pt x="0" y="0"/>
                  </a:moveTo>
                  <a:lnTo>
                    <a:pt x="27296" y="0"/>
                  </a:lnTo>
                  <a:lnTo>
                    <a:pt x="27296"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xmlns="" id="{EA53D60E-6183-1E43-AF1C-66CC28772760}"/>
                </a:ext>
              </a:extLst>
            </p:cNvPr>
            <p:cNvSpPr/>
            <p:nvPr/>
          </p:nvSpPr>
          <p:spPr>
            <a:xfrm>
              <a:off x="7903418" y="2629205"/>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99">
              <a:extLst>
                <a:ext uri="{FF2B5EF4-FFF2-40B4-BE49-F238E27FC236}">
                  <a16:creationId xmlns:a16="http://schemas.microsoft.com/office/drawing/2014/main" xmlns="" id="{706B995D-7666-2946-B47E-53BEB6C0E3DC}"/>
                </a:ext>
              </a:extLst>
            </p:cNvPr>
            <p:cNvSpPr/>
            <p:nvPr/>
          </p:nvSpPr>
          <p:spPr>
            <a:xfrm>
              <a:off x="7903418" y="2853201"/>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xmlns="" id="{7912FD13-61D8-5647-8E29-2EA297650BE6}"/>
                </a:ext>
              </a:extLst>
            </p:cNvPr>
            <p:cNvSpPr/>
            <p:nvPr/>
          </p:nvSpPr>
          <p:spPr>
            <a:xfrm>
              <a:off x="7903418" y="3077197"/>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101">
              <a:extLst>
                <a:ext uri="{FF2B5EF4-FFF2-40B4-BE49-F238E27FC236}">
                  <a16:creationId xmlns:a16="http://schemas.microsoft.com/office/drawing/2014/main" xmlns="" id="{F3E0CE4E-5928-0447-AF5B-B0159FE01FEA}"/>
                </a:ext>
              </a:extLst>
            </p:cNvPr>
            <p:cNvSpPr/>
            <p:nvPr/>
          </p:nvSpPr>
          <p:spPr>
            <a:xfrm>
              <a:off x="5152484" y="3929826"/>
              <a:ext cx="27295" cy="111997"/>
            </a:xfrm>
            <a:custGeom>
              <a:avLst/>
              <a:gdLst>
                <a:gd name="connsiteX0" fmla="*/ 0 w 27295"/>
                <a:gd name="connsiteY0" fmla="*/ 0 h 111997"/>
                <a:gd name="connsiteX1" fmla="*/ 27296 w 27295"/>
                <a:gd name="connsiteY1" fmla="*/ 0 h 111997"/>
                <a:gd name="connsiteX2" fmla="*/ 27296 w 27295"/>
                <a:gd name="connsiteY2" fmla="*/ 111998 h 111997"/>
                <a:gd name="connsiteX3" fmla="*/ 0 w 27295"/>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7295" h="111997">
                  <a:moveTo>
                    <a:pt x="0" y="0"/>
                  </a:moveTo>
                  <a:lnTo>
                    <a:pt x="27296" y="0"/>
                  </a:lnTo>
                  <a:lnTo>
                    <a:pt x="27296"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02">
              <a:extLst>
                <a:ext uri="{FF2B5EF4-FFF2-40B4-BE49-F238E27FC236}">
                  <a16:creationId xmlns:a16="http://schemas.microsoft.com/office/drawing/2014/main" xmlns="" id="{8861A319-4D7F-7449-91BE-3C719173FB0D}"/>
                </a:ext>
              </a:extLst>
            </p:cNvPr>
            <p:cNvSpPr/>
            <p:nvPr/>
          </p:nvSpPr>
          <p:spPr>
            <a:xfrm>
              <a:off x="5152484" y="4153371"/>
              <a:ext cx="27295" cy="111997"/>
            </a:xfrm>
            <a:custGeom>
              <a:avLst/>
              <a:gdLst>
                <a:gd name="connsiteX0" fmla="*/ 0 w 27295"/>
                <a:gd name="connsiteY0" fmla="*/ 0 h 111997"/>
                <a:gd name="connsiteX1" fmla="*/ 27296 w 27295"/>
                <a:gd name="connsiteY1" fmla="*/ 0 h 111997"/>
                <a:gd name="connsiteX2" fmla="*/ 27296 w 27295"/>
                <a:gd name="connsiteY2" fmla="*/ 111998 h 111997"/>
                <a:gd name="connsiteX3" fmla="*/ 0 w 27295"/>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7295" h="111997">
                  <a:moveTo>
                    <a:pt x="0" y="0"/>
                  </a:moveTo>
                  <a:lnTo>
                    <a:pt x="27296" y="0"/>
                  </a:lnTo>
                  <a:lnTo>
                    <a:pt x="27296"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xmlns="" id="{0172DDE8-1C27-E74A-AD77-333CD9F0225E}"/>
                </a:ext>
              </a:extLst>
            </p:cNvPr>
            <p:cNvSpPr/>
            <p:nvPr/>
          </p:nvSpPr>
          <p:spPr>
            <a:xfrm>
              <a:off x="2325578" y="5207416"/>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xmlns="" id="{103A55E7-F953-4A47-B271-3E79D08FC15B}"/>
                </a:ext>
              </a:extLst>
            </p:cNvPr>
            <p:cNvSpPr/>
            <p:nvPr/>
          </p:nvSpPr>
          <p:spPr>
            <a:xfrm>
              <a:off x="2312385" y="4533622"/>
              <a:ext cx="39578" cy="114256"/>
            </a:xfrm>
            <a:custGeom>
              <a:avLst/>
              <a:gdLst>
                <a:gd name="connsiteX0" fmla="*/ 26386 w 39578"/>
                <a:gd name="connsiteY0" fmla="*/ 0 h 114256"/>
                <a:gd name="connsiteX1" fmla="*/ 0 w 39578"/>
                <a:gd name="connsiteY1" fmla="*/ 5419 h 114256"/>
                <a:gd name="connsiteX2" fmla="*/ 12738 w 39578"/>
                <a:gd name="connsiteY2" fmla="*/ 114256 h 114256"/>
                <a:gd name="connsiteX3" fmla="*/ 39578 w 39578"/>
                <a:gd name="connsiteY3" fmla="*/ 114256 h 114256"/>
                <a:gd name="connsiteX4" fmla="*/ 26386 w 39578"/>
                <a:gd name="connsiteY4" fmla="*/ 0 h 11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78" h="114256">
                  <a:moveTo>
                    <a:pt x="26386" y="0"/>
                  </a:moveTo>
                  <a:lnTo>
                    <a:pt x="0" y="5419"/>
                  </a:lnTo>
                  <a:cubicBezTo>
                    <a:pt x="7433" y="41259"/>
                    <a:pt x="11692" y="77676"/>
                    <a:pt x="12738" y="114256"/>
                  </a:cubicBezTo>
                  <a:lnTo>
                    <a:pt x="39578" y="114256"/>
                  </a:lnTo>
                  <a:cubicBezTo>
                    <a:pt x="38637" y="75856"/>
                    <a:pt x="34219" y="37619"/>
                    <a:pt x="2638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xmlns="" id="{1F85CD76-02CA-A54B-A5E7-CB06BD93F6BE}"/>
                </a:ext>
              </a:extLst>
            </p:cNvPr>
            <p:cNvSpPr/>
            <p:nvPr/>
          </p:nvSpPr>
          <p:spPr>
            <a:xfrm>
              <a:off x="2121317" y="4192209"/>
              <a:ext cx="60960" cy="58257"/>
            </a:xfrm>
            <a:custGeom>
              <a:avLst/>
              <a:gdLst>
                <a:gd name="connsiteX0" fmla="*/ 0 w 60960"/>
                <a:gd name="connsiteY0" fmla="*/ 17613 h 58257"/>
                <a:gd name="connsiteX1" fmla="*/ 40943 w 60960"/>
                <a:gd name="connsiteY1" fmla="*/ 58257 h 58257"/>
                <a:gd name="connsiteX2" fmla="*/ 60960 w 60960"/>
                <a:gd name="connsiteY2" fmla="*/ 40193 h 58257"/>
                <a:gd name="connsiteX3" fmla="*/ 20472 w 60960"/>
                <a:gd name="connsiteY3" fmla="*/ 0 h 58257"/>
                <a:gd name="connsiteX4" fmla="*/ 0 w 60960"/>
                <a:gd name="connsiteY4" fmla="*/ 17613 h 58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58257">
                  <a:moveTo>
                    <a:pt x="0" y="17613"/>
                  </a:moveTo>
                  <a:cubicBezTo>
                    <a:pt x="14103" y="30709"/>
                    <a:pt x="28205" y="44257"/>
                    <a:pt x="40943" y="58257"/>
                  </a:cubicBezTo>
                  <a:lnTo>
                    <a:pt x="60960" y="40193"/>
                  </a:lnTo>
                  <a:cubicBezTo>
                    <a:pt x="48154" y="26125"/>
                    <a:pt x="34642" y="12713"/>
                    <a:pt x="20472" y="0"/>
                  </a:cubicBezTo>
                  <a:cubicBezTo>
                    <a:pt x="12283" y="6774"/>
                    <a:pt x="5004" y="12645"/>
                    <a:pt x="0" y="17613"/>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xmlns="" id="{E0D9F53B-D4AA-0E41-BFE2-CFFC362CA452}"/>
                </a:ext>
              </a:extLst>
            </p:cNvPr>
            <p:cNvSpPr/>
            <p:nvPr/>
          </p:nvSpPr>
          <p:spPr>
            <a:xfrm>
              <a:off x="2229134" y="4323174"/>
              <a:ext cx="75517" cy="111546"/>
            </a:xfrm>
            <a:custGeom>
              <a:avLst/>
              <a:gdLst>
                <a:gd name="connsiteX0" fmla="*/ 0 w 75517"/>
                <a:gd name="connsiteY0" fmla="*/ 14451 h 111546"/>
                <a:gd name="connsiteX1" fmla="*/ 50497 w 75517"/>
                <a:gd name="connsiteY1" fmla="*/ 111546 h 111546"/>
                <a:gd name="connsiteX2" fmla="*/ 75518 w 75517"/>
                <a:gd name="connsiteY2" fmla="*/ 101159 h 111546"/>
                <a:gd name="connsiteX3" fmla="*/ 22746 w 75517"/>
                <a:gd name="connsiteY3" fmla="*/ 0 h 111546"/>
              </a:gdLst>
              <a:ahLst/>
              <a:cxnLst>
                <a:cxn ang="0">
                  <a:pos x="connsiteX0" y="connsiteY0"/>
                </a:cxn>
                <a:cxn ang="0">
                  <a:pos x="connsiteX1" y="connsiteY1"/>
                </a:cxn>
                <a:cxn ang="0">
                  <a:pos x="connsiteX2" y="connsiteY2"/>
                </a:cxn>
                <a:cxn ang="0">
                  <a:pos x="connsiteX3" y="connsiteY3"/>
                </a:cxn>
              </a:cxnLst>
              <a:rect l="l" t="t" r="r" b="b"/>
              <a:pathLst>
                <a:path w="75517" h="111546">
                  <a:moveTo>
                    <a:pt x="0" y="14451"/>
                  </a:moveTo>
                  <a:cubicBezTo>
                    <a:pt x="19780" y="45219"/>
                    <a:pt x="36681" y="77721"/>
                    <a:pt x="50497" y="111546"/>
                  </a:cubicBezTo>
                  <a:lnTo>
                    <a:pt x="75518" y="101159"/>
                  </a:lnTo>
                  <a:cubicBezTo>
                    <a:pt x="60942" y="65970"/>
                    <a:pt x="43282" y="32122"/>
                    <a:pt x="2274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07">
              <a:extLst>
                <a:ext uri="{FF2B5EF4-FFF2-40B4-BE49-F238E27FC236}">
                  <a16:creationId xmlns:a16="http://schemas.microsoft.com/office/drawing/2014/main" xmlns="" id="{39C3A677-3364-CC41-A7BC-D2D4C5A09A81}"/>
                </a:ext>
              </a:extLst>
            </p:cNvPr>
            <p:cNvSpPr/>
            <p:nvPr/>
          </p:nvSpPr>
          <p:spPr>
            <a:xfrm>
              <a:off x="2327398" y="5430509"/>
              <a:ext cx="45037" cy="114707"/>
            </a:xfrm>
            <a:custGeom>
              <a:avLst/>
              <a:gdLst>
                <a:gd name="connsiteX0" fmla="*/ 0 w 45037"/>
                <a:gd name="connsiteY0" fmla="*/ 1806 h 114707"/>
                <a:gd name="connsiteX1" fmla="*/ 19107 w 45037"/>
                <a:gd name="connsiteY1" fmla="*/ 114708 h 114707"/>
                <a:gd name="connsiteX2" fmla="*/ 45038 w 45037"/>
                <a:gd name="connsiteY2" fmla="*/ 107934 h 114707"/>
                <a:gd name="connsiteX3" fmla="*/ 26841 w 45037"/>
                <a:gd name="connsiteY3" fmla="*/ 0 h 114707"/>
              </a:gdLst>
              <a:ahLst/>
              <a:cxnLst>
                <a:cxn ang="0">
                  <a:pos x="connsiteX0" y="connsiteY0"/>
                </a:cxn>
                <a:cxn ang="0">
                  <a:pos x="connsiteX1" y="connsiteY1"/>
                </a:cxn>
                <a:cxn ang="0">
                  <a:pos x="connsiteX2" y="connsiteY2"/>
                </a:cxn>
                <a:cxn ang="0">
                  <a:pos x="connsiteX3" y="connsiteY3"/>
                </a:cxn>
              </a:cxnLst>
              <a:rect l="l" t="t" r="r" b="b"/>
              <a:pathLst>
                <a:path w="45037" h="114707">
                  <a:moveTo>
                    <a:pt x="0" y="1806"/>
                  </a:moveTo>
                  <a:cubicBezTo>
                    <a:pt x="2743" y="39967"/>
                    <a:pt x="9139" y="77766"/>
                    <a:pt x="19107" y="114708"/>
                  </a:cubicBezTo>
                  <a:lnTo>
                    <a:pt x="45038" y="107934"/>
                  </a:lnTo>
                  <a:cubicBezTo>
                    <a:pt x="35839" y="72528"/>
                    <a:pt x="29752" y="36444"/>
                    <a:pt x="26841"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08">
              <a:extLst>
                <a:ext uri="{FF2B5EF4-FFF2-40B4-BE49-F238E27FC236}">
                  <a16:creationId xmlns:a16="http://schemas.microsoft.com/office/drawing/2014/main" xmlns="" id="{8BF26ACE-B28E-1A43-B327-F9637EA76B55}"/>
                </a:ext>
              </a:extLst>
            </p:cNvPr>
            <p:cNvSpPr/>
            <p:nvPr/>
          </p:nvSpPr>
          <p:spPr>
            <a:xfrm>
              <a:off x="2385628" y="5640957"/>
              <a:ext cx="79611" cy="110191"/>
            </a:xfrm>
            <a:custGeom>
              <a:avLst/>
              <a:gdLst>
                <a:gd name="connsiteX0" fmla="*/ 0 w 79611"/>
                <a:gd name="connsiteY0" fmla="*/ 11290 h 110191"/>
                <a:gd name="connsiteX1" fmla="*/ 57776 w 79611"/>
                <a:gd name="connsiteY1" fmla="*/ 110191 h 110191"/>
                <a:gd name="connsiteX2" fmla="*/ 79612 w 79611"/>
                <a:gd name="connsiteY2" fmla="*/ 94837 h 110191"/>
                <a:gd name="connsiteX3" fmla="*/ 25476 w 79611"/>
                <a:gd name="connsiteY3" fmla="*/ 0 h 110191"/>
              </a:gdLst>
              <a:ahLst/>
              <a:cxnLst>
                <a:cxn ang="0">
                  <a:pos x="connsiteX0" y="connsiteY0"/>
                </a:cxn>
                <a:cxn ang="0">
                  <a:pos x="connsiteX1" y="connsiteY1"/>
                </a:cxn>
                <a:cxn ang="0">
                  <a:pos x="connsiteX2" y="connsiteY2"/>
                </a:cxn>
                <a:cxn ang="0">
                  <a:pos x="connsiteX3" y="connsiteY3"/>
                </a:cxn>
              </a:cxnLst>
              <a:rect l="l" t="t" r="r" b="b"/>
              <a:pathLst>
                <a:path w="79611" h="110191">
                  <a:moveTo>
                    <a:pt x="0" y="11290"/>
                  </a:moveTo>
                  <a:cubicBezTo>
                    <a:pt x="16041" y="46018"/>
                    <a:pt x="35389" y="79121"/>
                    <a:pt x="57776" y="110191"/>
                  </a:cubicBezTo>
                  <a:lnTo>
                    <a:pt x="79612" y="94837"/>
                  </a:lnTo>
                  <a:cubicBezTo>
                    <a:pt x="58872" y="64805"/>
                    <a:pt x="40761" y="33103"/>
                    <a:pt x="2547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xmlns="" id="{F99F6CAD-6AD6-AB44-94A4-8B4A435290A4}"/>
                </a:ext>
              </a:extLst>
            </p:cNvPr>
            <p:cNvSpPr/>
            <p:nvPr/>
          </p:nvSpPr>
          <p:spPr>
            <a:xfrm>
              <a:off x="2517557" y="5819341"/>
              <a:ext cx="104177" cy="91675"/>
            </a:xfrm>
            <a:custGeom>
              <a:avLst/>
              <a:gdLst>
                <a:gd name="connsiteX0" fmla="*/ 0 w 104177"/>
                <a:gd name="connsiteY0" fmla="*/ 18967 h 91675"/>
                <a:gd name="connsiteX1" fmla="*/ 88710 w 104177"/>
                <a:gd name="connsiteY1" fmla="*/ 91676 h 91675"/>
                <a:gd name="connsiteX2" fmla="*/ 104178 w 104177"/>
                <a:gd name="connsiteY2" fmla="*/ 69547 h 91675"/>
                <a:gd name="connsiteX3" fmla="*/ 19107 w 104177"/>
                <a:gd name="connsiteY3" fmla="*/ 0 h 91675"/>
              </a:gdLst>
              <a:ahLst/>
              <a:cxnLst>
                <a:cxn ang="0">
                  <a:pos x="connsiteX0" y="connsiteY0"/>
                </a:cxn>
                <a:cxn ang="0">
                  <a:pos x="connsiteX1" y="connsiteY1"/>
                </a:cxn>
                <a:cxn ang="0">
                  <a:pos x="connsiteX2" y="connsiteY2"/>
                </a:cxn>
                <a:cxn ang="0">
                  <a:pos x="connsiteX3" y="connsiteY3"/>
                </a:cxn>
              </a:cxnLst>
              <a:rect l="l" t="t" r="r" b="b"/>
              <a:pathLst>
                <a:path w="104177" h="91675">
                  <a:moveTo>
                    <a:pt x="0" y="18967"/>
                  </a:moveTo>
                  <a:cubicBezTo>
                    <a:pt x="27455" y="45657"/>
                    <a:pt x="57129" y="69954"/>
                    <a:pt x="88710" y="91676"/>
                  </a:cubicBezTo>
                  <a:lnTo>
                    <a:pt x="104178" y="69547"/>
                  </a:lnTo>
                  <a:cubicBezTo>
                    <a:pt x="73839" y="48864"/>
                    <a:pt x="45374" y="25606"/>
                    <a:pt x="19107"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xmlns="" id="{0285DB22-B5B4-F94D-BE0B-2832C1B922DE}"/>
                </a:ext>
              </a:extLst>
            </p:cNvPr>
            <p:cNvSpPr/>
            <p:nvPr/>
          </p:nvSpPr>
          <p:spPr>
            <a:xfrm>
              <a:off x="1000835" y="4433366"/>
              <a:ext cx="56865" cy="114707"/>
            </a:xfrm>
            <a:custGeom>
              <a:avLst/>
              <a:gdLst>
                <a:gd name="connsiteX0" fmla="*/ 0 w 56865"/>
                <a:gd name="connsiteY0" fmla="*/ 109740 h 114707"/>
                <a:gd name="connsiteX1" fmla="*/ 26386 w 56865"/>
                <a:gd name="connsiteY1" fmla="*/ 114707 h 114707"/>
                <a:gd name="connsiteX2" fmla="*/ 56866 w 56865"/>
                <a:gd name="connsiteY2" fmla="*/ 9484 h 114707"/>
                <a:gd name="connsiteX3" fmla="*/ 31845 w 56865"/>
                <a:gd name="connsiteY3" fmla="*/ 0 h 114707"/>
                <a:gd name="connsiteX4" fmla="*/ 0 w 56865"/>
                <a:gd name="connsiteY4" fmla="*/ 109740 h 11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65" h="114707">
                  <a:moveTo>
                    <a:pt x="0" y="109740"/>
                  </a:moveTo>
                  <a:lnTo>
                    <a:pt x="26386" y="114707"/>
                  </a:lnTo>
                  <a:cubicBezTo>
                    <a:pt x="33401" y="78809"/>
                    <a:pt x="43600" y="43598"/>
                    <a:pt x="56866" y="9484"/>
                  </a:cubicBezTo>
                  <a:lnTo>
                    <a:pt x="31845" y="0"/>
                  </a:lnTo>
                  <a:cubicBezTo>
                    <a:pt x="17801" y="35514"/>
                    <a:pt x="7138" y="72252"/>
                    <a:pt x="0" y="10974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xmlns="" id="{FF6C886F-CC29-524F-BEAD-92632710A028}"/>
                </a:ext>
              </a:extLst>
            </p:cNvPr>
            <p:cNvSpPr/>
            <p:nvPr/>
          </p:nvSpPr>
          <p:spPr>
            <a:xfrm>
              <a:off x="1085451" y="4239176"/>
              <a:ext cx="88710" cy="105675"/>
            </a:xfrm>
            <a:custGeom>
              <a:avLst/>
              <a:gdLst>
                <a:gd name="connsiteX0" fmla="*/ 0 w 88710"/>
                <a:gd name="connsiteY0" fmla="*/ 91676 h 105675"/>
                <a:gd name="connsiteX1" fmla="*/ 22746 w 88710"/>
                <a:gd name="connsiteY1" fmla="*/ 105675 h 105675"/>
                <a:gd name="connsiteX2" fmla="*/ 88710 w 88710"/>
                <a:gd name="connsiteY2" fmla="*/ 18064 h 105675"/>
                <a:gd name="connsiteX3" fmla="*/ 68694 w 88710"/>
                <a:gd name="connsiteY3" fmla="*/ 0 h 105675"/>
                <a:gd name="connsiteX4" fmla="*/ 0 w 88710"/>
                <a:gd name="connsiteY4" fmla="*/ 91676 h 105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10" h="105675">
                  <a:moveTo>
                    <a:pt x="0" y="91676"/>
                  </a:moveTo>
                  <a:lnTo>
                    <a:pt x="22746" y="105675"/>
                  </a:lnTo>
                  <a:cubicBezTo>
                    <a:pt x="42217" y="74686"/>
                    <a:pt x="64281" y="45377"/>
                    <a:pt x="88710" y="18064"/>
                  </a:cubicBezTo>
                  <a:lnTo>
                    <a:pt x="68694" y="0"/>
                  </a:lnTo>
                  <a:cubicBezTo>
                    <a:pt x="43068" y="28447"/>
                    <a:pt x="20076" y="59128"/>
                    <a:pt x="0" y="91676"/>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xmlns="" id="{36F38DDB-7FAF-8443-9A4D-36212E1E72BC}"/>
                </a:ext>
              </a:extLst>
            </p:cNvPr>
            <p:cNvSpPr/>
            <p:nvPr/>
          </p:nvSpPr>
          <p:spPr>
            <a:xfrm>
              <a:off x="990372" y="4880906"/>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xmlns="" id="{6F2F3B58-BB3E-8A43-8FA6-3B09D2B5C4B0}"/>
                </a:ext>
              </a:extLst>
            </p:cNvPr>
            <p:cNvSpPr/>
            <p:nvPr/>
          </p:nvSpPr>
          <p:spPr>
            <a:xfrm>
              <a:off x="990372" y="4656910"/>
              <a:ext cx="27295" cy="111997"/>
            </a:xfrm>
            <a:custGeom>
              <a:avLst/>
              <a:gdLst>
                <a:gd name="connsiteX0" fmla="*/ 0 w 27295"/>
                <a:gd name="connsiteY0" fmla="*/ 0 h 111997"/>
                <a:gd name="connsiteX1" fmla="*/ 27296 w 27295"/>
                <a:gd name="connsiteY1" fmla="*/ 0 h 111997"/>
                <a:gd name="connsiteX2" fmla="*/ 27296 w 27295"/>
                <a:gd name="connsiteY2" fmla="*/ 111998 h 111997"/>
                <a:gd name="connsiteX3" fmla="*/ 0 w 27295"/>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7295" h="111997">
                  <a:moveTo>
                    <a:pt x="0" y="0"/>
                  </a:moveTo>
                  <a:lnTo>
                    <a:pt x="27296" y="0"/>
                  </a:lnTo>
                  <a:lnTo>
                    <a:pt x="27296"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xmlns="" id="{1B3219AD-4ABE-5D44-9796-3E0D1F86D044}"/>
                </a:ext>
              </a:extLst>
            </p:cNvPr>
            <p:cNvSpPr/>
            <p:nvPr/>
          </p:nvSpPr>
          <p:spPr>
            <a:xfrm>
              <a:off x="1237851" y="4136210"/>
              <a:ext cx="50496" cy="46063"/>
            </a:xfrm>
            <a:custGeom>
              <a:avLst/>
              <a:gdLst>
                <a:gd name="connsiteX0" fmla="*/ 0 w 50496"/>
                <a:gd name="connsiteY0" fmla="*/ 24838 h 46063"/>
                <a:gd name="connsiteX1" fmla="*/ 16832 w 50496"/>
                <a:gd name="connsiteY1" fmla="*/ 46064 h 46063"/>
                <a:gd name="connsiteX2" fmla="*/ 26841 w 50496"/>
                <a:gd name="connsiteY2" fmla="*/ 38386 h 46063"/>
                <a:gd name="connsiteX3" fmla="*/ 50497 w 50496"/>
                <a:gd name="connsiteY3" fmla="*/ 21225 h 46063"/>
                <a:gd name="connsiteX4" fmla="*/ 34119 w 50496"/>
                <a:gd name="connsiteY4" fmla="*/ 0 h 46063"/>
                <a:gd name="connsiteX5" fmla="*/ 13193 w 50496"/>
                <a:gd name="connsiteY5" fmla="*/ 14451 h 46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96" h="46063">
                  <a:moveTo>
                    <a:pt x="0" y="24838"/>
                  </a:moveTo>
                  <a:lnTo>
                    <a:pt x="16832" y="46064"/>
                  </a:lnTo>
                  <a:cubicBezTo>
                    <a:pt x="19967" y="43259"/>
                    <a:pt x="23315" y="40690"/>
                    <a:pt x="26841" y="38386"/>
                  </a:cubicBezTo>
                  <a:cubicBezTo>
                    <a:pt x="32300" y="33870"/>
                    <a:pt x="44583" y="25290"/>
                    <a:pt x="50497" y="21225"/>
                  </a:cubicBezTo>
                  <a:cubicBezTo>
                    <a:pt x="45756" y="13634"/>
                    <a:pt x="40270" y="6521"/>
                    <a:pt x="34119" y="0"/>
                  </a:cubicBezTo>
                  <a:lnTo>
                    <a:pt x="13193" y="14451"/>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15">
              <a:extLst>
                <a:ext uri="{FF2B5EF4-FFF2-40B4-BE49-F238E27FC236}">
                  <a16:creationId xmlns:a16="http://schemas.microsoft.com/office/drawing/2014/main" xmlns="" id="{9078F729-BE20-9244-877B-0D3093762D97}"/>
                </a:ext>
              </a:extLst>
            </p:cNvPr>
            <p:cNvSpPr/>
            <p:nvPr/>
          </p:nvSpPr>
          <p:spPr>
            <a:xfrm>
              <a:off x="11236656" y="2395725"/>
              <a:ext cx="114641" cy="38386"/>
            </a:xfrm>
            <a:custGeom>
              <a:avLst/>
              <a:gdLst>
                <a:gd name="connsiteX0" fmla="*/ 0 w 114641"/>
                <a:gd name="connsiteY0" fmla="*/ 26645 h 38386"/>
                <a:gd name="connsiteX1" fmla="*/ 114641 w 114641"/>
                <a:gd name="connsiteY1" fmla="*/ 38386 h 38386"/>
                <a:gd name="connsiteX2" fmla="*/ 114641 w 114641"/>
                <a:gd name="connsiteY2" fmla="*/ 11742 h 38386"/>
                <a:gd name="connsiteX3" fmla="*/ 5004 w 114641"/>
                <a:gd name="connsiteY3" fmla="*/ 0 h 38386"/>
              </a:gdLst>
              <a:ahLst/>
              <a:cxnLst>
                <a:cxn ang="0">
                  <a:pos x="connsiteX0" y="connsiteY0"/>
                </a:cxn>
                <a:cxn ang="0">
                  <a:pos x="connsiteX1" y="connsiteY1"/>
                </a:cxn>
                <a:cxn ang="0">
                  <a:pos x="connsiteX2" y="connsiteY2"/>
                </a:cxn>
                <a:cxn ang="0">
                  <a:pos x="connsiteX3" y="connsiteY3"/>
                </a:cxn>
              </a:cxnLst>
              <a:rect l="l" t="t" r="r" b="b"/>
              <a:pathLst>
                <a:path w="114641" h="38386">
                  <a:moveTo>
                    <a:pt x="0" y="26645"/>
                  </a:moveTo>
                  <a:cubicBezTo>
                    <a:pt x="37804" y="33947"/>
                    <a:pt x="76154" y="37876"/>
                    <a:pt x="114641" y="38386"/>
                  </a:cubicBezTo>
                  <a:lnTo>
                    <a:pt x="114641" y="11742"/>
                  </a:lnTo>
                  <a:cubicBezTo>
                    <a:pt x="77793" y="11227"/>
                    <a:pt x="41080" y="7293"/>
                    <a:pt x="5004"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116">
              <a:extLst>
                <a:ext uri="{FF2B5EF4-FFF2-40B4-BE49-F238E27FC236}">
                  <a16:creationId xmlns:a16="http://schemas.microsoft.com/office/drawing/2014/main" xmlns="" id="{86DE2B21-EB13-3D42-A3A6-5E462FC307B4}"/>
                </a:ext>
              </a:extLst>
            </p:cNvPr>
            <p:cNvSpPr/>
            <p:nvPr/>
          </p:nvSpPr>
          <p:spPr>
            <a:xfrm>
              <a:off x="9301859" y="1447355"/>
              <a:ext cx="26840" cy="111094"/>
            </a:xfrm>
            <a:custGeom>
              <a:avLst/>
              <a:gdLst>
                <a:gd name="connsiteX0" fmla="*/ 0 w 26840"/>
                <a:gd name="connsiteY0" fmla="*/ 38838 h 111094"/>
                <a:gd name="connsiteX1" fmla="*/ 0 w 26840"/>
                <a:gd name="connsiteY1" fmla="*/ 111095 h 111094"/>
                <a:gd name="connsiteX2" fmla="*/ 26840 w 26840"/>
                <a:gd name="connsiteY2" fmla="*/ 111095 h 111094"/>
                <a:gd name="connsiteX3" fmla="*/ 26840 w 26840"/>
                <a:gd name="connsiteY3" fmla="*/ 38838 h 111094"/>
                <a:gd name="connsiteX4" fmla="*/ 26840 w 26840"/>
                <a:gd name="connsiteY4" fmla="*/ 0 h 111094"/>
                <a:gd name="connsiteX5" fmla="*/ 0 w 26840"/>
                <a:gd name="connsiteY5" fmla="*/ 0 h 111094"/>
                <a:gd name="connsiteX6" fmla="*/ 0 w 26840"/>
                <a:gd name="connsiteY6" fmla="*/ 38838 h 11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40" h="111094">
                  <a:moveTo>
                    <a:pt x="0" y="38838"/>
                  </a:moveTo>
                  <a:lnTo>
                    <a:pt x="0" y="111095"/>
                  </a:lnTo>
                  <a:lnTo>
                    <a:pt x="26840" y="111095"/>
                  </a:lnTo>
                  <a:lnTo>
                    <a:pt x="26840" y="38838"/>
                  </a:lnTo>
                  <a:cubicBezTo>
                    <a:pt x="26840" y="25741"/>
                    <a:pt x="26840" y="12645"/>
                    <a:pt x="26840" y="0"/>
                  </a:cubicBezTo>
                  <a:lnTo>
                    <a:pt x="0" y="0"/>
                  </a:lnTo>
                  <a:cubicBezTo>
                    <a:pt x="0" y="13851"/>
                    <a:pt x="0" y="26794"/>
                    <a:pt x="0" y="38838"/>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xmlns="" id="{2BEF5164-B049-A047-8D11-D91F0867BCFC}"/>
                </a:ext>
              </a:extLst>
            </p:cNvPr>
            <p:cNvSpPr/>
            <p:nvPr/>
          </p:nvSpPr>
          <p:spPr>
            <a:xfrm>
              <a:off x="9301859" y="1670448"/>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xmlns="" id="{63AD5CEE-1692-A847-92F0-E9BF6D43F8A7}"/>
                </a:ext>
              </a:extLst>
            </p:cNvPr>
            <p:cNvSpPr/>
            <p:nvPr/>
          </p:nvSpPr>
          <p:spPr>
            <a:xfrm>
              <a:off x="9301859" y="2118439"/>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xmlns="" id="{54808173-9695-844B-8B65-E08D214CE820}"/>
                </a:ext>
              </a:extLst>
            </p:cNvPr>
            <p:cNvSpPr/>
            <p:nvPr/>
          </p:nvSpPr>
          <p:spPr>
            <a:xfrm>
              <a:off x="9425143" y="1020137"/>
              <a:ext cx="93715" cy="102062"/>
            </a:xfrm>
            <a:custGeom>
              <a:avLst/>
              <a:gdLst>
                <a:gd name="connsiteX0" fmla="*/ 0 w 93715"/>
                <a:gd name="connsiteY0" fmla="*/ 86708 h 102062"/>
                <a:gd name="connsiteX1" fmla="*/ 21837 w 93715"/>
                <a:gd name="connsiteY1" fmla="*/ 102063 h 102062"/>
                <a:gd name="connsiteX2" fmla="*/ 93715 w 93715"/>
                <a:gd name="connsiteY2" fmla="*/ 19419 h 102062"/>
                <a:gd name="connsiteX3" fmla="*/ 75063 w 93715"/>
                <a:gd name="connsiteY3" fmla="*/ 0 h 102062"/>
                <a:gd name="connsiteX4" fmla="*/ 0 w 93715"/>
                <a:gd name="connsiteY4" fmla="*/ 86708 h 10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715" h="102062">
                  <a:moveTo>
                    <a:pt x="0" y="86708"/>
                  </a:moveTo>
                  <a:lnTo>
                    <a:pt x="21837" y="102063"/>
                  </a:lnTo>
                  <a:cubicBezTo>
                    <a:pt x="43309" y="72474"/>
                    <a:pt x="67375" y="44817"/>
                    <a:pt x="93715" y="19419"/>
                  </a:cubicBezTo>
                  <a:lnTo>
                    <a:pt x="75063" y="0"/>
                  </a:lnTo>
                  <a:cubicBezTo>
                    <a:pt x="47404" y="26541"/>
                    <a:pt x="22292" y="55570"/>
                    <a:pt x="0" y="86708"/>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120">
              <a:extLst>
                <a:ext uri="{FF2B5EF4-FFF2-40B4-BE49-F238E27FC236}">
                  <a16:creationId xmlns:a16="http://schemas.microsoft.com/office/drawing/2014/main" xmlns="" id="{DB6D4D37-E37D-784A-BBFF-1EFDE9FA5E5F}"/>
                </a:ext>
              </a:extLst>
            </p:cNvPr>
            <p:cNvSpPr/>
            <p:nvPr/>
          </p:nvSpPr>
          <p:spPr>
            <a:xfrm>
              <a:off x="9301859" y="1894443"/>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21">
              <a:extLst>
                <a:ext uri="{FF2B5EF4-FFF2-40B4-BE49-F238E27FC236}">
                  <a16:creationId xmlns:a16="http://schemas.microsoft.com/office/drawing/2014/main" xmlns="" id="{7E8D9647-A06A-7C44-B6E5-8A40840E0575}"/>
                </a:ext>
              </a:extLst>
            </p:cNvPr>
            <p:cNvSpPr/>
            <p:nvPr/>
          </p:nvSpPr>
          <p:spPr>
            <a:xfrm>
              <a:off x="9301859" y="2342435"/>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22">
              <a:extLst>
                <a:ext uri="{FF2B5EF4-FFF2-40B4-BE49-F238E27FC236}">
                  <a16:creationId xmlns:a16="http://schemas.microsoft.com/office/drawing/2014/main" xmlns="" id="{B9515B9E-A7CA-834C-886A-537ECE5C528F}"/>
                </a:ext>
              </a:extLst>
            </p:cNvPr>
            <p:cNvSpPr/>
            <p:nvPr/>
          </p:nvSpPr>
          <p:spPr>
            <a:xfrm>
              <a:off x="9301859" y="3237968"/>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xmlns="" id="{928D4108-8175-2A48-B335-CBA053E92A11}"/>
                </a:ext>
              </a:extLst>
            </p:cNvPr>
            <p:cNvSpPr/>
            <p:nvPr/>
          </p:nvSpPr>
          <p:spPr>
            <a:xfrm>
              <a:off x="9276838" y="3460609"/>
              <a:ext cx="48677" cy="114707"/>
            </a:xfrm>
            <a:custGeom>
              <a:avLst/>
              <a:gdLst>
                <a:gd name="connsiteX0" fmla="*/ 0 w 48677"/>
                <a:gd name="connsiteY0" fmla="*/ 107482 h 114707"/>
                <a:gd name="connsiteX1" fmla="*/ 25931 w 48677"/>
                <a:gd name="connsiteY1" fmla="*/ 114708 h 114707"/>
                <a:gd name="connsiteX2" fmla="*/ 48677 w 48677"/>
                <a:gd name="connsiteY2" fmla="*/ 2710 h 114707"/>
                <a:gd name="connsiteX3" fmla="*/ 21382 w 48677"/>
                <a:gd name="connsiteY3" fmla="*/ 0 h 114707"/>
                <a:gd name="connsiteX4" fmla="*/ 0 w 48677"/>
                <a:gd name="connsiteY4" fmla="*/ 107482 h 11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7" h="114707">
                  <a:moveTo>
                    <a:pt x="0" y="107482"/>
                  </a:moveTo>
                  <a:lnTo>
                    <a:pt x="25931" y="114708"/>
                  </a:lnTo>
                  <a:cubicBezTo>
                    <a:pt x="36940" y="78146"/>
                    <a:pt x="44582" y="40653"/>
                    <a:pt x="48677" y="2710"/>
                  </a:cubicBezTo>
                  <a:lnTo>
                    <a:pt x="21382" y="0"/>
                  </a:lnTo>
                  <a:cubicBezTo>
                    <a:pt x="17651" y="36413"/>
                    <a:pt x="10509" y="72397"/>
                    <a:pt x="0" y="107482"/>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24">
              <a:extLst>
                <a:ext uri="{FF2B5EF4-FFF2-40B4-BE49-F238E27FC236}">
                  <a16:creationId xmlns:a16="http://schemas.microsoft.com/office/drawing/2014/main" xmlns="" id="{B35A905F-D90D-A147-8180-8E71818B15A9}"/>
                </a:ext>
              </a:extLst>
            </p:cNvPr>
            <p:cNvSpPr/>
            <p:nvPr/>
          </p:nvSpPr>
          <p:spPr>
            <a:xfrm>
              <a:off x="9301859" y="3014423"/>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xmlns="" id="{3BF6EDB6-479D-7E4D-89FD-574469AC4E69}"/>
                </a:ext>
              </a:extLst>
            </p:cNvPr>
            <p:cNvSpPr/>
            <p:nvPr/>
          </p:nvSpPr>
          <p:spPr>
            <a:xfrm>
              <a:off x="9301859" y="2790427"/>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xmlns="" id="{4E6ABAFB-2DD4-2E47-A531-7F97B4DE3F00}"/>
                </a:ext>
              </a:extLst>
            </p:cNvPr>
            <p:cNvSpPr/>
            <p:nvPr/>
          </p:nvSpPr>
          <p:spPr>
            <a:xfrm>
              <a:off x="9301859" y="2566431"/>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xmlns="" id="{4FB368AB-E7C5-E94D-BD12-06965AF9211F}"/>
                </a:ext>
              </a:extLst>
            </p:cNvPr>
            <p:cNvSpPr/>
            <p:nvPr/>
          </p:nvSpPr>
          <p:spPr>
            <a:xfrm>
              <a:off x="11462299" y="2407467"/>
              <a:ext cx="112821" cy="26644"/>
            </a:xfrm>
            <a:custGeom>
              <a:avLst/>
              <a:gdLst>
                <a:gd name="connsiteX0" fmla="*/ 0 w 112821"/>
                <a:gd name="connsiteY0" fmla="*/ 0 h 26644"/>
                <a:gd name="connsiteX1" fmla="*/ 112822 w 112821"/>
                <a:gd name="connsiteY1" fmla="*/ 0 h 26644"/>
                <a:gd name="connsiteX2" fmla="*/ 112822 w 112821"/>
                <a:gd name="connsiteY2" fmla="*/ 26645 h 26644"/>
                <a:gd name="connsiteX3" fmla="*/ 0 w 112821"/>
                <a:gd name="connsiteY3" fmla="*/ 26645 h 26644"/>
              </a:gdLst>
              <a:ahLst/>
              <a:cxnLst>
                <a:cxn ang="0">
                  <a:pos x="connsiteX0" y="connsiteY0"/>
                </a:cxn>
                <a:cxn ang="0">
                  <a:pos x="connsiteX1" y="connsiteY1"/>
                </a:cxn>
                <a:cxn ang="0">
                  <a:pos x="connsiteX2" y="connsiteY2"/>
                </a:cxn>
                <a:cxn ang="0">
                  <a:pos x="connsiteX3" y="connsiteY3"/>
                </a:cxn>
              </a:cxnLst>
              <a:rect l="l" t="t" r="r" b="b"/>
              <a:pathLst>
                <a:path w="112821" h="26644">
                  <a:moveTo>
                    <a:pt x="0" y="0"/>
                  </a:moveTo>
                  <a:lnTo>
                    <a:pt x="112822" y="0"/>
                  </a:lnTo>
                  <a:lnTo>
                    <a:pt x="112822" y="26645"/>
                  </a:lnTo>
                  <a:lnTo>
                    <a:pt x="0" y="26645"/>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xmlns="" id="{8DFD39B1-9CF2-9447-A33F-3E123BC35F62}"/>
                </a:ext>
              </a:extLst>
            </p:cNvPr>
            <p:cNvSpPr/>
            <p:nvPr/>
          </p:nvSpPr>
          <p:spPr>
            <a:xfrm>
              <a:off x="11021931" y="2315791"/>
              <a:ext cx="112366" cy="74063"/>
            </a:xfrm>
            <a:custGeom>
              <a:avLst/>
              <a:gdLst>
                <a:gd name="connsiteX0" fmla="*/ 0 w 112366"/>
                <a:gd name="connsiteY0" fmla="*/ 23032 h 74063"/>
                <a:gd name="connsiteX1" fmla="*/ 102813 w 112366"/>
                <a:gd name="connsiteY1" fmla="*/ 74063 h 74063"/>
                <a:gd name="connsiteX2" fmla="*/ 112367 w 112366"/>
                <a:gd name="connsiteY2" fmla="*/ 49225 h 74063"/>
                <a:gd name="connsiteX3" fmla="*/ 14103 w 112366"/>
                <a:gd name="connsiteY3" fmla="*/ 0 h 74063"/>
              </a:gdLst>
              <a:ahLst/>
              <a:cxnLst>
                <a:cxn ang="0">
                  <a:pos x="connsiteX0" y="connsiteY0"/>
                </a:cxn>
                <a:cxn ang="0">
                  <a:pos x="connsiteX1" y="connsiteY1"/>
                </a:cxn>
                <a:cxn ang="0">
                  <a:pos x="connsiteX2" y="connsiteY2"/>
                </a:cxn>
                <a:cxn ang="0">
                  <a:pos x="connsiteX3" y="connsiteY3"/>
                </a:cxn>
              </a:cxnLst>
              <a:rect l="l" t="t" r="r" b="b"/>
              <a:pathLst>
                <a:path w="112366" h="74063">
                  <a:moveTo>
                    <a:pt x="0" y="23032"/>
                  </a:moveTo>
                  <a:cubicBezTo>
                    <a:pt x="32664" y="43083"/>
                    <a:pt x="67056" y="60163"/>
                    <a:pt x="102813" y="74063"/>
                  </a:cubicBezTo>
                  <a:lnTo>
                    <a:pt x="112367" y="49225"/>
                  </a:lnTo>
                  <a:cubicBezTo>
                    <a:pt x="78247" y="35641"/>
                    <a:pt x="45356" y="19171"/>
                    <a:pt x="14103"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xmlns="" id="{5019EA60-084C-1B4E-ACA2-6866DBB0E3F3}"/>
                </a:ext>
              </a:extLst>
            </p:cNvPr>
            <p:cNvSpPr/>
            <p:nvPr/>
          </p:nvSpPr>
          <p:spPr>
            <a:xfrm>
              <a:off x="10851334" y="2169922"/>
              <a:ext cx="96443" cy="100256"/>
            </a:xfrm>
            <a:custGeom>
              <a:avLst/>
              <a:gdLst>
                <a:gd name="connsiteX0" fmla="*/ 21382 w 96443"/>
                <a:gd name="connsiteY0" fmla="*/ 0 h 100256"/>
                <a:gd name="connsiteX1" fmla="*/ 0 w 96443"/>
                <a:gd name="connsiteY1" fmla="*/ 16709 h 100256"/>
                <a:gd name="connsiteX2" fmla="*/ 78247 w 96443"/>
                <a:gd name="connsiteY2" fmla="*/ 100256 h 100256"/>
                <a:gd name="connsiteX3" fmla="*/ 96444 w 96443"/>
                <a:gd name="connsiteY3" fmla="*/ 79934 h 100256"/>
                <a:gd name="connsiteX4" fmla="*/ 21382 w 96443"/>
                <a:gd name="connsiteY4" fmla="*/ 0 h 100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443" h="100256">
                  <a:moveTo>
                    <a:pt x="21382" y="0"/>
                  </a:moveTo>
                  <a:lnTo>
                    <a:pt x="0" y="16709"/>
                  </a:lnTo>
                  <a:cubicBezTo>
                    <a:pt x="23792" y="46583"/>
                    <a:pt x="49951" y="74519"/>
                    <a:pt x="78247" y="100256"/>
                  </a:cubicBezTo>
                  <a:lnTo>
                    <a:pt x="96444" y="79934"/>
                  </a:lnTo>
                  <a:cubicBezTo>
                    <a:pt x="69012" y="55629"/>
                    <a:pt x="43900" y="28871"/>
                    <a:pt x="21382"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xmlns="" id="{FEB0073C-9049-584E-927C-0CAAD9A873F6}"/>
                </a:ext>
              </a:extLst>
            </p:cNvPr>
            <p:cNvSpPr/>
            <p:nvPr/>
          </p:nvSpPr>
          <p:spPr>
            <a:xfrm>
              <a:off x="10744427" y="1977087"/>
              <a:ext cx="69148" cy="113352"/>
            </a:xfrm>
            <a:custGeom>
              <a:avLst/>
              <a:gdLst>
                <a:gd name="connsiteX0" fmla="*/ 0 w 69148"/>
                <a:gd name="connsiteY0" fmla="*/ 8129 h 113352"/>
                <a:gd name="connsiteX1" fmla="*/ 45493 w 69148"/>
                <a:gd name="connsiteY1" fmla="*/ 113353 h 113352"/>
                <a:gd name="connsiteX2" fmla="*/ 69149 w 69148"/>
                <a:gd name="connsiteY2" fmla="*/ 101159 h 113352"/>
                <a:gd name="connsiteX3" fmla="*/ 26841 w 69148"/>
                <a:gd name="connsiteY3" fmla="*/ 0 h 113352"/>
              </a:gdLst>
              <a:ahLst/>
              <a:cxnLst>
                <a:cxn ang="0">
                  <a:pos x="connsiteX0" y="connsiteY0"/>
                </a:cxn>
                <a:cxn ang="0">
                  <a:pos x="connsiteX1" y="connsiteY1"/>
                </a:cxn>
                <a:cxn ang="0">
                  <a:pos x="connsiteX2" y="connsiteY2"/>
                </a:cxn>
                <a:cxn ang="0">
                  <a:pos x="connsiteX3" y="connsiteY3"/>
                </a:cxn>
              </a:cxnLst>
              <a:rect l="l" t="t" r="r" b="b"/>
              <a:pathLst>
                <a:path w="69148" h="113352">
                  <a:moveTo>
                    <a:pt x="0" y="8129"/>
                  </a:moveTo>
                  <a:cubicBezTo>
                    <a:pt x="11919" y="44497"/>
                    <a:pt x="27159" y="79717"/>
                    <a:pt x="45493" y="113353"/>
                  </a:cubicBezTo>
                  <a:lnTo>
                    <a:pt x="69149" y="101159"/>
                  </a:lnTo>
                  <a:cubicBezTo>
                    <a:pt x="52135" y="68707"/>
                    <a:pt x="37987" y="34864"/>
                    <a:pt x="26841"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xmlns="" id="{D6D9DC2F-5FE6-FE41-846C-F910B3A7B673}"/>
                </a:ext>
              </a:extLst>
            </p:cNvPr>
            <p:cNvSpPr/>
            <p:nvPr/>
          </p:nvSpPr>
          <p:spPr>
            <a:xfrm>
              <a:off x="11913585" y="2407467"/>
              <a:ext cx="112821" cy="26644"/>
            </a:xfrm>
            <a:custGeom>
              <a:avLst/>
              <a:gdLst>
                <a:gd name="connsiteX0" fmla="*/ 0 w 112821"/>
                <a:gd name="connsiteY0" fmla="*/ 0 h 26644"/>
                <a:gd name="connsiteX1" fmla="*/ 112822 w 112821"/>
                <a:gd name="connsiteY1" fmla="*/ 0 h 26644"/>
                <a:gd name="connsiteX2" fmla="*/ 112822 w 112821"/>
                <a:gd name="connsiteY2" fmla="*/ 26645 h 26644"/>
                <a:gd name="connsiteX3" fmla="*/ 0 w 112821"/>
                <a:gd name="connsiteY3" fmla="*/ 26645 h 26644"/>
              </a:gdLst>
              <a:ahLst/>
              <a:cxnLst>
                <a:cxn ang="0">
                  <a:pos x="connsiteX0" y="connsiteY0"/>
                </a:cxn>
                <a:cxn ang="0">
                  <a:pos x="connsiteX1" y="connsiteY1"/>
                </a:cxn>
                <a:cxn ang="0">
                  <a:pos x="connsiteX2" y="connsiteY2"/>
                </a:cxn>
                <a:cxn ang="0">
                  <a:pos x="connsiteX3" y="connsiteY3"/>
                </a:cxn>
              </a:cxnLst>
              <a:rect l="l" t="t" r="r" b="b"/>
              <a:pathLst>
                <a:path w="112821" h="26644">
                  <a:moveTo>
                    <a:pt x="0" y="0"/>
                  </a:moveTo>
                  <a:lnTo>
                    <a:pt x="112822" y="0"/>
                  </a:lnTo>
                  <a:lnTo>
                    <a:pt x="112822" y="26645"/>
                  </a:lnTo>
                  <a:lnTo>
                    <a:pt x="0" y="26645"/>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xmlns="" id="{23F400A8-B694-3E49-B21B-EA184F2C7300}"/>
                </a:ext>
              </a:extLst>
            </p:cNvPr>
            <p:cNvSpPr/>
            <p:nvPr/>
          </p:nvSpPr>
          <p:spPr>
            <a:xfrm>
              <a:off x="11687942" y="2407467"/>
              <a:ext cx="112821" cy="26644"/>
            </a:xfrm>
            <a:custGeom>
              <a:avLst/>
              <a:gdLst>
                <a:gd name="connsiteX0" fmla="*/ 1 w 112821"/>
                <a:gd name="connsiteY0" fmla="*/ 0 h 26644"/>
                <a:gd name="connsiteX1" fmla="*/ 112823 w 112821"/>
                <a:gd name="connsiteY1" fmla="*/ 0 h 26644"/>
                <a:gd name="connsiteX2" fmla="*/ 112823 w 112821"/>
                <a:gd name="connsiteY2" fmla="*/ 26645 h 26644"/>
                <a:gd name="connsiteX3" fmla="*/ 1 w 112821"/>
                <a:gd name="connsiteY3" fmla="*/ 26645 h 26644"/>
              </a:gdLst>
              <a:ahLst/>
              <a:cxnLst>
                <a:cxn ang="0">
                  <a:pos x="connsiteX0" y="connsiteY0"/>
                </a:cxn>
                <a:cxn ang="0">
                  <a:pos x="connsiteX1" y="connsiteY1"/>
                </a:cxn>
                <a:cxn ang="0">
                  <a:pos x="connsiteX2" y="connsiteY2"/>
                </a:cxn>
                <a:cxn ang="0">
                  <a:pos x="connsiteX3" y="connsiteY3"/>
                </a:cxn>
              </a:cxnLst>
              <a:rect l="l" t="t" r="r" b="b"/>
              <a:pathLst>
                <a:path w="112821" h="26644">
                  <a:moveTo>
                    <a:pt x="1" y="0"/>
                  </a:moveTo>
                  <a:lnTo>
                    <a:pt x="112823" y="0"/>
                  </a:lnTo>
                  <a:lnTo>
                    <a:pt x="112823" y="26645"/>
                  </a:lnTo>
                  <a:lnTo>
                    <a:pt x="1" y="26645"/>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xmlns="" id="{172E0866-0C69-244F-8669-B00F42FB506D}"/>
                </a:ext>
              </a:extLst>
            </p:cNvPr>
            <p:cNvSpPr/>
            <p:nvPr/>
          </p:nvSpPr>
          <p:spPr>
            <a:xfrm>
              <a:off x="10434168" y="948783"/>
              <a:ext cx="105087" cy="90320"/>
            </a:xfrm>
            <a:custGeom>
              <a:avLst/>
              <a:gdLst>
                <a:gd name="connsiteX0" fmla="*/ 0 w 105087"/>
                <a:gd name="connsiteY0" fmla="*/ 22580 h 90320"/>
                <a:gd name="connsiteX1" fmla="*/ 86436 w 105087"/>
                <a:gd name="connsiteY1" fmla="*/ 90321 h 90320"/>
                <a:gd name="connsiteX2" fmla="*/ 105088 w 105087"/>
                <a:gd name="connsiteY2" fmla="*/ 70902 h 90320"/>
                <a:gd name="connsiteX3" fmla="*/ 14103 w 105087"/>
                <a:gd name="connsiteY3" fmla="*/ 0 h 90320"/>
              </a:gdLst>
              <a:ahLst/>
              <a:cxnLst>
                <a:cxn ang="0">
                  <a:pos x="connsiteX0" y="connsiteY0"/>
                </a:cxn>
                <a:cxn ang="0">
                  <a:pos x="connsiteX1" y="connsiteY1"/>
                </a:cxn>
                <a:cxn ang="0">
                  <a:pos x="connsiteX2" y="connsiteY2"/>
                </a:cxn>
                <a:cxn ang="0">
                  <a:pos x="connsiteX3" y="connsiteY3"/>
                </a:cxn>
              </a:cxnLst>
              <a:rect l="l" t="t" r="r" b="b"/>
              <a:pathLst>
                <a:path w="105087" h="90320">
                  <a:moveTo>
                    <a:pt x="0" y="22580"/>
                  </a:moveTo>
                  <a:cubicBezTo>
                    <a:pt x="30935" y="42342"/>
                    <a:pt x="59914" y="65027"/>
                    <a:pt x="86436" y="90321"/>
                  </a:cubicBezTo>
                  <a:lnTo>
                    <a:pt x="105088" y="70902"/>
                  </a:lnTo>
                  <a:cubicBezTo>
                    <a:pt x="76973" y="44619"/>
                    <a:pt x="46494" y="20891"/>
                    <a:pt x="14103"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xmlns="" id="{297CBF47-2FD9-E444-95B3-A8359E487DE7}"/>
                </a:ext>
              </a:extLst>
            </p:cNvPr>
            <p:cNvSpPr/>
            <p:nvPr/>
          </p:nvSpPr>
          <p:spPr>
            <a:xfrm>
              <a:off x="9178119" y="3668799"/>
              <a:ext cx="82341" cy="109739"/>
            </a:xfrm>
            <a:custGeom>
              <a:avLst/>
              <a:gdLst>
                <a:gd name="connsiteX0" fmla="*/ 0 w 82341"/>
                <a:gd name="connsiteY0" fmla="*/ 93934 h 109739"/>
                <a:gd name="connsiteX1" fmla="*/ 21836 w 82341"/>
                <a:gd name="connsiteY1" fmla="*/ 109740 h 109739"/>
                <a:gd name="connsiteX2" fmla="*/ 82341 w 82341"/>
                <a:gd name="connsiteY2" fmla="*/ 12193 h 109739"/>
                <a:gd name="connsiteX3" fmla="*/ 58230 w 82341"/>
                <a:gd name="connsiteY3" fmla="*/ 0 h 109739"/>
                <a:gd name="connsiteX4" fmla="*/ 0 w 82341"/>
                <a:gd name="connsiteY4" fmla="*/ 93934 h 109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41" h="109739">
                  <a:moveTo>
                    <a:pt x="0" y="93934"/>
                  </a:moveTo>
                  <a:lnTo>
                    <a:pt x="21836" y="109740"/>
                  </a:lnTo>
                  <a:cubicBezTo>
                    <a:pt x="45038" y="79166"/>
                    <a:pt x="65282" y="46506"/>
                    <a:pt x="82341" y="12193"/>
                  </a:cubicBezTo>
                  <a:lnTo>
                    <a:pt x="58230" y="0"/>
                  </a:lnTo>
                  <a:cubicBezTo>
                    <a:pt x="41762" y="33012"/>
                    <a:pt x="22246" y="64458"/>
                    <a:pt x="0" y="93934"/>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xmlns="" id="{7FF4E21C-792F-D848-B88A-3750753F4553}"/>
                </a:ext>
              </a:extLst>
            </p:cNvPr>
            <p:cNvSpPr/>
            <p:nvPr/>
          </p:nvSpPr>
          <p:spPr>
            <a:xfrm>
              <a:off x="10593846" y="1106845"/>
              <a:ext cx="81886" cy="109288"/>
            </a:xfrm>
            <a:custGeom>
              <a:avLst/>
              <a:gdLst>
                <a:gd name="connsiteX0" fmla="*/ 0 w 81886"/>
                <a:gd name="connsiteY0" fmla="*/ 15806 h 109288"/>
                <a:gd name="connsiteX1" fmla="*/ 57776 w 81886"/>
                <a:gd name="connsiteY1" fmla="*/ 109288 h 109288"/>
                <a:gd name="connsiteX2" fmla="*/ 81887 w 81886"/>
                <a:gd name="connsiteY2" fmla="*/ 97547 h 109288"/>
                <a:gd name="connsiteX3" fmla="*/ 21837 w 81886"/>
                <a:gd name="connsiteY3" fmla="*/ 0 h 109288"/>
              </a:gdLst>
              <a:ahLst/>
              <a:cxnLst>
                <a:cxn ang="0">
                  <a:pos x="connsiteX0" y="connsiteY0"/>
                </a:cxn>
                <a:cxn ang="0">
                  <a:pos x="connsiteX1" y="connsiteY1"/>
                </a:cxn>
                <a:cxn ang="0">
                  <a:pos x="connsiteX2" y="connsiteY2"/>
                </a:cxn>
                <a:cxn ang="0">
                  <a:pos x="connsiteX3" y="connsiteY3"/>
                </a:cxn>
              </a:cxnLst>
              <a:rect l="l" t="t" r="r" b="b"/>
              <a:pathLst>
                <a:path w="81886" h="109288">
                  <a:moveTo>
                    <a:pt x="0" y="15806"/>
                  </a:moveTo>
                  <a:cubicBezTo>
                    <a:pt x="21928" y="45269"/>
                    <a:pt x="41262" y="76547"/>
                    <a:pt x="57776" y="109288"/>
                  </a:cubicBezTo>
                  <a:lnTo>
                    <a:pt x="81887" y="97547"/>
                  </a:lnTo>
                  <a:cubicBezTo>
                    <a:pt x="64782" y="63356"/>
                    <a:pt x="44674" y="30718"/>
                    <a:pt x="21837"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7" name="Freeform 136">
              <a:extLst>
                <a:ext uri="{FF2B5EF4-FFF2-40B4-BE49-F238E27FC236}">
                  <a16:creationId xmlns:a16="http://schemas.microsoft.com/office/drawing/2014/main" xmlns="" id="{392980DB-A9FF-5743-95C9-B92BB77667CF}"/>
                </a:ext>
              </a:extLst>
            </p:cNvPr>
            <p:cNvSpPr/>
            <p:nvPr/>
          </p:nvSpPr>
          <p:spPr>
            <a:xfrm>
              <a:off x="10714857" y="1536321"/>
              <a:ext cx="26840" cy="111997"/>
            </a:xfrm>
            <a:custGeom>
              <a:avLst/>
              <a:gdLst>
                <a:gd name="connsiteX0" fmla="*/ 0 w 26840"/>
                <a:gd name="connsiteY0" fmla="*/ 0 h 111997"/>
                <a:gd name="connsiteX1" fmla="*/ 26840 w 26840"/>
                <a:gd name="connsiteY1" fmla="*/ 0 h 111997"/>
                <a:gd name="connsiteX2" fmla="*/ 26840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0" y="0"/>
                  </a:lnTo>
                  <a:lnTo>
                    <a:pt x="26840"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xmlns="" id="{4CD0AF64-A0B7-5F41-A008-35407A04CDBC}"/>
                </a:ext>
              </a:extLst>
            </p:cNvPr>
            <p:cNvSpPr/>
            <p:nvPr/>
          </p:nvSpPr>
          <p:spPr>
            <a:xfrm>
              <a:off x="10714857" y="1760317"/>
              <a:ext cx="31844" cy="113352"/>
            </a:xfrm>
            <a:custGeom>
              <a:avLst/>
              <a:gdLst>
                <a:gd name="connsiteX0" fmla="*/ 27296 w 31844"/>
                <a:gd name="connsiteY0" fmla="*/ 33419 h 113352"/>
                <a:gd name="connsiteX1" fmla="*/ 27296 w 31844"/>
                <a:gd name="connsiteY1" fmla="*/ 0 h 113352"/>
                <a:gd name="connsiteX2" fmla="*/ 0 w 31844"/>
                <a:gd name="connsiteY2" fmla="*/ 0 h 113352"/>
                <a:gd name="connsiteX3" fmla="*/ 0 w 31844"/>
                <a:gd name="connsiteY3" fmla="*/ 33419 h 113352"/>
                <a:gd name="connsiteX4" fmla="*/ 5004 w 31844"/>
                <a:gd name="connsiteY4" fmla="*/ 113353 h 113352"/>
                <a:gd name="connsiteX5" fmla="*/ 31845 w 31844"/>
                <a:gd name="connsiteY5" fmla="*/ 109740 h 113352"/>
                <a:gd name="connsiteX6" fmla="*/ 27296 w 31844"/>
                <a:gd name="connsiteY6" fmla="*/ 33419 h 11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844" h="113352">
                  <a:moveTo>
                    <a:pt x="27296" y="33419"/>
                  </a:moveTo>
                  <a:lnTo>
                    <a:pt x="27296" y="0"/>
                  </a:lnTo>
                  <a:lnTo>
                    <a:pt x="0" y="0"/>
                  </a:lnTo>
                  <a:lnTo>
                    <a:pt x="0" y="33419"/>
                  </a:lnTo>
                  <a:cubicBezTo>
                    <a:pt x="91" y="60140"/>
                    <a:pt x="1728" y="86830"/>
                    <a:pt x="5004" y="113353"/>
                  </a:cubicBezTo>
                  <a:lnTo>
                    <a:pt x="31845" y="109740"/>
                  </a:lnTo>
                  <a:cubicBezTo>
                    <a:pt x="28706" y="84418"/>
                    <a:pt x="27205" y="58930"/>
                    <a:pt x="27296" y="33419"/>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Freeform 138">
              <a:extLst>
                <a:ext uri="{FF2B5EF4-FFF2-40B4-BE49-F238E27FC236}">
                  <a16:creationId xmlns:a16="http://schemas.microsoft.com/office/drawing/2014/main" xmlns="" id="{D349B761-9A0F-104E-8B98-23F47DA8C533}"/>
                </a:ext>
              </a:extLst>
            </p:cNvPr>
            <p:cNvSpPr/>
            <p:nvPr/>
          </p:nvSpPr>
          <p:spPr>
            <a:xfrm>
              <a:off x="10691200" y="1310970"/>
              <a:ext cx="47767" cy="114707"/>
            </a:xfrm>
            <a:custGeom>
              <a:avLst/>
              <a:gdLst>
                <a:gd name="connsiteX0" fmla="*/ 25931 w 47767"/>
                <a:gd name="connsiteY0" fmla="*/ 0 h 114707"/>
                <a:gd name="connsiteX1" fmla="*/ 0 w 47767"/>
                <a:gd name="connsiteY1" fmla="*/ 7226 h 114707"/>
                <a:gd name="connsiteX2" fmla="*/ 20927 w 47767"/>
                <a:gd name="connsiteY2" fmla="*/ 114708 h 114707"/>
                <a:gd name="connsiteX3" fmla="*/ 47767 w 47767"/>
                <a:gd name="connsiteY3" fmla="*/ 111998 h 114707"/>
                <a:gd name="connsiteX4" fmla="*/ 25931 w 47767"/>
                <a:gd name="connsiteY4" fmla="*/ 0 h 11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7" h="114707">
                  <a:moveTo>
                    <a:pt x="25931" y="0"/>
                  </a:moveTo>
                  <a:lnTo>
                    <a:pt x="0" y="7226"/>
                  </a:lnTo>
                  <a:cubicBezTo>
                    <a:pt x="10099" y="42379"/>
                    <a:pt x="17106" y="78344"/>
                    <a:pt x="20927" y="114708"/>
                  </a:cubicBezTo>
                  <a:lnTo>
                    <a:pt x="47767" y="111998"/>
                  </a:lnTo>
                  <a:cubicBezTo>
                    <a:pt x="43946" y="74081"/>
                    <a:pt x="36667" y="36589"/>
                    <a:pt x="25931"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xmlns="" id="{9B1AF6E3-2358-8B44-A81B-036024678785}"/>
                </a:ext>
              </a:extLst>
            </p:cNvPr>
            <p:cNvSpPr/>
            <p:nvPr/>
          </p:nvSpPr>
          <p:spPr>
            <a:xfrm>
              <a:off x="9325970" y="1218391"/>
              <a:ext cx="63689" cy="114256"/>
            </a:xfrm>
            <a:custGeom>
              <a:avLst/>
              <a:gdLst>
                <a:gd name="connsiteX0" fmla="*/ 0 w 63689"/>
                <a:gd name="connsiteY0" fmla="*/ 107482 h 114256"/>
                <a:gd name="connsiteX1" fmla="*/ 26386 w 63689"/>
                <a:gd name="connsiteY1" fmla="*/ 114256 h 114256"/>
                <a:gd name="connsiteX2" fmla="*/ 63689 w 63689"/>
                <a:gd name="connsiteY2" fmla="*/ 11290 h 114256"/>
                <a:gd name="connsiteX3" fmla="*/ 39124 w 63689"/>
                <a:gd name="connsiteY3" fmla="*/ 0 h 114256"/>
                <a:gd name="connsiteX4" fmla="*/ 0 w 63689"/>
                <a:gd name="connsiteY4" fmla="*/ 107482 h 114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689" h="114256">
                  <a:moveTo>
                    <a:pt x="0" y="107482"/>
                  </a:moveTo>
                  <a:lnTo>
                    <a:pt x="26386" y="114256"/>
                  </a:lnTo>
                  <a:cubicBezTo>
                    <a:pt x="35484" y="78832"/>
                    <a:pt x="47994" y="44352"/>
                    <a:pt x="63689" y="11290"/>
                  </a:cubicBezTo>
                  <a:lnTo>
                    <a:pt x="39124" y="0"/>
                  </a:lnTo>
                  <a:cubicBezTo>
                    <a:pt x="22792" y="34566"/>
                    <a:pt x="9690" y="70545"/>
                    <a:pt x="0" y="107482"/>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xmlns="" id="{8F4C71E1-2146-F345-B666-5F08966DCB90}"/>
                </a:ext>
              </a:extLst>
            </p:cNvPr>
            <p:cNvSpPr/>
            <p:nvPr/>
          </p:nvSpPr>
          <p:spPr>
            <a:xfrm>
              <a:off x="6770654" y="2040312"/>
              <a:ext cx="71422" cy="62321"/>
            </a:xfrm>
            <a:custGeom>
              <a:avLst/>
              <a:gdLst>
                <a:gd name="connsiteX0" fmla="*/ 58685 w 71422"/>
                <a:gd name="connsiteY0" fmla="*/ 0 h 62321"/>
                <a:gd name="connsiteX1" fmla="*/ 0 w 71422"/>
                <a:gd name="connsiteY1" fmla="*/ 41548 h 62321"/>
                <a:gd name="connsiteX2" fmla="*/ 16832 w 71422"/>
                <a:gd name="connsiteY2" fmla="*/ 62322 h 62321"/>
                <a:gd name="connsiteX3" fmla="*/ 71423 w 71422"/>
                <a:gd name="connsiteY3" fmla="*/ 23935 h 62321"/>
                <a:gd name="connsiteX4" fmla="*/ 58685 w 71422"/>
                <a:gd name="connsiteY4" fmla="*/ 0 h 62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22" h="62321">
                  <a:moveTo>
                    <a:pt x="58685" y="0"/>
                  </a:moveTo>
                  <a:cubicBezTo>
                    <a:pt x="38668" y="13097"/>
                    <a:pt x="18652" y="26645"/>
                    <a:pt x="0" y="41548"/>
                  </a:cubicBezTo>
                  <a:lnTo>
                    <a:pt x="16832" y="62322"/>
                  </a:lnTo>
                  <a:cubicBezTo>
                    <a:pt x="34119" y="48773"/>
                    <a:pt x="52772" y="36129"/>
                    <a:pt x="71423" y="23935"/>
                  </a:cubicBezTo>
                  <a:cubicBezTo>
                    <a:pt x="65873" y="16718"/>
                    <a:pt x="61551" y="8630"/>
                    <a:pt x="58685"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xmlns="" id="{831C9E18-D747-364E-9021-A6AAF0E472A8}"/>
                </a:ext>
              </a:extLst>
            </p:cNvPr>
            <p:cNvSpPr/>
            <p:nvPr/>
          </p:nvSpPr>
          <p:spPr>
            <a:xfrm>
              <a:off x="6529088" y="3252419"/>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xmlns="" id="{BBBB8DE6-BB6F-1446-B08D-9A4B47DB49D0}"/>
                </a:ext>
              </a:extLst>
            </p:cNvPr>
            <p:cNvSpPr/>
            <p:nvPr/>
          </p:nvSpPr>
          <p:spPr>
            <a:xfrm>
              <a:off x="6529088" y="2804427"/>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xmlns="" id="{956A0978-A005-3942-95E1-60D616EC50BC}"/>
                </a:ext>
              </a:extLst>
            </p:cNvPr>
            <p:cNvSpPr/>
            <p:nvPr/>
          </p:nvSpPr>
          <p:spPr>
            <a:xfrm>
              <a:off x="6529088" y="3475964"/>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Freeform 144">
              <a:extLst>
                <a:ext uri="{FF2B5EF4-FFF2-40B4-BE49-F238E27FC236}">
                  <a16:creationId xmlns:a16="http://schemas.microsoft.com/office/drawing/2014/main" xmlns="" id="{EEEEAACE-30BF-D245-846E-D1418EA78881}"/>
                </a:ext>
              </a:extLst>
            </p:cNvPr>
            <p:cNvSpPr/>
            <p:nvPr/>
          </p:nvSpPr>
          <p:spPr>
            <a:xfrm>
              <a:off x="9044826" y="3842215"/>
              <a:ext cx="78246" cy="72708"/>
            </a:xfrm>
            <a:custGeom>
              <a:avLst/>
              <a:gdLst>
                <a:gd name="connsiteX0" fmla="*/ 13193 w 78246"/>
                <a:gd name="connsiteY0" fmla="*/ 72708 h 72708"/>
                <a:gd name="connsiteX1" fmla="*/ 78247 w 78246"/>
                <a:gd name="connsiteY1" fmla="*/ 19419 h 72708"/>
                <a:gd name="connsiteX2" fmla="*/ 59595 w 78246"/>
                <a:gd name="connsiteY2" fmla="*/ 0 h 72708"/>
                <a:gd name="connsiteX3" fmla="*/ 0 w 78246"/>
                <a:gd name="connsiteY3" fmla="*/ 45160 h 72708"/>
                <a:gd name="connsiteX4" fmla="*/ 13193 w 78246"/>
                <a:gd name="connsiteY4" fmla="*/ 72708 h 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2708">
                  <a:moveTo>
                    <a:pt x="13193" y="72708"/>
                  </a:moveTo>
                  <a:cubicBezTo>
                    <a:pt x="36121" y="56505"/>
                    <a:pt x="57866" y="38698"/>
                    <a:pt x="78247" y="19419"/>
                  </a:cubicBezTo>
                  <a:lnTo>
                    <a:pt x="59595" y="0"/>
                  </a:lnTo>
                  <a:cubicBezTo>
                    <a:pt x="40670" y="16253"/>
                    <a:pt x="20789" y="31337"/>
                    <a:pt x="0" y="45160"/>
                  </a:cubicBezTo>
                  <a:cubicBezTo>
                    <a:pt x="6460" y="53213"/>
                    <a:pt x="11009" y="62638"/>
                    <a:pt x="13193" y="72708"/>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Freeform 145">
              <a:extLst>
                <a:ext uri="{FF2B5EF4-FFF2-40B4-BE49-F238E27FC236}">
                  <a16:creationId xmlns:a16="http://schemas.microsoft.com/office/drawing/2014/main" xmlns="" id="{E1B6E915-5C06-5542-A753-D8E008875E39}"/>
                </a:ext>
              </a:extLst>
            </p:cNvPr>
            <p:cNvSpPr/>
            <p:nvPr/>
          </p:nvSpPr>
          <p:spPr>
            <a:xfrm>
              <a:off x="6529088" y="2580431"/>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146">
              <a:extLst>
                <a:ext uri="{FF2B5EF4-FFF2-40B4-BE49-F238E27FC236}">
                  <a16:creationId xmlns:a16="http://schemas.microsoft.com/office/drawing/2014/main" xmlns="" id="{F7A5CC89-C70A-A94C-B8F6-B2EA1E320671}"/>
                </a:ext>
              </a:extLst>
            </p:cNvPr>
            <p:cNvSpPr/>
            <p:nvPr/>
          </p:nvSpPr>
          <p:spPr>
            <a:xfrm>
              <a:off x="6539552" y="2356435"/>
              <a:ext cx="55955" cy="114707"/>
            </a:xfrm>
            <a:custGeom>
              <a:avLst/>
              <a:gdLst>
                <a:gd name="connsiteX0" fmla="*/ 0 w 55955"/>
                <a:gd name="connsiteY0" fmla="*/ 110192 h 114707"/>
                <a:gd name="connsiteX1" fmla="*/ 26386 w 55955"/>
                <a:gd name="connsiteY1" fmla="*/ 114708 h 114707"/>
                <a:gd name="connsiteX2" fmla="*/ 55956 w 55955"/>
                <a:gd name="connsiteY2" fmla="*/ 9484 h 114707"/>
                <a:gd name="connsiteX3" fmla="*/ 30480 w 55955"/>
                <a:gd name="connsiteY3" fmla="*/ 0 h 114707"/>
                <a:gd name="connsiteX4" fmla="*/ 0 w 55955"/>
                <a:gd name="connsiteY4" fmla="*/ 110192 h 11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55" h="114707">
                  <a:moveTo>
                    <a:pt x="0" y="110192"/>
                  </a:moveTo>
                  <a:lnTo>
                    <a:pt x="26386" y="114708"/>
                  </a:lnTo>
                  <a:cubicBezTo>
                    <a:pt x="33255" y="78868"/>
                    <a:pt x="43127" y="43670"/>
                    <a:pt x="55956" y="9484"/>
                  </a:cubicBezTo>
                  <a:lnTo>
                    <a:pt x="30480" y="0"/>
                  </a:lnTo>
                  <a:cubicBezTo>
                    <a:pt x="17151" y="35790"/>
                    <a:pt x="6960" y="72659"/>
                    <a:pt x="0" y="110192"/>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Freeform 147">
              <a:extLst>
                <a:ext uri="{FF2B5EF4-FFF2-40B4-BE49-F238E27FC236}">
                  <a16:creationId xmlns:a16="http://schemas.microsoft.com/office/drawing/2014/main" xmlns="" id="{24CB6135-47C6-5E4F-A26C-55ED87535C9C}"/>
                </a:ext>
              </a:extLst>
            </p:cNvPr>
            <p:cNvSpPr/>
            <p:nvPr/>
          </p:nvSpPr>
          <p:spPr>
            <a:xfrm>
              <a:off x="6529088" y="3027972"/>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Freeform 148">
              <a:extLst>
                <a:ext uri="{FF2B5EF4-FFF2-40B4-BE49-F238E27FC236}">
                  <a16:creationId xmlns:a16="http://schemas.microsoft.com/office/drawing/2014/main" xmlns="" id="{CA6C0F71-CF0F-9443-ACED-256010DF1FAE}"/>
                </a:ext>
              </a:extLst>
            </p:cNvPr>
            <p:cNvSpPr/>
            <p:nvPr/>
          </p:nvSpPr>
          <p:spPr>
            <a:xfrm>
              <a:off x="6523629" y="4371948"/>
              <a:ext cx="32754" cy="113804"/>
            </a:xfrm>
            <a:custGeom>
              <a:avLst/>
              <a:gdLst>
                <a:gd name="connsiteX0" fmla="*/ 5460 w 32754"/>
                <a:gd name="connsiteY0" fmla="*/ 26193 h 113804"/>
                <a:gd name="connsiteX1" fmla="*/ 0 w 32754"/>
                <a:gd name="connsiteY1" fmla="*/ 110191 h 113804"/>
                <a:gd name="connsiteX2" fmla="*/ 26841 w 32754"/>
                <a:gd name="connsiteY2" fmla="*/ 113804 h 113804"/>
                <a:gd name="connsiteX3" fmla="*/ 32755 w 32754"/>
                <a:gd name="connsiteY3" fmla="*/ 25741 h 113804"/>
                <a:gd name="connsiteX4" fmla="*/ 32755 w 32754"/>
                <a:gd name="connsiteY4" fmla="*/ 0 h 113804"/>
                <a:gd name="connsiteX5" fmla="*/ 5460 w 32754"/>
                <a:gd name="connsiteY5" fmla="*/ 0 h 11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4" h="113804">
                  <a:moveTo>
                    <a:pt x="5460" y="26193"/>
                  </a:moveTo>
                  <a:cubicBezTo>
                    <a:pt x="5460" y="54278"/>
                    <a:pt x="3639" y="82336"/>
                    <a:pt x="0" y="110191"/>
                  </a:cubicBezTo>
                  <a:lnTo>
                    <a:pt x="26841" y="113804"/>
                  </a:lnTo>
                  <a:cubicBezTo>
                    <a:pt x="30617" y="84599"/>
                    <a:pt x="32619" y="55191"/>
                    <a:pt x="32755" y="25741"/>
                  </a:cubicBezTo>
                  <a:lnTo>
                    <a:pt x="32755" y="0"/>
                  </a:lnTo>
                  <a:lnTo>
                    <a:pt x="5460" y="0"/>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xmlns="" id="{EAF63949-B428-494A-A1D8-AE5959672AE2}"/>
                </a:ext>
              </a:extLst>
            </p:cNvPr>
            <p:cNvSpPr/>
            <p:nvPr/>
          </p:nvSpPr>
          <p:spPr>
            <a:xfrm>
              <a:off x="6454936" y="4588266"/>
              <a:ext cx="69148" cy="113352"/>
            </a:xfrm>
            <a:custGeom>
              <a:avLst/>
              <a:gdLst>
                <a:gd name="connsiteX0" fmla="*/ 0 w 69148"/>
                <a:gd name="connsiteY0" fmla="*/ 100708 h 113352"/>
                <a:gd name="connsiteX1" fmla="*/ 23656 w 69148"/>
                <a:gd name="connsiteY1" fmla="*/ 113353 h 113352"/>
                <a:gd name="connsiteX2" fmla="*/ 69149 w 69148"/>
                <a:gd name="connsiteY2" fmla="*/ 8581 h 113352"/>
                <a:gd name="connsiteX3" fmla="*/ 43673 w 69148"/>
                <a:gd name="connsiteY3" fmla="*/ 0 h 113352"/>
                <a:gd name="connsiteX4" fmla="*/ 0 w 69148"/>
                <a:gd name="connsiteY4" fmla="*/ 100708 h 113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8" h="113352">
                  <a:moveTo>
                    <a:pt x="0" y="100708"/>
                  </a:moveTo>
                  <a:lnTo>
                    <a:pt x="23656" y="113353"/>
                  </a:lnTo>
                  <a:cubicBezTo>
                    <a:pt x="41990" y="79862"/>
                    <a:pt x="57184" y="44795"/>
                    <a:pt x="69149" y="8581"/>
                  </a:cubicBezTo>
                  <a:lnTo>
                    <a:pt x="43673" y="0"/>
                  </a:lnTo>
                  <a:cubicBezTo>
                    <a:pt x="31936" y="34706"/>
                    <a:pt x="17333" y="68391"/>
                    <a:pt x="0" y="100708"/>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xmlns="" id="{ABD38108-C570-1543-9749-08F7D0D1F3A9}"/>
                </a:ext>
              </a:extLst>
            </p:cNvPr>
            <p:cNvSpPr/>
            <p:nvPr/>
          </p:nvSpPr>
          <p:spPr>
            <a:xfrm>
              <a:off x="6317548" y="4780198"/>
              <a:ext cx="96899" cy="99353"/>
            </a:xfrm>
            <a:custGeom>
              <a:avLst/>
              <a:gdLst>
                <a:gd name="connsiteX0" fmla="*/ 0 w 96899"/>
                <a:gd name="connsiteY0" fmla="*/ 79031 h 99353"/>
                <a:gd name="connsiteX1" fmla="*/ 17742 w 96899"/>
                <a:gd name="connsiteY1" fmla="*/ 99353 h 99353"/>
                <a:gd name="connsiteX2" fmla="*/ 96899 w 96899"/>
                <a:gd name="connsiteY2" fmla="*/ 16710 h 99353"/>
                <a:gd name="connsiteX3" fmla="*/ 75972 w 96899"/>
                <a:gd name="connsiteY3" fmla="*/ 0 h 99353"/>
                <a:gd name="connsiteX4" fmla="*/ 0 w 96899"/>
                <a:gd name="connsiteY4" fmla="*/ 79031 h 9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99" h="99353">
                  <a:moveTo>
                    <a:pt x="0" y="79031"/>
                  </a:moveTo>
                  <a:lnTo>
                    <a:pt x="17742" y="99353"/>
                  </a:lnTo>
                  <a:cubicBezTo>
                    <a:pt x="46494" y="74158"/>
                    <a:pt x="73016" y="46502"/>
                    <a:pt x="96899" y="16710"/>
                  </a:cubicBezTo>
                  <a:lnTo>
                    <a:pt x="75972" y="0"/>
                  </a:lnTo>
                  <a:cubicBezTo>
                    <a:pt x="52999" y="28483"/>
                    <a:pt x="27569" y="54929"/>
                    <a:pt x="0" y="79031"/>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xmlns="" id="{F3FF7C36-5BBA-584C-B26F-76B32C1FA57A}"/>
                </a:ext>
              </a:extLst>
            </p:cNvPr>
            <p:cNvSpPr/>
            <p:nvPr/>
          </p:nvSpPr>
          <p:spPr>
            <a:xfrm>
              <a:off x="6529088" y="3923956"/>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Freeform 152">
              <a:extLst>
                <a:ext uri="{FF2B5EF4-FFF2-40B4-BE49-F238E27FC236}">
                  <a16:creationId xmlns:a16="http://schemas.microsoft.com/office/drawing/2014/main" xmlns="" id="{43160BB4-55B8-8B47-AE3C-7CE197FDE231}"/>
                </a:ext>
              </a:extLst>
            </p:cNvPr>
            <p:cNvSpPr/>
            <p:nvPr/>
          </p:nvSpPr>
          <p:spPr>
            <a:xfrm>
              <a:off x="6529088" y="4147952"/>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xmlns="" id="{7E29B136-36B6-B24B-87A3-C790B7469E34}"/>
                </a:ext>
              </a:extLst>
            </p:cNvPr>
            <p:cNvSpPr/>
            <p:nvPr/>
          </p:nvSpPr>
          <p:spPr>
            <a:xfrm>
              <a:off x="6529088" y="3699960"/>
              <a:ext cx="26840" cy="111997"/>
            </a:xfrm>
            <a:custGeom>
              <a:avLst/>
              <a:gdLst>
                <a:gd name="connsiteX0" fmla="*/ 0 w 26840"/>
                <a:gd name="connsiteY0" fmla="*/ 0 h 111997"/>
                <a:gd name="connsiteX1" fmla="*/ 26841 w 26840"/>
                <a:gd name="connsiteY1" fmla="*/ 0 h 111997"/>
                <a:gd name="connsiteX2" fmla="*/ 26841 w 26840"/>
                <a:gd name="connsiteY2" fmla="*/ 111998 h 111997"/>
                <a:gd name="connsiteX3" fmla="*/ 0 w 26840"/>
                <a:gd name="connsiteY3" fmla="*/ 111998 h 111997"/>
              </a:gdLst>
              <a:ahLst/>
              <a:cxnLst>
                <a:cxn ang="0">
                  <a:pos x="connsiteX0" y="connsiteY0"/>
                </a:cxn>
                <a:cxn ang="0">
                  <a:pos x="connsiteX1" y="connsiteY1"/>
                </a:cxn>
                <a:cxn ang="0">
                  <a:pos x="connsiteX2" y="connsiteY2"/>
                </a:cxn>
                <a:cxn ang="0">
                  <a:pos x="connsiteX3" y="connsiteY3"/>
                </a:cxn>
              </a:cxnLst>
              <a:rect l="l" t="t" r="r" b="b"/>
              <a:pathLst>
                <a:path w="26840" h="111997">
                  <a:moveTo>
                    <a:pt x="0" y="0"/>
                  </a:moveTo>
                  <a:lnTo>
                    <a:pt x="26841" y="0"/>
                  </a:lnTo>
                  <a:lnTo>
                    <a:pt x="26841" y="111998"/>
                  </a:lnTo>
                  <a:lnTo>
                    <a:pt x="0" y="111998"/>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Freeform 154">
              <a:extLst>
                <a:ext uri="{FF2B5EF4-FFF2-40B4-BE49-F238E27FC236}">
                  <a16:creationId xmlns:a16="http://schemas.microsoft.com/office/drawing/2014/main" xmlns="" id="{FC27991D-A866-794F-BA70-8A0CB4ADE8DE}"/>
                </a:ext>
              </a:extLst>
            </p:cNvPr>
            <p:cNvSpPr/>
            <p:nvPr/>
          </p:nvSpPr>
          <p:spPr>
            <a:xfrm>
              <a:off x="6620074" y="2159536"/>
              <a:ext cx="88255" cy="107933"/>
            </a:xfrm>
            <a:custGeom>
              <a:avLst/>
              <a:gdLst>
                <a:gd name="connsiteX0" fmla="*/ 0 w 88255"/>
                <a:gd name="connsiteY0" fmla="*/ 93934 h 107933"/>
                <a:gd name="connsiteX1" fmla="*/ 23201 w 88255"/>
                <a:gd name="connsiteY1" fmla="*/ 107934 h 107933"/>
                <a:gd name="connsiteX2" fmla="*/ 88256 w 88255"/>
                <a:gd name="connsiteY2" fmla="*/ 17613 h 107933"/>
                <a:gd name="connsiteX3" fmla="*/ 67783 w 88255"/>
                <a:gd name="connsiteY3" fmla="*/ 0 h 107933"/>
                <a:gd name="connsiteX4" fmla="*/ 0 w 88255"/>
                <a:gd name="connsiteY4" fmla="*/ 93934 h 107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255" h="107933">
                  <a:moveTo>
                    <a:pt x="0" y="93934"/>
                  </a:moveTo>
                  <a:lnTo>
                    <a:pt x="23201" y="107934"/>
                  </a:lnTo>
                  <a:cubicBezTo>
                    <a:pt x="42172" y="75991"/>
                    <a:pt x="63962" y="45766"/>
                    <a:pt x="88256" y="17613"/>
                  </a:cubicBezTo>
                  <a:lnTo>
                    <a:pt x="67783" y="0"/>
                  </a:lnTo>
                  <a:cubicBezTo>
                    <a:pt x="42671" y="29436"/>
                    <a:pt x="20017" y="60854"/>
                    <a:pt x="0" y="93934"/>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Freeform 155">
              <a:extLst>
                <a:ext uri="{FF2B5EF4-FFF2-40B4-BE49-F238E27FC236}">
                  <a16:creationId xmlns:a16="http://schemas.microsoft.com/office/drawing/2014/main" xmlns="" id="{9971C994-E3A0-9740-952C-E17E01F30B17}"/>
                </a:ext>
              </a:extLst>
            </p:cNvPr>
            <p:cNvSpPr/>
            <p:nvPr/>
          </p:nvSpPr>
          <p:spPr>
            <a:xfrm>
              <a:off x="8161816" y="3882408"/>
              <a:ext cx="46857" cy="45160"/>
            </a:xfrm>
            <a:custGeom>
              <a:avLst/>
              <a:gdLst>
                <a:gd name="connsiteX0" fmla="*/ 46857 w 46857"/>
                <a:gd name="connsiteY0" fmla="*/ 21225 h 45160"/>
                <a:gd name="connsiteX1" fmla="*/ 15922 w 46857"/>
                <a:gd name="connsiteY1" fmla="*/ 0 h 45160"/>
                <a:gd name="connsiteX2" fmla="*/ 0 w 46857"/>
                <a:gd name="connsiteY2" fmla="*/ 21225 h 45160"/>
                <a:gd name="connsiteX3" fmla="*/ 34119 w 46857"/>
                <a:gd name="connsiteY3" fmla="*/ 45160 h 45160"/>
                <a:gd name="connsiteX4" fmla="*/ 46857 w 46857"/>
                <a:gd name="connsiteY4" fmla="*/ 21225 h 45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7" h="45160">
                  <a:moveTo>
                    <a:pt x="46857" y="21225"/>
                  </a:moveTo>
                  <a:cubicBezTo>
                    <a:pt x="36166" y="14718"/>
                    <a:pt x="25839" y="7632"/>
                    <a:pt x="15922" y="0"/>
                  </a:cubicBezTo>
                  <a:lnTo>
                    <a:pt x="0" y="21225"/>
                  </a:lnTo>
                  <a:cubicBezTo>
                    <a:pt x="10918" y="29806"/>
                    <a:pt x="22291" y="37483"/>
                    <a:pt x="34119" y="45160"/>
                  </a:cubicBezTo>
                  <a:cubicBezTo>
                    <a:pt x="38668" y="37935"/>
                    <a:pt x="42308" y="28451"/>
                    <a:pt x="46857" y="21225"/>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Freeform 156">
              <a:extLst>
                <a:ext uri="{FF2B5EF4-FFF2-40B4-BE49-F238E27FC236}">
                  <a16:creationId xmlns:a16="http://schemas.microsoft.com/office/drawing/2014/main" xmlns="" id="{80DE038D-0DC5-DB4F-B46D-3575CAD0552E}"/>
                </a:ext>
              </a:extLst>
            </p:cNvPr>
            <p:cNvSpPr/>
            <p:nvPr/>
          </p:nvSpPr>
          <p:spPr>
            <a:xfrm>
              <a:off x="8006686" y="3722540"/>
              <a:ext cx="90530" cy="104772"/>
            </a:xfrm>
            <a:custGeom>
              <a:avLst/>
              <a:gdLst>
                <a:gd name="connsiteX0" fmla="*/ 0 w 90530"/>
                <a:gd name="connsiteY0" fmla="*/ 14451 h 104772"/>
                <a:gd name="connsiteX1" fmla="*/ 70514 w 90530"/>
                <a:gd name="connsiteY1" fmla="*/ 104772 h 104772"/>
                <a:gd name="connsiteX2" fmla="*/ 90530 w 90530"/>
                <a:gd name="connsiteY2" fmla="*/ 86257 h 104772"/>
                <a:gd name="connsiteX3" fmla="*/ 22746 w 90530"/>
                <a:gd name="connsiteY3" fmla="*/ 0 h 104772"/>
              </a:gdLst>
              <a:ahLst/>
              <a:cxnLst>
                <a:cxn ang="0">
                  <a:pos x="connsiteX0" y="connsiteY0"/>
                </a:cxn>
                <a:cxn ang="0">
                  <a:pos x="connsiteX1" y="connsiteY1"/>
                </a:cxn>
                <a:cxn ang="0">
                  <a:pos x="connsiteX2" y="connsiteY2"/>
                </a:cxn>
                <a:cxn ang="0">
                  <a:pos x="connsiteX3" y="connsiteY3"/>
                </a:cxn>
              </a:cxnLst>
              <a:rect l="l" t="t" r="r" b="b"/>
              <a:pathLst>
                <a:path w="90530" h="104772">
                  <a:moveTo>
                    <a:pt x="0" y="14451"/>
                  </a:moveTo>
                  <a:cubicBezTo>
                    <a:pt x="20744" y="46574"/>
                    <a:pt x="44356" y="76800"/>
                    <a:pt x="70514" y="104772"/>
                  </a:cubicBezTo>
                  <a:lnTo>
                    <a:pt x="90530" y="86257"/>
                  </a:lnTo>
                  <a:cubicBezTo>
                    <a:pt x="65418" y="59535"/>
                    <a:pt x="42763" y="30668"/>
                    <a:pt x="2274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xmlns="" id="{1AF754FA-EFAF-3D47-91E8-C5E8E2B126DA}"/>
                </a:ext>
              </a:extLst>
            </p:cNvPr>
            <p:cNvSpPr/>
            <p:nvPr/>
          </p:nvSpPr>
          <p:spPr>
            <a:xfrm>
              <a:off x="7917976" y="3521124"/>
              <a:ext cx="59140" cy="114707"/>
            </a:xfrm>
            <a:custGeom>
              <a:avLst/>
              <a:gdLst>
                <a:gd name="connsiteX0" fmla="*/ 0 w 59140"/>
                <a:gd name="connsiteY0" fmla="*/ 5871 h 114707"/>
                <a:gd name="connsiteX1" fmla="*/ 34574 w 59140"/>
                <a:gd name="connsiteY1" fmla="*/ 114708 h 114707"/>
                <a:gd name="connsiteX2" fmla="*/ 59140 w 59140"/>
                <a:gd name="connsiteY2" fmla="*/ 104321 h 114707"/>
                <a:gd name="connsiteX3" fmla="*/ 26386 w 59140"/>
                <a:gd name="connsiteY3" fmla="*/ 0 h 114707"/>
              </a:gdLst>
              <a:ahLst/>
              <a:cxnLst>
                <a:cxn ang="0">
                  <a:pos x="connsiteX0" y="connsiteY0"/>
                </a:cxn>
                <a:cxn ang="0">
                  <a:pos x="connsiteX1" y="connsiteY1"/>
                </a:cxn>
                <a:cxn ang="0">
                  <a:pos x="connsiteX2" y="connsiteY2"/>
                </a:cxn>
                <a:cxn ang="0">
                  <a:pos x="connsiteX3" y="connsiteY3"/>
                </a:cxn>
              </a:cxnLst>
              <a:rect l="l" t="t" r="r" b="b"/>
              <a:pathLst>
                <a:path w="59140" h="114707">
                  <a:moveTo>
                    <a:pt x="0" y="5871"/>
                  </a:moveTo>
                  <a:cubicBezTo>
                    <a:pt x="8143" y="43128"/>
                    <a:pt x="19698" y="79559"/>
                    <a:pt x="34574" y="114708"/>
                  </a:cubicBezTo>
                  <a:lnTo>
                    <a:pt x="59140" y="104321"/>
                  </a:lnTo>
                  <a:cubicBezTo>
                    <a:pt x="45083" y="70595"/>
                    <a:pt x="34119" y="35681"/>
                    <a:pt x="2638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xmlns="" id="{D14581A1-CE7C-A94B-BEFA-94F8ADECFE8F}"/>
                </a:ext>
              </a:extLst>
            </p:cNvPr>
            <p:cNvSpPr/>
            <p:nvPr/>
          </p:nvSpPr>
          <p:spPr>
            <a:xfrm>
              <a:off x="7653664" y="2065602"/>
              <a:ext cx="73243" cy="68643"/>
            </a:xfrm>
            <a:custGeom>
              <a:avLst/>
              <a:gdLst>
                <a:gd name="connsiteX0" fmla="*/ 13193 w 73243"/>
                <a:gd name="connsiteY0" fmla="*/ 0 h 68643"/>
                <a:gd name="connsiteX1" fmla="*/ 0 w 73243"/>
                <a:gd name="connsiteY1" fmla="*/ 23483 h 68643"/>
                <a:gd name="connsiteX2" fmla="*/ 54591 w 73243"/>
                <a:gd name="connsiteY2" fmla="*/ 68644 h 68643"/>
                <a:gd name="connsiteX3" fmla="*/ 73243 w 73243"/>
                <a:gd name="connsiteY3" fmla="*/ 49225 h 68643"/>
                <a:gd name="connsiteX4" fmla="*/ 13193 w 73243"/>
                <a:gd name="connsiteY4" fmla="*/ 0 h 68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243" h="68643">
                  <a:moveTo>
                    <a:pt x="13193" y="0"/>
                  </a:moveTo>
                  <a:cubicBezTo>
                    <a:pt x="10235" y="8553"/>
                    <a:pt x="5778" y="16511"/>
                    <a:pt x="0" y="23483"/>
                  </a:cubicBezTo>
                  <a:cubicBezTo>
                    <a:pt x="19016" y="37551"/>
                    <a:pt x="37213" y="52626"/>
                    <a:pt x="54591" y="68644"/>
                  </a:cubicBezTo>
                  <a:lnTo>
                    <a:pt x="73243" y="49225"/>
                  </a:lnTo>
                  <a:cubicBezTo>
                    <a:pt x="54272" y="31608"/>
                    <a:pt x="34210" y="15165"/>
                    <a:pt x="13193"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xmlns="" id="{2D66433D-6BCC-734C-8D92-D194AA27E122}"/>
                </a:ext>
              </a:extLst>
            </p:cNvPr>
            <p:cNvSpPr/>
            <p:nvPr/>
          </p:nvSpPr>
          <p:spPr>
            <a:xfrm>
              <a:off x="7903418" y="3301192"/>
              <a:ext cx="27043" cy="112449"/>
            </a:xfrm>
            <a:custGeom>
              <a:avLst/>
              <a:gdLst>
                <a:gd name="connsiteX0" fmla="*/ 26841 w 27043"/>
                <a:gd name="connsiteY0" fmla="*/ 90321 h 112449"/>
                <a:gd name="connsiteX1" fmla="*/ 26841 w 27043"/>
                <a:gd name="connsiteY1" fmla="*/ 0 h 112449"/>
                <a:gd name="connsiteX2" fmla="*/ 0 w 27043"/>
                <a:gd name="connsiteY2" fmla="*/ 0 h 112449"/>
                <a:gd name="connsiteX3" fmla="*/ 0 w 27043"/>
                <a:gd name="connsiteY3" fmla="*/ 90321 h 112449"/>
                <a:gd name="connsiteX4" fmla="*/ 0 w 27043"/>
                <a:gd name="connsiteY4" fmla="*/ 112450 h 112449"/>
                <a:gd name="connsiteX5" fmla="*/ 26841 w 27043"/>
                <a:gd name="connsiteY5" fmla="*/ 112450 h 112449"/>
                <a:gd name="connsiteX6" fmla="*/ 26841 w 27043"/>
                <a:gd name="connsiteY6" fmla="*/ 90321 h 11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43" h="112449">
                  <a:moveTo>
                    <a:pt x="26841" y="90321"/>
                  </a:moveTo>
                  <a:lnTo>
                    <a:pt x="26841" y="0"/>
                  </a:lnTo>
                  <a:lnTo>
                    <a:pt x="0" y="0"/>
                  </a:lnTo>
                  <a:lnTo>
                    <a:pt x="0" y="90321"/>
                  </a:lnTo>
                  <a:cubicBezTo>
                    <a:pt x="0" y="97547"/>
                    <a:pt x="0" y="104773"/>
                    <a:pt x="0" y="112450"/>
                  </a:cubicBezTo>
                  <a:lnTo>
                    <a:pt x="26841" y="112450"/>
                  </a:lnTo>
                  <a:cubicBezTo>
                    <a:pt x="27296" y="104321"/>
                    <a:pt x="26841" y="97095"/>
                    <a:pt x="26841" y="90321"/>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xmlns="" id="{D8EABBB8-AF91-A542-AC48-26464E4E00EF}"/>
                </a:ext>
              </a:extLst>
            </p:cNvPr>
            <p:cNvSpPr/>
            <p:nvPr/>
          </p:nvSpPr>
          <p:spPr>
            <a:xfrm>
              <a:off x="7879307" y="2403854"/>
              <a:ext cx="47767" cy="114707"/>
            </a:xfrm>
            <a:custGeom>
              <a:avLst/>
              <a:gdLst>
                <a:gd name="connsiteX0" fmla="*/ 25931 w 47767"/>
                <a:gd name="connsiteY0" fmla="*/ 0 h 114707"/>
                <a:gd name="connsiteX1" fmla="*/ 0 w 47767"/>
                <a:gd name="connsiteY1" fmla="*/ 7226 h 114707"/>
                <a:gd name="connsiteX2" fmla="*/ 20927 w 47767"/>
                <a:gd name="connsiteY2" fmla="*/ 114707 h 114707"/>
                <a:gd name="connsiteX3" fmla="*/ 47767 w 47767"/>
                <a:gd name="connsiteY3" fmla="*/ 111998 h 114707"/>
                <a:gd name="connsiteX4" fmla="*/ 25931 w 47767"/>
                <a:gd name="connsiteY4" fmla="*/ 0 h 114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67" h="114707">
                  <a:moveTo>
                    <a:pt x="25931" y="0"/>
                  </a:moveTo>
                  <a:lnTo>
                    <a:pt x="0" y="7226"/>
                  </a:lnTo>
                  <a:cubicBezTo>
                    <a:pt x="10099" y="42379"/>
                    <a:pt x="17106" y="78344"/>
                    <a:pt x="20927" y="114707"/>
                  </a:cubicBezTo>
                  <a:lnTo>
                    <a:pt x="47767" y="111998"/>
                  </a:lnTo>
                  <a:cubicBezTo>
                    <a:pt x="43718" y="74117"/>
                    <a:pt x="36394" y="36652"/>
                    <a:pt x="25931"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xmlns="" id="{F94DDF73-23EC-3840-94A9-87FC9D060872}"/>
                </a:ext>
              </a:extLst>
            </p:cNvPr>
            <p:cNvSpPr/>
            <p:nvPr/>
          </p:nvSpPr>
          <p:spPr>
            <a:xfrm>
              <a:off x="7781498" y="2199728"/>
              <a:ext cx="81886" cy="109288"/>
            </a:xfrm>
            <a:custGeom>
              <a:avLst/>
              <a:gdLst>
                <a:gd name="connsiteX0" fmla="*/ 0 w 81886"/>
                <a:gd name="connsiteY0" fmla="*/ 16258 h 109288"/>
                <a:gd name="connsiteX1" fmla="*/ 57776 w 81886"/>
                <a:gd name="connsiteY1" fmla="*/ 109288 h 109288"/>
                <a:gd name="connsiteX2" fmla="*/ 81887 w 81886"/>
                <a:gd name="connsiteY2" fmla="*/ 97547 h 109288"/>
                <a:gd name="connsiteX3" fmla="*/ 21836 w 81886"/>
                <a:gd name="connsiteY3" fmla="*/ 0 h 109288"/>
              </a:gdLst>
              <a:ahLst/>
              <a:cxnLst>
                <a:cxn ang="0">
                  <a:pos x="connsiteX0" y="connsiteY0"/>
                </a:cxn>
                <a:cxn ang="0">
                  <a:pos x="connsiteX1" y="connsiteY1"/>
                </a:cxn>
                <a:cxn ang="0">
                  <a:pos x="connsiteX2" y="connsiteY2"/>
                </a:cxn>
                <a:cxn ang="0">
                  <a:pos x="connsiteX3" y="connsiteY3"/>
                </a:cxn>
              </a:cxnLst>
              <a:rect l="l" t="t" r="r" b="b"/>
              <a:pathLst>
                <a:path w="81886" h="109288">
                  <a:moveTo>
                    <a:pt x="0" y="16258"/>
                  </a:moveTo>
                  <a:cubicBezTo>
                    <a:pt x="21927" y="45562"/>
                    <a:pt x="41262" y="76692"/>
                    <a:pt x="57776" y="109288"/>
                  </a:cubicBezTo>
                  <a:lnTo>
                    <a:pt x="81887" y="97547"/>
                  </a:lnTo>
                  <a:cubicBezTo>
                    <a:pt x="64781" y="63356"/>
                    <a:pt x="44673" y="30718"/>
                    <a:pt x="21836" y="0"/>
                  </a:cubicBez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xmlns="" id="{1409AB58-2A58-7546-9308-202884EC47AB}"/>
                </a:ext>
              </a:extLst>
            </p:cNvPr>
            <p:cNvSpPr/>
            <p:nvPr/>
          </p:nvSpPr>
          <p:spPr>
            <a:xfrm>
              <a:off x="12149691" y="2407467"/>
              <a:ext cx="56410" cy="26644"/>
            </a:xfrm>
            <a:custGeom>
              <a:avLst/>
              <a:gdLst>
                <a:gd name="connsiteX0" fmla="*/ 0 w 56410"/>
                <a:gd name="connsiteY0" fmla="*/ 0 h 26644"/>
                <a:gd name="connsiteX1" fmla="*/ 56411 w 56410"/>
                <a:gd name="connsiteY1" fmla="*/ 0 h 26644"/>
                <a:gd name="connsiteX2" fmla="*/ 56411 w 56410"/>
                <a:gd name="connsiteY2" fmla="*/ 26645 h 26644"/>
                <a:gd name="connsiteX3" fmla="*/ 0 w 56410"/>
                <a:gd name="connsiteY3" fmla="*/ 26645 h 26644"/>
              </a:gdLst>
              <a:ahLst/>
              <a:cxnLst>
                <a:cxn ang="0">
                  <a:pos x="connsiteX0" y="connsiteY0"/>
                </a:cxn>
                <a:cxn ang="0">
                  <a:pos x="connsiteX1" y="connsiteY1"/>
                </a:cxn>
                <a:cxn ang="0">
                  <a:pos x="connsiteX2" y="connsiteY2"/>
                </a:cxn>
                <a:cxn ang="0">
                  <a:pos x="connsiteX3" y="connsiteY3"/>
                </a:cxn>
              </a:cxnLst>
              <a:rect l="l" t="t" r="r" b="b"/>
              <a:pathLst>
                <a:path w="56410" h="26644">
                  <a:moveTo>
                    <a:pt x="0" y="0"/>
                  </a:moveTo>
                  <a:lnTo>
                    <a:pt x="56411" y="0"/>
                  </a:lnTo>
                  <a:lnTo>
                    <a:pt x="56411" y="26645"/>
                  </a:lnTo>
                  <a:lnTo>
                    <a:pt x="0" y="26645"/>
                  </a:lnTo>
                  <a:close/>
                </a:path>
              </a:pathLst>
            </a:custGeom>
            <a:solidFill>
              <a:srgbClr val="FFFFFF"/>
            </a:solidFill>
            <a:ln w="4549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64" name="Oval 163">
            <a:extLst>
              <a:ext uri="{FF2B5EF4-FFF2-40B4-BE49-F238E27FC236}">
                <a16:creationId xmlns:a16="http://schemas.microsoft.com/office/drawing/2014/main" xmlns="" id="{86CDA644-DA94-0E4F-ADEE-0788019698DA}"/>
              </a:ext>
            </a:extLst>
          </p:cNvPr>
          <p:cNvSpPr/>
          <p:nvPr/>
        </p:nvSpPr>
        <p:spPr>
          <a:xfrm>
            <a:off x="1376861" y="3742138"/>
            <a:ext cx="587629" cy="587629"/>
          </a:xfrm>
          <a:prstGeom prst="ellipse">
            <a:avLst/>
          </a:prstGeom>
          <a:solidFill>
            <a:schemeClr val="accent1"/>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Oval 164">
            <a:extLst>
              <a:ext uri="{FF2B5EF4-FFF2-40B4-BE49-F238E27FC236}">
                <a16:creationId xmlns:a16="http://schemas.microsoft.com/office/drawing/2014/main" xmlns="" id="{A95DCC24-7664-5D46-838E-29CA0E64BD43}"/>
              </a:ext>
            </a:extLst>
          </p:cNvPr>
          <p:cNvSpPr/>
          <p:nvPr/>
        </p:nvSpPr>
        <p:spPr>
          <a:xfrm>
            <a:off x="2716987" y="5722746"/>
            <a:ext cx="587629" cy="587629"/>
          </a:xfrm>
          <a:prstGeom prst="ellipse">
            <a:avLst/>
          </a:prstGeom>
          <a:solidFill>
            <a:schemeClr val="accent2"/>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xmlns="" id="{44A24B47-838A-FE41-8EE7-374108CB0A7C}"/>
              </a:ext>
            </a:extLst>
          </p:cNvPr>
          <p:cNvSpPr/>
          <p:nvPr/>
        </p:nvSpPr>
        <p:spPr>
          <a:xfrm>
            <a:off x="4171732" y="2703041"/>
            <a:ext cx="587629" cy="587629"/>
          </a:xfrm>
          <a:prstGeom prst="ellipse">
            <a:avLst/>
          </a:prstGeom>
          <a:solidFill>
            <a:schemeClr val="accent3"/>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Oval 166">
            <a:extLst>
              <a:ext uri="{FF2B5EF4-FFF2-40B4-BE49-F238E27FC236}">
                <a16:creationId xmlns:a16="http://schemas.microsoft.com/office/drawing/2014/main" xmlns="" id="{9F054863-A025-4F4B-B251-1E217E456CE5}"/>
              </a:ext>
            </a:extLst>
          </p:cNvPr>
          <p:cNvSpPr/>
          <p:nvPr/>
        </p:nvSpPr>
        <p:spPr>
          <a:xfrm>
            <a:off x="5554310" y="4734693"/>
            <a:ext cx="587629" cy="587629"/>
          </a:xfrm>
          <a:prstGeom prst="ellipse">
            <a:avLst/>
          </a:prstGeom>
          <a:solidFill>
            <a:schemeClr val="accent4"/>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Oval 167">
            <a:extLst>
              <a:ext uri="{FF2B5EF4-FFF2-40B4-BE49-F238E27FC236}">
                <a16:creationId xmlns:a16="http://schemas.microsoft.com/office/drawing/2014/main" xmlns="" id="{16FEB51F-E593-4D42-B1FD-1E9462D28DA7}"/>
              </a:ext>
            </a:extLst>
          </p:cNvPr>
          <p:cNvSpPr/>
          <p:nvPr/>
        </p:nvSpPr>
        <p:spPr>
          <a:xfrm>
            <a:off x="6961108" y="1645643"/>
            <a:ext cx="587629" cy="587629"/>
          </a:xfrm>
          <a:prstGeom prst="ellipse">
            <a:avLst/>
          </a:prstGeom>
          <a:solidFill>
            <a:schemeClr val="accent5"/>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Oval 168">
            <a:extLst>
              <a:ext uri="{FF2B5EF4-FFF2-40B4-BE49-F238E27FC236}">
                <a16:creationId xmlns:a16="http://schemas.microsoft.com/office/drawing/2014/main" xmlns="" id="{430E63BB-B6AB-9C4F-BAD2-7EB425D051D7}"/>
              </a:ext>
            </a:extLst>
          </p:cNvPr>
          <p:cNvSpPr/>
          <p:nvPr/>
        </p:nvSpPr>
        <p:spPr>
          <a:xfrm>
            <a:off x="8327441" y="3718339"/>
            <a:ext cx="587629" cy="587629"/>
          </a:xfrm>
          <a:prstGeom prst="ellipse">
            <a:avLst/>
          </a:prstGeom>
          <a:solidFill>
            <a:schemeClr val="accent6"/>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Oval 169">
            <a:extLst>
              <a:ext uri="{FF2B5EF4-FFF2-40B4-BE49-F238E27FC236}">
                <a16:creationId xmlns:a16="http://schemas.microsoft.com/office/drawing/2014/main" xmlns="" id="{9E5AA1D1-B48F-C249-973F-4D4614FF4528}"/>
              </a:ext>
            </a:extLst>
          </p:cNvPr>
          <p:cNvSpPr/>
          <p:nvPr/>
        </p:nvSpPr>
        <p:spPr>
          <a:xfrm>
            <a:off x="9731242" y="569220"/>
            <a:ext cx="587629" cy="587629"/>
          </a:xfrm>
          <a:prstGeom prst="ellipse">
            <a:avLst/>
          </a:prstGeom>
          <a:solidFill>
            <a:schemeClr val="accent1"/>
          </a:solidFill>
          <a:ln>
            <a:noFill/>
          </a:ln>
          <a:effectLst>
            <a:outerShdw blurRad="177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1" name="Rectangle 170">
            <a:extLst>
              <a:ext uri="{FF2B5EF4-FFF2-40B4-BE49-F238E27FC236}">
                <a16:creationId xmlns:a16="http://schemas.microsoft.com/office/drawing/2014/main" xmlns="" id="{E35D04A7-5F2C-674C-B7A8-E1F7EC39141F}"/>
              </a:ext>
            </a:extLst>
          </p:cNvPr>
          <p:cNvSpPr/>
          <p:nvPr/>
        </p:nvSpPr>
        <p:spPr>
          <a:xfrm>
            <a:off x="1466991" y="3829601"/>
            <a:ext cx="42832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172" name="Rectangle 171">
            <a:extLst>
              <a:ext uri="{FF2B5EF4-FFF2-40B4-BE49-F238E27FC236}">
                <a16:creationId xmlns:a16="http://schemas.microsoft.com/office/drawing/2014/main" xmlns="" id="{45AF77C9-7296-D044-BC56-395469747DC7}"/>
              </a:ext>
            </a:extLst>
          </p:cNvPr>
          <p:cNvSpPr/>
          <p:nvPr/>
        </p:nvSpPr>
        <p:spPr>
          <a:xfrm>
            <a:off x="2809714" y="5819341"/>
            <a:ext cx="42832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173" name="Rectangle 172">
            <a:extLst>
              <a:ext uri="{FF2B5EF4-FFF2-40B4-BE49-F238E27FC236}">
                <a16:creationId xmlns:a16="http://schemas.microsoft.com/office/drawing/2014/main" xmlns="" id="{1EACB012-2932-4447-8B26-E3B032BB0684}"/>
              </a:ext>
            </a:extLst>
          </p:cNvPr>
          <p:cNvSpPr/>
          <p:nvPr/>
        </p:nvSpPr>
        <p:spPr>
          <a:xfrm>
            <a:off x="4257034" y="2795690"/>
            <a:ext cx="42832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174" name="Rectangle 173">
            <a:extLst>
              <a:ext uri="{FF2B5EF4-FFF2-40B4-BE49-F238E27FC236}">
                <a16:creationId xmlns:a16="http://schemas.microsoft.com/office/drawing/2014/main" xmlns="" id="{50C2DE2B-9824-B245-9515-A0EA333B2EC0}"/>
              </a:ext>
            </a:extLst>
          </p:cNvPr>
          <p:cNvSpPr/>
          <p:nvPr/>
        </p:nvSpPr>
        <p:spPr>
          <a:xfrm>
            <a:off x="5652155" y="4828600"/>
            <a:ext cx="42832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sp>
        <p:nvSpPr>
          <p:cNvPr id="175" name="Rectangle 174">
            <a:extLst>
              <a:ext uri="{FF2B5EF4-FFF2-40B4-BE49-F238E27FC236}">
                <a16:creationId xmlns:a16="http://schemas.microsoft.com/office/drawing/2014/main" xmlns="" id="{B826704B-92F4-4740-9AF4-906CC0376F3C}"/>
              </a:ext>
            </a:extLst>
          </p:cNvPr>
          <p:cNvSpPr/>
          <p:nvPr/>
        </p:nvSpPr>
        <p:spPr>
          <a:xfrm>
            <a:off x="7048940" y="1744847"/>
            <a:ext cx="42832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05</a:t>
            </a:r>
          </a:p>
        </p:txBody>
      </p:sp>
      <p:sp>
        <p:nvSpPr>
          <p:cNvPr id="176" name="Rectangle 175">
            <a:extLst>
              <a:ext uri="{FF2B5EF4-FFF2-40B4-BE49-F238E27FC236}">
                <a16:creationId xmlns:a16="http://schemas.microsoft.com/office/drawing/2014/main" xmlns="" id="{D8B74A88-1DE7-E940-8671-1AD999F15DC7}"/>
              </a:ext>
            </a:extLst>
          </p:cNvPr>
          <p:cNvSpPr/>
          <p:nvPr/>
        </p:nvSpPr>
        <p:spPr>
          <a:xfrm>
            <a:off x="8406963" y="3830572"/>
            <a:ext cx="42832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06</a:t>
            </a:r>
          </a:p>
        </p:txBody>
      </p:sp>
      <p:sp>
        <p:nvSpPr>
          <p:cNvPr id="177" name="Rectangle 176">
            <a:extLst>
              <a:ext uri="{FF2B5EF4-FFF2-40B4-BE49-F238E27FC236}">
                <a16:creationId xmlns:a16="http://schemas.microsoft.com/office/drawing/2014/main" xmlns="" id="{77957FA8-7521-B34A-A4F6-847D0A084928}"/>
              </a:ext>
            </a:extLst>
          </p:cNvPr>
          <p:cNvSpPr/>
          <p:nvPr/>
        </p:nvSpPr>
        <p:spPr>
          <a:xfrm>
            <a:off x="9827023" y="678368"/>
            <a:ext cx="42832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07</a:t>
            </a:r>
          </a:p>
        </p:txBody>
      </p:sp>
      <p:sp>
        <p:nvSpPr>
          <p:cNvPr id="180" name="CuadroTexto 4">
            <a:extLst>
              <a:ext uri="{FF2B5EF4-FFF2-40B4-BE49-F238E27FC236}">
                <a16:creationId xmlns:a16="http://schemas.microsoft.com/office/drawing/2014/main" xmlns="" id="{A5F409DF-BBD4-D64F-9339-2A6C013E8AD8}"/>
              </a:ext>
            </a:extLst>
          </p:cNvPr>
          <p:cNvSpPr txBox="1"/>
          <p:nvPr/>
        </p:nvSpPr>
        <p:spPr>
          <a:xfrm>
            <a:off x="2534483" y="4031886"/>
            <a:ext cx="97084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81" name="CuadroTexto 4">
            <a:extLst>
              <a:ext uri="{FF2B5EF4-FFF2-40B4-BE49-F238E27FC236}">
                <a16:creationId xmlns:a16="http://schemas.microsoft.com/office/drawing/2014/main" xmlns="" id="{74A64A3C-C94A-AA42-AE47-29F3113EA657}"/>
              </a:ext>
            </a:extLst>
          </p:cNvPr>
          <p:cNvSpPr txBox="1"/>
          <p:nvPr/>
        </p:nvSpPr>
        <p:spPr>
          <a:xfrm>
            <a:off x="1185241" y="4603792"/>
            <a:ext cx="97084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82" name="CuadroTexto 4">
            <a:extLst>
              <a:ext uri="{FF2B5EF4-FFF2-40B4-BE49-F238E27FC236}">
                <a16:creationId xmlns:a16="http://schemas.microsoft.com/office/drawing/2014/main" xmlns="" id="{E3F4483B-B0E9-DA48-9031-66ED0B157E4E}"/>
              </a:ext>
            </a:extLst>
          </p:cNvPr>
          <p:cNvSpPr txBox="1"/>
          <p:nvPr/>
        </p:nvSpPr>
        <p:spPr>
          <a:xfrm>
            <a:off x="3936887" y="3578779"/>
            <a:ext cx="97084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83" name="CuadroTexto 4">
            <a:extLst>
              <a:ext uri="{FF2B5EF4-FFF2-40B4-BE49-F238E27FC236}">
                <a16:creationId xmlns:a16="http://schemas.microsoft.com/office/drawing/2014/main" xmlns="" id="{304A4123-848C-594E-B86C-7C96722C3C41}"/>
              </a:ext>
            </a:extLst>
          </p:cNvPr>
          <p:cNvSpPr txBox="1"/>
          <p:nvPr/>
        </p:nvSpPr>
        <p:spPr>
          <a:xfrm>
            <a:off x="5368642" y="2937462"/>
            <a:ext cx="97084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84" name="CuadroTexto 4">
            <a:extLst>
              <a:ext uri="{FF2B5EF4-FFF2-40B4-BE49-F238E27FC236}">
                <a16:creationId xmlns:a16="http://schemas.microsoft.com/office/drawing/2014/main" xmlns="" id="{EFE9327A-A882-8A4F-932F-14BE0DE0D87F}"/>
              </a:ext>
            </a:extLst>
          </p:cNvPr>
          <p:cNvSpPr txBox="1"/>
          <p:nvPr/>
        </p:nvSpPr>
        <p:spPr>
          <a:xfrm>
            <a:off x="6764168" y="2540240"/>
            <a:ext cx="97084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85" name="CuadroTexto 4">
            <a:extLst>
              <a:ext uri="{FF2B5EF4-FFF2-40B4-BE49-F238E27FC236}">
                <a16:creationId xmlns:a16="http://schemas.microsoft.com/office/drawing/2014/main" xmlns="" id="{C2FA47EB-0748-294E-9316-A779FEC846FD}"/>
              </a:ext>
            </a:extLst>
          </p:cNvPr>
          <p:cNvSpPr txBox="1"/>
          <p:nvPr/>
        </p:nvSpPr>
        <p:spPr>
          <a:xfrm>
            <a:off x="8130880" y="1922253"/>
            <a:ext cx="97084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86" name="CuadroTexto 4">
            <a:extLst>
              <a:ext uri="{FF2B5EF4-FFF2-40B4-BE49-F238E27FC236}">
                <a16:creationId xmlns:a16="http://schemas.microsoft.com/office/drawing/2014/main" xmlns="" id="{0575554E-ABDA-EA40-A8FF-641C522081EC}"/>
              </a:ext>
            </a:extLst>
          </p:cNvPr>
          <p:cNvSpPr txBox="1"/>
          <p:nvPr/>
        </p:nvSpPr>
        <p:spPr>
          <a:xfrm>
            <a:off x="9576670" y="1397941"/>
            <a:ext cx="970848"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78" name="CuadroTexto 238">
            <a:extLst>
              <a:ext uri="{FF2B5EF4-FFF2-40B4-BE49-F238E27FC236}">
                <a16:creationId xmlns:a16="http://schemas.microsoft.com/office/drawing/2014/main" xmlns="" id="{3D7722BE-C637-49A1-A4DB-98E8D633F4BD}"/>
              </a:ext>
            </a:extLst>
          </p:cNvPr>
          <p:cNvSpPr txBox="1"/>
          <p:nvPr/>
        </p:nvSpPr>
        <p:spPr>
          <a:xfrm>
            <a:off x="622719" y="343215"/>
            <a:ext cx="579972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roadmap Infographic</a:t>
            </a:r>
          </a:p>
        </p:txBody>
      </p:sp>
    </p:spTree>
    <p:extLst>
      <p:ext uri="{BB962C8B-B14F-4D97-AF65-F5344CB8AC3E}">
        <p14:creationId xmlns:p14="http://schemas.microsoft.com/office/powerpoint/2010/main" xmlns="" val="2339515776"/>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14:bounceEnd="8000">
                                          <p:cBhvr additive="base">
                                            <p:cTn id="7" dur="500" fill="hold"/>
                                            <p:tgtEl>
                                              <p:spTgt spid="178"/>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17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64"/>
                                            </p:tgtEl>
                                            <p:attrNameLst>
                                              <p:attrName>style.visibility</p:attrName>
                                            </p:attrNameLst>
                                          </p:cBhvr>
                                          <p:to>
                                            <p:strVal val="visible"/>
                                          </p:to>
                                        </p:set>
                                        <p:animEffect transition="in" filter="fade">
                                          <p:cBhvr>
                                            <p:cTn id="14" dur="500"/>
                                            <p:tgtEl>
                                              <p:spTgt spid="16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65"/>
                                            </p:tgtEl>
                                            <p:attrNameLst>
                                              <p:attrName>style.visibility</p:attrName>
                                            </p:attrNameLst>
                                          </p:cBhvr>
                                          <p:to>
                                            <p:strVal val="visible"/>
                                          </p:to>
                                        </p:set>
                                        <p:animEffect transition="in" filter="fade">
                                          <p:cBhvr>
                                            <p:cTn id="17" dur="500"/>
                                            <p:tgtEl>
                                              <p:spTgt spid="16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66"/>
                                            </p:tgtEl>
                                            <p:attrNameLst>
                                              <p:attrName>style.visibility</p:attrName>
                                            </p:attrNameLst>
                                          </p:cBhvr>
                                          <p:to>
                                            <p:strVal val="visible"/>
                                          </p:to>
                                        </p:set>
                                        <p:animEffect transition="in" filter="fade">
                                          <p:cBhvr>
                                            <p:cTn id="20" dur="500"/>
                                            <p:tgtEl>
                                              <p:spTgt spid="166"/>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67"/>
                                            </p:tgtEl>
                                            <p:attrNameLst>
                                              <p:attrName>style.visibility</p:attrName>
                                            </p:attrNameLst>
                                          </p:cBhvr>
                                          <p:to>
                                            <p:strVal val="visible"/>
                                          </p:to>
                                        </p:set>
                                        <p:animEffect transition="in" filter="fade">
                                          <p:cBhvr>
                                            <p:cTn id="23" dur="500"/>
                                            <p:tgtEl>
                                              <p:spTgt spid="16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500"/>
                                            <p:tgtEl>
                                              <p:spTgt spid="168"/>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500"/>
                                            <p:tgtEl>
                                              <p:spTgt spid="169"/>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500"/>
                                            <p:tgtEl>
                                              <p:spTgt spid="170"/>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71"/>
                                            </p:tgtEl>
                                            <p:attrNameLst>
                                              <p:attrName>style.visibility</p:attrName>
                                            </p:attrNameLst>
                                          </p:cBhvr>
                                          <p:to>
                                            <p:strVal val="visible"/>
                                          </p:to>
                                        </p:set>
                                        <p:animEffect transition="in" filter="fade">
                                          <p:cBhvr>
                                            <p:cTn id="35" dur="500"/>
                                            <p:tgtEl>
                                              <p:spTgt spid="171"/>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172"/>
                                            </p:tgtEl>
                                            <p:attrNameLst>
                                              <p:attrName>style.visibility</p:attrName>
                                            </p:attrNameLst>
                                          </p:cBhvr>
                                          <p:to>
                                            <p:strVal val="visible"/>
                                          </p:to>
                                        </p:set>
                                        <p:animEffect transition="in" filter="fade">
                                          <p:cBhvr>
                                            <p:cTn id="38" dur="500"/>
                                            <p:tgtEl>
                                              <p:spTgt spid="172"/>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3"/>
                                            </p:tgtEl>
                                            <p:attrNameLst>
                                              <p:attrName>style.visibility</p:attrName>
                                            </p:attrNameLst>
                                          </p:cBhvr>
                                          <p:to>
                                            <p:strVal val="visible"/>
                                          </p:to>
                                        </p:set>
                                        <p:animEffect transition="in" filter="fade">
                                          <p:cBhvr>
                                            <p:cTn id="41" dur="500"/>
                                            <p:tgtEl>
                                              <p:spTgt spid="173"/>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4"/>
                                            </p:tgtEl>
                                            <p:attrNameLst>
                                              <p:attrName>style.visibility</p:attrName>
                                            </p:attrNameLst>
                                          </p:cBhvr>
                                          <p:to>
                                            <p:strVal val="visible"/>
                                          </p:to>
                                        </p:set>
                                        <p:animEffect transition="in" filter="fade">
                                          <p:cBhvr>
                                            <p:cTn id="44" dur="500"/>
                                            <p:tgtEl>
                                              <p:spTgt spid="174"/>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175"/>
                                            </p:tgtEl>
                                            <p:attrNameLst>
                                              <p:attrName>style.visibility</p:attrName>
                                            </p:attrNameLst>
                                          </p:cBhvr>
                                          <p:to>
                                            <p:strVal val="visible"/>
                                          </p:to>
                                        </p:set>
                                        <p:animEffect transition="in" filter="fade">
                                          <p:cBhvr>
                                            <p:cTn id="47" dur="500"/>
                                            <p:tgtEl>
                                              <p:spTgt spid="175"/>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176"/>
                                            </p:tgtEl>
                                            <p:attrNameLst>
                                              <p:attrName>style.visibility</p:attrName>
                                            </p:attrNameLst>
                                          </p:cBhvr>
                                          <p:to>
                                            <p:strVal val="visible"/>
                                          </p:to>
                                        </p:set>
                                        <p:animEffect transition="in" filter="fade">
                                          <p:cBhvr>
                                            <p:cTn id="50" dur="500"/>
                                            <p:tgtEl>
                                              <p:spTgt spid="176"/>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177"/>
                                            </p:tgtEl>
                                            <p:attrNameLst>
                                              <p:attrName>style.visibility</p:attrName>
                                            </p:attrNameLst>
                                          </p:cBhvr>
                                          <p:to>
                                            <p:strVal val="visible"/>
                                          </p:to>
                                        </p:set>
                                        <p:animEffect transition="in" filter="fade">
                                          <p:cBhvr>
                                            <p:cTn id="53" dur="500"/>
                                            <p:tgtEl>
                                              <p:spTgt spid="177"/>
                                            </p:tgtEl>
                                          </p:cBhvr>
                                        </p:animEffect>
                                      </p:childTnLst>
                                    </p:cTn>
                                  </p:par>
                                  <p:par>
                                    <p:cTn id="54" presetID="10" presetClass="entr" presetSubtype="0" fill="hold" grpId="0" nodeType="withEffect">
                                      <p:stCondLst>
                                        <p:cond delay="1250"/>
                                      </p:stCondLst>
                                      <p:childTnLst>
                                        <p:set>
                                          <p:cBhvr>
                                            <p:cTn id="55" dur="1" fill="hold">
                                              <p:stCondLst>
                                                <p:cond delay="0"/>
                                              </p:stCondLst>
                                            </p:cTn>
                                            <p:tgtEl>
                                              <p:spTgt spid="180"/>
                                            </p:tgtEl>
                                            <p:attrNameLst>
                                              <p:attrName>style.visibility</p:attrName>
                                            </p:attrNameLst>
                                          </p:cBhvr>
                                          <p:to>
                                            <p:strVal val="visible"/>
                                          </p:to>
                                        </p:set>
                                        <p:animEffect transition="in" filter="fade">
                                          <p:cBhvr>
                                            <p:cTn id="56" dur="500"/>
                                            <p:tgtEl>
                                              <p:spTgt spid="18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181"/>
                                            </p:tgtEl>
                                            <p:attrNameLst>
                                              <p:attrName>style.visibility</p:attrName>
                                            </p:attrNameLst>
                                          </p:cBhvr>
                                          <p:to>
                                            <p:strVal val="visible"/>
                                          </p:to>
                                        </p:set>
                                        <p:animEffect transition="in" filter="fade">
                                          <p:cBhvr>
                                            <p:cTn id="59" dur="500"/>
                                            <p:tgtEl>
                                              <p:spTgt spid="181"/>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83"/>
                                            </p:tgtEl>
                                            <p:attrNameLst>
                                              <p:attrName>style.visibility</p:attrName>
                                            </p:attrNameLst>
                                          </p:cBhvr>
                                          <p:to>
                                            <p:strVal val="visible"/>
                                          </p:to>
                                        </p:set>
                                        <p:animEffect transition="in" filter="fade">
                                          <p:cBhvr>
                                            <p:cTn id="62" dur="500"/>
                                            <p:tgtEl>
                                              <p:spTgt spid="183"/>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182"/>
                                            </p:tgtEl>
                                            <p:attrNameLst>
                                              <p:attrName>style.visibility</p:attrName>
                                            </p:attrNameLst>
                                          </p:cBhvr>
                                          <p:to>
                                            <p:strVal val="visible"/>
                                          </p:to>
                                        </p:set>
                                        <p:animEffect transition="in" filter="fade">
                                          <p:cBhvr>
                                            <p:cTn id="65" dur="500"/>
                                            <p:tgtEl>
                                              <p:spTgt spid="182"/>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184"/>
                                            </p:tgtEl>
                                            <p:attrNameLst>
                                              <p:attrName>style.visibility</p:attrName>
                                            </p:attrNameLst>
                                          </p:cBhvr>
                                          <p:to>
                                            <p:strVal val="visible"/>
                                          </p:to>
                                        </p:set>
                                        <p:animEffect transition="in" filter="fade">
                                          <p:cBhvr>
                                            <p:cTn id="68" dur="500"/>
                                            <p:tgtEl>
                                              <p:spTgt spid="184"/>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185"/>
                                            </p:tgtEl>
                                            <p:attrNameLst>
                                              <p:attrName>style.visibility</p:attrName>
                                            </p:attrNameLst>
                                          </p:cBhvr>
                                          <p:to>
                                            <p:strVal val="visible"/>
                                          </p:to>
                                        </p:set>
                                        <p:animEffect transition="in" filter="fade">
                                          <p:cBhvr>
                                            <p:cTn id="71" dur="500"/>
                                            <p:tgtEl>
                                              <p:spTgt spid="185"/>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186"/>
                                            </p:tgtEl>
                                            <p:attrNameLst>
                                              <p:attrName>style.visibility</p:attrName>
                                            </p:attrNameLst>
                                          </p:cBhvr>
                                          <p:to>
                                            <p:strVal val="visible"/>
                                          </p:to>
                                        </p:set>
                                        <p:animEffect transition="in" filter="fade">
                                          <p:cBhvr>
                                            <p:cTn id="74"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6" grpId="0" animBg="1"/>
          <p:bldP spid="167" grpId="0" animBg="1"/>
          <p:bldP spid="168" grpId="0" animBg="1"/>
          <p:bldP spid="169" grpId="0" animBg="1"/>
          <p:bldP spid="170" grpId="0" animBg="1"/>
          <p:bldP spid="171" grpId="0"/>
          <p:bldP spid="172" grpId="0"/>
          <p:bldP spid="173" grpId="0"/>
          <p:bldP spid="174" grpId="0"/>
          <p:bldP spid="175" grpId="0"/>
          <p:bldP spid="176" grpId="0"/>
          <p:bldP spid="177" grpId="0"/>
          <p:bldP spid="180" grpId="0"/>
          <p:bldP spid="181" grpId="0"/>
          <p:bldP spid="182" grpId="0"/>
          <p:bldP spid="183" grpId="0"/>
          <p:bldP spid="184" grpId="0"/>
          <p:bldP spid="185" grpId="0"/>
          <p:bldP spid="186" grpId="0"/>
          <p:bldP spid="17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8"/>
                                            </p:tgtEl>
                                            <p:attrNameLst>
                                              <p:attrName>style.visibility</p:attrName>
                                            </p:attrNameLst>
                                          </p:cBhvr>
                                          <p:to>
                                            <p:strVal val="visible"/>
                                          </p:to>
                                        </p:set>
                                        <p:anim calcmode="lin" valueType="num">
                                          <p:cBhvr additive="base">
                                            <p:cTn id="7" dur="500" fill="hold"/>
                                            <p:tgtEl>
                                              <p:spTgt spid="178"/>
                                            </p:tgtEl>
                                            <p:attrNameLst>
                                              <p:attrName>ppt_x</p:attrName>
                                            </p:attrNameLst>
                                          </p:cBhvr>
                                          <p:tavLst>
                                            <p:tav tm="0">
                                              <p:val>
                                                <p:strVal val="0-#ppt_w/2"/>
                                              </p:val>
                                            </p:tav>
                                            <p:tav tm="100000">
                                              <p:val>
                                                <p:strVal val="#ppt_x"/>
                                              </p:val>
                                            </p:tav>
                                          </p:tavLst>
                                        </p:anim>
                                        <p:anim calcmode="lin" valueType="num">
                                          <p:cBhvr additive="base">
                                            <p:cTn id="8" dur="500" fill="hold"/>
                                            <p:tgtEl>
                                              <p:spTgt spid="17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64"/>
                                            </p:tgtEl>
                                            <p:attrNameLst>
                                              <p:attrName>style.visibility</p:attrName>
                                            </p:attrNameLst>
                                          </p:cBhvr>
                                          <p:to>
                                            <p:strVal val="visible"/>
                                          </p:to>
                                        </p:set>
                                        <p:animEffect transition="in" filter="fade">
                                          <p:cBhvr>
                                            <p:cTn id="14" dur="500"/>
                                            <p:tgtEl>
                                              <p:spTgt spid="16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65"/>
                                            </p:tgtEl>
                                            <p:attrNameLst>
                                              <p:attrName>style.visibility</p:attrName>
                                            </p:attrNameLst>
                                          </p:cBhvr>
                                          <p:to>
                                            <p:strVal val="visible"/>
                                          </p:to>
                                        </p:set>
                                        <p:animEffect transition="in" filter="fade">
                                          <p:cBhvr>
                                            <p:cTn id="17" dur="500"/>
                                            <p:tgtEl>
                                              <p:spTgt spid="16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66"/>
                                            </p:tgtEl>
                                            <p:attrNameLst>
                                              <p:attrName>style.visibility</p:attrName>
                                            </p:attrNameLst>
                                          </p:cBhvr>
                                          <p:to>
                                            <p:strVal val="visible"/>
                                          </p:to>
                                        </p:set>
                                        <p:animEffect transition="in" filter="fade">
                                          <p:cBhvr>
                                            <p:cTn id="20" dur="500"/>
                                            <p:tgtEl>
                                              <p:spTgt spid="166"/>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67"/>
                                            </p:tgtEl>
                                            <p:attrNameLst>
                                              <p:attrName>style.visibility</p:attrName>
                                            </p:attrNameLst>
                                          </p:cBhvr>
                                          <p:to>
                                            <p:strVal val="visible"/>
                                          </p:to>
                                        </p:set>
                                        <p:animEffect transition="in" filter="fade">
                                          <p:cBhvr>
                                            <p:cTn id="23" dur="500"/>
                                            <p:tgtEl>
                                              <p:spTgt spid="16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500"/>
                                            <p:tgtEl>
                                              <p:spTgt spid="168"/>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500"/>
                                            <p:tgtEl>
                                              <p:spTgt spid="169"/>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500"/>
                                            <p:tgtEl>
                                              <p:spTgt spid="170"/>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171"/>
                                            </p:tgtEl>
                                            <p:attrNameLst>
                                              <p:attrName>style.visibility</p:attrName>
                                            </p:attrNameLst>
                                          </p:cBhvr>
                                          <p:to>
                                            <p:strVal val="visible"/>
                                          </p:to>
                                        </p:set>
                                        <p:animEffect transition="in" filter="fade">
                                          <p:cBhvr>
                                            <p:cTn id="35" dur="500"/>
                                            <p:tgtEl>
                                              <p:spTgt spid="171"/>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172"/>
                                            </p:tgtEl>
                                            <p:attrNameLst>
                                              <p:attrName>style.visibility</p:attrName>
                                            </p:attrNameLst>
                                          </p:cBhvr>
                                          <p:to>
                                            <p:strVal val="visible"/>
                                          </p:to>
                                        </p:set>
                                        <p:animEffect transition="in" filter="fade">
                                          <p:cBhvr>
                                            <p:cTn id="38" dur="500"/>
                                            <p:tgtEl>
                                              <p:spTgt spid="172"/>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73"/>
                                            </p:tgtEl>
                                            <p:attrNameLst>
                                              <p:attrName>style.visibility</p:attrName>
                                            </p:attrNameLst>
                                          </p:cBhvr>
                                          <p:to>
                                            <p:strVal val="visible"/>
                                          </p:to>
                                        </p:set>
                                        <p:animEffect transition="in" filter="fade">
                                          <p:cBhvr>
                                            <p:cTn id="41" dur="500"/>
                                            <p:tgtEl>
                                              <p:spTgt spid="173"/>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174"/>
                                            </p:tgtEl>
                                            <p:attrNameLst>
                                              <p:attrName>style.visibility</p:attrName>
                                            </p:attrNameLst>
                                          </p:cBhvr>
                                          <p:to>
                                            <p:strVal val="visible"/>
                                          </p:to>
                                        </p:set>
                                        <p:animEffect transition="in" filter="fade">
                                          <p:cBhvr>
                                            <p:cTn id="44" dur="500"/>
                                            <p:tgtEl>
                                              <p:spTgt spid="174"/>
                                            </p:tgtEl>
                                          </p:cBhvr>
                                        </p:animEffect>
                                      </p:childTnLst>
                                    </p:cTn>
                                  </p:par>
                                  <p:par>
                                    <p:cTn id="45" presetID="10" presetClass="entr" presetSubtype="0" fill="hold" grpId="0" nodeType="withEffect">
                                      <p:stCondLst>
                                        <p:cond delay="750"/>
                                      </p:stCondLst>
                                      <p:childTnLst>
                                        <p:set>
                                          <p:cBhvr>
                                            <p:cTn id="46" dur="1" fill="hold">
                                              <p:stCondLst>
                                                <p:cond delay="0"/>
                                              </p:stCondLst>
                                            </p:cTn>
                                            <p:tgtEl>
                                              <p:spTgt spid="175"/>
                                            </p:tgtEl>
                                            <p:attrNameLst>
                                              <p:attrName>style.visibility</p:attrName>
                                            </p:attrNameLst>
                                          </p:cBhvr>
                                          <p:to>
                                            <p:strVal val="visible"/>
                                          </p:to>
                                        </p:set>
                                        <p:animEffect transition="in" filter="fade">
                                          <p:cBhvr>
                                            <p:cTn id="47" dur="500"/>
                                            <p:tgtEl>
                                              <p:spTgt spid="175"/>
                                            </p:tgtEl>
                                          </p:cBhvr>
                                        </p:animEffect>
                                      </p:childTnLst>
                                    </p:cTn>
                                  </p:par>
                                  <p:par>
                                    <p:cTn id="48" presetID="10" presetClass="entr" presetSubtype="0" fill="hold" grpId="0" nodeType="withEffect">
                                      <p:stCondLst>
                                        <p:cond delay="750"/>
                                      </p:stCondLst>
                                      <p:childTnLst>
                                        <p:set>
                                          <p:cBhvr>
                                            <p:cTn id="49" dur="1" fill="hold">
                                              <p:stCondLst>
                                                <p:cond delay="0"/>
                                              </p:stCondLst>
                                            </p:cTn>
                                            <p:tgtEl>
                                              <p:spTgt spid="176"/>
                                            </p:tgtEl>
                                            <p:attrNameLst>
                                              <p:attrName>style.visibility</p:attrName>
                                            </p:attrNameLst>
                                          </p:cBhvr>
                                          <p:to>
                                            <p:strVal val="visible"/>
                                          </p:to>
                                        </p:set>
                                        <p:animEffect transition="in" filter="fade">
                                          <p:cBhvr>
                                            <p:cTn id="50" dur="500"/>
                                            <p:tgtEl>
                                              <p:spTgt spid="176"/>
                                            </p:tgtEl>
                                          </p:cBhvr>
                                        </p:animEffect>
                                      </p:childTnLst>
                                    </p:cTn>
                                  </p:par>
                                  <p:par>
                                    <p:cTn id="51" presetID="10" presetClass="entr" presetSubtype="0" fill="hold" grpId="0" nodeType="withEffect">
                                      <p:stCondLst>
                                        <p:cond delay="750"/>
                                      </p:stCondLst>
                                      <p:childTnLst>
                                        <p:set>
                                          <p:cBhvr>
                                            <p:cTn id="52" dur="1" fill="hold">
                                              <p:stCondLst>
                                                <p:cond delay="0"/>
                                              </p:stCondLst>
                                            </p:cTn>
                                            <p:tgtEl>
                                              <p:spTgt spid="177"/>
                                            </p:tgtEl>
                                            <p:attrNameLst>
                                              <p:attrName>style.visibility</p:attrName>
                                            </p:attrNameLst>
                                          </p:cBhvr>
                                          <p:to>
                                            <p:strVal val="visible"/>
                                          </p:to>
                                        </p:set>
                                        <p:animEffect transition="in" filter="fade">
                                          <p:cBhvr>
                                            <p:cTn id="53" dur="500"/>
                                            <p:tgtEl>
                                              <p:spTgt spid="177"/>
                                            </p:tgtEl>
                                          </p:cBhvr>
                                        </p:animEffect>
                                      </p:childTnLst>
                                    </p:cTn>
                                  </p:par>
                                  <p:par>
                                    <p:cTn id="54" presetID="10" presetClass="entr" presetSubtype="0" fill="hold" grpId="0" nodeType="withEffect">
                                      <p:stCondLst>
                                        <p:cond delay="1250"/>
                                      </p:stCondLst>
                                      <p:childTnLst>
                                        <p:set>
                                          <p:cBhvr>
                                            <p:cTn id="55" dur="1" fill="hold">
                                              <p:stCondLst>
                                                <p:cond delay="0"/>
                                              </p:stCondLst>
                                            </p:cTn>
                                            <p:tgtEl>
                                              <p:spTgt spid="180"/>
                                            </p:tgtEl>
                                            <p:attrNameLst>
                                              <p:attrName>style.visibility</p:attrName>
                                            </p:attrNameLst>
                                          </p:cBhvr>
                                          <p:to>
                                            <p:strVal val="visible"/>
                                          </p:to>
                                        </p:set>
                                        <p:animEffect transition="in" filter="fade">
                                          <p:cBhvr>
                                            <p:cTn id="56" dur="500"/>
                                            <p:tgtEl>
                                              <p:spTgt spid="180"/>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181"/>
                                            </p:tgtEl>
                                            <p:attrNameLst>
                                              <p:attrName>style.visibility</p:attrName>
                                            </p:attrNameLst>
                                          </p:cBhvr>
                                          <p:to>
                                            <p:strVal val="visible"/>
                                          </p:to>
                                        </p:set>
                                        <p:animEffect transition="in" filter="fade">
                                          <p:cBhvr>
                                            <p:cTn id="59" dur="500"/>
                                            <p:tgtEl>
                                              <p:spTgt spid="181"/>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183"/>
                                            </p:tgtEl>
                                            <p:attrNameLst>
                                              <p:attrName>style.visibility</p:attrName>
                                            </p:attrNameLst>
                                          </p:cBhvr>
                                          <p:to>
                                            <p:strVal val="visible"/>
                                          </p:to>
                                        </p:set>
                                        <p:animEffect transition="in" filter="fade">
                                          <p:cBhvr>
                                            <p:cTn id="62" dur="500"/>
                                            <p:tgtEl>
                                              <p:spTgt spid="183"/>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182"/>
                                            </p:tgtEl>
                                            <p:attrNameLst>
                                              <p:attrName>style.visibility</p:attrName>
                                            </p:attrNameLst>
                                          </p:cBhvr>
                                          <p:to>
                                            <p:strVal val="visible"/>
                                          </p:to>
                                        </p:set>
                                        <p:animEffect transition="in" filter="fade">
                                          <p:cBhvr>
                                            <p:cTn id="65" dur="500"/>
                                            <p:tgtEl>
                                              <p:spTgt spid="182"/>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184"/>
                                            </p:tgtEl>
                                            <p:attrNameLst>
                                              <p:attrName>style.visibility</p:attrName>
                                            </p:attrNameLst>
                                          </p:cBhvr>
                                          <p:to>
                                            <p:strVal val="visible"/>
                                          </p:to>
                                        </p:set>
                                        <p:animEffect transition="in" filter="fade">
                                          <p:cBhvr>
                                            <p:cTn id="68" dur="500"/>
                                            <p:tgtEl>
                                              <p:spTgt spid="184"/>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185"/>
                                            </p:tgtEl>
                                            <p:attrNameLst>
                                              <p:attrName>style.visibility</p:attrName>
                                            </p:attrNameLst>
                                          </p:cBhvr>
                                          <p:to>
                                            <p:strVal val="visible"/>
                                          </p:to>
                                        </p:set>
                                        <p:animEffect transition="in" filter="fade">
                                          <p:cBhvr>
                                            <p:cTn id="71" dur="500"/>
                                            <p:tgtEl>
                                              <p:spTgt spid="185"/>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186"/>
                                            </p:tgtEl>
                                            <p:attrNameLst>
                                              <p:attrName>style.visibility</p:attrName>
                                            </p:attrNameLst>
                                          </p:cBhvr>
                                          <p:to>
                                            <p:strVal val="visible"/>
                                          </p:to>
                                        </p:set>
                                        <p:animEffect transition="in" filter="fade">
                                          <p:cBhvr>
                                            <p:cTn id="74"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6" grpId="0" animBg="1"/>
          <p:bldP spid="167" grpId="0" animBg="1"/>
          <p:bldP spid="168" grpId="0" animBg="1"/>
          <p:bldP spid="169" grpId="0" animBg="1"/>
          <p:bldP spid="170" grpId="0" animBg="1"/>
          <p:bldP spid="171" grpId="0"/>
          <p:bldP spid="172" grpId="0"/>
          <p:bldP spid="173" grpId="0"/>
          <p:bldP spid="174" grpId="0"/>
          <p:bldP spid="175" grpId="0"/>
          <p:bldP spid="176" grpId="0"/>
          <p:bldP spid="177" grpId="0"/>
          <p:bldP spid="180" grpId="0"/>
          <p:bldP spid="181" grpId="0"/>
          <p:bldP spid="182" grpId="0"/>
          <p:bldP spid="183" grpId="0"/>
          <p:bldP spid="184" grpId="0"/>
          <p:bldP spid="185" grpId="0"/>
          <p:bldP spid="186" grpId="0"/>
          <p:bldP spid="178"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aphic 2">
            <a:extLst>
              <a:ext uri="{FF2B5EF4-FFF2-40B4-BE49-F238E27FC236}">
                <a16:creationId xmlns:a16="http://schemas.microsoft.com/office/drawing/2014/main" xmlns="" id="{8C475233-62E9-6B4C-8E4C-447053E1291A}"/>
              </a:ext>
            </a:extLst>
          </p:cNvPr>
          <p:cNvGrpSpPr/>
          <p:nvPr/>
        </p:nvGrpSpPr>
        <p:grpSpPr>
          <a:xfrm>
            <a:off x="0" y="3776183"/>
            <a:ext cx="12166124" cy="2445826"/>
            <a:chOff x="12128" y="3758483"/>
            <a:chExt cx="12166124" cy="2445826"/>
          </a:xfrm>
          <a:solidFill>
            <a:schemeClr val="accent1"/>
          </a:solidFill>
        </p:grpSpPr>
        <p:sp>
          <p:nvSpPr>
            <p:cNvPr id="8" name="Freeform 7">
              <a:extLst>
                <a:ext uri="{FF2B5EF4-FFF2-40B4-BE49-F238E27FC236}">
                  <a16:creationId xmlns:a16="http://schemas.microsoft.com/office/drawing/2014/main" xmlns="" id="{A4B71969-94D3-194B-874B-74EAD1DC4CCF}"/>
                </a:ext>
              </a:extLst>
            </p:cNvPr>
            <p:cNvSpPr/>
            <p:nvPr/>
          </p:nvSpPr>
          <p:spPr>
            <a:xfrm>
              <a:off x="12128" y="3933902"/>
              <a:ext cx="12166124" cy="2147483"/>
            </a:xfrm>
            <a:custGeom>
              <a:avLst/>
              <a:gdLst>
                <a:gd name="connsiteX0" fmla="*/ 12166124 w 12166124"/>
                <a:gd name="connsiteY0" fmla="*/ 0 h 2147483"/>
                <a:gd name="connsiteX1" fmla="*/ 12166124 w 12166124"/>
                <a:gd name="connsiteY1" fmla="*/ 1686805 h 2147483"/>
                <a:gd name="connsiteX2" fmla="*/ 12064165 w 12166124"/>
                <a:gd name="connsiteY2" fmla="*/ 1709839 h 2147483"/>
                <a:gd name="connsiteX3" fmla="*/ 11815977 w 12166124"/>
                <a:gd name="connsiteY3" fmla="*/ 1763712 h 2147483"/>
                <a:gd name="connsiteX4" fmla="*/ 9935580 w 12166124"/>
                <a:gd name="connsiteY4" fmla="*/ 2062962 h 2147483"/>
                <a:gd name="connsiteX5" fmla="*/ 9069258 w 12166124"/>
                <a:gd name="connsiteY5" fmla="*/ 2130827 h 2147483"/>
                <a:gd name="connsiteX6" fmla="*/ 8258437 w 12166124"/>
                <a:gd name="connsiteY6" fmla="*/ 2146437 h 2147483"/>
                <a:gd name="connsiteX7" fmla="*/ 5572550 w 12166124"/>
                <a:gd name="connsiteY7" fmla="*/ 1783890 h 2147483"/>
                <a:gd name="connsiteX8" fmla="*/ 5434415 w 12166124"/>
                <a:gd name="connsiteY8" fmla="*/ 1740678 h 2147483"/>
                <a:gd name="connsiteX9" fmla="*/ 5299611 w 12166124"/>
                <a:gd name="connsiteY9" fmla="*/ 1696704 h 2147483"/>
                <a:gd name="connsiteX10" fmla="*/ 5046855 w 12166124"/>
                <a:gd name="connsiteY10" fmla="*/ 1604283 h 2147483"/>
                <a:gd name="connsiteX11" fmla="*/ 4601507 w 12166124"/>
                <a:gd name="connsiteY11" fmla="*/ 1421059 h 2147483"/>
                <a:gd name="connsiteX12" fmla="*/ 4217089 w 12166124"/>
                <a:gd name="connsiteY12" fmla="*/ 1257537 h 2147483"/>
                <a:gd name="connsiteX13" fmla="*/ 4041825 w 12166124"/>
                <a:gd name="connsiteY13" fmla="*/ 1188150 h 2147483"/>
                <a:gd name="connsiteX14" fmla="*/ 3872558 w 12166124"/>
                <a:gd name="connsiteY14" fmla="*/ 1127234 h 2147483"/>
                <a:gd name="connsiteX15" fmla="*/ 1436478 w 12166124"/>
                <a:gd name="connsiteY15" fmla="*/ 903938 h 2147483"/>
                <a:gd name="connsiteX16" fmla="*/ 484474 w 12166124"/>
                <a:gd name="connsiteY16" fmla="*/ 1127710 h 2147483"/>
                <a:gd name="connsiteX17" fmla="*/ 0 w 12166124"/>
                <a:gd name="connsiteY17" fmla="*/ 1305604 h 2147483"/>
                <a:gd name="connsiteX18" fmla="*/ 0 w 12166124"/>
                <a:gd name="connsiteY18" fmla="*/ 580036 h 2147483"/>
                <a:gd name="connsiteX19" fmla="*/ 287219 w 12166124"/>
                <a:gd name="connsiteY19" fmla="*/ 460393 h 2147483"/>
                <a:gd name="connsiteX20" fmla="*/ 1324903 w 12166124"/>
                <a:gd name="connsiteY20" fmla="*/ 148293 h 2147483"/>
                <a:gd name="connsiteX21" fmla="*/ 2649234 w 12166124"/>
                <a:gd name="connsiteY21" fmla="*/ 17989 h 2147483"/>
                <a:gd name="connsiteX22" fmla="*/ 4296200 w 12166124"/>
                <a:gd name="connsiteY22" fmla="*/ 245378 h 2147483"/>
                <a:gd name="connsiteX23" fmla="*/ 4522205 w 12166124"/>
                <a:gd name="connsiteY23" fmla="*/ 310672 h 2147483"/>
                <a:gd name="connsiteX24" fmla="*/ 4746117 w 12166124"/>
                <a:gd name="connsiteY24" fmla="*/ 383676 h 2147483"/>
                <a:gd name="connsiteX25" fmla="*/ 5179849 w 12166124"/>
                <a:gd name="connsiteY25" fmla="*/ 536823 h 2147483"/>
                <a:gd name="connsiteX26" fmla="*/ 5601872 w 12166124"/>
                <a:gd name="connsiteY26" fmla="*/ 680452 h 2147483"/>
                <a:gd name="connsiteX27" fmla="*/ 5811313 w 12166124"/>
                <a:gd name="connsiteY27" fmla="*/ 742130 h 2147483"/>
                <a:gd name="connsiteX28" fmla="*/ 5916033 w 12166124"/>
                <a:gd name="connsiteY28" fmla="*/ 769256 h 2147483"/>
                <a:gd name="connsiteX29" fmla="*/ 6023134 w 12166124"/>
                <a:gd name="connsiteY29" fmla="*/ 795526 h 2147483"/>
                <a:gd name="connsiteX30" fmla="*/ 8087457 w 12166124"/>
                <a:gd name="connsiteY30" fmla="*/ 940107 h 2147483"/>
                <a:gd name="connsiteX31" fmla="*/ 8697596 w 12166124"/>
                <a:gd name="connsiteY31" fmla="*/ 888899 h 2147483"/>
                <a:gd name="connsiteX32" fmla="*/ 9339912 w 12166124"/>
                <a:gd name="connsiteY32" fmla="*/ 795717 h 2147483"/>
                <a:gd name="connsiteX33" fmla="*/ 10721364 w 12166124"/>
                <a:gd name="connsiteY33" fmla="*/ 481047 h 2147483"/>
                <a:gd name="connsiteX34" fmla="*/ 10902245 w 12166124"/>
                <a:gd name="connsiteY34" fmla="*/ 428792 h 2147483"/>
                <a:gd name="connsiteX35" fmla="*/ 11085124 w 12166124"/>
                <a:gd name="connsiteY35" fmla="*/ 374444 h 2147483"/>
                <a:gd name="connsiteX36" fmla="*/ 11268956 w 12166124"/>
                <a:gd name="connsiteY36" fmla="*/ 316002 h 2147483"/>
                <a:gd name="connsiteX37" fmla="*/ 11454692 w 12166124"/>
                <a:gd name="connsiteY37" fmla="*/ 255372 h 2147483"/>
                <a:gd name="connsiteX38" fmla="*/ 11642141 w 12166124"/>
                <a:gd name="connsiteY38" fmla="*/ 191791 h 2147483"/>
                <a:gd name="connsiteX39" fmla="*/ 11830543 w 12166124"/>
                <a:gd name="connsiteY39" fmla="*/ 124497 h 2147483"/>
                <a:gd name="connsiteX40" fmla="*/ 12166124 w 12166124"/>
                <a:gd name="connsiteY40" fmla="*/ 0 h 214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2166124" h="2147483">
                  <a:moveTo>
                    <a:pt x="12166124" y="0"/>
                  </a:moveTo>
                  <a:lnTo>
                    <a:pt x="12166124" y="1686805"/>
                  </a:lnTo>
                  <a:lnTo>
                    <a:pt x="12064165" y="1709839"/>
                  </a:lnTo>
                  <a:cubicBezTo>
                    <a:pt x="11981626" y="1728875"/>
                    <a:pt x="11899277" y="1747246"/>
                    <a:pt x="11815977" y="1763712"/>
                  </a:cubicBezTo>
                  <a:cubicBezTo>
                    <a:pt x="11176136" y="1897632"/>
                    <a:pt x="10548194" y="1999571"/>
                    <a:pt x="9935580" y="2062962"/>
                  </a:cubicBezTo>
                  <a:cubicBezTo>
                    <a:pt x="9643887" y="2095419"/>
                    <a:pt x="9352288" y="2114836"/>
                    <a:pt x="9069258" y="2130827"/>
                  </a:cubicBezTo>
                  <a:cubicBezTo>
                    <a:pt x="8793177" y="2142058"/>
                    <a:pt x="8523379" y="2150529"/>
                    <a:pt x="8258437" y="2146437"/>
                  </a:cubicBezTo>
                  <a:cubicBezTo>
                    <a:pt x="7271400" y="2137870"/>
                    <a:pt x="6357858" y="2016133"/>
                    <a:pt x="5572550" y="1783890"/>
                  </a:cubicBezTo>
                  <a:cubicBezTo>
                    <a:pt x="5525712" y="1770755"/>
                    <a:pt x="5480016" y="1755336"/>
                    <a:pt x="5434415" y="1740678"/>
                  </a:cubicBezTo>
                  <a:cubicBezTo>
                    <a:pt x="5388814" y="1726020"/>
                    <a:pt x="5343118" y="1712124"/>
                    <a:pt x="5299611" y="1696704"/>
                  </a:cubicBezTo>
                  <a:cubicBezTo>
                    <a:pt x="5211456" y="1666627"/>
                    <a:pt x="5128251" y="1635312"/>
                    <a:pt x="5046855" y="1604283"/>
                  </a:cubicBezTo>
                  <a:cubicBezTo>
                    <a:pt x="4887585" y="1542891"/>
                    <a:pt x="4740119" y="1480547"/>
                    <a:pt x="4601507" y="1421059"/>
                  </a:cubicBezTo>
                  <a:cubicBezTo>
                    <a:pt x="4466037" y="1363093"/>
                    <a:pt x="4338279" y="1307507"/>
                    <a:pt x="4217089" y="1257537"/>
                  </a:cubicBezTo>
                  <a:cubicBezTo>
                    <a:pt x="4157426" y="1232980"/>
                    <a:pt x="4099011" y="1209851"/>
                    <a:pt x="4041825" y="1188150"/>
                  </a:cubicBezTo>
                  <a:cubicBezTo>
                    <a:pt x="3984704" y="1167019"/>
                    <a:pt x="3928346" y="1147603"/>
                    <a:pt x="3872558" y="1127234"/>
                  </a:cubicBezTo>
                  <a:cubicBezTo>
                    <a:pt x="3089355" y="862468"/>
                    <a:pt x="2254772" y="785970"/>
                    <a:pt x="1436478" y="903938"/>
                  </a:cubicBezTo>
                  <a:cubicBezTo>
                    <a:pt x="1113349" y="951291"/>
                    <a:pt x="794856" y="1026151"/>
                    <a:pt x="484474" y="1127710"/>
                  </a:cubicBezTo>
                  <a:cubicBezTo>
                    <a:pt x="317112" y="1182058"/>
                    <a:pt x="155938" y="1241927"/>
                    <a:pt x="0" y="1305604"/>
                  </a:cubicBezTo>
                  <a:lnTo>
                    <a:pt x="0" y="580036"/>
                  </a:lnTo>
                  <a:cubicBezTo>
                    <a:pt x="93042" y="538984"/>
                    <a:pt x="188782" y="499103"/>
                    <a:pt x="287219" y="460393"/>
                  </a:cubicBezTo>
                  <a:cubicBezTo>
                    <a:pt x="623750" y="327453"/>
                    <a:pt x="970872" y="223048"/>
                    <a:pt x="1324903" y="148293"/>
                  </a:cubicBezTo>
                  <a:cubicBezTo>
                    <a:pt x="1760397" y="57480"/>
                    <a:pt x="2204392" y="13792"/>
                    <a:pt x="2649234" y="17989"/>
                  </a:cubicBezTo>
                  <a:cubicBezTo>
                    <a:pt x="3205690" y="23005"/>
                    <a:pt x="3759203" y="99427"/>
                    <a:pt x="4296200" y="245378"/>
                  </a:cubicBezTo>
                  <a:cubicBezTo>
                    <a:pt x="4370932" y="266698"/>
                    <a:pt x="4446997" y="287829"/>
                    <a:pt x="4522205" y="310672"/>
                  </a:cubicBezTo>
                  <a:cubicBezTo>
                    <a:pt x="4597414" y="333516"/>
                    <a:pt x="4672812" y="358739"/>
                    <a:pt x="4746117" y="383676"/>
                  </a:cubicBezTo>
                  <a:cubicBezTo>
                    <a:pt x="4895200" y="434218"/>
                    <a:pt x="5038477" y="486377"/>
                    <a:pt x="5179849" y="536823"/>
                  </a:cubicBezTo>
                  <a:cubicBezTo>
                    <a:pt x="5322650" y="587745"/>
                    <a:pt x="5463451" y="636764"/>
                    <a:pt x="5601872" y="680452"/>
                  </a:cubicBezTo>
                  <a:cubicBezTo>
                    <a:pt x="5671750" y="702058"/>
                    <a:pt x="5741722" y="723379"/>
                    <a:pt x="5811313" y="742130"/>
                  </a:cubicBezTo>
                  <a:cubicBezTo>
                    <a:pt x="5846061" y="752504"/>
                    <a:pt x="5881190" y="760024"/>
                    <a:pt x="5916033" y="769256"/>
                  </a:cubicBezTo>
                  <a:cubicBezTo>
                    <a:pt x="5950877" y="778489"/>
                    <a:pt x="5986482" y="788293"/>
                    <a:pt x="6023134" y="795526"/>
                  </a:cubicBezTo>
                  <a:cubicBezTo>
                    <a:pt x="6623371" y="932397"/>
                    <a:pt x="7328806" y="983034"/>
                    <a:pt x="8087457" y="940107"/>
                  </a:cubicBezTo>
                  <a:cubicBezTo>
                    <a:pt x="8287378" y="930589"/>
                    <a:pt x="8490726" y="910506"/>
                    <a:pt x="8697596" y="888899"/>
                  </a:cubicBezTo>
                  <a:cubicBezTo>
                    <a:pt x="8908655" y="862724"/>
                    <a:pt x="9122570" y="834836"/>
                    <a:pt x="9339912" y="795717"/>
                  </a:cubicBezTo>
                  <a:cubicBezTo>
                    <a:pt x="9790305" y="719572"/>
                    <a:pt x="10251741" y="612493"/>
                    <a:pt x="10721364" y="481047"/>
                  </a:cubicBezTo>
                  <a:cubicBezTo>
                    <a:pt x="10782007" y="464771"/>
                    <a:pt x="10841983" y="447067"/>
                    <a:pt x="10902245" y="428792"/>
                  </a:cubicBezTo>
                  <a:lnTo>
                    <a:pt x="11085124" y="374444"/>
                  </a:lnTo>
                  <a:lnTo>
                    <a:pt x="11268956" y="316002"/>
                  </a:lnTo>
                  <a:cubicBezTo>
                    <a:pt x="11331123" y="296966"/>
                    <a:pt x="11393287" y="276692"/>
                    <a:pt x="11454692" y="255372"/>
                  </a:cubicBezTo>
                  <a:lnTo>
                    <a:pt x="11642141" y="191791"/>
                  </a:lnTo>
                  <a:cubicBezTo>
                    <a:pt x="11705069" y="170184"/>
                    <a:pt x="11767235" y="147055"/>
                    <a:pt x="11830543" y="124497"/>
                  </a:cubicBezTo>
                  <a:cubicBezTo>
                    <a:pt x="11943450" y="85187"/>
                    <a:pt x="12053692" y="42546"/>
                    <a:pt x="12166124" y="0"/>
                  </a:cubicBezTo>
                  <a:close/>
                </a:path>
              </a:pathLst>
            </a:custGeom>
            <a:solidFill>
              <a:schemeClr val="bg2">
                <a:lumMod val="75000"/>
              </a:schemeClr>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xmlns="" id="{6B42A988-A225-234D-8729-3E56C79BF637}"/>
                </a:ext>
              </a:extLst>
            </p:cNvPr>
            <p:cNvSpPr/>
            <p:nvPr/>
          </p:nvSpPr>
          <p:spPr>
            <a:xfrm>
              <a:off x="12700" y="3758483"/>
              <a:ext cx="12165552" cy="1130482"/>
            </a:xfrm>
            <a:custGeom>
              <a:avLst/>
              <a:gdLst>
                <a:gd name="connsiteX0" fmla="*/ 12165553 w 12165552"/>
                <a:gd name="connsiteY0" fmla="*/ 0 h 1130482"/>
                <a:gd name="connsiteX1" fmla="*/ 12165553 w 12165552"/>
                <a:gd name="connsiteY1" fmla="*/ 175419 h 1130482"/>
                <a:gd name="connsiteX2" fmla="*/ 11830447 w 12165552"/>
                <a:gd name="connsiteY2" fmla="*/ 299917 h 1130482"/>
                <a:gd name="connsiteX3" fmla="*/ 11642047 w 12165552"/>
                <a:gd name="connsiteY3" fmla="*/ 367210 h 1130482"/>
                <a:gd name="connsiteX4" fmla="*/ 11454596 w 12165552"/>
                <a:gd name="connsiteY4" fmla="*/ 430886 h 1130482"/>
                <a:gd name="connsiteX5" fmla="*/ 11268861 w 12165552"/>
                <a:gd name="connsiteY5" fmla="*/ 491517 h 1130482"/>
                <a:gd name="connsiteX6" fmla="*/ 11085029 w 12165552"/>
                <a:gd name="connsiteY6" fmla="*/ 549958 h 1130482"/>
                <a:gd name="connsiteX7" fmla="*/ 10902150 w 12165552"/>
                <a:gd name="connsiteY7" fmla="*/ 604307 h 1130482"/>
                <a:gd name="connsiteX8" fmla="*/ 10721269 w 12165552"/>
                <a:gd name="connsiteY8" fmla="*/ 656561 h 1130482"/>
                <a:gd name="connsiteX9" fmla="*/ 9339817 w 12165552"/>
                <a:gd name="connsiteY9" fmla="*/ 971231 h 1130482"/>
                <a:gd name="connsiteX10" fmla="*/ 8697500 w 12165552"/>
                <a:gd name="connsiteY10" fmla="*/ 1064414 h 1130482"/>
                <a:gd name="connsiteX11" fmla="*/ 8087362 w 12165552"/>
                <a:gd name="connsiteY11" fmla="*/ 1115622 h 1130482"/>
                <a:gd name="connsiteX12" fmla="*/ 6023038 w 12165552"/>
                <a:gd name="connsiteY12" fmla="*/ 971041 h 1130482"/>
                <a:gd name="connsiteX13" fmla="*/ 5915938 w 12165552"/>
                <a:gd name="connsiteY13" fmla="*/ 944771 h 1130482"/>
                <a:gd name="connsiteX14" fmla="*/ 5811218 w 12165552"/>
                <a:gd name="connsiteY14" fmla="*/ 917644 h 1130482"/>
                <a:gd name="connsiteX15" fmla="*/ 5601777 w 12165552"/>
                <a:gd name="connsiteY15" fmla="*/ 855967 h 1130482"/>
                <a:gd name="connsiteX16" fmla="*/ 5179754 w 12165552"/>
                <a:gd name="connsiteY16" fmla="*/ 712338 h 1130482"/>
                <a:gd name="connsiteX17" fmla="*/ 4746021 w 12165552"/>
                <a:gd name="connsiteY17" fmla="*/ 559191 h 1130482"/>
                <a:gd name="connsiteX18" fmla="*/ 4522110 w 12165552"/>
                <a:gd name="connsiteY18" fmla="*/ 486187 h 1130482"/>
                <a:gd name="connsiteX19" fmla="*/ 4296105 w 12165552"/>
                <a:gd name="connsiteY19" fmla="*/ 420892 h 1130482"/>
                <a:gd name="connsiteX20" fmla="*/ 2649139 w 12165552"/>
                <a:gd name="connsiteY20" fmla="*/ 193504 h 1130482"/>
                <a:gd name="connsiteX21" fmla="*/ 1324808 w 12165552"/>
                <a:gd name="connsiteY21" fmla="*/ 323807 h 1130482"/>
                <a:gd name="connsiteX22" fmla="*/ 287124 w 12165552"/>
                <a:gd name="connsiteY22" fmla="*/ 635907 h 1130482"/>
                <a:gd name="connsiteX23" fmla="*/ 0 w 12165552"/>
                <a:gd name="connsiteY23" fmla="*/ 755455 h 1130482"/>
                <a:gd name="connsiteX24" fmla="*/ 0 w 12165552"/>
                <a:gd name="connsiteY24" fmla="*/ 683403 h 1130482"/>
                <a:gd name="connsiteX25" fmla="*/ 268084 w 12165552"/>
                <a:gd name="connsiteY25" fmla="*/ 570232 h 1130482"/>
                <a:gd name="connsiteX26" fmla="*/ 1313764 w 12165552"/>
                <a:gd name="connsiteY26" fmla="*/ 248995 h 1130482"/>
                <a:gd name="connsiteX27" fmla="*/ 2657041 w 12165552"/>
                <a:gd name="connsiteY27" fmla="*/ 108221 h 1130482"/>
                <a:gd name="connsiteX28" fmla="*/ 4339992 w 12165552"/>
                <a:gd name="connsiteY28" fmla="*/ 329518 h 1130482"/>
                <a:gd name="connsiteX29" fmla="*/ 4571900 w 12165552"/>
                <a:gd name="connsiteY29" fmla="*/ 395098 h 1130482"/>
                <a:gd name="connsiteX30" fmla="*/ 4801143 w 12165552"/>
                <a:gd name="connsiteY30" fmla="*/ 468102 h 1130482"/>
                <a:gd name="connsiteX31" fmla="*/ 5239920 w 12165552"/>
                <a:gd name="connsiteY31" fmla="*/ 620393 h 1130482"/>
                <a:gd name="connsiteX32" fmla="*/ 5659564 w 12165552"/>
                <a:gd name="connsiteY32" fmla="*/ 760214 h 1130482"/>
                <a:gd name="connsiteX33" fmla="*/ 5863768 w 12165552"/>
                <a:gd name="connsiteY33" fmla="*/ 819132 h 1130482"/>
                <a:gd name="connsiteX34" fmla="*/ 5965728 w 12165552"/>
                <a:gd name="connsiteY34" fmla="*/ 844640 h 1130482"/>
                <a:gd name="connsiteX35" fmla="*/ 6069401 w 12165552"/>
                <a:gd name="connsiteY35" fmla="*/ 869387 h 1130482"/>
                <a:gd name="connsiteX36" fmla="*/ 8070321 w 12165552"/>
                <a:gd name="connsiteY36" fmla="*/ 996550 h 1130482"/>
                <a:gd name="connsiteX37" fmla="*/ 8661324 w 12165552"/>
                <a:gd name="connsiteY37" fmla="*/ 943153 h 1130482"/>
                <a:gd name="connsiteX38" fmla="*/ 9282031 w 12165552"/>
                <a:gd name="connsiteY38" fmla="*/ 848638 h 1130482"/>
                <a:gd name="connsiteX39" fmla="*/ 10617596 w 12165552"/>
                <a:gd name="connsiteY39" fmla="*/ 535110 h 1130482"/>
                <a:gd name="connsiteX40" fmla="*/ 10792193 w 12165552"/>
                <a:gd name="connsiteY40" fmla="*/ 483426 h 1130482"/>
                <a:gd name="connsiteX41" fmla="*/ 10968980 w 12165552"/>
                <a:gd name="connsiteY41" fmla="*/ 429554 h 1130482"/>
                <a:gd name="connsiteX42" fmla="*/ 11146528 w 12165552"/>
                <a:gd name="connsiteY42" fmla="*/ 371779 h 1130482"/>
                <a:gd name="connsiteX43" fmla="*/ 11325981 w 12165552"/>
                <a:gd name="connsiteY43" fmla="*/ 311814 h 1130482"/>
                <a:gd name="connsiteX44" fmla="*/ 11506861 w 12165552"/>
                <a:gd name="connsiteY44" fmla="*/ 249280 h 1130482"/>
                <a:gd name="connsiteX45" fmla="*/ 11688504 w 12165552"/>
                <a:gd name="connsiteY45" fmla="*/ 182653 h 1130482"/>
                <a:gd name="connsiteX46" fmla="*/ 12057310 w 12165552"/>
                <a:gd name="connsiteY46" fmla="*/ 42356 h 1130482"/>
                <a:gd name="connsiteX47" fmla="*/ 12165553 w 12165552"/>
                <a:gd name="connsiteY47" fmla="*/ 0 h 113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65552" h="1130482">
                  <a:moveTo>
                    <a:pt x="12165553" y="0"/>
                  </a:moveTo>
                  <a:lnTo>
                    <a:pt x="12165553" y="175419"/>
                  </a:lnTo>
                  <a:cubicBezTo>
                    <a:pt x="12053121" y="217966"/>
                    <a:pt x="11942879" y="261083"/>
                    <a:pt x="11830447" y="299917"/>
                  </a:cubicBezTo>
                  <a:cubicBezTo>
                    <a:pt x="11767140" y="322475"/>
                    <a:pt x="11704974" y="345604"/>
                    <a:pt x="11642047" y="367210"/>
                  </a:cubicBezTo>
                  <a:lnTo>
                    <a:pt x="11454596" y="430886"/>
                  </a:lnTo>
                  <a:cubicBezTo>
                    <a:pt x="11393193" y="452207"/>
                    <a:pt x="11330836" y="472100"/>
                    <a:pt x="11268861" y="491517"/>
                  </a:cubicBezTo>
                  <a:lnTo>
                    <a:pt x="11085029" y="549958"/>
                  </a:lnTo>
                  <a:lnTo>
                    <a:pt x="10902150" y="604307"/>
                  </a:lnTo>
                  <a:cubicBezTo>
                    <a:pt x="10841887" y="622582"/>
                    <a:pt x="10781912" y="640286"/>
                    <a:pt x="10721269" y="656561"/>
                  </a:cubicBezTo>
                  <a:cubicBezTo>
                    <a:pt x="10251645" y="788007"/>
                    <a:pt x="9790210" y="895086"/>
                    <a:pt x="9339817" y="971231"/>
                  </a:cubicBezTo>
                  <a:cubicBezTo>
                    <a:pt x="9122475" y="1010351"/>
                    <a:pt x="8908560" y="1037858"/>
                    <a:pt x="8697500" y="1064414"/>
                  </a:cubicBezTo>
                  <a:cubicBezTo>
                    <a:pt x="8490630" y="1086020"/>
                    <a:pt x="8287378" y="1106199"/>
                    <a:pt x="8087362" y="1115622"/>
                  </a:cubicBezTo>
                  <a:cubicBezTo>
                    <a:pt x="7328711" y="1158549"/>
                    <a:pt x="6623276" y="1107912"/>
                    <a:pt x="6023038" y="971041"/>
                  </a:cubicBezTo>
                  <a:cubicBezTo>
                    <a:pt x="5986386" y="963522"/>
                    <a:pt x="5951638" y="953337"/>
                    <a:pt x="5915938" y="944771"/>
                  </a:cubicBezTo>
                  <a:cubicBezTo>
                    <a:pt x="5880238" y="936205"/>
                    <a:pt x="5845585" y="928019"/>
                    <a:pt x="5811218" y="917644"/>
                  </a:cubicBezTo>
                  <a:cubicBezTo>
                    <a:pt x="5742007" y="898608"/>
                    <a:pt x="5672035" y="877573"/>
                    <a:pt x="5601777" y="855967"/>
                  </a:cubicBezTo>
                  <a:cubicBezTo>
                    <a:pt x="5463356" y="812278"/>
                    <a:pt x="5323031" y="763260"/>
                    <a:pt x="5179754" y="712338"/>
                  </a:cubicBezTo>
                  <a:cubicBezTo>
                    <a:pt x="5038382" y="661892"/>
                    <a:pt x="4895105" y="609732"/>
                    <a:pt x="4746021" y="559191"/>
                  </a:cubicBezTo>
                  <a:cubicBezTo>
                    <a:pt x="4672717" y="534253"/>
                    <a:pt x="4598366" y="509697"/>
                    <a:pt x="4522110" y="486187"/>
                  </a:cubicBezTo>
                  <a:cubicBezTo>
                    <a:pt x="4445855" y="462677"/>
                    <a:pt x="4370837" y="442213"/>
                    <a:pt x="4296105" y="420892"/>
                  </a:cubicBezTo>
                  <a:cubicBezTo>
                    <a:pt x="3759108" y="274941"/>
                    <a:pt x="3205595" y="198520"/>
                    <a:pt x="2649139" y="193504"/>
                  </a:cubicBezTo>
                  <a:cubicBezTo>
                    <a:pt x="2204297" y="189306"/>
                    <a:pt x="1760292" y="232995"/>
                    <a:pt x="1324808" y="323807"/>
                  </a:cubicBezTo>
                  <a:cubicBezTo>
                    <a:pt x="970777" y="398563"/>
                    <a:pt x="623654" y="502967"/>
                    <a:pt x="287124" y="635907"/>
                  </a:cubicBezTo>
                  <a:cubicBezTo>
                    <a:pt x="188687" y="674427"/>
                    <a:pt x="92979" y="714270"/>
                    <a:pt x="0" y="755455"/>
                  </a:cubicBezTo>
                  <a:lnTo>
                    <a:pt x="0" y="683403"/>
                  </a:lnTo>
                  <a:cubicBezTo>
                    <a:pt x="86950" y="644759"/>
                    <a:pt x="176311" y="607039"/>
                    <a:pt x="268084" y="570232"/>
                  </a:cubicBezTo>
                  <a:cubicBezTo>
                    <a:pt x="607077" y="434199"/>
                    <a:pt x="956858" y="326739"/>
                    <a:pt x="1313764" y="248995"/>
                  </a:cubicBezTo>
                  <a:cubicBezTo>
                    <a:pt x="1755199" y="154156"/>
                    <a:pt x="2205534" y="106965"/>
                    <a:pt x="2657041" y="108221"/>
                  </a:cubicBezTo>
                  <a:cubicBezTo>
                    <a:pt x="3225177" y="109849"/>
                    <a:pt x="3790762" y="184214"/>
                    <a:pt x="4339992" y="329518"/>
                  </a:cubicBezTo>
                  <a:cubicBezTo>
                    <a:pt x="4416152" y="351124"/>
                    <a:pt x="4494693" y="372255"/>
                    <a:pt x="4571900" y="395098"/>
                  </a:cubicBezTo>
                  <a:cubicBezTo>
                    <a:pt x="4649108" y="417942"/>
                    <a:pt x="4726125" y="443355"/>
                    <a:pt x="4801143" y="468102"/>
                  </a:cubicBezTo>
                  <a:cubicBezTo>
                    <a:pt x="4953463" y="518834"/>
                    <a:pt x="5098168" y="570518"/>
                    <a:pt x="5239920" y="620393"/>
                  </a:cubicBezTo>
                  <a:cubicBezTo>
                    <a:pt x="5383673" y="670363"/>
                    <a:pt x="5523332" y="718239"/>
                    <a:pt x="5659564" y="760214"/>
                  </a:cubicBezTo>
                  <a:cubicBezTo>
                    <a:pt x="5728298" y="781059"/>
                    <a:pt x="5796748" y="801428"/>
                    <a:pt x="5863768" y="819132"/>
                  </a:cubicBezTo>
                  <a:cubicBezTo>
                    <a:pt x="5897755" y="828650"/>
                    <a:pt x="5931742" y="835883"/>
                    <a:pt x="5965728" y="844640"/>
                  </a:cubicBezTo>
                  <a:cubicBezTo>
                    <a:pt x="5999714" y="853397"/>
                    <a:pt x="6033987" y="862344"/>
                    <a:pt x="6069401" y="869387"/>
                  </a:cubicBezTo>
                  <a:cubicBezTo>
                    <a:pt x="6650123" y="997787"/>
                    <a:pt x="7334518" y="1043093"/>
                    <a:pt x="8070321" y="996550"/>
                  </a:cubicBezTo>
                  <a:cubicBezTo>
                    <a:pt x="8264054" y="986080"/>
                    <a:pt x="8460642" y="965235"/>
                    <a:pt x="8661324" y="943153"/>
                  </a:cubicBezTo>
                  <a:cubicBezTo>
                    <a:pt x="8865339" y="916312"/>
                    <a:pt x="9072019" y="887757"/>
                    <a:pt x="9282031" y="848638"/>
                  </a:cubicBezTo>
                  <a:cubicBezTo>
                    <a:pt x="9717191" y="771921"/>
                    <a:pt x="10163490" y="665414"/>
                    <a:pt x="10617596" y="535110"/>
                  </a:cubicBezTo>
                  <a:cubicBezTo>
                    <a:pt x="10676143" y="518834"/>
                    <a:pt x="10734216" y="501321"/>
                    <a:pt x="10792193" y="483426"/>
                  </a:cubicBezTo>
                  <a:lnTo>
                    <a:pt x="10968980" y="429554"/>
                  </a:lnTo>
                  <a:lnTo>
                    <a:pt x="11146528" y="371779"/>
                  </a:lnTo>
                  <a:cubicBezTo>
                    <a:pt x="11206696" y="352742"/>
                    <a:pt x="11266671" y="332945"/>
                    <a:pt x="11325981" y="311814"/>
                  </a:cubicBezTo>
                  <a:lnTo>
                    <a:pt x="11506861" y="249280"/>
                  </a:lnTo>
                  <a:cubicBezTo>
                    <a:pt x="11567599" y="227674"/>
                    <a:pt x="11627576" y="205116"/>
                    <a:pt x="11688504" y="182653"/>
                  </a:cubicBezTo>
                  <a:cubicBezTo>
                    <a:pt x="11812265" y="138489"/>
                    <a:pt x="11933264" y="89946"/>
                    <a:pt x="12057310" y="42356"/>
                  </a:cubicBezTo>
                  <a:cubicBezTo>
                    <a:pt x="12093962" y="28650"/>
                    <a:pt x="12129662" y="14372"/>
                    <a:pt x="12165553" y="0"/>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xmlns="" id="{8368C363-BF48-7144-B8B5-D127E1597022}"/>
                </a:ext>
              </a:extLst>
            </p:cNvPr>
            <p:cNvSpPr/>
            <p:nvPr/>
          </p:nvSpPr>
          <p:spPr>
            <a:xfrm>
              <a:off x="12700" y="4784185"/>
              <a:ext cx="12165552" cy="1420124"/>
            </a:xfrm>
            <a:custGeom>
              <a:avLst/>
              <a:gdLst>
                <a:gd name="connsiteX0" fmla="*/ 12165553 w 12165552"/>
                <a:gd name="connsiteY0" fmla="*/ 836523 h 1420124"/>
                <a:gd name="connsiteX1" fmla="*/ 12165553 w 12165552"/>
                <a:gd name="connsiteY1" fmla="*/ 1000045 h 1420124"/>
                <a:gd name="connsiteX2" fmla="*/ 11930979 w 12165552"/>
                <a:gd name="connsiteY2" fmla="*/ 1049063 h 1420124"/>
                <a:gd name="connsiteX3" fmla="*/ 9996414 w 12165552"/>
                <a:gd name="connsiteY3" fmla="*/ 1343459 h 1420124"/>
                <a:gd name="connsiteX4" fmla="*/ 9106957 w 12165552"/>
                <a:gd name="connsiteY4" fmla="*/ 1407231 h 1420124"/>
                <a:gd name="connsiteX5" fmla="*/ 8275478 w 12165552"/>
                <a:gd name="connsiteY5" fmla="*/ 1417891 h 1420124"/>
                <a:gd name="connsiteX6" fmla="*/ 5528663 w 12165552"/>
                <a:gd name="connsiteY6" fmla="*/ 1029456 h 1420124"/>
                <a:gd name="connsiteX7" fmla="*/ 5387576 w 12165552"/>
                <a:gd name="connsiteY7" fmla="*/ 984530 h 1420124"/>
                <a:gd name="connsiteX8" fmla="*/ 5249917 w 12165552"/>
                <a:gd name="connsiteY8" fmla="*/ 938462 h 1420124"/>
                <a:gd name="connsiteX9" fmla="*/ 4992876 w 12165552"/>
                <a:gd name="connsiteY9" fmla="*/ 843281 h 1420124"/>
                <a:gd name="connsiteX10" fmla="*/ 4545434 w 12165552"/>
                <a:gd name="connsiteY10" fmla="*/ 656249 h 1420124"/>
                <a:gd name="connsiteX11" fmla="*/ 4165490 w 12165552"/>
                <a:gd name="connsiteY11" fmla="*/ 491966 h 1420124"/>
                <a:gd name="connsiteX12" fmla="*/ 3994700 w 12165552"/>
                <a:gd name="connsiteY12" fmla="*/ 423055 h 1420124"/>
                <a:gd name="connsiteX13" fmla="*/ 3830575 w 12165552"/>
                <a:gd name="connsiteY13" fmla="*/ 362805 h 1420124"/>
                <a:gd name="connsiteX14" fmla="*/ 2563744 w 12165552"/>
                <a:gd name="connsiteY14" fmla="*/ 98105 h 1420124"/>
                <a:gd name="connsiteX15" fmla="*/ 1447711 w 12165552"/>
                <a:gd name="connsiteY15" fmla="*/ 129896 h 1420124"/>
                <a:gd name="connsiteX16" fmla="*/ 504562 w 12165552"/>
                <a:gd name="connsiteY16" fmla="*/ 345577 h 1420124"/>
                <a:gd name="connsiteX17" fmla="*/ 0 w 12165552"/>
                <a:gd name="connsiteY17" fmla="*/ 528325 h 1420124"/>
                <a:gd name="connsiteX18" fmla="*/ 0 w 12165552"/>
                <a:gd name="connsiteY18" fmla="*/ 455512 h 1420124"/>
                <a:gd name="connsiteX19" fmla="*/ 484474 w 12165552"/>
                <a:gd name="connsiteY19" fmla="*/ 277618 h 1420124"/>
                <a:gd name="connsiteX20" fmla="*/ 1436478 w 12165552"/>
                <a:gd name="connsiteY20" fmla="*/ 53846 h 1420124"/>
                <a:gd name="connsiteX21" fmla="*/ 3872558 w 12165552"/>
                <a:gd name="connsiteY21" fmla="*/ 277142 h 1420124"/>
                <a:gd name="connsiteX22" fmla="*/ 4041825 w 12165552"/>
                <a:gd name="connsiteY22" fmla="*/ 338058 h 1420124"/>
                <a:gd name="connsiteX23" fmla="*/ 4217089 w 12165552"/>
                <a:gd name="connsiteY23" fmla="*/ 407445 h 1420124"/>
                <a:gd name="connsiteX24" fmla="*/ 4601507 w 12165552"/>
                <a:gd name="connsiteY24" fmla="*/ 570967 h 1420124"/>
                <a:gd name="connsiteX25" fmla="*/ 5046854 w 12165552"/>
                <a:gd name="connsiteY25" fmla="*/ 754191 h 1420124"/>
                <a:gd name="connsiteX26" fmla="*/ 5299611 w 12165552"/>
                <a:gd name="connsiteY26" fmla="*/ 846612 h 1420124"/>
                <a:gd name="connsiteX27" fmla="*/ 5434415 w 12165552"/>
                <a:gd name="connsiteY27" fmla="*/ 890586 h 1420124"/>
                <a:gd name="connsiteX28" fmla="*/ 5572550 w 12165552"/>
                <a:gd name="connsiteY28" fmla="*/ 933798 h 1420124"/>
                <a:gd name="connsiteX29" fmla="*/ 8258437 w 12165552"/>
                <a:gd name="connsiteY29" fmla="*/ 1296344 h 1420124"/>
                <a:gd name="connsiteX30" fmla="*/ 9069258 w 12165552"/>
                <a:gd name="connsiteY30" fmla="*/ 1280735 h 1420124"/>
                <a:gd name="connsiteX31" fmla="*/ 9935581 w 12165552"/>
                <a:gd name="connsiteY31" fmla="*/ 1212870 h 1420124"/>
                <a:gd name="connsiteX32" fmla="*/ 11815978 w 12165552"/>
                <a:gd name="connsiteY32" fmla="*/ 913620 h 1420124"/>
                <a:gd name="connsiteX33" fmla="*/ 12064164 w 12165552"/>
                <a:gd name="connsiteY33" fmla="*/ 859747 h 1420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165552" h="1420124">
                  <a:moveTo>
                    <a:pt x="12165553" y="836523"/>
                  </a:moveTo>
                  <a:lnTo>
                    <a:pt x="12165553" y="1000045"/>
                  </a:lnTo>
                  <a:cubicBezTo>
                    <a:pt x="12087583" y="1017272"/>
                    <a:pt x="12009901" y="1034024"/>
                    <a:pt x="11930979" y="1049063"/>
                  </a:cubicBezTo>
                  <a:cubicBezTo>
                    <a:pt x="11272478" y="1182317"/>
                    <a:pt x="10626735" y="1282734"/>
                    <a:pt x="9996414" y="1343459"/>
                  </a:cubicBezTo>
                  <a:cubicBezTo>
                    <a:pt x="9696723" y="1374774"/>
                    <a:pt x="9397128" y="1392954"/>
                    <a:pt x="9106957" y="1407231"/>
                  </a:cubicBezTo>
                  <a:cubicBezTo>
                    <a:pt x="8823546" y="1417225"/>
                    <a:pt x="8547179" y="1423792"/>
                    <a:pt x="8275478" y="1417891"/>
                  </a:cubicBezTo>
                  <a:cubicBezTo>
                    <a:pt x="7265307" y="1402662"/>
                    <a:pt x="6331678" y="1272549"/>
                    <a:pt x="5528663" y="1029456"/>
                  </a:cubicBezTo>
                  <a:cubicBezTo>
                    <a:pt x="5481063" y="1015845"/>
                    <a:pt x="5434225" y="999378"/>
                    <a:pt x="5387576" y="984530"/>
                  </a:cubicBezTo>
                  <a:cubicBezTo>
                    <a:pt x="5340928" y="969682"/>
                    <a:pt x="5294375" y="954738"/>
                    <a:pt x="5249917" y="938462"/>
                  </a:cubicBezTo>
                  <a:cubicBezTo>
                    <a:pt x="5160333" y="907338"/>
                    <a:pt x="5075510" y="875071"/>
                    <a:pt x="4992876" y="843281"/>
                  </a:cubicBezTo>
                  <a:cubicBezTo>
                    <a:pt x="4831606" y="779985"/>
                    <a:pt x="4683760" y="716404"/>
                    <a:pt x="4545434" y="656249"/>
                  </a:cubicBezTo>
                  <a:cubicBezTo>
                    <a:pt x="4410440" y="597522"/>
                    <a:pt x="4284205" y="541461"/>
                    <a:pt x="4165490" y="491966"/>
                  </a:cubicBezTo>
                  <a:cubicBezTo>
                    <a:pt x="4106942" y="467409"/>
                    <a:pt x="4050107" y="444375"/>
                    <a:pt x="3994700" y="423055"/>
                  </a:cubicBezTo>
                  <a:cubicBezTo>
                    <a:pt x="3939294" y="401734"/>
                    <a:pt x="3884934" y="382984"/>
                    <a:pt x="3830575" y="362805"/>
                  </a:cubicBezTo>
                  <a:cubicBezTo>
                    <a:pt x="3421271" y="221099"/>
                    <a:pt x="2995554" y="132142"/>
                    <a:pt x="2563744" y="98105"/>
                  </a:cubicBezTo>
                  <a:cubicBezTo>
                    <a:pt x="2191673" y="68352"/>
                    <a:pt x="1817479" y="79012"/>
                    <a:pt x="1447711" y="129896"/>
                  </a:cubicBezTo>
                  <a:cubicBezTo>
                    <a:pt x="1127752" y="174774"/>
                    <a:pt x="812221" y="246931"/>
                    <a:pt x="504562" y="345577"/>
                  </a:cubicBezTo>
                  <a:cubicBezTo>
                    <a:pt x="330250" y="400973"/>
                    <a:pt x="162412" y="462555"/>
                    <a:pt x="0" y="528325"/>
                  </a:cubicBezTo>
                  <a:lnTo>
                    <a:pt x="0" y="455512"/>
                  </a:lnTo>
                  <a:cubicBezTo>
                    <a:pt x="155938" y="391931"/>
                    <a:pt x="317112" y="331776"/>
                    <a:pt x="484474" y="277618"/>
                  </a:cubicBezTo>
                  <a:cubicBezTo>
                    <a:pt x="794856" y="176059"/>
                    <a:pt x="1113349" y="101199"/>
                    <a:pt x="1436478" y="53846"/>
                  </a:cubicBezTo>
                  <a:cubicBezTo>
                    <a:pt x="2254772" y="-64122"/>
                    <a:pt x="3089355" y="12375"/>
                    <a:pt x="3872558" y="277142"/>
                  </a:cubicBezTo>
                  <a:cubicBezTo>
                    <a:pt x="3928346" y="297510"/>
                    <a:pt x="3984990" y="316928"/>
                    <a:pt x="4041825" y="338058"/>
                  </a:cubicBezTo>
                  <a:cubicBezTo>
                    <a:pt x="4098659" y="359188"/>
                    <a:pt x="4157398" y="382888"/>
                    <a:pt x="4217089" y="407445"/>
                  </a:cubicBezTo>
                  <a:cubicBezTo>
                    <a:pt x="4338279" y="457415"/>
                    <a:pt x="4466037" y="513001"/>
                    <a:pt x="4601507" y="570967"/>
                  </a:cubicBezTo>
                  <a:cubicBezTo>
                    <a:pt x="4740119" y="630455"/>
                    <a:pt x="4887585" y="692799"/>
                    <a:pt x="5046854" y="754191"/>
                  </a:cubicBezTo>
                  <a:cubicBezTo>
                    <a:pt x="5128155" y="785220"/>
                    <a:pt x="5211456" y="816535"/>
                    <a:pt x="5299611" y="846612"/>
                  </a:cubicBezTo>
                  <a:cubicBezTo>
                    <a:pt x="5343118" y="862222"/>
                    <a:pt x="5389195" y="875738"/>
                    <a:pt x="5434415" y="890586"/>
                  </a:cubicBezTo>
                  <a:cubicBezTo>
                    <a:pt x="5479635" y="905434"/>
                    <a:pt x="5525712" y="920663"/>
                    <a:pt x="5572550" y="933798"/>
                  </a:cubicBezTo>
                  <a:cubicBezTo>
                    <a:pt x="6357858" y="1166041"/>
                    <a:pt x="7271400" y="1287778"/>
                    <a:pt x="8258437" y="1296344"/>
                  </a:cubicBezTo>
                  <a:cubicBezTo>
                    <a:pt x="8523379" y="1300437"/>
                    <a:pt x="8792891" y="1291966"/>
                    <a:pt x="9069258" y="1280735"/>
                  </a:cubicBezTo>
                  <a:cubicBezTo>
                    <a:pt x="9351908" y="1264744"/>
                    <a:pt x="9643506" y="1245327"/>
                    <a:pt x="9935581" y="1212870"/>
                  </a:cubicBezTo>
                  <a:cubicBezTo>
                    <a:pt x="10548195" y="1149480"/>
                    <a:pt x="11176136" y="1047540"/>
                    <a:pt x="11815978" y="913620"/>
                  </a:cubicBezTo>
                  <a:cubicBezTo>
                    <a:pt x="11899278" y="897153"/>
                    <a:pt x="11981625" y="878688"/>
                    <a:pt x="12064164" y="859747"/>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xmlns="" id="{0AF7E0BE-271D-6047-B25C-8602BFF272DD}"/>
                </a:ext>
              </a:extLst>
            </p:cNvPr>
            <p:cNvSpPr/>
            <p:nvPr/>
          </p:nvSpPr>
          <p:spPr>
            <a:xfrm>
              <a:off x="12700" y="4858495"/>
              <a:ext cx="17516" cy="59488"/>
            </a:xfrm>
            <a:custGeom>
              <a:avLst/>
              <a:gdLst>
                <a:gd name="connsiteX0" fmla="*/ 17517 w 17516"/>
                <a:gd name="connsiteY0" fmla="*/ 52160 h 59488"/>
                <a:gd name="connsiteX1" fmla="*/ 0 w 17516"/>
                <a:gd name="connsiteY1" fmla="*/ 59488 h 59488"/>
                <a:gd name="connsiteX2" fmla="*/ 0 w 17516"/>
                <a:gd name="connsiteY2" fmla="*/ 0 h 59488"/>
              </a:gdLst>
              <a:ahLst/>
              <a:cxnLst>
                <a:cxn ang="0">
                  <a:pos x="connsiteX0" y="connsiteY0"/>
                </a:cxn>
                <a:cxn ang="0">
                  <a:pos x="connsiteX1" y="connsiteY1"/>
                </a:cxn>
                <a:cxn ang="0">
                  <a:pos x="connsiteX2" y="connsiteY2"/>
                </a:cxn>
              </a:cxnLst>
              <a:rect l="l" t="t" r="r" b="b"/>
              <a:pathLst>
                <a:path w="17516" h="59488">
                  <a:moveTo>
                    <a:pt x="17517" y="52160"/>
                  </a:moveTo>
                  <a:lnTo>
                    <a:pt x="0" y="59488"/>
                  </a:lnTo>
                  <a:lnTo>
                    <a:pt x="0" y="0"/>
                  </a:ln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xmlns="" id="{7CD0D217-5BCB-1347-95AB-86F4DE805AAC}"/>
                </a:ext>
              </a:extLst>
            </p:cNvPr>
            <p:cNvSpPr/>
            <p:nvPr/>
          </p:nvSpPr>
          <p:spPr>
            <a:xfrm>
              <a:off x="287448" y="4550963"/>
              <a:ext cx="535787" cy="248233"/>
            </a:xfrm>
            <a:custGeom>
              <a:avLst/>
              <a:gdLst>
                <a:gd name="connsiteX0" fmla="*/ 535787 w 535787"/>
                <a:gd name="connsiteY0" fmla="*/ 81380 h 248233"/>
                <a:gd name="connsiteX1" fmla="*/ 23514 w 535787"/>
                <a:gd name="connsiteY1" fmla="*/ 248233 h 248233"/>
                <a:gd name="connsiteX2" fmla="*/ 0 w 535787"/>
                <a:gd name="connsiteY2" fmla="*/ 172088 h 248233"/>
                <a:gd name="connsiteX3" fmla="*/ 516176 w 535787"/>
                <a:gd name="connsiteY3" fmla="*/ 0 h 248233"/>
              </a:gdLst>
              <a:ahLst/>
              <a:cxnLst>
                <a:cxn ang="0">
                  <a:pos x="connsiteX0" y="connsiteY0"/>
                </a:cxn>
                <a:cxn ang="0">
                  <a:pos x="connsiteX1" y="connsiteY1"/>
                </a:cxn>
                <a:cxn ang="0">
                  <a:pos x="connsiteX2" y="connsiteY2"/>
                </a:cxn>
                <a:cxn ang="0">
                  <a:pos x="connsiteX3" y="connsiteY3"/>
                </a:cxn>
              </a:cxnLst>
              <a:rect l="l" t="t" r="r" b="b"/>
              <a:pathLst>
                <a:path w="535787" h="248233">
                  <a:moveTo>
                    <a:pt x="535787" y="81380"/>
                  </a:moveTo>
                  <a:cubicBezTo>
                    <a:pt x="357858" y="131065"/>
                    <a:pt x="187069" y="187222"/>
                    <a:pt x="23514" y="248233"/>
                  </a:cubicBezTo>
                  <a:lnTo>
                    <a:pt x="0" y="172088"/>
                  </a:lnTo>
                  <a:cubicBezTo>
                    <a:pt x="164601" y="109459"/>
                    <a:pt x="336533" y="51493"/>
                    <a:pt x="516176" y="0"/>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xmlns="" id="{EF06E6CE-7788-094E-B89F-34136C71D87D}"/>
                </a:ext>
              </a:extLst>
            </p:cNvPr>
            <p:cNvSpPr/>
            <p:nvPr/>
          </p:nvSpPr>
          <p:spPr>
            <a:xfrm>
              <a:off x="1144346" y="4358221"/>
              <a:ext cx="633367" cy="190362"/>
            </a:xfrm>
            <a:custGeom>
              <a:avLst/>
              <a:gdLst>
                <a:gd name="connsiteX0" fmla="*/ 633368 w 633367"/>
                <a:gd name="connsiteY0" fmla="*/ 91279 h 190362"/>
                <a:gd name="connsiteX1" fmla="*/ 15994 w 633367"/>
                <a:gd name="connsiteY1" fmla="*/ 190363 h 190362"/>
                <a:gd name="connsiteX2" fmla="*/ 0 w 633367"/>
                <a:gd name="connsiteY2" fmla="*/ 105176 h 190362"/>
                <a:gd name="connsiteX3" fmla="*/ 626228 w 633367"/>
                <a:gd name="connsiteY3" fmla="*/ 0 h 190362"/>
              </a:gdLst>
              <a:ahLst/>
              <a:cxnLst>
                <a:cxn ang="0">
                  <a:pos x="connsiteX0" y="connsiteY0"/>
                </a:cxn>
                <a:cxn ang="0">
                  <a:pos x="connsiteX1" y="connsiteY1"/>
                </a:cxn>
                <a:cxn ang="0">
                  <a:pos x="connsiteX2" y="connsiteY2"/>
                </a:cxn>
                <a:cxn ang="0">
                  <a:pos x="connsiteX3" y="connsiteY3"/>
                </a:cxn>
              </a:cxnLst>
              <a:rect l="l" t="t" r="r" b="b"/>
              <a:pathLst>
                <a:path w="633367" h="190362">
                  <a:moveTo>
                    <a:pt x="633368" y="91279"/>
                  </a:moveTo>
                  <a:cubicBezTo>
                    <a:pt x="425869" y="112657"/>
                    <a:pt x="219751" y="145732"/>
                    <a:pt x="15994" y="190363"/>
                  </a:cubicBezTo>
                  <a:lnTo>
                    <a:pt x="0" y="105176"/>
                  </a:lnTo>
                  <a:cubicBezTo>
                    <a:pt x="206594" y="58337"/>
                    <a:pt x="415664" y="23224"/>
                    <a:pt x="626228" y="0"/>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xmlns="" id="{24488892-A51C-1643-A89C-6B5695C63D86}"/>
                </a:ext>
              </a:extLst>
            </p:cNvPr>
            <p:cNvSpPr/>
            <p:nvPr/>
          </p:nvSpPr>
          <p:spPr>
            <a:xfrm>
              <a:off x="2183267" y="4322725"/>
              <a:ext cx="753034" cy="123634"/>
            </a:xfrm>
            <a:custGeom>
              <a:avLst/>
              <a:gdLst>
                <a:gd name="connsiteX0" fmla="*/ 737517 w 753034"/>
                <a:gd name="connsiteY0" fmla="*/ 123634 h 123634"/>
                <a:gd name="connsiteX1" fmla="*/ 0 w 753034"/>
                <a:gd name="connsiteY1" fmla="*/ 99649 h 123634"/>
                <a:gd name="connsiteX2" fmla="*/ 0 w 753034"/>
                <a:gd name="connsiteY2" fmla="*/ 4467 h 123634"/>
                <a:gd name="connsiteX3" fmla="*/ 753035 w 753034"/>
                <a:gd name="connsiteY3" fmla="*/ 23504 h 123634"/>
              </a:gdLst>
              <a:ahLst/>
              <a:cxnLst>
                <a:cxn ang="0">
                  <a:pos x="connsiteX0" y="connsiteY0"/>
                </a:cxn>
                <a:cxn ang="0">
                  <a:pos x="connsiteX1" y="connsiteY1"/>
                </a:cxn>
                <a:cxn ang="0">
                  <a:pos x="connsiteX2" y="connsiteY2"/>
                </a:cxn>
                <a:cxn ang="0">
                  <a:pos x="connsiteX3" y="connsiteY3"/>
                </a:cxn>
              </a:cxnLst>
              <a:rect l="l" t="t" r="r" b="b"/>
              <a:pathLst>
                <a:path w="753034" h="123634">
                  <a:moveTo>
                    <a:pt x="737517" y="123634"/>
                  </a:moveTo>
                  <a:cubicBezTo>
                    <a:pt x="492452" y="99811"/>
                    <a:pt x="246102" y="91796"/>
                    <a:pt x="0" y="99649"/>
                  </a:cubicBezTo>
                  <a:lnTo>
                    <a:pt x="0" y="4467"/>
                  </a:lnTo>
                  <a:cubicBezTo>
                    <a:pt x="251158" y="-5346"/>
                    <a:pt x="502696" y="1012"/>
                    <a:pt x="753035" y="23504"/>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xmlns="" id="{A3A4E969-68FF-C84F-AC73-30E4A70110F9}"/>
                </a:ext>
              </a:extLst>
            </p:cNvPr>
            <p:cNvSpPr/>
            <p:nvPr/>
          </p:nvSpPr>
          <p:spPr>
            <a:xfrm>
              <a:off x="3397547" y="4411047"/>
              <a:ext cx="896311" cy="321808"/>
            </a:xfrm>
            <a:custGeom>
              <a:avLst/>
              <a:gdLst>
                <a:gd name="connsiteX0" fmla="*/ 841380 w 896311"/>
                <a:gd name="connsiteY0" fmla="*/ 321808 h 321808"/>
                <a:gd name="connsiteX1" fmla="*/ 0 w 896311"/>
                <a:gd name="connsiteY1" fmla="*/ 101939 h 321808"/>
                <a:gd name="connsiteX2" fmla="*/ 28560 w 896311"/>
                <a:gd name="connsiteY2" fmla="*/ 0 h 321808"/>
                <a:gd name="connsiteX3" fmla="*/ 896311 w 896311"/>
                <a:gd name="connsiteY3" fmla="*/ 219964 h 321808"/>
              </a:gdLst>
              <a:ahLst/>
              <a:cxnLst>
                <a:cxn ang="0">
                  <a:pos x="connsiteX0" y="connsiteY0"/>
                </a:cxn>
                <a:cxn ang="0">
                  <a:pos x="connsiteX1" y="connsiteY1"/>
                </a:cxn>
                <a:cxn ang="0">
                  <a:pos x="connsiteX2" y="connsiteY2"/>
                </a:cxn>
                <a:cxn ang="0">
                  <a:pos x="connsiteX3" y="connsiteY3"/>
                </a:cxn>
              </a:cxnLst>
              <a:rect l="l" t="t" r="r" b="b"/>
              <a:pathLst>
                <a:path w="896311" h="321808">
                  <a:moveTo>
                    <a:pt x="841380" y="321808"/>
                  </a:moveTo>
                  <a:cubicBezTo>
                    <a:pt x="566823" y="227560"/>
                    <a:pt x="285572" y="154061"/>
                    <a:pt x="0" y="101939"/>
                  </a:cubicBezTo>
                  <a:lnTo>
                    <a:pt x="28560" y="0"/>
                  </a:lnTo>
                  <a:cubicBezTo>
                    <a:pt x="322910" y="51502"/>
                    <a:pt x="612976" y="125030"/>
                    <a:pt x="896311" y="219964"/>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xmlns="" id="{3064E4F2-4374-2E41-BD01-F4CD6A1631E0}"/>
                </a:ext>
              </a:extLst>
            </p:cNvPr>
            <p:cNvSpPr/>
            <p:nvPr/>
          </p:nvSpPr>
          <p:spPr>
            <a:xfrm>
              <a:off x="4769478" y="4832510"/>
              <a:ext cx="1060340" cy="454110"/>
            </a:xfrm>
            <a:custGeom>
              <a:avLst/>
              <a:gdLst>
                <a:gd name="connsiteX0" fmla="*/ 1007791 w 1060340"/>
                <a:gd name="connsiteY0" fmla="*/ 454111 h 454110"/>
                <a:gd name="connsiteX1" fmla="*/ 0 w 1060340"/>
                <a:gd name="connsiteY1" fmla="*/ 101939 h 454110"/>
                <a:gd name="connsiteX2" fmla="*/ 66640 w 1060340"/>
                <a:gd name="connsiteY2" fmla="*/ 0 h 454110"/>
                <a:gd name="connsiteX3" fmla="*/ 1060341 w 1060340"/>
                <a:gd name="connsiteY3" fmla="*/ 339512 h 454110"/>
              </a:gdLst>
              <a:ahLst/>
              <a:cxnLst>
                <a:cxn ang="0">
                  <a:pos x="connsiteX0" y="connsiteY0"/>
                </a:cxn>
                <a:cxn ang="0">
                  <a:pos x="connsiteX1" y="connsiteY1"/>
                </a:cxn>
                <a:cxn ang="0">
                  <a:pos x="connsiteX2" y="connsiteY2"/>
                </a:cxn>
                <a:cxn ang="0">
                  <a:pos x="connsiteX3" y="connsiteY3"/>
                </a:cxn>
              </a:cxnLst>
              <a:rect l="l" t="t" r="r" b="b"/>
              <a:pathLst>
                <a:path w="1060340" h="454110">
                  <a:moveTo>
                    <a:pt x="1007791" y="454111"/>
                  </a:moveTo>
                  <a:cubicBezTo>
                    <a:pt x="639746" y="356740"/>
                    <a:pt x="310258" y="225675"/>
                    <a:pt x="0" y="101939"/>
                  </a:cubicBezTo>
                  <a:lnTo>
                    <a:pt x="66640" y="0"/>
                  </a:lnTo>
                  <a:cubicBezTo>
                    <a:pt x="379944" y="122213"/>
                    <a:pt x="704482" y="248043"/>
                    <a:pt x="1060341" y="339512"/>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xmlns="" id="{89A1ECE8-246B-2D4F-8C2E-233D522092CD}"/>
                </a:ext>
              </a:extLst>
            </p:cNvPr>
            <p:cNvSpPr/>
            <p:nvPr/>
          </p:nvSpPr>
          <p:spPr>
            <a:xfrm>
              <a:off x="6494984" y="5312510"/>
              <a:ext cx="1388306" cy="233670"/>
            </a:xfrm>
            <a:custGeom>
              <a:avLst/>
              <a:gdLst>
                <a:gd name="connsiteX0" fmla="*/ 1388306 w 1388306"/>
                <a:gd name="connsiteY0" fmla="*/ 233670 h 233670"/>
                <a:gd name="connsiteX1" fmla="*/ 664784 w 1388306"/>
                <a:gd name="connsiteY1" fmla="*/ 202546 h 233670"/>
                <a:gd name="connsiteX2" fmla="*/ 578437 w 1388306"/>
                <a:gd name="connsiteY2" fmla="*/ 195883 h 233670"/>
                <a:gd name="connsiteX3" fmla="*/ 492757 w 1388306"/>
                <a:gd name="connsiteY3" fmla="*/ 187412 h 233670"/>
                <a:gd name="connsiteX4" fmla="*/ 324729 w 1388306"/>
                <a:gd name="connsiteY4" fmla="*/ 169899 h 233670"/>
                <a:gd name="connsiteX5" fmla="*/ 0 w 1388306"/>
                <a:gd name="connsiteY5" fmla="*/ 124592 h 233670"/>
                <a:gd name="connsiteX6" fmla="*/ 32273 w 1388306"/>
                <a:gd name="connsiteY6" fmla="*/ 0 h 233670"/>
                <a:gd name="connsiteX7" fmla="*/ 347481 w 1388306"/>
                <a:gd name="connsiteY7" fmla="*/ 41594 h 233670"/>
                <a:gd name="connsiteX8" fmla="*/ 510559 w 1388306"/>
                <a:gd name="connsiteY8" fmla="*/ 57299 h 233670"/>
                <a:gd name="connsiteX9" fmla="*/ 593288 w 1388306"/>
                <a:gd name="connsiteY9" fmla="*/ 64914 h 233670"/>
                <a:gd name="connsiteX10" fmla="*/ 677065 w 1388306"/>
                <a:gd name="connsiteY10" fmla="*/ 70720 h 233670"/>
                <a:gd name="connsiteX11" fmla="*/ 1378215 w 1388306"/>
                <a:gd name="connsiteY11" fmla="*/ 95657 h 233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8306" h="233670">
                  <a:moveTo>
                    <a:pt x="1388306" y="233670"/>
                  </a:moveTo>
                  <a:cubicBezTo>
                    <a:pt x="1140786" y="230910"/>
                    <a:pt x="899643" y="222344"/>
                    <a:pt x="664784" y="202546"/>
                  </a:cubicBezTo>
                  <a:lnTo>
                    <a:pt x="578437" y="195883"/>
                  </a:lnTo>
                  <a:cubicBezTo>
                    <a:pt x="549877" y="193599"/>
                    <a:pt x="521317" y="190173"/>
                    <a:pt x="492757" y="187412"/>
                  </a:cubicBezTo>
                  <a:lnTo>
                    <a:pt x="324729" y="169899"/>
                  </a:lnTo>
                  <a:cubicBezTo>
                    <a:pt x="214962" y="155146"/>
                    <a:pt x="105768" y="142867"/>
                    <a:pt x="0" y="124592"/>
                  </a:cubicBezTo>
                  <a:lnTo>
                    <a:pt x="32273" y="0"/>
                  </a:lnTo>
                  <a:cubicBezTo>
                    <a:pt x="135280" y="16942"/>
                    <a:pt x="240952" y="27983"/>
                    <a:pt x="347481" y="41594"/>
                  </a:cubicBezTo>
                  <a:lnTo>
                    <a:pt x="510559" y="57299"/>
                  </a:lnTo>
                  <a:cubicBezTo>
                    <a:pt x="538072" y="59869"/>
                    <a:pt x="565585" y="62915"/>
                    <a:pt x="593288" y="64914"/>
                  </a:cubicBezTo>
                  <a:lnTo>
                    <a:pt x="677065" y="70720"/>
                  </a:lnTo>
                  <a:cubicBezTo>
                    <a:pt x="904308" y="88328"/>
                    <a:pt x="1138501" y="94801"/>
                    <a:pt x="1378215" y="95657"/>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xmlns="" id="{3BB052DA-D89E-5940-B221-B967FAE7AD92}"/>
                </a:ext>
              </a:extLst>
            </p:cNvPr>
            <p:cNvSpPr/>
            <p:nvPr/>
          </p:nvSpPr>
          <p:spPr>
            <a:xfrm>
              <a:off x="8786455" y="5132141"/>
              <a:ext cx="1783007" cy="383581"/>
            </a:xfrm>
            <a:custGeom>
              <a:avLst/>
              <a:gdLst>
                <a:gd name="connsiteX0" fmla="*/ 1783007 w 1783007"/>
                <a:gd name="connsiteY0" fmla="*/ 148578 h 383581"/>
                <a:gd name="connsiteX1" fmla="*/ 1668767 w 1783007"/>
                <a:gd name="connsiteY1" fmla="*/ 171136 h 383581"/>
                <a:gd name="connsiteX2" fmla="*/ 1554526 w 1783007"/>
                <a:gd name="connsiteY2" fmla="*/ 191505 h 383581"/>
                <a:gd name="connsiteX3" fmla="*/ 1328996 w 1783007"/>
                <a:gd name="connsiteY3" fmla="*/ 230910 h 383581"/>
                <a:gd name="connsiteX4" fmla="*/ 886315 w 1783007"/>
                <a:gd name="connsiteY4" fmla="*/ 296490 h 383581"/>
                <a:gd name="connsiteX5" fmla="*/ 456772 w 1783007"/>
                <a:gd name="connsiteY5" fmla="*/ 347888 h 383581"/>
                <a:gd name="connsiteX6" fmla="*/ 246664 w 1783007"/>
                <a:gd name="connsiteY6" fmla="*/ 366925 h 383581"/>
                <a:gd name="connsiteX7" fmla="*/ 143182 w 1783007"/>
                <a:gd name="connsiteY7" fmla="*/ 376443 h 383581"/>
                <a:gd name="connsiteX8" fmla="*/ 40175 w 1783007"/>
                <a:gd name="connsiteY8" fmla="*/ 383581 h 383581"/>
                <a:gd name="connsiteX9" fmla="*/ 0 w 1783007"/>
                <a:gd name="connsiteY9" fmla="*/ 240048 h 383581"/>
                <a:gd name="connsiteX10" fmla="*/ 99675 w 1783007"/>
                <a:gd name="connsiteY10" fmla="*/ 232338 h 383581"/>
                <a:gd name="connsiteX11" fmla="*/ 199731 w 1783007"/>
                <a:gd name="connsiteY11" fmla="*/ 222820 h 383581"/>
                <a:gd name="connsiteX12" fmla="*/ 402697 w 1783007"/>
                <a:gd name="connsiteY12" fmla="*/ 202451 h 383581"/>
                <a:gd name="connsiteX13" fmla="*/ 817485 w 1783007"/>
                <a:gd name="connsiteY13" fmla="*/ 149530 h 383581"/>
                <a:gd name="connsiteX14" fmla="*/ 1245030 w 1783007"/>
                <a:gd name="connsiteY14" fmla="*/ 82903 h 383581"/>
                <a:gd name="connsiteX15" fmla="*/ 1462753 w 1783007"/>
                <a:gd name="connsiteY15" fmla="*/ 43117 h 383581"/>
                <a:gd name="connsiteX16" fmla="*/ 1573090 w 1783007"/>
                <a:gd name="connsiteY16" fmla="*/ 22558 h 383581"/>
                <a:gd name="connsiteX17" fmla="*/ 1683522 w 1783007"/>
                <a:gd name="connsiteY17" fmla="*/ 0 h 383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783007" h="383581">
                  <a:moveTo>
                    <a:pt x="1783007" y="148578"/>
                  </a:moveTo>
                  <a:lnTo>
                    <a:pt x="1668767" y="171136"/>
                  </a:lnTo>
                  <a:cubicBezTo>
                    <a:pt x="1630687" y="178370"/>
                    <a:pt x="1592606" y="184652"/>
                    <a:pt x="1554526" y="191505"/>
                  </a:cubicBezTo>
                  <a:lnTo>
                    <a:pt x="1328996" y="230910"/>
                  </a:lnTo>
                  <a:cubicBezTo>
                    <a:pt x="1179532" y="253659"/>
                    <a:pt x="1033875" y="278501"/>
                    <a:pt x="886315" y="296490"/>
                  </a:cubicBezTo>
                  <a:cubicBezTo>
                    <a:pt x="742467" y="316954"/>
                    <a:pt x="598429" y="332183"/>
                    <a:pt x="456772" y="347888"/>
                  </a:cubicBezTo>
                  <a:cubicBezTo>
                    <a:pt x="386704" y="355598"/>
                    <a:pt x="316160" y="360833"/>
                    <a:pt x="246664" y="366925"/>
                  </a:cubicBezTo>
                  <a:lnTo>
                    <a:pt x="143182" y="376443"/>
                  </a:lnTo>
                  <a:cubicBezTo>
                    <a:pt x="108814" y="379298"/>
                    <a:pt x="74351" y="381202"/>
                    <a:pt x="40175" y="383581"/>
                  </a:cubicBezTo>
                  <a:lnTo>
                    <a:pt x="0" y="240048"/>
                  </a:lnTo>
                  <a:cubicBezTo>
                    <a:pt x="33130" y="237478"/>
                    <a:pt x="66640" y="235384"/>
                    <a:pt x="99675" y="232338"/>
                  </a:cubicBezTo>
                  <a:lnTo>
                    <a:pt x="199731" y="222820"/>
                  </a:lnTo>
                  <a:cubicBezTo>
                    <a:pt x="266847" y="215967"/>
                    <a:pt x="335010" y="210446"/>
                    <a:pt x="402697" y="202451"/>
                  </a:cubicBezTo>
                  <a:cubicBezTo>
                    <a:pt x="539501" y="186175"/>
                    <a:pt x="678778" y="170470"/>
                    <a:pt x="817485" y="149530"/>
                  </a:cubicBezTo>
                  <a:cubicBezTo>
                    <a:pt x="959619" y="130494"/>
                    <a:pt x="1100801" y="105937"/>
                    <a:pt x="1245030" y="82903"/>
                  </a:cubicBezTo>
                  <a:lnTo>
                    <a:pt x="1462753" y="43117"/>
                  </a:lnTo>
                  <a:cubicBezTo>
                    <a:pt x="1499405" y="36264"/>
                    <a:pt x="1536438" y="29887"/>
                    <a:pt x="1573090" y="22558"/>
                  </a:cubicBezTo>
                  <a:lnTo>
                    <a:pt x="1683522" y="0"/>
                  </a:ln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xmlns="" id="{021B6DA2-BD00-3448-A5BA-5EA679BBD4B5}"/>
                </a:ext>
              </a:extLst>
            </p:cNvPr>
            <p:cNvSpPr/>
            <p:nvPr/>
          </p:nvSpPr>
          <p:spPr>
            <a:xfrm>
              <a:off x="11568303" y="4693831"/>
              <a:ext cx="609949" cy="325615"/>
            </a:xfrm>
            <a:custGeom>
              <a:avLst/>
              <a:gdLst>
                <a:gd name="connsiteX0" fmla="*/ 609949 w 609949"/>
                <a:gd name="connsiteY0" fmla="*/ 0 h 325615"/>
                <a:gd name="connsiteX1" fmla="*/ 609949 w 609949"/>
                <a:gd name="connsiteY1" fmla="*/ 195122 h 325615"/>
                <a:gd name="connsiteX2" fmla="*/ 140326 w 609949"/>
                <a:gd name="connsiteY2" fmla="*/ 325616 h 325615"/>
                <a:gd name="connsiteX3" fmla="*/ 0 w 609949"/>
                <a:gd name="connsiteY3" fmla="*/ 177418 h 325615"/>
                <a:gd name="connsiteX4" fmla="*/ 609949 w 609949"/>
                <a:gd name="connsiteY4" fmla="*/ 0 h 325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949" h="325615">
                  <a:moveTo>
                    <a:pt x="609949" y="0"/>
                  </a:moveTo>
                  <a:lnTo>
                    <a:pt x="609949" y="195122"/>
                  </a:lnTo>
                  <a:cubicBezTo>
                    <a:pt x="452869" y="240685"/>
                    <a:pt x="296359" y="284183"/>
                    <a:pt x="140326" y="325616"/>
                  </a:cubicBezTo>
                  <a:lnTo>
                    <a:pt x="0" y="177418"/>
                  </a:lnTo>
                  <a:cubicBezTo>
                    <a:pt x="202301" y="121956"/>
                    <a:pt x="405650" y="62820"/>
                    <a:pt x="609949" y="0"/>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0" name="Graphic 2">
            <a:extLst>
              <a:ext uri="{FF2B5EF4-FFF2-40B4-BE49-F238E27FC236}">
                <a16:creationId xmlns:a16="http://schemas.microsoft.com/office/drawing/2014/main" xmlns="" id="{8C475233-62E9-6B4C-8E4C-447053E1291A}"/>
              </a:ext>
            </a:extLst>
          </p:cNvPr>
          <p:cNvGrpSpPr/>
          <p:nvPr/>
        </p:nvGrpSpPr>
        <p:grpSpPr>
          <a:xfrm>
            <a:off x="956682" y="2055660"/>
            <a:ext cx="2069464" cy="1969179"/>
            <a:chOff x="235373" y="1800345"/>
            <a:chExt cx="2069464" cy="1969179"/>
          </a:xfrm>
          <a:solidFill>
            <a:schemeClr val="accent1"/>
          </a:solidFill>
          <a:effectLst>
            <a:outerShdw blurRad="165100" dist="38100" dir="2700000" algn="tl" rotWithShape="0">
              <a:prstClr val="black">
                <a:alpha val="40000"/>
              </a:prstClr>
            </a:outerShdw>
          </a:effectLst>
        </p:grpSpPr>
        <p:sp>
          <p:nvSpPr>
            <p:cNvPr id="23" name="Freeform 22">
              <a:extLst>
                <a:ext uri="{FF2B5EF4-FFF2-40B4-BE49-F238E27FC236}">
                  <a16:creationId xmlns:a16="http://schemas.microsoft.com/office/drawing/2014/main" xmlns="" id="{277CB1C5-9080-FA4A-96C2-6F23E9E15DEB}"/>
                </a:ext>
              </a:extLst>
            </p:cNvPr>
            <p:cNvSpPr/>
            <p:nvPr/>
          </p:nvSpPr>
          <p:spPr>
            <a:xfrm>
              <a:off x="626266" y="1868561"/>
              <a:ext cx="1608694" cy="1608375"/>
            </a:xfrm>
            <a:custGeom>
              <a:avLst/>
              <a:gdLst>
                <a:gd name="connsiteX0" fmla="*/ 1608695 w 1608694"/>
                <a:gd name="connsiteY0" fmla="*/ 804188 h 1608375"/>
                <a:gd name="connsiteX1" fmla="*/ 804347 w 1608694"/>
                <a:gd name="connsiteY1" fmla="*/ 1608376 h 1608375"/>
                <a:gd name="connsiteX2" fmla="*/ 0 w 1608694"/>
                <a:gd name="connsiteY2" fmla="*/ 804188 h 1608375"/>
                <a:gd name="connsiteX3" fmla="*/ 804347 w 1608694"/>
                <a:gd name="connsiteY3" fmla="*/ 0 h 1608375"/>
                <a:gd name="connsiteX4" fmla="*/ 1608695 w 1608694"/>
                <a:gd name="connsiteY4" fmla="*/ 804188 h 1608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8694" h="1608375">
                  <a:moveTo>
                    <a:pt x="1608695" y="804188"/>
                  </a:moveTo>
                  <a:cubicBezTo>
                    <a:pt x="1608695" y="1248329"/>
                    <a:pt x="1248576" y="1608376"/>
                    <a:pt x="804347" y="1608376"/>
                  </a:cubicBezTo>
                  <a:cubicBezTo>
                    <a:pt x="360119" y="1608376"/>
                    <a:pt x="0" y="1248329"/>
                    <a:pt x="0" y="804188"/>
                  </a:cubicBezTo>
                  <a:cubicBezTo>
                    <a:pt x="0" y="360047"/>
                    <a:pt x="360119" y="0"/>
                    <a:pt x="804347" y="0"/>
                  </a:cubicBezTo>
                  <a:cubicBezTo>
                    <a:pt x="1248576" y="0"/>
                    <a:pt x="1608695" y="360047"/>
                    <a:pt x="1608695" y="804188"/>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xmlns="" id="{055A9ECB-2B56-2248-9B21-40F48C76E170}"/>
                </a:ext>
              </a:extLst>
            </p:cNvPr>
            <p:cNvSpPr/>
            <p:nvPr/>
          </p:nvSpPr>
          <p:spPr>
            <a:xfrm>
              <a:off x="235373" y="1800345"/>
              <a:ext cx="2069464" cy="1969179"/>
            </a:xfrm>
            <a:custGeom>
              <a:avLst/>
              <a:gdLst>
                <a:gd name="connsiteX0" fmla="*/ 2069465 w 2069464"/>
                <a:gd name="connsiteY0" fmla="*/ 872404 h 1969179"/>
                <a:gd name="connsiteX1" fmla="*/ 1197211 w 2069464"/>
                <a:gd name="connsiteY1" fmla="*/ 0 h 1969179"/>
                <a:gd name="connsiteX2" fmla="*/ 444300 w 2069464"/>
                <a:gd name="connsiteY2" fmla="*/ 431333 h 1969179"/>
                <a:gd name="connsiteX3" fmla="*/ 444300 w 2069464"/>
                <a:gd name="connsiteY3" fmla="*/ 421815 h 1969179"/>
                <a:gd name="connsiteX4" fmla="*/ 248092 w 2069464"/>
                <a:gd name="connsiteY4" fmla="*/ 421815 h 1969179"/>
                <a:gd name="connsiteX5" fmla="*/ 0 w 2069464"/>
                <a:gd name="connsiteY5" fmla="*/ 622648 h 1969179"/>
                <a:gd name="connsiteX6" fmla="*/ 84062 w 2069464"/>
                <a:gd name="connsiteY6" fmla="*/ 733534 h 1969179"/>
                <a:gd name="connsiteX7" fmla="*/ 228576 w 2069464"/>
                <a:gd name="connsiteY7" fmla="*/ 617127 h 1969179"/>
                <a:gd name="connsiteX8" fmla="*/ 228576 w 2069464"/>
                <a:gd name="connsiteY8" fmla="*/ 1273213 h 1969179"/>
                <a:gd name="connsiteX9" fmla="*/ 422023 w 2069464"/>
                <a:gd name="connsiteY9" fmla="*/ 1273213 h 1969179"/>
                <a:gd name="connsiteX10" fmla="*/ 965331 w 2069464"/>
                <a:gd name="connsiteY10" fmla="*/ 1713237 h 1969179"/>
                <a:gd name="connsiteX11" fmla="*/ 965331 w 2069464"/>
                <a:gd name="connsiteY11" fmla="*/ 1713237 h 1969179"/>
                <a:gd name="connsiteX12" fmla="*/ 1195621 w 2069464"/>
                <a:gd name="connsiteY12" fmla="*/ 1969180 h 1969179"/>
                <a:gd name="connsiteX13" fmla="*/ 1195621 w 2069464"/>
                <a:gd name="connsiteY13" fmla="*/ 1969180 h 1969179"/>
                <a:gd name="connsiteX14" fmla="*/ 1423435 w 2069464"/>
                <a:gd name="connsiteY14" fmla="*/ 1714760 h 1969179"/>
                <a:gd name="connsiteX15" fmla="*/ 2069465 w 2069464"/>
                <a:gd name="connsiteY15" fmla="*/ 872404 h 1969179"/>
                <a:gd name="connsiteX16" fmla="*/ 1196954 w 2069464"/>
                <a:gd name="connsiteY16" fmla="*/ 1647942 h 1969179"/>
                <a:gd name="connsiteX17" fmla="*/ 444300 w 2069464"/>
                <a:gd name="connsiteY17" fmla="*/ 1060102 h 1969179"/>
                <a:gd name="connsiteX18" fmla="*/ 444300 w 2069464"/>
                <a:gd name="connsiteY18" fmla="*/ 684611 h 1969179"/>
                <a:gd name="connsiteX19" fmla="*/ 1384736 w 2069464"/>
                <a:gd name="connsiteY19" fmla="*/ 119945 h 1969179"/>
                <a:gd name="connsiteX20" fmla="*/ 1949512 w 2069464"/>
                <a:gd name="connsiteY20" fmla="*/ 1060197 h 1969179"/>
                <a:gd name="connsiteX21" fmla="*/ 1196954 w 2069464"/>
                <a:gd name="connsiteY21" fmla="*/ 1647942 h 1969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69464" h="1969179">
                  <a:moveTo>
                    <a:pt x="2069465" y="872404"/>
                  </a:moveTo>
                  <a:cubicBezTo>
                    <a:pt x="2069550" y="390677"/>
                    <a:pt x="1679029" y="89"/>
                    <a:pt x="1197211" y="0"/>
                  </a:cubicBezTo>
                  <a:cubicBezTo>
                    <a:pt x="887448" y="-57"/>
                    <a:pt x="600882" y="164112"/>
                    <a:pt x="444300" y="431333"/>
                  </a:cubicBezTo>
                  <a:lnTo>
                    <a:pt x="444300" y="421815"/>
                  </a:lnTo>
                  <a:lnTo>
                    <a:pt x="248092" y="421815"/>
                  </a:lnTo>
                  <a:lnTo>
                    <a:pt x="0" y="622648"/>
                  </a:lnTo>
                  <a:lnTo>
                    <a:pt x="84062" y="733534"/>
                  </a:lnTo>
                  <a:lnTo>
                    <a:pt x="228576" y="617127"/>
                  </a:lnTo>
                  <a:lnTo>
                    <a:pt x="228576" y="1273213"/>
                  </a:lnTo>
                  <a:lnTo>
                    <a:pt x="422023" y="1273213"/>
                  </a:lnTo>
                  <a:cubicBezTo>
                    <a:pt x="534176" y="1488932"/>
                    <a:pt x="730986" y="1648332"/>
                    <a:pt x="965331" y="1713237"/>
                  </a:cubicBezTo>
                  <a:lnTo>
                    <a:pt x="965331" y="1713237"/>
                  </a:lnTo>
                  <a:cubicBezTo>
                    <a:pt x="965331" y="1713237"/>
                    <a:pt x="1155732" y="1822410"/>
                    <a:pt x="1195621" y="1969180"/>
                  </a:cubicBezTo>
                  <a:lnTo>
                    <a:pt x="1195621" y="1969180"/>
                  </a:lnTo>
                  <a:cubicBezTo>
                    <a:pt x="1233701" y="1832309"/>
                    <a:pt x="1401063" y="1728180"/>
                    <a:pt x="1423435" y="1714760"/>
                  </a:cubicBezTo>
                  <a:cubicBezTo>
                    <a:pt x="1804236" y="1611916"/>
                    <a:pt x="2068931" y="1266779"/>
                    <a:pt x="2069465" y="872404"/>
                  </a:cubicBezTo>
                  <a:close/>
                  <a:moveTo>
                    <a:pt x="1196954" y="1647942"/>
                  </a:moveTo>
                  <a:cubicBezTo>
                    <a:pt x="841019" y="1647476"/>
                    <a:pt x="530907" y="1405277"/>
                    <a:pt x="444300" y="1060102"/>
                  </a:cubicBezTo>
                  <a:cubicBezTo>
                    <a:pt x="413583" y="936822"/>
                    <a:pt x="413583" y="807891"/>
                    <a:pt x="444300" y="684611"/>
                  </a:cubicBezTo>
                  <a:cubicBezTo>
                    <a:pt x="548036" y="269039"/>
                    <a:pt x="969082" y="16231"/>
                    <a:pt x="1384736" y="119945"/>
                  </a:cubicBezTo>
                  <a:cubicBezTo>
                    <a:pt x="1800390" y="223661"/>
                    <a:pt x="2053252" y="644625"/>
                    <a:pt x="1949512" y="1060197"/>
                  </a:cubicBezTo>
                  <a:cubicBezTo>
                    <a:pt x="1863299" y="1405572"/>
                    <a:pt x="1552993" y="1647923"/>
                    <a:pt x="1196954" y="1647942"/>
                  </a:cubicBezTo>
                  <a:close/>
                </a:path>
              </a:pathLst>
            </a:custGeom>
            <a:solidFill>
              <a:schemeClr val="accent1"/>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aphic 2">
            <a:extLst>
              <a:ext uri="{FF2B5EF4-FFF2-40B4-BE49-F238E27FC236}">
                <a16:creationId xmlns:a16="http://schemas.microsoft.com/office/drawing/2014/main" xmlns="" id="{8C475233-62E9-6B4C-8E4C-447053E1291A}"/>
              </a:ext>
            </a:extLst>
          </p:cNvPr>
          <p:cNvGrpSpPr/>
          <p:nvPr/>
        </p:nvGrpSpPr>
        <p:grpSpPr>
          <a:xfrm>
            <a:off x="3637314" y="2398662"/>
            <a:ext cx="2161714" cy="1971379"/>
            <a:chOff x="2563401" y="1977657"/>
            <a:chExt cx="2161714" cy="1971379"/>
          </a:xfrm>
          <a:solidFill>
            <a:schemeClr val="accent1"/>
          </a:solidFill>
          <a:effectLst>
            <a:outerShdw blurRad="165100" dist="38100" dir="2700000" algn="tl" rotWithShape="0">
              <a:prstClr val="black">
                <a:alpha val="40000"/>
              </a:prstClr>
            </a:outerShdw>
          </a:effectLst>
        </p:grpSpPr>
        <p:sp>
          <p:nvSpPr>
            <p:cNvPr id="26" name="Freeform 25">
              <a:extLst>
                <a:ext uri="{FF2B5EF4-FFF2-40B4-BE49-F238E27FC236}">
                  <a16:creationId xmlns:a16="http://schemas.microsoft.com/office/drawing/2014/main" xmlns="" id="{F9E2B05B-01C8-1140-BAB5-5A32B76D0060}"/>
                </a:ext>
              </a:extLst>
            </p:cNvPr>
            <p:cNvSpPr/>
            <p:nvPr/>
          </p:nvSpPr>
          <p:spPr>
            <a:xfrm>
              <a:off x="2781124" y="2075390"/>
              <a:ext cx="1846900" cy="1551280"/>
            </a:xfrm>
            <a:custGeom>
              <a:avLst/>
              <a:gdLst>
                <a:gd name="connsiteX0" fmla="*/ 1071004 w 1846900"/>
                <a:gd name="connsiteY0" fmla="*/ 0 h 1551280"/>
                <a:gd name="connsiteX1" fmla="*/ 320730 w 1846900"/>
                <a:gd name="connsiteY1" fmla="*/ 578989 h 1551280"/>
                <a:gd name="connsiteX2" fmla="*/ 299976 w 1846900"/>
                <a:gd name="connsiteY2" fmla="*/ 690541 h 1551280"/>
                <a:gd name="connsiteX3" fmla="*/ 202301 w 1846900"/>
                <a:gd name="connsiteY3" fmla="*/ 857585 h 1551280"/>
                <a:gd name="connsiteX4" fmla="*/ 0 w 1846900"/>
                <a:gd name="connsiteY4" fmla="*/ 1073647 h 1551280"/>
                <a:gd name="connsiteX5" fmla="*/ 354907 w 1846900"/>
                <a:gd name="connsiteY5" fmla="*/ 1073647 h 1551280"/>
                <a:gd name="connsiteX6" fmla="*/ 1369171 w 1846900"/>
                <a:gd name="connsiteY6" fmla="*/ 1491493 h 1551280"/>
                <a:gd name="connsiteX7" fmla="*/ 1787100 w 1846900"/>
                <a:gd name="connsiteY7" fmla="*/ 477430 h 1551280"/>
                <a:gd name="connsiteX8" fmla="*/ 1071004 w 1846900"/>
                <a:gd name="connsiteY8" fmla="*/ 0 h 155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6900" h="1551280">
                  <a:moveTo>
                    <a:pt x="1071004" y="0"/>
                  </a:moveTo>
                  <a:cubicBezTo>
                    <a:pt x="718448" y="343"/>
                    <a:pt x="410371" y="238091"/>
                    <a:pt x="320730" y="578989"/>
                  </a:cubicBezTo>
                  <a:cubicBezTo>
                    <a:pt x="310934" y="615580"/>
                    <a:pt x="303994" y="652876"/>
                    <a:pt x="299976" y="690541"/>
                  </a:cubicBezTo>
                  <a:cubicBezTo>
                    <a:pt x="275719" y="750677"/>
                    <a:pt x="242818" y="806948"/>
                    <a:pt x="202301" y="857585"/>
                  </a:cubicBezTo>
                  <a:cubicBezTo>
                    <a:pt x="141173" y="935253"/>
                    <a:pt x="73485" y="1007543"/>
                    <a:pt x="0" y="1073647"/>
                  </a:cubicBezTo>
                  <a:lnTo>
                    <a:pt x="354907" y="1073647"/>
                  </a:lnTo>
                  <a:cubicBezTo>
                    <a:pt x="519584" y="1469059"/>
                    <a:pt x="973680" y="1656138"/>
                    <a:pt x="1369171" y="1491493"/>
                  </a:cubicBezTo>
                  <a:cubicBezTo>
                    <a:pt x="1764662" y="1326848"/>
                    <a:pt x="1951778" y="872842"/>
                    <a:pt x="1787100" y="477430"/>
                  </a:cubicBezTo>
                  <a:cubicBezTo>
                    <a:pt x="1666700" y="188335"/>
                    <a:pt x="1384222" y="0"/>
                    <a:pt x="1071004" y="0"/>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xmlns="" id="{B2CBB033-D43E-4540-8FD3-85961F2235F6}"/>
                </a:ext>
              </a:extLst>
            </p:cNvPr>
            <p:cNvSpPr/>
            <p:nvPr/>
          </p:nvSpPr>
          <p:spPr>
            <a:xfrm>
              <a:off x="2563401" y="1977657"/>
              <a:ext cx="2161714" cy="1971379"/>
            </a:xfrm>
            <a:custGeom>
              <a:avLst/>
              <a:gdLst>
                <a:gd name="connsiteX0" fmla="*/ 2161714 w 2161714"/>
                <a:gd name="connsiteY0" fmla="*/ 873271 h 1971379"/>
                <a:gd name="connsiteX1" fmla="*/ 1290136 w 2161714"/>
                <a:gd name="connsiteY1" fmla="*/ 1 h 1971379"/>
                <a:gd name="connsiteX2" fmla="*/ 489044 w 2161714"/>
                <a:gd name="connsiteY2" fmla="*/ 524526 h 1971379"/>
                <a:gd name="connsiteX3" fmla="*/ 271035 w 2161714"/>
                <a:gd name="connsiteY3" fmla="*/ 440576 h 1971379"/>
                <a:gd name="connsiteX4" fmla="*/ 19707 w 2161714"/>
                <a:gd name="connsiteY4" fmla="*/ 500921 h 1971379"/>
                <a:gd name="connsiteX5" fmla="*/ 32273 w 2161714"/>
                <a:gd name="connsiteY5" fmla="*/ 642551 h 1971379"/>
                <a:gd name="connsiteX6" fmla="*/ 228671 w 2161714"/>
                <a:gd name="connsiteY6" fmla="*/ 575258 h 1971379"/>
                <a:gd name="connsiteX7" fmla="*/ 367473 w 2161714"/>
                <a:gd name="connsiteY7" fmla="*/ 688905 h 1971379"/>
                <a:gd name="connsiteX8" fmla="*/ 92535 w 2161714"/>
                <a:gd name="connsiteY8" fmla="*/ 1077245 h 1971379"/>
                <a:gd name="connsiteX9" fmla="*/ 0 w 2161714"/>
                <a:gd name="connsiteY9" fmla="*/ 1162908 h 1971379"/>
                <a:gd name="connsiteX10" fmla="*/ 0 w 2161714"/>
                <a:gd name="connsiteY10" fmla="*/ 1305680 h 1971379"/>
                <a:gd name="connsiteX11" fmla="*/ 530742 w 2161714"/>
                <a:gd name="connsiteY11" fmla="*/ 1305680 h 1971379"/>
                <a:gd name="connsiteX12" fmla="*/ 1057390 w 2161714"/>
                <a:gd name="connsiteY12" fmla="*/ 1714389 h 1971379"/>
                <a:gd name="connsiteX13" fmla="*/ 1057390 w 2161714"/>
                <a:gd name="connsiteY13" fmla="*/ 1714389 h 1971379"/>
                <a:gd name="connsiteX14" fmla="*/ 1287775 w 2161714"/>
                <a:gd name="connsiteY14" fmla="*/ 1971379 h 1971379"/>
                <a:gd name="connsiteX15" fmla="*/ 1287775 w 2161714"/>
                <a:gd name="connsiteY15" fmla="*/ 1971379 h 1971379"/>
                <a:gd name="connsiteX16" fmla="*/ 1518064 w 2161714"/>
                <a:gd name="connsiteY16" fmla="*/ 1715531 h 1971379"/>
                <a:gd name="connsiteX17" fmla="*/ 1518064 w 2161714"/>
                <a:gd name="connsiteY17" fmla="*/ 1715531 h 1971379"/>
                <a:gd name="connsiteX18" fmla="*/ 2161714 w 2161714"/>
                <a:gd name="connsiteY18" fmla="*/ 873271 h 1971379"/>
                <a:gd name="connsiteX19" fmla="*/ 1287489 w 2161714"/>
                <a:gd name="connsiteY19" fmla="*/ 1745323 h 1971379"/>
                <a:gd name="connsiteX20" fmla="*/ 1287489 w 2161714"/>
                <a:gd name="connsiteY20" fmla="*/ 1745323 h 1971379"/>
                <a:gd name="connsiteX21" fmla="*/ 1288727 w 2161714"/>
                <a:gd name="connsiteY21" fmla="*/ 1648524 h 1971379"/>
                <a:gd name="connsiteX22" fmla="*/ 572630 w 2161714"/>
                <a:gd name="connsiteY22" fmla="*/ 1170999 h 1971379"/>
                <a:gd name="connsiteX23" fmla="*/ 217723 w 2161714"/>
                <a:gd name="connsiteY23" fmla="*/ 1170999 h 1971379"/>
                <a:gd name="connsiteX24" fmla="*/ 420024 w 2161714"/>
                <a:gd name="connsiteY24" fmla="*/ 955317 h 1971379"/>
                <a:gd name="connsiteX25" fmla="*/ 517699 w 2161714"/>
                <a:gd name="connsiteY25" fmla="*/ 788369 h 1971379"/>
                <a:gd name="connsiteX26" fmla="*/ 538453 w 2161714"/>
                <a:gd name="connsiteY26" fmla="*/ 676817 h 1971379"/>
                <a:gd name="connsiteX27" fmla="*/ 1485334 w 2161714"/>
                <a:gd name="connsiteY27" fmla="*/ 123027 h 1971379"/>
                <a:gd name="connsiteX28" fmla="*/ 2039239 w 2161714"/>
                <a:gd name="connsiteY28" fmla="*/ 1069726 h 1971379"/>
                <a:gd name="connsiteX29" fmla="*/ 1288727 w 2161714"/>
                <a:gd name="connsiteY29" fmla="*/ 1648809 h 1971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61714" h="1971379">
                  <a:moveTo>
                    <a:pt x="2161714" y="873271"/>
                  </a:moveTo>
                  <a:cubicBezTo>
                    <a:pt x="2162228" y="391492"/>
                    <a:pt x="1772011" y="515"/>
                    <a:pt x="1290136" y="1"/>
                  </a:cubicBezTo>
                  <a:cubicBezTo>
                    <a:pt x="942426" y="-372"/>
                    <a:pt x="627684" y="205709"/>
                    <a:pt x="489044" y="524526"/>
                  </a:cubicBezTo>
                  <a:cubicBezTo>
                    <a:pt x="445442" y="468560"/>
                    <a:pt x="372776" y="440576"/>
                    <a:pt x="271035" y="440576"/>
                  </a:cubicBezTo>
                  <a:cubicBezTo>
                    <a:pt x="183803" y="441688"/>
                    <a:pt x="97933" y="462307"/>
                    <a:pt x="19707" y="500921"/>
                  </a:cubicBezTo>
                  <a:lnTo>
                    <a:pt x="32273" y="642551"/>
                  </a:lnTo>
                  <a:cubicBezTo>
                    <a:pt x="103359" y="597626"/>
                    <a:pt x="168819" y="575194"/>
                    <a:pt x="228671" y="575258"/>
                  </a:cubicBezTo>
                  <a:cubicBezTo>
                    <a:pt x="318417" y="575258"/>
                    <a:pt x="364684" y="613140"/>
                    <a:pt x="367473" y="688905"/>
                  </a:cubicBezTo>
                  <a:cubicBezTo>
                    <a:pt x="363665" y="781421"/>
                    <a:pt x="272016" y="910868"/>
                    <a:pt x="92535" y="1077245"/>
                  </a:cubicBezTo>
                  <a:lnTo>
                    <a:pt x="0" y="1162908"/>
                  </a:lnTo>
                  <a:lnTo>
                    <a:pt x="0" y="1305680"/>
                  </a:lnTo>
                  <a:lnTo>
                    <a:pt x="530742" y="1305680"/>
                  </a:lnTo>
                  <a:cubicBezTo>
                    <a:pt x="645534" y="1505999"/>
                    <a:pt x="834812" y="1652893"/>
                    <a:pt x="1057390" y="1714389"/>
                  </a:cubicBezTo>
                  <a:lnTo>
                    <a:pt x="1057390" y="1714389"/>
                  </a:lnTo>
                  <a:cubicBezTo>
                    <a:pt x="1057390" y="1714389"/>
                    <a:pt x="1247791" y="1824229"/>
                    <a:pt x="1287775" y="1971379"/>
                  </a:cubicBezTo>
                  <a:lnTo>
                    <a:pt x="1287775" y="1971379"/>
                  </a:lnTo>
                  <a:cubicBezTo>
                    <a:pt x="1327949" y="1824705"/>
                    <a:pt x="1518064" y="1715531"/>
                    <a:pt x="1518064" y="1715531"/>
                  </a:cubicBezTo>
                  <a:lnTo>
                    <a:pt x="1518064" y="1715531"/>
                  </a:lnTo>
                  <a:cubicBezTo>
                    <a:pt x="1897866" y="1611774"/>
                    <a:pt x="2161400" y="1266923"/>
                    <a:pt x="2161714" y="873271"/>
                  </a:cubicBezTo>
                  <a:close/>
                  <a:moveTo>
                    <a:pt x="1287489" y="1745323"/>
                  </a:moveTo>
                  <a:lnTo>
                    <a:pt x="1287489" y="1745323"/>
                  </a:lnTo>
                  <a:close/>
                  <a:moveTo>
                    <a:pt x="1288727" y="1648524"/>
                  </a:moveTo>
                  <a:cubicBezTo>
                    <a:pt x="975746" y="1647639"/>
                    <a:pt x="693696" y="1459560"/>
                    <a:pt x="572630" y="1170999"/>
                  </a:cubicBezTo>
                  <a:lnTo>
                    <a:pt x="217723" y="1170999"/>
                  </a:lnTo>
                  <a:cubicBezTo>
                    <a:pt x="291189" y="1105009"/>
                    <a:pt x="358877" y="1032852"/>
                    <a:pt x="420024" y="955317"/>
                  </a:cubicBezTo>
                  <a:cubicBezTo>
                    <a:pt x="460532" y="904709"/>
                    <a:pt x="493433" y="848476"/>
                    <a:pt x="517699" y="788369"/>
                  </a:cubicBezTo>
                  <a:cubicBezTo>
                    <a:pt x="521717" y="750704"/>
                    <a:pt x="528657" y="713408"/>
                    <a:pt x="538453" y="676817"/>
                  </a:cubicBezTo>
                  <a:cubicBezTo>
                    <a:pt x="646972" y="262469"/>
                    <a:pt x="1070909" y="14529"/>
                    <a:pt x="1485334" y="123027"/>
                  </a:cubicBezTo>
                  <a:cubicBezTo>
                    <a:pt x="1899770" y="231526"/>
                    <a:pt x="2147757" y="655378"/>
                    <a:pt x="2039239" y="1069726"/>
                  </a:cubicBezTo>
                  <a:cubicBezTo>
                    <a:pt x="1949874" y="1410922"/>
                    <a:pt x="1641501" y="1648866"/>
                    <a:pt x="1288727" y="1648809"/>
                  </a:cubicBezTo>
                  <a:close/>
                </a:path>
              </a:pathLst>
            </a:custGeom>
            <a:solidFill>
              <a:schemeClr val="accent2"/>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 name="Graphic 2">
            <a:extLst>
              <a:ext uri="{FF2B5EF4-FFF2-40B4-BE49-F238E27FC236}">
                <a16:creationId xmlns:a16="http://schemas.microsoft.com/office/drawing/2014/main" xmlns="" id="{8C475233-62E9-6B4C-8E4C-447053E1291A}"/>
              </a:ext>
            </a:extLst>
          </p:cNvPr>
          <p:cNvGrpSpPr/>
          <p:nvPr/>
        </p:nvGrpSpPr>
        <p:grpSpPr>
          <a:xfrm>
            <a:off x="6342098" y="2991804"/>
            <a:ext cx="2155155" cy="2004586"/>
            <a:chOff x="5013762" y="2620523"/>
            <a:chExt cx="2155155" cy="2004586"/>
          </a:xfrm>
          <a:solidFill>
            <a:schemeClr val="accent1"/>
          </a:solidFill>
          <a:effectLst>
            <a:outerShdw blurRad="165100" dist="38100" dir="2700000" algn="tl" rotWithShape="0">
              <a:prstClr val="black">
                <a:alpha val="40000"/>
              </a:prstClr>
            </a:outerShdw>
          </a:effectLst>
        </p:grpSpPr>
        <p:sp>
          <p:nvSpPr>
            <p:cNvPr id="29" name="Freeform 28">
              <a:extLst>
                <a:ext uri="{FF2B5EF4-FFF2-40B4-BE49-F238E27FC236}">
                  <a16:creationId xmlns:a16="http://schemas.microsoft.com/office/drawing/2014/main" xmlns="" id="{329E135B-449C-2A43-90C7-DA7E0B75D3A0}"/>
                </a:ext>
              </a:extLst>
            </p:cNvPr>
            <p:cNvSpPr/>
            <p:nvPr/>
          </p:nvSpPr>
          <p:spPr>
            <a:xfrm rot="-4861199">
              <a:off x="5464941" y="2734823"/>
              <a:ext cx="1589655" cy="1589339"/>
            </a:xfrm>
            <a:custGeom>
              <a:avLst/>
              <a:gdLst>
                <a:gd name="connsiteX0" fmla="*/ 1589655 w 1589655"/>
                <a:gd name="connsiteY0" fmla="*/ 794670 h 1589339"/>
                <a:gd name="connsiteX1" fmla="*/ 794828 w 1589655"/>
                <a:gd name="connsiteY1" fmla="*/ 1589340 h 1589339"/>
                <a:gd name="connsiteX2" fmla="*/ 0 w 1589655"/>
                <a:gd name="connsiteY2" fmla="*/ 794670 h 1589339"/>
                <a:gd name="connsiteX3" fmla="*/ 794828 w 1589655"/>
                <a:gd name="connsiteY3" fmla="*/ 0 h 1589339"/>
                <a:gd name="connsiteX4" fmla="*/ 1589655 w 1589655"/>
                <a:gd name="connsiteY4" fmla="*/ 794670 h 1589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655" h="1589339">
                  <a:moveTo>
                    <a:pt x="1589655" y="794670"/>
                  </a:moveTo>
                  <a:cubicBezTo>
                    <a:pt x="1589655" y="1233554"/>
                    <a:pt x="1233799" y="1589340"/>
                    <a:pt x="794828" y="1589340"/>
                  </a:cubicBezTo>
                  <a:cubicBezTo>
                    <a:pt x="355857" y="1589340"/>
                    <a:pt x="0" y="1233554"/>
                    <a:pt x="0" y="794670"/>
                  </a:cubicBezTo>
                  <a:cubicBezTo>
                    <a:pt x="0" y="355786"/>
                    <a:pt x="355857" y="0"/>
                    <a:pt x="794828" y="0"/>
                  </a:cubicBezTo>
                  <a:cubicBezTo>
                    <a:pt x="1233799" y="0"/>
                    <a:pt x="1589655" y="355786"/>
                    <a:pt x="1589655" y="794670"/>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xmlns="" id="{765B5080-9547-744C-9822-EAB54B35B1DB}"/>
                </a:ext>
              </a:extLst>
            </p:cNvPr>
            <p:cNvSpPr/>
            <p:nvPr/>
          </p:nvSpPr>
          <p:spPr>
            <a:xfrm>
              <a:off x="5013762" y="2655256"/>
              <a:ext cx="2111638" cy="1969853"/>
            </a:xfrm>
            <a:custGeom>
              <a:avLst/>
              <a:gdLst>
                <a:gd name="connsiteX0" fmla="*/ 2111638 w 2111638"/>
                <a:gd name="connsiteY0" fmla="*/ 872507 h 1969853"/>
                <a:gd name="connsiteX1" fmla="*/ 1239489 w 2111638"/>
                <a:gd name="connsiteY1" fmla="*/ 0 h 1969853"/>
                <a:gd name="connsiteX2" fmla="*/ 460198 w 2111638"/>
                <a:gd name="connsiteY2" fmla="*/ 479598 h 1969853"/>
                <a:gd name="connsiteX3" fmla="*/ 264657 w 2111638"/>
                <a:gd name="connsiteY3" fmla="*/ 432864 h 1969853"/>
                <a:gd name="connsiteX4" fmla="*/ 26656 w 2111638"/>
                <a:gd name="connsiteY4" fmla="*/ 475030 h 1969853"/>
                <a:gd name="connsiteX5" fmla="*/ 36176 w 2111638"/>
                <a:gd name="connsiteY5" fmla="*/ 612472 h 1969853"/>
                <a:gd name="connsiteX6" fmla="*/ 228290 w 2111638"/>
                <a:gd name="connsiteY6" fmla="*/ 567546 h 1969853"/>
                <a:gd name="connsiteX7" fmla="*/ 374137 w 2111638"/>
                <a:gd name="connsiteY7" fmla="*/ 679765 h 1969853"/>
                <a:gd name="connsiteX8" fmla="*/ 184879 w 2111638"/>
                <a:gd name="connsiteY8" fmla="*/ 790461 h 1969853"/>
                <a:gd name="connsiteX9" fmla="*/ 107672 w 2111638"/>
                <a:gd name="connsiteY9" fmla="*/ 790461 h 1969853"/>
                <a:gd name="connsiteX10" fmla="*/ 107672 w 2111638"/>
                <a:gd name="connsiteY10" fmla="*/ 924952 h 1969853"/>
                <a:gd name="connsiteX11" fmla="*/ 190401 w 2111638"/>
                <a:gd name="connsiteY11" fmla="*/ 924952 h 1969853"/>
                <a:gd name="connsiteX12" fmla="*/ 376898 w 2111638"/>
                <a:gd name="connsiteY12" fmla="*/ 1058206 h 1969853"/>
                <a:gd name="connsiteX13" fmla="*/ 316636 w 2111638"/>
                <a:gd name="connsiteY13" fmla="*/ 1149390 h 1969853"/>
                <a:gd name="connsiteX14" fmla="*/ 198778 w 2111638"/>
                <a:gd name="connsiteY14" fmla="*/ 1178801 h 1969853"/>
                <a:gd name="connsiteX15" fmla="*/ 9520 w 2111638"/>
                <a:gd name="connsiteY15" fmla="*/ 1139586 h 1969853"/>
                <a:gd name="connsiteX16" fmla="*/ 0 w 2111638"/>
                <a:gd name="connsiteY16" fmla="*/ 1284072 h 1969853"/>
                <a:gd name="connsiteX17" fmla="*/ 222959 w 2111638"/>
                <a:gd name="connsiteY17" fmla="*/ 1311960 h 1969853"/>
                <a:gd name="connsiteX18" fmla="*/ 434780 w 2111638"/>
                <a:gd name="connsiteY18" fmla="*/ 1265797 h 1969853"/>
                <a:gd name="connsiteX19" fmla="*/ 454677 w 2111638"/>
                <a:gd name="connsiteY19" fmla="*/ 1253043 h 1969853"/>
                <a:gd name="connsiteX20" fmla="*/ 1011979 w 2111638"/>
                <a:gd name="connsiteY20" fmla="*/ 1714958 h 1969853"/>
                <a:gd name="connsiteX21" fmla="*/ 1240460 w 2111638"/>
                <a:gd name="connsiteY21" fmla="*/ 1969854 h 1969853"/>
                <a:gd name="connsiteX22" fmla="*/ 1240460 w 2111638"/>
                <a:gd name="connsiteY22" fmla="*/ 1969854 h 1969853"/>
                <a:gd name="connsiteX23" fmla="*/ 1470845 w 2111638"/>
                <a:gd name="connsiteY23" fmla="*/ 1714006 h 1969853"/>
                <a:gd name="connsiteX24" fmla="*/ 1470178 w 2111638"/>
                <a:gd name="connsiteY24" fmla="*/ 1714006 h 1969853"/>
                <a:gd name="connsiteX25" fmla="*/ 2111638 w 2111638"/>
                <a:gd name="connsiteY25" fmla="*/ 872507 h 1969853"/>
                <a:gd name="connsiteX26" fmla="*/ 1239032 w 2111638"/>
                <a:gd name="connsiteY26" fmla="*/ 1648331 h 1969853"/>
                <a:gd name="connsiteX27" fmla="*/ 523982 w 2111638"/>
                <a:gd name="connsiteY27" fmla="*/ 1173185 h 1969853"/>
                <a:gd name="connsiteX28" fmla="*/ 463435 w 2111638"/>
                <a:gd name="connsiteY28" fmla="*/ 882311 h 1969853"/>
                <a:gd name="connsiteX29" fmla="*/ 463435 w 2111638"/>
                <a:gd name="connsiteY29" fmla="*/ 872793 h 1969853"/>
                <a:gd name="connsiteX30" fmla="*/ 465624 w 2111638"/>
                <a:gd name="connsiteY30" fmla="*/ 813495 h 1969853"/>
                <a:gd name="connsiteX31" fmla="*/ 527981 w 2111638"/>
                <a:gd name="connsiteY31" fmla="*/ 563263 h 1969853"/>
                <a:gd name="connsiteX32" fmla="*/ 1548757 w 2111638"/>
                <a:gd name="connsiteY32" fmla="*/ 161940 h 1969853"/>
                <a:gd name="connsiteX33" fmla="*/ 1950150 w 2111638"/>
                <a:gd name="connsiteY33" fmla="*/ 1182513 h 1969853"/>
                <a:gd name="connsiteX34" fmla="*/ 1239032 w 2111638"/>
                <a:gd name="connsiteY34" fmla="*/ 1648331 h 196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1638" h="1969853">
                  <a:moveTo>
                    <a:pt x="2111638" y="872507"/>
                  </a:moveTo>
                  <a:cubicBezTo>
                    <a:pt x="2111781" y="390785"/>
                    <a:pt x="1721308" y="146"/>
                    <a:pt x="1239489" y="0"/>
                  </a:cubicBezTo>
                  <a:cubicBezTo>
                    <a:pt x="909982" y="-101"/>
                    <a:pt x="608530" y="185421"/>
                    <a:pt x="460198" y="479598"/>
                  </a:cubicBezTo>
                  <a:cubicBezTo>
                    <a:pt x="413865" y="448379"/>
                    <a:pt x="348690" y="432798"/>
                    <a:pt x="264657" y="432864"/>
                  </a:cubicBezTo>
                  <a:cubicBezTo>
                    <a:pt x="183470" y="432921"/>
                    <a:pt x="102921" y="447199"/>
                    <a:pt x="26656" y="475030"/>
                  </a:cubicBezTo>
                  <a:lnTo>
                    <a:pt x="36176" y="612472"/>
                  </a:lnTo>
                  <a:cubicBezTo>
                    <a:pt x="95933" y="583004"/>
                    <a:pt x="161660" y="567641"/>
                    <a:pt x="228290" y="567546"/>
                  </a:cubicBezTo>
                  <a:cubicBezTo>
                    <a:pt x="325518" y="567546"/>
                    <a:pt x="374137" y="604952"/>
                    <a:pt x="374137" y="679765"/>
                  </a:cubicBezTo>
                  <a:cubicBezTo>
                    <a:pt x="374137" y="754578"/>
                    <a:pt x="311048" y="791479"/>
                    <a:pt x="184879" y="790461"/>
                  </a:cubicBezTo>
                  <a:lnTo>
                    <a:pt x="107672" y="790461"/>
                  </a:lnTo>
                  <a:lnTo>
                    <a:pt x="107672" y="924952"/>
                  </a:lnTo>
                  <a:lnTo>
                    <a:pt x="190401" y="924952"/>
                  </a:lnTo>
                  <a:cubicBezTo>
                    <a:pt x="314732" y="924952"/>
                    <a:pt x="376898" y="969373"/>
                    <a:pt x="376898" y="1058206"/>
                  </a:cubicBezTo>
                  <a:cubicBezTo>
                    <a:pt x="376898" y="1096660"/>
                    <a:pt x="356811" y="1127051"/>
                    <a:pt x="316636" y="1149390"/>
                  </a:cubicBezTo>
                  <a:cubicBezTo>
                    <a:pt x="280613" y="1169359"/>
                    <a:pt x="239962" y="1179496"/>
                    <a:pt x="198778" y="1178801"/>
                  </a:cubicBezTo>
                  <a:cubicBezTo>
                    <a:pt x="133747" y="1178135"/>
                    <a:pt x="69458" y="1164819"/>
                    <a:pt x="9520" y="1139586"/>
                  </a:cubicBezTo>
                  <a:lnTo>
                    <a:pt x="0" y="1284072"/>
                  </a:lnTo>
                  <a:cubicBezTo>
                    <a:pt x="72799" y="1302984"/>
                    <a:pt x="147741" y="1312360"/>
                    <a:pt x="222959" y="1311960"/>
                  </a:cubicBezTo>
                  <a:cubicBezTo>
                    <a:pt x="309020" y="1311960"/>
                    <a:pt x="379630" y="1296569"/>
                    <a:pt x="434780" y="1265797"/>
                  </a:cubicBezTo>
                  <a:cubicBezTo>
                    <a:pt x="441653" y="1261933"/>
                    <a:pt x="448298" y="1257678"/>
                    <a:pt x="454677" y="1253043"/>
                  </a:cubicBezTo>
                  <a:cubicBezTo>
                    <a:pt x="565071" y="1480203"/>
                    <a:pt x="768247" y="1648607"/>
                    <a:pt x="1011979" y="1714958"/>
                  </a:cubicBezTo>
                  <a:cubicBezTo>
                    <a:pt x="1030353" y="1725904"/>
                    <a:pt x="1202380" y="1830984"/>
                    <a:pt x="1240460" y="1969854"/>
                  </a:cubicBezTo>
                  <a:lnTo>
                    <a:pt x="1240460" y="1969854"/>
                  </a:lnTo>
                  <a:cubicBezTo>
                    <a:pt x="1280730" y="1823179"/>
                    <a:pt x="1470845" y="1714006"/>
                    <a:pt x="1470845" y="1714006"/>
                  </a:cubicBezTo>
                  <a:lnTo>
                    <a:pt x="1470178" y="1714006"/>
                  </a:lnTo>
                  <a:cubicBezTo>
                    <a:pt x="1848847" y="1609497"/>
                    <a:pt x="2111258" y="1265254"/>
                    <a:pt x="2111638" y="872507"/>
                  </a:cubicBezTo>
                  <a:close/>
                  <a:moveTo>
                    <a:pt x="1239032" y="1648331"/>
                  </a:moveTo>
                  <a:cubicBezTo>
                    <a:pt x="926842" y="1647988"/>
                    <a:pt x="645182" y="1460833"/>
                    <a:pt x="523982" y="1173185"/>
                  </a:cubicBezTo>
                  <a:cubicBezTo>
                    <a:pt x="485055" y="1081088"/>
                    <a:pt x="464492" y="982290"/>
                    <a:pt x="463435" y="882311"/>
                  </a:cubicBezTo>
                  <a:cubicBezTo>
                    <a:pt x="463435" y="879075"/>
                    <a:pt x="463435" y="875743"/>
                    <a:pt x="463435" y="872793"/>
                  </a:cubicBezTo>
                  <a:cubicBezTo>
                    <a:pt x="463435" y="852928"/>
                    <a:pt x="464168" y="833169"/>
                    <a:pt x="465624" y="813495"/>
                  </a:cubicBezTo>
                  <a:cubicBezTo>
                    <a:pt x="472089" y="727156"/>
                    <a:pt x="493176" y="642539"/>
                    <a:pt x="527981" y="563263"/>
                  </a:cubicBezTo>
                  <a:cubicBezTo>
                    <a:pt x="699018" y="170620"/>
                    <a:pt x="1156037" y="-9059"/>
                    <a:pt x="1548757" y="161940"/>
                  </a:cubicBezTo>
                  <a:cubicBezTo>
                    <a:pt x="1941477" y="332943"/>
                    <a:pt x="2121187" y="789871"/>
                    <a:pt x="1950150" y="1182513"/>
                  </a:cubicBezTo>
                  <a:cubicBezTo>
                    <a:pt x="1826923" y="1465411"/>
                    <a:pt x="1547662" y="1648341"/>
                    <a:pt x="1239032" y="1648331"/>
                  </a:cubicBezTo>
                  <a:close/>
                </a:path>
              </a:pathLst>
            </a:custGeom>
            <a:solidFill>
              <a:schemeClr val="accent3"/>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1" name="Graphic 2">
            <a:extLst>
              <a:ext uri="{FF2B5EF4-FFF2-40B4-BE49-F238E27FC236}">
                <a16:creationId xmlns:a16="http://schemas.microsoft.com/office/drawing/2014/main" xmlns="" id="{8C475233-62E9-6B4C-8E4C-447053E1291A}"/>
              </a:ext>
            </a:extLst>
          </p:cNvPr>
          <p:cNvGrpSpPr/>
          <p:nvPr/>
        </p:nvGrpSpPr>
        <p:grpSpPr>
          <a:xfrm>
            <a:off x="8928510" y="2322800"/>
            <a:ext cx="2375048" cy="2212399"/>
            <a:chOff x="7434040" y="2421320"/>
            <a:chExt cx="2375048" cy="2212399"/>
          </a:xfrm>
          <a:solidFill>
            <a:schemeClr val="accent1"/>
          </a:solidFill>
          <a:effectLst>
            <a:outerShdw blurRad="165100" dist="38100" dir="2700000" algn="tl" rotWithShape="0">
              <a:prstClr val="black">
                <a:alpha val="40000"/>
              </a:prstClr>
            </a:outerShdw>
          </a:effectLst>
        </p:grpSpPr>
        <p:sp>
          <p:nvSpPr>
            <p:cNvPr id="32" name="Freeform 31">
              <a:extLst>
                <a:ext uri="{FF2B5EF4-FFF2-40B4-BE49-F238E27FC236}">
                  <a16:creationId xmlns:a16="http://schemas.microsoft.com/office/drawing/2014/main" xmlns="" id="{683E8872-06BA-D849-BE44-E918F9E82D40}"/>
                </a:ext>
              </a:extLst>
            </p:cNvPr>
            <p:cNvSpPr/>
            <p:nvPr/>
          </p:nvSpPr>
          <p:spPr>
            <a:xfrm rot="-2700000">
              <a:off x="7920312" y="2745318"/>
              <a:ext cx="1564712" cy="1564402"/>
            </a:xfrm>
            <a:custGeom>
              <a:avLst/>
              <a:gdLst>
                <a:gd name="connsiteX0" fmla="*/ 1564713 w 1564712"/>
                <a:gd name="connsiteY0" fmla="*/ 782201 h 1564402"/>
                <a:gd name="connsiteX1" fmla="*/ 782356 w 1564712"/>
                <a:gd name="connsiteY1" fmla="*/ 1564403 h 1564402"/>
                <a:gd name="connsiteX2" fmla="*/ 0 w 1564712"/>
                <a:gd name="connsiteY2" fmla="*/ 782201 h 1564402"/>
                <a:gd name="connsiteX3" fmla="*/ 782356 w 1564712"/>
                <a:gd name="connsiteY3" fmla="*/ 0 h 1564402"/>
                <a:gd name="connsiteX4" fmla="*/ 1564713 w 1564712"/>
                <a:gd name="connsiteY4" fmla="*/ 782201 h 1564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4712" h="1564402">
                  <a:moveTo>
                    <a:pt x="1564713" y="782201"/>
                  </a:moveTo>
                  <a:cubicBezTo>
                    <a:pt x="1564713" y="1214199"/>
                    <a:pt x="1214440" y="1564403"/>
                    <a:pt x="782356" y="1564403"/>
                  </a:cubicBezTo>
                  <a:cubicBezTo>
                    <a:pt x="350273" y="1564403"/>
                    <a:pt x="0" y="1214199"/>
                    <a:pt x="0" y="782201"/>
                  </a:cubicBezTo>
                  <a:cubicBezTo>
                    <a:pt x="0" y="350204"/>
                    <a:pt x="350273" y="0"/>
                    <a:pt x="782356" y="0"/>
                  </a:cubicBezTo>
                  <a:cubicBezTo>
                    <a:pt x="1214440" y="0"/>
                    <a:pt x="1564713" y="350204"/>
                    <a:pt x="1564713" y="782201"/>
                  </a:cubicBezTo>
                  <a:close/>
                </a:path>
              </a:pathLst>
            </a:custGeom>
            <a:solidFill>
              <a:srgbClr val="FFFFFF"/>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xmlns="" id="{9FA3D8DB-15C9-1D45-A1E9-8A58E9E9402F}"/>
                </a:ext>
              </a:extLst>
            </p:cNvPr>
            <p:cNvSpPr/>
            <p:nvPr/>
          </p:nvSpPr>
          <p:spPr>
            <a:xfrm>
              <a:off x="7434040" y="2653426"/>
              <a:ext cx="2144197" cy="1969209"/>
            </a:xfrm>
            <a:custGeom>
              <a:avLst/>
              <a:gdLst>
                <a:gd name="connsiteX0" fmla="*/ 2144197 w 2144197"/>
                <a:gd name="connsiteY0" fmla="*/ 872529 h 1969209"/>
                <a:gd name="connsiteX1" fmla="*/ 1272067 w 2144197"/>
                <a:gd name="connsiteY1" fmla="*/ 0 h 1969209"/>
                <a:gd name="connsiteX2" fmla="*/ 510083 w 2144197"/>
                <a:gd name="connsiteY2" fmla="*/ 446973 h 1969209"/>
                <a:gd name="connsiteX3" fmla="*/ 318445 w 2144197"/>
                <a:gd name="connsiteY3" fmla="*/ 446973 h 1969209"/>
                <a:gd name="connsiteX4" fmla="*/ 0 w 2144197"/>
                <a:gd name="connsiteY4" fmla="*/ 983891 h 1969209"/>
                <a:gd name="connsiteX5" fmla="*/ 0 w 2144197"/>
                <a:gd name="connsiteY5" fmla="*/ 1121238 h 1969209"/>
                <a:gd name="connsiteX6" fmla="*/ 366045 w 2144197"/>
                <a:gd name="connsiteY6" fmla="*/ 1121238 h 1969209"/>
                <a:gd name="connsiteX7" fmla="*/ 366045 w 2144197"/>
                <a:gd name="connsiteY7" fmla="*/ 1297990 h 1969209"/>
                <a:gd name="connsiteX8" fmla="*/ 510083 w 2144197"/>
                <a:gd name="connsiteY8" fmla="*/ 1297990 h 1969209"/>
                <a:gd name="connsiteX9" fmla="*/ 1038350 w 2144197"/>
                <a:gd name="connsiteY9" fmla="*/ 1713076 h 1969209"/>
                <a:gd name="connsiteX10" fmla="*/ 1038350 w 2144197"/>
                <a:gd name="connsiteY10" fmla="*/ 1713076 h 1969209"/>
                <a:gd name="connsiteX11" fmla="*/ 1268640 w 2144197"/>
                <a:gd name="connsiteY11" fmla="*/ 1969209 h 1969209"/>
                <a:gd name="connsiteX12" fmla="*/ 1268640 w 2144197"/>
                <a:gd name="connsiteY12" fmla="*/ 1969209 h 1969209"/>
                <a:gd name="connsiteX13" fmla="*/ 1495026 w 2144197"/>
                <a:gd name="connsiteY13" fmla="*/ 1715646 h 1969209"/>
                <a:gd name="connsiteX14" fmla="*/ 2144197 w 2144197"/>
                <a:gd name="connsiteY14" fmla="*/ 872529 h 1969209"/>
                <a:gd name="connsiteX15" fmla="*/ 366045 w 2144197"/>
                <a:gd name="connsiteY15" fmla="*/ 995218 h 1969209"/>
                <a:gd name="connsiteX16" fmla="*/ 152796 w 2144197"/>
                <a:gd name="connsiteY16" fmla="*/ 995218 h 1969209"/>
                <a:gd name="connsiteX17" fmla="*/ 364617 w 2144197"/>
                <a:gd name="connsiteY17" fmla="*/ 625057 h 1969209"/>
                <a:gd name="connsiteX18" fmla="*/ 366045 w 2144197"/>
                <a:gd name="connsiteY18" fmla="*/ 625057 h 1969209"/>
                <a:gd name="connsiteX19" fmla="*/ 1271591 w 2144197"/>
                <a:gd name="connsiteY19" fmla="*/ 1648067 h 1969209"/>
                <a:gd name="connsiteX20" fmla="*/ 495899 w 2144197"/>
                <a:gd name="connsiteY20" fmla="*/ 872529 h 1969209"/>
                <a:gd name="connsiteX21" fmla="*/ 1271591 w 2144197"/>
                <a:gd name="connsiteY21" fmla="*/ 96991 h 1969209"/>
                <a:gd name="connsiteX22" fmla="*/ 2047283 w 2144197"/>
                <a:gd name="connsiteY22" fmla="*/ 872529 h 1969209"/>
                <a:gd name="connsiteX23" fmla="*/ 1271591 w 2144197"/>
                <a:gd name="connsiteY23" fmla="*/ 1648067 h 196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44197" h="1969209">
                  <a:moveTo>
                    <a:pt x="2144197" y="872529"/>
                  </a:moveTo>
                  <a:cubicBezTo>
                    <a:pt x="2144387" y="390806"/>
                    <a:pt x="1753894" y="158"/>
                    <a:pt x="1272067" y="0"/>
                  </a:cubicBezTo>
                  <a:cubicBezTo>
                    <a:pt x="955821" y="-105"/>
                    <a:pt x="664270" y="170909"/>
                    <a:pt x="510083" y="446973"/>
                  </a:cubicBezTo>
                  <a:lnTo>
                    <a:pt x="318445" y="446973"/>
                  </a:lnTo>
                  <a:lnTo>
                    <a:pt x="0" y="983891"/>
                  </a:lnTo>
                  <a:lnTo>
                    <a:pt x="0" y="1121238"/>
                  </a:lnTo>
                  <a:lnTo>
                    <a:pt x="366045" y="1121238"/>
                  </a:lnTo>
                  <a:lnTo>
                    <a:pt x="366045" y="1297990"/>
                  </a:lnTo>
                  <a:lnTo>
                    <a:pt x="510083" y="1297990"/>
                  </a:lnTo>
                  <a:cubicBezTo>
                    <a:pt x="624086" y="1500974"/>
                    <a:pt x="814134" y="1650304"/>
                    <a:pt x="1038350" y="1713076"/>
                  </a:cubicBezTo>
                  <a:lnTo>
                    <a:pt x="1038350" y="1713076"/>
                  </a:lnTo>
                  <a:cubicBezTo>
                    <a:pt x="1038350" y="1713076"/>
                    <a:pt x="1228751" y="1822535"/>
                    <a:pt x="1268640" y="1969209"/>
                  </a:cubicBezTo>
                  <a:lnTo>
                    <a:pt x="1268640" y="1969209"/>
                  </a:lnTo>
                  <a:cubicBezTo>
                    <a:pt x="1305482" y="1834718"/>
                    <a:pt x="1468560" y="1731922"/>
                    <a:pt x="1495026" y="1715646"/>
                  </a:cubicBezTo>
                  <a:cubicBezTo>
                    <a:pt x="1877350" y="1613916"/>
                    <a:pt x="2143625" y="1268084"/>
                    <a:pt x="2144197" y="872529"/>
                  </a:cubicBezTo>
                  <a:close/>
                  <a:moveTo>
                    <a:pt x="366045" y="995218"/>
                  </a:moveTo>
                  <a:lnTo>
                    <a:pt x="152796" y="995218"/>
                  </a:lnTo>
                  <a:lnTo>
                    <a:pt x="364617" y="625057"/>
                  </a:lnTo>
                  <a:lnTo>
                    <a:pt x="366045" y="625057"/>
                  </a:lnTo>
                  <a:close/>
                  <a:moveTo>
                    <a:pt x="1271591" y="1648067"/>
                  </a:moveTo>
                  <a:cubicBezTo>
                    <a:pt x="843189" y="1648067"/>
                    <a:pt x="495899" y="1300846"/>
                    <a:pt x="495899" y="872529"/>
                  </a:cubicBezTo>
                  <a:cubicBezTo>
                    <a:pt x="495899" y="444213"/>
                    <a:pt x="843189" y="96991"/>
                    <a:pt x="1271591" y="96991"/>
                  </a:cubicBezTo>
                  <a:cubicBezTo>
                    <a:pt x="1699992" y="96991"/>
                    <a:pt x="2047283" y="444213"/>
                    <a:pt x="2047283" y="872529"/>
                  </a:cubicBezTo>
                  <a:cubicBezTo>
                    <a:pt x="2046598" y="1300560"/>
                    <a:pt x="1699707" y="1647382"/>
                    <a:pt x="1271591" y="1648067"/>
                  </a:cubicBezTo>
                  <a:close/>
                </a:path>
              </a:pathLst>
            </a:custGeom>
            <a:solidFill>
              <a:schemeClr val="accent5"/>
            </a:solidFill>
            <a:ln w="951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78" name="CuadroTexto 4">
            <a:extLst>
              <a:ext uri="{FF2B5EF4-FFF2-40B4-BE49-F238E27FC236}">
                <a16:creationId xmlns:a16="http://schemas.microsoft.com/office/drawing/2014/main" xmlns="" id="{DBF7BE45-B363-3E42-96BB-49E4B0A53455}"/>
              </a:ext>
            </a:extLst>
          </p:cNvPr>
          <p:cNvSpPr txBox="1"/>
          <p:nvPr/>
        </p:nvSpPr>
        <p:spPr>
          <a:xfrm>
            <a:off x="1347575" y="2681881"/>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79" name="CuadroTexto 238">
            <a:extLst>
              <a:ext uri="{FF2B5EF4-FFF2-40B4-BE49-F238E27FC236}">
                <a16:creationId xmlns:a16="http://schemas.microsoft.com/office/drawing/2014/main" xmlns="" id="{5769E488-06D6-934C-BCA6-05A298466B31}"/>
              </a:ext>
            </a:extLst>
          </p:cNvPr>
          <p:cNvSpPr txBox="1"/>
          <p:nvPr/>
        </p:nvSpPr>
        <p:spPr>
          <a:xfrm>
            <a:off x="1469864" y="2352613"/>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187" name="CuadroTexto 4">
            <a:extLst>
              <a:ext uri="{FF2B5EF4-FFF2-40B4-BE49-F238E27FC236}">
                <a16:creationId xmlns:a16="http://schemas.microsoft.com/office/drawing/2014/main" xmlns="" id="{A04AA08C-F55E-8E4D-BDB7-096747FAB211}"/>
              </a:ext>
            </a:extLst>
          </p:cNvPr>
          <p:cNvSpPr txBox="1"/>
          <p:nvPr/>
        </p:nvSpPr>
        <p:spPr>
          <a:xfrm>
            <a:off x="4098920" y="3005489"/>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88" name="CuadroTexto 238">
            <a:extLst>
              <a:ext uri="{FF2B5EF4-FFF2-40B4-BE49-F238E27FC236}">
                <a16:creationId xmlns:a16="http://schemas.microsoft.com/office/drawing/2014/main" xmlns="" id="{37949456-1213-764F-BF1E-9DB423330F9A}"/>
              </a:ext>
            </a:extLst>
          </p:cNvPr>
          <p:cNvSpPr txBox="1"/>
          <p:nvPr/>
        </p:nvSpPr>
        <p:spPr>
          <a:xfrm>
            <a:off x="4221209" y="2676221"/>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189" name="CuadroTexto 4">
            <a:extLst>
              <a:ext uri="{FF2B5EF4-FFF2-40B4-BE49-F238E27FC236}">
                <a16:creationId xmlns:a16="http://schemas.microsoft.com/office/drawing/2014/main" xmlns="" id="{03660F29-66B8-3C4A-B1E0-98B63D10DF45}"/>
              </a:ext>
            </a:extLst>
          </p:cNvPr>
          <p:cNvSpPr txBox="1"/>
          <p:nvPr/>
        </p:nvSpPr>
        <p:spPr>
          <a:xfrm>
            <a:off x="6762646" y="3611736"/>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90" name="CuadroTexto 238">
            <a:extLst>
              <a:ext uri="{FF2B5EF4-FFF2-40B4-BE49-F238E27FC236}">
                <a16:creationId xmlns:a16="http://schemas.microsoft.com/office/drawing/2014/main" xmlns="" id="{20C8BD69-A813-274B-926D-B2C91A8EDC21}"/>
              </a:ext>
            </a:extLst>
          </p:cNvPr>
          <p:cNvSpPr txBox="1"/>
          <p:nvPr/>
        </p:nvSpPr>
        <p:spPr>
          <a:xfrm>
            <a:off x="6884935" y="3282468"/>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191" name="CuadroTexto 4">
            <a:extLst>
              <a:ext uri="{FF2B5EF4-FFF2-40B4-BE49-F238E27FC236}">
                <a16:creationId xmlns:a16="http://schemas.microsoft.com/office/drawing/2014/main" xmlns="" id="{5E4E20C1-6E1F-184D-B2B8-81C89AB35374}"/>
              </a:ext>
            </a:extLst>
          </p:cNvPr>
          <p:cNvSpPr txBox="1"/>
          <p:nvPr/>
        </p:nvSpPr>
        <p:spPr>
          <a:xfrm>
            <a:off x="9377181" y="3159924"/>
            <a:ext cx="1603097"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92" name="CuadroTexto 238">
            <a:extLst>
              <a:ext uri="{FF2B5EF4-FFF2-40B4-BE49-F238E27FC236}">
                <a16:creationId xmlns:a16="http://schemas.microsoft.com/office/drawing/2014/main" xmlns="" id="{C188C6E4-4D57-2245-A8EA-CA834896199E}"/>
              </a:ext>
            </a:extLst>
          </p:cNvPr>
          <p:cNvSpPr txBox="1"/>
          <p:nvPr/>
        </p:nvSpPr>
        <p:spPr>
          <a:xfrm>
            <a:off x="9499470" y="2830656"/>
            <a:ext cx="142680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a:t>
            </a:r>
          </a:p>
        </p:txBody>
      </p:sp>
      <p:sp>
        <p:nvSpPr>
          <p:cNvPr id="37" name="CuadroTexto 238">
            <a:extLst>
              <a:ext uri="{FF2B5EF4-FFF2-40B4-BE49-F238E27FC236}">
                <a16:creationId xmlns:a16="http://schemas.microsoft.com/office/drawing/2014/main" xmlns="" id="{0ACAC449-2BF3-410D-A56F-A58509392015}"/>
              </a:ext>
            </a:extLst>
          </p:cNvPr>
          <p:cNvSpPr txBox="1"/>
          <p:nvPr/>
        </p:nvSpPr>
        <p:spPr>
          <a:xfrm>
            <a:off x="622719" y="343215"/>
            <a:ext cx="4717958"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steps Infographic</a:t>
            </a:r>
          </a:p>
        </p:txBody>
      </p:sp>
    </p:spTree>
    <p:extLst>
      <p:ext uri="{BB962C8B-B14F-4D97-AF65-F5344CB8AC3E}">
        <p14:creationId xmlns:p14="http://schemas.microsoft.com/office/powerpoint/2010/main" xmlns="" val="4086547841"/>
      </p:ext>
    </p:extLst>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14:bounceEnd="8000">
                                          <p:cBhvr additive="base">
                                            <p:cTn id="7" dur="500" fill="hold"/>
                                            <p:tgtEl>
                                              <p:spTgt spid="37"/>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nodeType="withEffect">
                                      <p:stCondLst>
                                        <p:cond delay="0"/>
                                      </p:stCondLst>
                                      <p:childTnLst>
                                        <p:animMotion origin="layout" path="M 1.66667E-6 4.81481E-6 L -0.99792 0.00972 " pathEditMode="relative" rAng="0" ptsTypes="AA">
                                          <p:cBhvr>
                                            <p:cTn id="10" dur="1000" spd="-100000" fill="hold"/>
                                            <p:tgtEl>
                                              <p:spTgt spid="7"/>
                                            </p:tgtEl>
                                            <p:attrNameLst>
                                              <p:attrName>ppt_x</p:attrName>
                                              <p:attrName>ppt_y</p:attrName>
                                            </p:attrNameLst>
                                          </p:cBhvr>
                                          <p:rCtr x="-49896" y="486"/>
                                        </p:animMotion>
                                      </p:childTnLst>
                                    </p:cTn>
                                  </p:par>
                                  <p:par>
                                    <p:cTn id="11" presetID="2" presetClass="entr" presetSubtype="1" fill="hold" nodeType="withEffect">
                                      <p:stCondLst>
                                        <p:cond delay="100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100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10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100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par>
                                    <p:cTn id="27" presetID="10" presetClass="entr" presetSubtype="0" fill="hold" grpId="0" nodeType="withEffect">
                                      <p:stCondLst>
                                        <p:cond delay="1500"/>
                                      </p:stCondLst>
                                      <p:childTnLst>
                                        <p:set>
                                          <p:cBhvr>
                                            <p:cTn id="28" dur="1" fill="hold">
                                              <p:stCondLst>
                                                <p:cond delay="0"/>
                                              </p:stCondLst>
                                            </p:cTn>
                                            <p:tgtEl>
                                              <p:spTgt spid="178"/>
                                            </p:tgtEl>
                                            <p:attrNameLst>
                                              <p:attrName>style.visibility</p:attrName>
                                            </p:attrNameLst>
                                          </p:cBhvr>
                                          <p:to>
                                            <p:strVal val="visible"/>
                                          </p:to>
                                        </p:set>
                                        <p:animEffect transition="in" filter="fade">
                                          <p:cBhvr>
                                            <p:cTn id="29" dur="500"/>
                                            <p:tgtEl>
                                              <p:spTgt spid="178"/>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79"/>
                                            </p:tgtEl>
                                            <p:attrNameLst>
                                              <p:attrName>style.visibility</p:attrName>
                                            </p:attrNameLst>
                                          </p:cBhvr>
                                          <p:to>
                                            <p:strVal val="visible"/>
                                          </p:to>
                                        </p:set>
                                        <p:animEffect transition="in" filter="fade">
                                          <p:cBhvr>
                                            <p:cTn id="32" dur="500"/>
                                            <p:tgtEl>
                                              <p:spTgt spid="179"/>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500"/>
                                            <p:tgtEl>
                                              <p:spTgt spid="187"/>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188"/>
                                            </p:tgtEl>
                                            <p:attrNameLst>
                                              <p:attrName>style.visibility</p:attrName>
                                            </p:attrNameLst>
                                          </p:cBhvr>
                                          <p:to>
                                            <p:strVal val="visible"/>
                                          </p:to>
                                        </p:set>
                                        <p:animEffect transition="in" filter="fade">
                                          <p:cBhvr>
                                            <p:cTn id="38" dur="500"/>
                                            <p:tgtEl>
                                              <p:spTgt spid="188"/>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190"/>
                                            </p:tgtEl>
                                            <p:attrNameLst>
                                              <p:attrName>style.visibility</p:attrName>
                                            </p:attrNameLst>
                                          </p:cBhvr>
                                          <p:to>
                                            <p:strVal val="visible"/>
                                          </p:to>
                                        </p:set>
                                        <p:animEffect transition="in" filter="fade">
                                          <p:cBhvr>
                                            <p:cTn id="41" dur="500"/>
                                            <p:tgtEl>
                                              <p:spTgt spid="190"/>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189"/>
                                            </p:tgtEl>
                                            <p:attrNameLst>
                                              <p:attrName>style.visibility</p:attrName>
                                            </p:attrNameLst>
                                          </p:cBhvr>
                                          <p:to>
                                            <p:strVal val="visible"/>
                                          </p:to>
                                        </p:set>
                                        <p:animEffect transition="in" filter="fade">
                                          <p:cBhvr>
                                            <p:cTn id="44" dur="500"/>
                                            <p:tgtEl>
                                              <p:spTgt spid="189"/>
                                            </p:tgtEl>
                                          </p:cBhvr>
                                        </p:animEffect>
                                      </p:childTnLst>
                                    </p:cTn>
                                  </p:par>
                                  <p:par>
                                    <p:cTn id="45" presetID="10" presetClass="entr" presetSubtype="0" fill="hold" grpId="0" nodeType="withEffect">
                                      <p:stCondLst>
                                        <p:cond delay="1500"/>
                                      </p:stCondLst>
                                      <p:childTnLst>
                                        <p:set>
                                          <p:cBhvr>
                                            <p:cTn id="46" dur="1" fill="hold">
                                              <p:stCondLst>
                                                <p:cond delay="0"/>
                                              </p:stCondLst>
                                            </p:cTn>
                                            <p:tgtEl>
                                              <p:spTgt spid="192"/>
                                            </p:tgtEl>
                                            <p:attrNameLst>
                                              <p:attrName>style.visibility</p:attrName>
                                            </p:attrNameLst>
                                          </p:cBhvr>
                                          <p:to>
                                            <p:strVal val="visible"/>
                                          </p:to>
                                        </p:set>
                                        <p:animEffect transition="in" filter="fade">
                                          <p:cBhvr>
                                            <p:cTn id="47" dur="500"/>
                                            <p:tgtEl>
                                              <p:spTgt spid="192"/>
                                            </p:tgtEl>
                                          </p:cBhvr>
                                        </p:animEffect>
                                      </p:childTnLst>
                                    </p:cTn>
                                  </p:par>
                                  <p:par>
                                    <p:cTn id="48" presetID="10" presetClass="entr" presetSubtype="0" fill="hold" grpId="0" nodeType="withEffect">
                                      <p:stCondLst>
                                        <p:cond delay="1500"/>
                                      </p:stCondLst>
                                      <p:childTnLst>
                                        <p:set>
                                          <p:cBhvr>
                                            <p:cTn id="49" dur="1" fill="hold">
                                              <p:stCondLst>
                                                <p:cond delay="0"/>
                                              </p:stCondLst>
                                            </p:cTn>
                                            <p:tgtEl>
                                              <p:spTgt spid="191"/>
                                            </p:tgtEl>
                                            <p:attrNameLst>
                                              <p:attrName>style.visibility</p:attrName>
                                            </p:attrNameLst>
                                          </p:cBhvr>
                                          <p:to>
                                            <p:strVal val="visible"/>
                                          </p:to>
                                        </p:set>
                                        <p:animEffect transition="in" filter="fade">
                                          <p:cBhvr>
                                            <p:cTn id="50"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79" grpId="0"/>
          <p:bldP spid="187" grpId="0"/>
          <p:bldP spid="188" grpId="0"/>
          <p:bldP spid="189" grpId="0"/>
          <p:bldP spid="190" grpId="0"/>
          <p:bldP spid="191" grpId="0"/>
          <p:bldP spid="192" grpId="0"/>
          <p:bldP spid="3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par>
                                    <p:cTn id="9" presetID="42" presetClass="path" presetSubtype="0" accel="50000" decel="50000" fill="hold" nodeType="withEffect">
                                      <p:stCondLst>
                                        <p:cond delay="0"/>
                                      </p:stCondLst>
                                      <p:childTnLst>
                                        <p:animMotion origin="layout" path="M 1.66667E-6 4.81481E-6 L -0.99792 0.00972 " pathEditMode="relative" rAng="0" ptsTypes="AA">
                                          <p:cBhvr>
                                            <p:cTn id="10" dur="1000" spd="-100000" fill="hold"/>
                                            <p:tgtEl>
                                              <p:spTgt spid="7"/>
                                            </p:tgtEl>
                                            <p:attrNameLst>
                                              <p:attrName>ppt_x</p:attrName>
                                              <p:attrName>ppt_y</p:attrName>
                                            </p:attrNameLst>
                                          </p:cBhvr>
                                          <p:rCtr x="-49896" y="486"/>
                                        </p:animMotion>
                                      </p:childTnLst>
                                    </p:cTn>
                                  </p:par>
                                  <p:par>
                                    <p:cTn id="11" presetID="2" presetClass="entr" presetSubtype="1" fill="hold" nodeType="withEffect">
                                      <p:stCondLst>
                                        <p:cond delay="100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0-#ppt_h/2"/>
                                              </p:val>
                                            </p:tav>
                                            <p:tav tm="100000">
                                              <p:val>
                                                <p:strVal val="#ppt_y"/>
                                              </p:val>
                                            </p:tav>
                                          </p:tavLst>
                                        </p:anim>
                                      </p:childTnLst>
                                    </p:cTn>
                                  </p:par>
                                  <p:par>
                                    <p:cTn id="15" presetID="2" presetClass="entr" presetSubtype="1" fill="hold" nodeType="withEffect">
                                      <p:stCondLst>
                                        <p:cond delay="100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10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100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0-#ppt_h/2"/>
                                              </p:val>
                                            </p:tav>
                                            <p:tav tm="100000">
                                              <p:val>
                                                <p:strVal val="#ppt_y"/>
                                              </p:val>
                                            </p:tav>
                                          </p:tavLst>
                                        </p:anim>
                                      </p:childTnLst>
                                    </p:cTn>
                                  </p:par>
                                  <p:par>
                                    <p:cTn id="27" presetID="10" presetClass="entr" presetSubtype="0" fill="hold" grpId="0" nodeType="withEffect">
                                      <p:stCondLst>
                                        <p:cond delay="1500"/>
                                      </p:stCondLst>
                                      <p:childTnLst>
                                        <p:set>
                                          <p:cBhvr>
                                            <p:cTn id="28" dur="1" fill="hold">
                                              <p:stCondLst>
                                                <p:cond delay="0"/>
                                              </p:stCondLst>
                                            </p:cTn>
                                            <p:tgtEl>
                                              <p:spTgt spid="178"/>
                                            </p:tgtEl>
                                            <p:attrNameLst>
                                              <p:attrName>style.visibility</p:attrName>
                                            </p:attrNameLst>
                                          </p:cBhvr>
                                          <p:to>
                                            <p:strVal val="visible"/>
                                          </p:to>
                                        </p:set>
                                        <p:animEffect transition="in" filter="fade">
                                          <p:cBhvr>
                                            <p:cTn id="29" dur="500"/>
                                            <p:tgtEl>
                                              <p:spTgt spid="178"/>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79"/>
                                            </p:tgtEl>
                                            <p:attrNameLst>
                                              <p:attrName>style.visibility</p:attrName>
                                            </p:attrNameLst>
                                          </p:cBhvr>
                                          <p:to>
                                            <p:strVal val="visible"/>
                                          </p:to>
                                        </p:set>
                                        <p:animEffect transition="in" filter="fade">
                                          <p:cBhvr>
                                            <p:cTn id="32" dur="500"/>
                                            <p:tgtEl>
                                              <p:spTgt spid="179"/>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500"/>
                                            <p:tgtEl>
                                              <p:spTgt spid="187"/>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188"/>
                                            </p:tgtEl>
                                            <p:attrNameLst>
                                              <p:attrName>style.visibility</p:attrName>
                                            </p:attrNameLst>
                                          </p:cBhvr>
                                          <p:to>
                                            <p:strVal val="visible"/>
                                          </p:to>
                                        </p:set>
                                        <p:animEffect transition="in" filter="fade">
                                          <p:cBhvr>
                                            <p:cTn id="38" dur="500"/>
                                            <p:tgtEl>
                                              <p:spTgt spid="188"/>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190"/>
                                            </p:tgtEl>
                                            <p:attrNameLst>
                                              <p:attrName>style.visibility</p:attrName>
                                            </p:attrNameLst>
                                          </p:cBhvr>
                                          <p:to>
                                            <p:strVal val="visible"/>
                                          </p:to>
                                        </p:set>
                                        <p:animEffect transition="in" filter="fade">
                                          <p:cBhvr>
                                            <p:cTn id="41" dur="500"/>
                                            <p:tgtEl>
                                              <p:spTgt spid="190"/>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189"/>
                                            </p:tgtEl>
                                            <p:attrNameLst>
                                              <p:attrName>style.visibility</p:attrName>
                                            </p:attrNameLst>
                                          </p:cBhvr>
                                          <p:to>
                                            <p:strVal val="visible"/>
                                          </p:to>
                                        </p:set>
                                        <p:animEffect transition="in" filter="fade">
                                          <p:cBhvr>
                                            <p:cTn id="44" dur="500"/>
                                            <p:tgtEl>
                                              <p:spTgt spid="189"/>
                                            </p:tgtEl>
                                          </p:cBhvr>
                                        </p:animEffect>
                                      </p:childTnLst>
                                    </p:cTn>
                                  </p:par>
                                  <p:par>
                                    <p:cTn id="45" presetID="10" presetClass="entr" presetSubtype="0" fill="hold" grpId="0" nodeType="withEffect">
                                      <p:stCondLst>
                                        <p:cond delay="1500"/>
                                      </p:stCondLst>
                                      <p:childTnLst>
                                        <p:set>
                                          <p:cBhvr>
                                            <p:cTn id="46" dur="1" fill="hold">
                                              <p:stCondLst>
                                                <p:cond delay="0"/>
                                              </p:stCondLst>
                                            </p:cTn>
                                            <p:tgtEl>
                                              <p:spTgt spid="192"/>
                                            </p:tgtEl>
                                            <p:attrNameLst>
                                              <p:attrName>style.visibility</p:attrName>
                                            </p:attrNameLst>
                                          </p:cBhvr>
                                          <p:to>
                                            <p:strVal val="visible"/>
                                          </p:to>
                                        </p:set>
                                        <p:animEffect transition="in" filter="fade">
                                          <p:cBhvr>
                                            <p:cTn id="47" dur="500"/>
                                            <p:tgtEl>
                                              <p:spTgt spid="192"/>
                                            </p:tgtEl>
                                          </p:cBhvr>
                                        </p:animEffect>
                                      </p:childTnLst>
                                    </p:cTn>
                                  </p:par>
                                  <p:par>
                                    <p:cTn id="48" presetID="10" presetClass="entr" presetSubtype="0" fill="hold" grpId="0" nodeType="withEffect">
                                      <p:stCondLst>
                                        <p:cond delay="1500"/>
                                      </p:stCondLst>
                                      <p:childTnLst>
                                        <p:set>
                                          <p:cBhvr>
                                            <p:cTn id="49" dur="1" fill="hold">
                                              <p:stCondLst>
                                                <p:cond delay="0"/>
                                              </p:stCondLst>
                                            </p:cTn>
                                            <p:tgtEl>
                                              <p:spTgt spid="191"/>
                                            </p:tgtEl>
                                            <p:attrNameLst>
                                              <p:attrName>style.visibility</p:attrName>
                                            </p:attrNameLst>
                                          </p:cBhvr>
                                          <p:to>
                                            <p:strVal val="visible"/>
                                          </p:to>
                                        </p:set>
                                        <p:animEffect transition="in" filter="fade">
                                          <p:cBhvr>
                                            <p:cTn id="50"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p:bldP spid="179" grpId="0"/>
          <p:bldP spid="187" grpId="0"/>
          <p:bldP spid="188" grpId="0"/>
          <p:bldP spid="189" grpId="0"/>
          <p:bldP spid="190" grpId="0"/>
          <p:bldP spid="191" grpId="0"/>
          <p:bldP spid="192" grpId="0"/>
          <p:bldP spid="3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8"/>
          <p:cNvPicPr preferRelativeResize="0"/>
          <p:nvPr/>
        </p:nvPicPr>
        <p:blipFill rotWithShape="1">
          <a:blip r:embed="rId3">
            <a:alphaModFix/>
          </a:blip>
          <a:srcRect/>
          <a:stretch/>
        </p:blipFill>
        <p:spPr>
          <a:xfrm>
            <a:off x="1587" y="0"/>
            <a:ext cx="12188825" cy="6858000"/>
          </a:xfrm>
          <a:prstGeom prst="rect">
            <a:avLst/>
          </a:prstGeom>
          <a:noFill/>
          <a:ln>
            <a:noFill/>
          </a:ln>
        </p:spPr>
      </p:pic>
      <p:grpSp>
        <p:nvGrpSpPr>
          <p:cNvPr id="6" name="Группа 5">
            <a:extLst>
              <a:ext uri="{FF2B5EF4-FFF2-40B4-BE49-F238E27FC236}">
                <a16:creationId xmlns:a16="http://schemas.microsoft.com/office/drawing/2014/main" xmlns="" id="{84257030-BFE9-9A41-9270-74A457A45814}"/>
              </a:ext>
            </a:extLst>
          </p:cNvPr>
          <p:cNvGrpSpPr/>
          <p:nvPr/>
        </p:nvGrpSpPr>
        <p:grpSpPr>
          <a:xfrm>
            <a:off x="4032250" y="5857875"/>
            <a:ext cx="373062" cy="496887"/>
            <a:chOff x="4032250" y="5857875"/>
            <a:chExt cx="373062" cy="496887"/>
          </a:xfrm>
        </p:grpSpPr>
        <p:sp>
          <p:nvSpPr>
            <p:cNvPr id="268" name="Google Shape;268;p18"/>
            <p:cNvSpPr txBox="1"/>
            <p:nvPr/>
          </p:nvSpPr>
          <p:spPr>
            <a:xfrm>
              <a:off x="4032250" y="5970587"/>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01</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69" name="Google Shape;269;p18"/>
            <p:cNvSpPr txBox="1"/>
            <p:nvPr/>
          </p:nvSpPr>
          <p:spPr>
            <a:xfrm>
              <a:off x="4041775" y="5857875"/>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 name="Группа 6">
            <a:extLst>
              <a:ext uri="{FF2B5EF4-FFF2-40B4-BE49-F238E27FC236}">
                <a16:creationId xmlns:a16="http://schemas.microsoft.com/office/drawing/2014/main" xmlns="" id="{7C9CB181-DD2D-D44E-8F76-9588D5A7C55D}"/>
              </a:ext>
            </a:extLst>
          </p:cNvPr>
          <p:cNvGrpSpPr/>
          <p:nvPr/>
        </p:nvGrpSpPr>
        <p:grpSpPr>
          <a:xfrm>
            <a:off x="4186237" y="5162550"/>
            <a:ext cx="373062" cy="509587"/>
            <a:chOff x="4186237" y="5162550"/>
            <a:chExt cx="373062" cy="509587"/>
          </a:xfrm>
        </p:grpSpPr>
        <p:sp>
          <p:nvSpPr>
            <p:cNvPr id="270" name="Google Shape;270;p18"/>
            <p:cNvSpPr txBox="1"/>
            <p:nvPr/>
          </p:nvSpPr>
          <p:spPr>
            <a:xfrm>
              <a:off x="4186237" y="5287962"/>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1" name="Google Shape;271;p18"/>
            <p:cNvSpPr txBox="1"/>
            <p:nvPr/>
          </p:nvSpPr>
          <p:spPr>
            <a:xfrm>
              <a:off x="4195762" y="5162550"/>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 name="Группа 7">
            <a:extLst>
              <a:ext uri="{FF2B5EF4-FFF2-40B4-BE49-F238E27FC236}">
                <a16:creationId xmlns:a16="http://schemas.microsoft.com/office/drawing/2014/main" xmlns="" id="{345416A0-A227-304E-950D-1F659160E533}"/>
              </a:ext>
            </a:extLst>
          </p:cNvPr>
          <p:cNvGrpSpPr/>
          <p:nvPr/>
        </p:nvGrpSpPr>
        <p:grpSpPr>
          <a:xfrm>
            <a:off x="4352925" y="4451350"/>
            <a:ext cx="373062" cy="498475"/>
            <a:chOff x="4352925" y="4451350"/>
            <a:chExt cx="373062" cy="498475"/>
          </a:xfrm>
        </p:grpSpPr>
        <p:sp>
          <p:nvSpPr>
            <p:cNvPr id="272" name="Google Shape;272;p18"/>
            <p:cNvSpPr txBox="1"/>
            <p:nvPr/>
          </p:nvSpPr>
          <p:spPr>
            <a:xfrm>
              <a:off x="4352925" y="4565650"/>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3" name="Google Shape;273;p18"/>
            <p:cNvSpPr txBox="1"/>
            <p:nvPr/>
          </p:nvSpPr>
          <p:spPr>
            <a:xfrm>
              <a:off x="4362450" y="4451350"/>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dirty="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9" name="Группа 8">
            <a:extLst>
              <a:ext uri="{FF2B5EF4-FFF2-40B4-BE49-F238E27FC236}">
                <a16:creationId xmlns:a16="http://schemas.microsoft.com/office/drawing/2014/main" xmlns="" id="{9DD9D116-0BA4-874E-A82A-6B77FA9120FA}"/>
              </a:ext>
            </a:extLst>
          </p:cNvPr>
          <p:cNvGrpSpPr/>
          <p:nvPr/>
        </p:nvGrpSpPr>
        <p:grpSpPr>
          <a:xfrm>
            <a:off x="4519612" y="3741737"/>
            <a:ext cx="373062" cy="508000"/>
            <a:chOff x="4519612" y="3741737"/>
            <a:chExt cx="373062" cy="508000"/>
          </a:xfrm>
        </p:grpSpPr>
        <p:sp>
          <p:nvSpPr>
            <p:cNvPr id="274" name="Google Shape;274;p18"/>
            <p:cNvSpPr txBox="1"/>
            <p:nvPr/>
          </p:nvSpPr>
          <p:spPr>
            <a:xfrm>
              <a:off x="4519612" y="3865562"/>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5" name="Google Shape;275;p18"/>
            <p:cNvSpPr txBox="1"/>
            <p:nvPr/>
          </p:nvSpPr>
          <p:spPr>
            <a:xfrm>
              <a:off x="4529137" y="3741737"/>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6" name="Google Shape;276;p18"/>
          <p:cNvSpPr/>
          <p:nvPr/>
        </p:nvSpPr>
        <p:spPr>
          <a:xfrm>
            <a:off x="7821612" y="5922962"/>
            <a:ext cx="307975" cy="365125"/>
          </a:xfrm>
          <a:custGeom>
            <a:avLst/>
            <a:gdLst/>
            <a:ahLst/>
            <a:cxnLst/>
            <a:rect l="l" t="t" r="r" b="b"/>
            <a:pathLst>
              <a:path w="70" h="83" extrusionOk="0">
                <a:moveTo>
                  <a:pt x="47" y="80"/>
                </a:moveTo>
                <a:cubicBezTo>
                  <a:pt x="47" y="82"/>
                  <a:pt x="46" y="83"/>
                  <a:pt x="44" y="83"/>
                </a:cubicBezTo>
                <a:cubicBezTo>
                  <a:pt x="26" y="83"/>
                  <a:pt x="26" y="83"/>
                  <a:pt x="26" y="83"/>
                </a:cubicBezTo>
                <a:cubicBezTo>
                  <a:pt x="25" y="83"/>
                  <a:pt x="23" y="82"/>
                  <a:pt x="23" y="80"/>
                </a:cubicBezTo>
                <a:cubicBezTo>
                  <a:pt x="23" y="80"/>
                  <a:pt x="23" y="80"/>
                  <a:pt x="23" y="80"/>
                </a:cubicBezTo>
                <a:cubicBezTo>
                  <a:pt x="23" y="79"/>
                  <a:pt x="25" y="77"/>
                  <a:pt x="26" y="77"/>
                </a:cubicBezTo>
                <a:cubicBezTo>
                  <a:pt x="44" y="77"/>
                  <a:pt x="44" y="77"/>
                  <a:pt x="44" y="77"/>
                </a:cubicBezTo>
                <a:cubicBezTo>
                  <a:pt x="46" y="77"/>
                  <a:pt x="47" y="79"/>
                  <a:pt x="47" y="80"/>
                </a:cubicBezTo>
                <a:close/>
                <a:moveTo>
                  <a:pt x="47" y="73"/>
                </a:moveTo>
                <a:cubicBezTo>
                  <a:pt x="47" y="71"/>
                  <a:pt x="46" y="70"/>
                  <a:pt x="44" y="70"/>
                </a:cubicBezTo>
                <a:cubicBezTo>
                  <a:pt x="26" y="70"/>
                  <a:pt x="26" y="70"/>
                  <a:pt x="26" y="70"/>
                </a:cubicBezTo>
                <a:cubicBezTo>
                  <a:pt x="25" y="70"/>
                  <a:pt x="23" y="71"/>
                  <a:pt x="23" y="73"/>
                </a:cubicBezTo>
                <a:cubicBezTo>
                  <a:pt x="23" y="73"/>
                  <a:pt x="23" y="73"/>
                  <a:pt x="23" y="73"/>
                </a:cubicBezTo>
                <a:cubicBezTo>
                  <a:pt x="23" y="74"/>
                  <a:pt x="25" y="76"/>
                  <a:pt x="26" y="76"/>
                </a:cubicBezTo>
                <a:cubicBezTo>
                  <a:pt x="44" y="76"/>
                  <a:pt x="44" y="76"/>
                  <a:pt x="44" y="76"/>
                </a:cubicBezTo>
                <a:cubicBezTo>
                  <a:pt x="46" y="76"/>
                  <a:pt x="47" y="74"/>
                  <a:pt x="47" y="73"/>
                </a:cubicBezTo>
                <a:close/>
                <a:moveTo>
                  <a:pt x="38" y="41"/>
                </a:moveTo>
                <a:cubicBezTo>
                  <a:pt x="34" y="41"/>
                  <a:pt x="34" y="41"/>
                  <a:pt x="34" y="41"/>
                </a:cubicBezTo>
                <a:cubicBezTo>
                  <a:pt x="32" y="41"/>
                  <a:pt x="32" y="41"/>
                  <a:pt x="32" y="41"/>
                </a:cubicBezTo>
                <a:cubicBezTo>
                  <a:pt x="32" y="68"/>
                  <a:pt x="32" y="68"/>
                  <a:pt x="32" y="68"/>
                </a:cubicBezTo>
                <a:cubicBezTo>
                  <a:pt x="33" y="68"/>
                  <a:pt x="34" y="68"/>
                  <a:pt x="35" y="68"/>
                </a:cubicBezTo>
                <a:cubicBezTo>
                  <a:pt x="35" y="68"/>
                  <a:pt x="35" y="68"/>
                  <a:pt x="35" y="68"/>
                </a:cubicBezTo>
                <a:cubicBezTo>
                  <a:pt x="35" y="68"/>
                  <a:pt x="35" y="68"/>
                  <a:pt x="35" y="68"/>
                </a:cubicBezTo>
                <a:cubicBezTo>
                  <a:pt x="35" y="68"/>
                  <a:pt x="35" y="68"/>
                  <a:pt x="35" y="68"/>
                </a:cubicBezTo>
                <a:cubicBezTo>
                  <a:pt x="35" y="68"/>
                  <a:pt x="35" y="68"/>
                  <a:pt x="35" y="68"/>
                </a:cubicBezTo>
                <a:cubicBezTo>
                  <a:pt x="36" y="68"/>
                  <a:pt x="37" y="68"/>
                  <a:pt x="38" y="68"/>
                </a:cubicBezTo>
                <a:lnTo>
                  <a:pt x="38" y="41"/>
                </a:lnTo>
                <a:close/>
                <a:moveTo>
                  <a:pt x="25" y="30"/>
                </a:moveTo>
                <a:cubicBezTo>
                  <a:pt x="23" y="30"/>
                  <a:pt x="21" y="32"/>
                  <a:pt x="21" y="34"/>
                </a:cubicBezTo>
                <a:cubicBezTo>
                  <a:pt x="21" y="36"/>
                  <a:pt x="23" y="38"/>
                  <a:pt x="25" y="38"/>
                </a:cubicBezTo>
                <a:cubicBezTo>
                  <a:pt x="30" y="38"/>
                  <a:pt x="30" y="38"/>
                  <a:pt x="30" y="38"/>
                </a:cubicBezTo>
                <a:cubicBezTo>
                  <a:pt x="30" y="34"/>
                  <a:pt x="30" y="34"/>
                  <a:pt x="30" y="34"/>
                </a:cubicBezTo>
                <a:cubicBezTo>
                  <a:pt x="30" y="32"/>
                  <a:pt x="28" y="30"/>
                  <a:pt x="25" y="30"/>
                </a:cubicBezTo>
                <a:close/>
                <a:moveTo>
                  <a:pt x="49" y="34"/>
                </a:moveTo>
                <a:cubicBezTo>
                  <a:pt x="49" y="32"/>
                  <a:pt x="47" y="30"/>
                  <a:pt x="45" y="30"/>
                </a:cubicBezTo>
                <a:cubicBezTo>
                  <a:pt x="43" y="30"/>
                  <a:pt x="41" y="32"/>
                  <a:pt x="41" y="34"/>
                </a:cubicBezTo>
                <a:cubicBezTo>
                  <a:pt x="41" y="38"/>
                  <a:pt x="41" y="38"/>
                  <a:pt x="41" y="38"/>
                </a:cubicBezTo>
                <a:cubicBezTo>
                  <a:pt x="45" y="38"/>
                  <a:pt x="45" y="38"/>
                  <a:pt x="45" y="38"/>
                </a:cubicBezTo>
                <a:cubicBezTo>
                  <a:pt x="47" y="38"/>
                  <a:pt x="49" y="36"/>
                  <a:pt x="49" y="34"/>
                </a:cubicBezTo>
                <a:close/>
                <a:moveTo>
                  <a:pt x="58" y="27"/>
                </a:moveTo>
                <a:cubicBezTo>
                  <a:pt x="56" y="19"/>
                  <a:pt x="47" y="11"/>
                  <a:pt x="35" y="11"/>
                </a:cubicBezTo>
                <a:cubicBezTo>
                  <a:pt x="23" y="11"/>
                  <a:pt x="14" y="19"/>
                  <a:pt x="12" y="27"/>
                </a:cubicBezTo>
                <a:cubicBezTo>
                  <a:pt x="11" y="32"/>
                  <a:pt x="12" y="38"/>
                  <a:pt x="15" y="43"/>
                </a:cubicBezTo>
                <a:cubicBezTo>
                  <a:pt x="17" y="47"/>
                  <a:pt x="20" y="51"/>
                  <a:pt x="22" y="56"/>
                </a:cubicBezTo>
                <a:cubicBezTo>
                  <a:pt x="23" y="59"/>
                  <a:pt x="23" y="62"/>
                  <a:pt x="24" y="65"/>
                </a:cubicBezTo>
                <a:cubicBezTo>
                  <a:pt x="24" y="67"/>
                  <a:pt x="25" y="68"/>
                  <a:pt x="28" y="68"/>
                </a:cubicBezTo>
                <a:cubicBezTo>
                  <a:pt x="29" y="68"/>
                  <a:pt x="29" y="68"/>
                  <a:pt x="30" y="68"/>
                </a:cubicBezTo>
                <a:cubicBezTo>
                  <a:pt x="30" y="41"/>
                  <a:pt x="30" y="41"/>
                  <a:pt x="30" y="41"/>
                </a:cubicBezTo>
                <a:cubicBezTo>
                  <a:pt x="25" y="41"/>
                  <a:pt x="25" y="41"/>
                  <a:pt x="25" y="41"/>
                </a:cubicBezTo>
                <a:cubicBezTo>
                  <a:pt x="24" y="41"/>
                  <a:pt x="22" y="40"/>
                  <a:pt x="21" y="39"/>
                </a:cubicBezTo>
                <a:cubicBezTo>
                  <a:pt x="19" y="38"/>
                  <a:pt x="19" y="36"/>
                  <a:pt x="19" y="34"/>
                </a:cubicBezTo>
                <a:cubicBezTo>
                  <a:pt x="19" y="32"/>
                  <a:pt x="19" y="31"/>
                  <a:pt x="21" y="29"/>
                </a:cubicBezTo>
                <a:cubicBezTo>
                  <a:pt x="22" y="28"/>
                  <a:pt x="24" y="27"/>
                  <a:pt x="25" y="27"/>
                </a:cubicBezTo>
                <a:cubicBezTo>
                  <a:pt x="29" y="27"/>
                  <a:pt x="32" y="30"/>
                  <a:pt x="32" y="34"/>
                </a:cubicBezTo>
                <a:cubicBezTo>
                  <a:pt x="32" y="34"/>
                  <a:pt x="32" y="34"/>
                  <a:pt x="32" y="34"/>
                </a:cubicBezTo>
                <a:cubicBezTo>
                  <a:pt x="32" y="38"/>
                  <a:pt x="32" y="38"/>
                  <a:pt x="32" y="38"/>
                </a:cubicBezTo>
                <a:cubicBezTo>
                  <a:pt x="34" y="38"/>
                  <a:pt x="34" y="38"/>
                  <a:pt x="34" y="38"/>
                </a:cubicBezTo>
                <a:cubicBezTo>
                  <a:pt x="38" y="38"/>
                  <a:pt x="38" y="38"/>
                  <a:pt x="38" y="38"/>
                </a:cubicBezTo>
                <a:cubicBezTo>
                  <a:pt x="38" y="34"/>
                  <a:pt x="38" y="34"/>
                  <a:pt x="38" y="34"/>
                </a:cubicBezTo>
                <a:cubicBezTo>
                  <a:pt x="38" y="34"/>
                  <a:pt x="38" y="34"/>
                  <a:pt x="38" y="34"/>
                </a:cubicBezTo>
                <a:cubicBezTo>
                  <a:pt x="38" y="32"/>
                  <a:pt x="39" y="31"/>
                  <a:pt x="40" y="29"/>
                </a:cubicBezTo>
                <a:cubicBezTo>
                  <a:pt x="41" y="28"/>
                  <a:pt x="43" y="27"/>
                  <a:pt x="45" y="27"/>
                </a:cubicBezTo>
                <a:cubicBezTo>
                  <a:pt x="47" y="27"/>
                  <a:pt x="48" y="28"/>
                  <a:pt x="50" y="29"/>
                </a:cubicBezTo>
                <a:cubicBezTo>
                  <a:pt x="51" y="31"/>
                  <a:pt x="52" y="32"/>
                  <a:pt x="52" y="34"/>
                </a:cubicBezTo>
                <a:cubicBezTo>
                  <a:pt x="52" y="36"/>
                  <a:pt x="51" y="38"/>
                  <a:pt x="50" y="39"/>
                </a:cubicBezTo>
                <a:cubicBezTo>
                  <a:pt x="48" y="40"/>
                  <a:pt x="47" y="41"/>
                  <a:pt x="45" y="41"/>
                </a:cubicBezTo>
                <a:cubicBezTo>
                  <a:pt x="41" y="41"/>
                  <a:pt x="41" y="41"/>
                  <a:pt x="41" y="41"/>
                </a:cubicBezTo>
                <a:cubicBezTo>
                  <a:pt x="41" y="68"/>
                  <a:pt x="41" y="68"/>
                  <a:pt x="41" y="68"/>
                </a:cubicBezTo>
                <a:cubicBezTo>
                  <a:pt x="41" y="68"/>
                  <a:pt x="42" y="68"/>
                  <a:pt x="42" y="68"/>
                </a:cubicBezTo>
                <a:cubicBezTo>
                  <a:pt x="45" y="68"/>
                  <a:pt x="46" y="67"/>
                  <a:pt x="46" y="65"/>
                </a:cubicBezTo>
                <a:cubicBezTo>
                  <a:pt x="47" y="62"/>
                  <a:pt x="47" y="59"/>
                  <a:pt x="49" y="56"/>
                </a:cubicBezTo>
                <a:cubicBezTo>
                  <a:pt x="51" y="51"/>
                  <a:pt x="53" y="47"/>
                  <a:pt x="56" y="43"/>
                </a:cubicBezTo>
                <a:cubicBezTo>
                  <a:pt x="58" y="38"/>
                  <a:pt x="60" y="32"/>
                  <a:pt x="58" y="27"/>
                </a:cubicBezTo>
                <a:close/>
                <a:moveTo>
                  <a:pt x="38" y="3"/>
                </a:moveTo>
                <a:cubicBezTo>
                  <a:pt x="38" y="1"/>
                  <a:pt x="37" y="0"/>
                  <a:pt x="35" y="0"/>
                </a:cubicBezTo>
                <a:cubicBezTo>
                  <a:pt x="35" y="0"/>
                  <a:pt x="35" y="0"/>
                  <a:pt x="35" y="0"/>
                </a:cubicBezTo>
                <a:cubicBezTo>
                  <a:pt x="34" y="0"/>
                  <a:pt x="33" y="1"/>
                  <a:pt x="33" y="3"/>
                </a:cubicBezTo>
                <a:cubicBezTo>
                  <a:pt x="33" y="7"/>
                  <a:pt x="33" y="7"/>
                  <a:pt x="33" y="7"/>
                </a:cubicBezTo>
                <a:cubicBezTo>
                  <a:pt x="33" y="9"/>
                  <a:pt x="34" y="10"/>
                  <a:pt x="35" y="10"/>
                </a:cubicBezTo>
                <a:cubicBezTo>
                  <a:pt x="35" y="10"/>
                  <a:pt x="35" y="10"/>
                  <a:pt x="35" y="10"/>
                </a:cubicBezTo>
                <a:cubicBezTo>
                  <a:pt x="37" y="10"/>
                  <a:pt x="38" y="9"/>
                  <a:pt x="38" y="7"/>
                </a:cubicBezTo>
                <a:lnTo>
                  <a:pt x="38" y="3"/>
                </a:lnTo>
                <a:close/>
                <a:moveTo>
                  <a:pt x="52" y="7"/>
                </a:moveTo>
                <a:cubicBezTo>
                  <a:pt x="52" y="5"/>
                  <a:pt x="52" y="4"/>
                  <a:pt x="51" y="3"/>
                </a:cubicBezTo>
                <a:cubicBezTo>
                  <a:pt x="51" y="3"/>
                  <a:pt x="51" y="3"/>
                  <a:pt x="51" y="3"/>
                </a:cubicBezTo>
                <a:cubicBezTo>
                  <a:pt x="49" y="3"/>
                  <a:pt x="48" y="3"/>
                  <a:pt x="47" y="4"/>
                </a:cubicBezTo>
                <a:cubicBezTo>
                  <a:pt x="45" y="8"/>
                  <a:pt x="45" y="8"/>
                  <a:pt x="45" y="8"/>
                </a:cubicBezTo>
                <a:cubicBezTo>
                  <a:pt x="44" y="10"/>
                  <a:pt x="45" y="11"/>
                  <a:pt x="46" y="12"/>
                </a:cubicBezTo>
                <a:cubicBezTo>
                  <a:pt x="46" y="12"/>
                  <a:pt x="46" y="12"/>
                  <a:pt x="46" y="12"/>
                </a:cubicBezTo>
                <a:cubicBezTo>
                  <a:pt x="47" y="12"/>
                  <a:pt x="49" y="12"/>
                  <a:pt x="50" y="11"/>
                </a:cubicBezTo>
                <a:lnTo>
                  <a:pt x="52" y="7"/>
                </a:lnTo>
                <a:close/>
                <a:moveTo>
                  <a:pt x="62" y="15"/>
                </a:moveTo>
                <a:cubicBezTo>
                  <a:pt x="63" y="14"/>
                  <a:pt x="63" y="12"/>
                  <a:pt x="62" y="11"/>
                </a:cubicBezTo>
                <a:cubicBezTo>
                  <a:pt x="62" y="11"/>
                  <a:pt x="62" y="11"/>
                  <a:pt x="62" y="11"/>
                </a:cubicBezTo>
                <a:cubicBezTo>
                  <a:pt x="61" y="10"/>
                  <a:pt x="60" y="10"/>
                  <a:pt x="59" y="11"/>
                </a:cubicBezTo>
                <a:cubicBezTo>
                  <a:pt x="55" y="14"/>
                  <a:pt x="55" y="14"/>
                  <a:pt x="55" y="14"/>
                </a:cubicBezTo>
                <a:cubicBezTo>
                  <a:pt x="54" y="15"/>
                  <a:pt x="54" y="17"/>
                  <a:pt x="55" y="18"/>
                </a:cubicBezTo>
                <a:cubicBezTo>
                  <a:pt x="55" y="18"/>
                  <a:pt x="55" y="18"/>
                  <a:pt x="55" y="18"/>
                </a:cubicBezTo>
                <a:cubicBezTo>
                  <a:pt x="56" y="19"/>
                  <a:pt x="58" y="19"/>
                  <a:pt x="59" y="18"/>
                </a:cubicBezTo>
                <a:lnTo>
                  <a:pt x="62" y="15"/>
                </a:lnTo>
                <a:close/>
                <a:moveTo>
                  <a:pt x="68" y="27"/>
                </a:moveTo>
                <a:cubicBezTo>
                  <a:pt x="69" y="27"/>
                  <a:pt x="70" y="26"/>
                  <a:pt x="70" y="24"/>
                </a:cubicBezTo>
                <a:cubicBezTo>
                  <a:pt x="70" y="24"/>
                  <a:pt x="70" y="24"/>
                  <a:pt x="70" y="24"/>
                </a:cubicBezTo>
                <a:cubicBezTo>
                  <a:pt x="69" y="23"/>
                  <a:pt x="68" y="22"/>
                  <a:pt x="67" y="22"/>
                </a:cubicBezTo>
                <a:cubicBezTo>
                  <a:pt x="62" y="23"/>
                  <a:pt x="62" y="23"/>
                  <a:pt x="62" y="23"/>
                </a:cubicBezTo>
                <a:cubicBezTo>
                  <a:pt x="61" y="23"/>
                  <a:pt x="60" y="25"/>
                  <a:pt x="60" y="26"/>
                </a:cubicBezTo>
                <a:cubicBezTo>
                  <a:pt x="60" y="26"/>
                  <a:pt x="60" y="26"/>
                  <a:pt x="60" y="26"/>
                </a:cubicBezTo>
                <a:cubicBezTo>
                  <a:pt x="60" y="27"/>
                  <a:pt x="62" y="28"/>
                  <a:pt x="63" y="28"/>
                </a:cubicBezTo>
                <a:lnTo>
                  <a:pt x="68" y="27"/>
                </a:lnTo>
                <a:close/>
                <a:moveTo>
                  <a:pt x="66" y="41"/>
                </a:moveTo>
                <a:cubicBezTo>
                  <a:pt x="68" y="41"/>
                  <a:pt x="69" y="40"/>
                  <a:pt x="69" y="39"/>
                </a:cubicBezTo>
                <a:cubicBezTo>
                  <a:pt x="69" y="39"/>
                  <a:pt x="69" y="39"/>
                  <a:pt x="69" y="39"/>
                </a:cubicBezTo>
                <a:cubicBezTo>
                  <a:pt x="70" y="38"/>
                  <a:pt x="69" y="36"/>
                  <a:pt x="67" y="36"/>
                </a:cubicBezTo>
                <a:cubicBezTo>
                  <a:pt x="63" y="35"/>
                  <a:pt x="63" y="35"/>
                  <a:pt x="63" y="35"/>
                </a:cubicBezTo>
                <a:cubicBezTo>
                  <a:pt x="61" y="35"/>
                  <a:pt x="60" y="36"/>
                  <a:pt x="60" y="37"/>
                </a:cubicBezTo>
                <a:cubicBezTo>
                  <a:pt x="60" y="37"/>
                  <a:pt x="60" y="37"/>
                  <a:pt x="60" y="37"/>
                </a:cubicBezTo>
                <a:cubicBezTo>
                  <a:pt x="60" y="38"/>
                  <a:pt x="60" y="40"/>
                  <a:pt x="62" y="40"/>
                </a:cubicBezTo>
                <a:lnTo>
                  <a:pt x="66" y="41"/>
                </a:lnTo>
                <a:close/>
                <a:moveTo>
                  <a:pt x="20" y="11"/>
                </a:moveTo>
                <a:cubicBezTo>
                  <a:pt x="21" y="12"/>
                  <a:pt x="23" y="12"/>
                  <a:pt x="24" y="12"/>
                </a:cubicBezTo>
                <a:cubicBezTo>
                  <a:pt x="24" y="12"/>
                  <a:pt x="24" y="12"/>
                  <a:pt x="24" y="12"/>
                </a:cubicBezTo>
                <a:cubicBezTo>
                  <a:pt x="25" y="11"/>
                  <a:pt x="26" y="10"/>
                  <a:pt x="25" y="8"/>
                </a:cubicBezTo>
                <a:cubicBezTo>
                  <a:pt x="23" y="4"/>
                  <a:pt x="23" y="4"/>
                  <a:pt x="23" y="4"/>
                </a:cubicBezTo>
                <a:cubicBezTo>
                  <a:pt x="22" y="3"/>
                  <a:pt x="20" y="3"/>
                  <a:pt x="19" y="3"/>
                </a:cubicBezTo>
                <a:cubicBezTo>
                  <a:pt x="19" y="3"/>
                  <a:pt x="19" y="3"/>
                  <a:pt x="19" y="3"/>
                </a:cubicBezTo>
                <a:cubicBezTo>
                  <a:pt x="18" y="4"/>
                  <a:pt x="18" y="5"/>
                  <a:pt x="18" y="7"/>
                </a:cubicBezTo>
                <a:lnTo>
                  <a:pt x="20" y="11"/>
                </a:lnTo>
                <a:close/>
                <a:moveTo>
                  <a:pt x="11" y="18"/>
                </a:moveTo>
                <a:cubicBezTo>
                  <a:pt x="12" y="19"/>
                  <a:pt x="14" y="19"/>
                  <a:pt x="15" y="18"/>
                </a:cubicBezTo>
                <a:cubicBezTo>
                  <a:pt x="15" y="18"/>
                  <a:pt x="15" y="18"/>
                  <a:pt x="15" y="18"/>
                </a:cubicBezTo>
                <a:cubicBezTo>
                  <a:pt x="16" y="17"/>
                  <a:pt x="16" y="15"/>
                  <a:pt x="15" y="14"/>
                </a:cubicBezTo>
                <a:cubicBezTo>
                  <a:pt x="11" y="11"/>
                  <a:pt x="11" y="11"/>
                  <a:pt x="11" y="11"/>
                </a:cubicBezTo>
                <a:cubicBezTo>
                  <a:pt x="10" y="10"/>
                  <a:pt x="9" y="10"/>
                  <a:pt x="8" y="11"/>
                </a:cubicBezTo>
                <a:cubicBezTo>
                  <a:pt x="8" y="11"/>
                  <a:pt x="8" y="11"/>
                  <a:pt x="8" y="11"/>
                </a:cubicBezTo>
                <a:cubicBezTo>
                  <a:pt x="7" y="12"/>
                  <a:pt x="7" y="14"/>
                  <a:pt x="8" y="15"/>
                </a:cubicBezTo>
                <a:lnTo>
                  <a:pt x="11" y="18"/>
                </a:lnTo>
                <a:close/>
                <a:moveTo>
                  <a:pt x="7" y="28"/>
                </a:moveTo>
                <a:cubicBezTo>
                  <a:pt x="8" y="28"/>
                  <a:pt x="10" y="27"/>
                  <a:pt x="10" y="26"/>
                </a:cubicBezTo>
                <a:cubicBezTo>
                  <a:pt x="10" y="26"/>
                  <a:pt x="10" y="26"/>
                  <a:pt x="10" y="26"/>
                </a:cubicBezTo>
                <a:cubicBezTo>
                  <a:pt x="10" y="25"/>
                  <a:pt x="9" y="23"/>
                  <a:pt x="8" y="23"/>
                </a:cubicBezTo>
                <a:cubicBezTo>
                  <a:pt x="3" y="22"/>
                  <a:pt x="3" y="22"/>
                  <a:pt x="3" y="22"/>
                </a:cubicBezTo>
                <a:cubicBezTo>
                  <a:pt x="2" y="22"/>
                  <a:pt x="1" y="23"/>
                  <a:pt x="0" y="24"/>
                </a:cubicBezTo>
                <a:cubicBezTo>
                  <a:pt x="0" y="24"/>
                  <a:pt x="0" y="24"/>
                  <a:pt x="0" y="24"/>
                </a:cubicBezTo>
                <a:cubicBezTo>
                  <a:pt x="0" y="26"/>
                  <a:pt x="1" y="27"/>
                  <a:pt x="2" y="27"/>
                </a:cubicBezTo>
                <a:lnTo>
                  <a:pt x="7" y="28"/>
                </a:lnTo>
                <a:close/>
                <a:moveTo>
                  <a:pt x="8" y="40"/>
                </a:moveTo>
                <a:cubicBezTo>
                  <a:pt x="9" y="40"/>
                  <a:pt x="10" y="38"/>
                  <a:pt x="10" y="37"/>
                </a:cubicBezTo>
                <a:cubicBezTo>
                  <a:pt x="10" y="37"/>
                  <a:pt x="10" y="37"/>
                  <a:pt x="10" y="37"/>
                </a:cubicBezTo>
                <a:cubicBezTo>
                  <a:pt x="10" y="36"/>
                  <a:pt x="8" y="35"/>
                  <a:pt x="7" y="35"/>
                </a:cubicBezTo>
                <a:cubicBezTo>
                  <a:pt x="3" y="36"/>
                  <a:pt x="3" y="36"/>
                  <a:pt x="3" y="36"/>
                </a:cubicBezTo>
                <a:cubicBezTo>
                  <a:pt x="1" y="36"/>
                  <a:pt x="0" y="38"/>
                  <a:pt x="1" y="39"/>
                </a:cubicBezTo>
                <a:cubicBezTo>
                  <a:pt x="1" y="39"/>
                  <a:pt x="1" y="39"/>
                  <a:pt x="1" y="39"/>
                </a:cubicBezTo>
                <a:cubicBezTo>
                  <a:pt x="1" y="40"/>
                  <a:pt x="2" y="41"/>
                  <a:pt x="4" y="41"/>
                </a:cubicBezTo>
                <a:lnTo>
                  <a:pt x="8" y="40"/>
                </a:ln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7" name="Google Shape;277;p18"/>
          <p:cNvSpPr/>
          <p:nvPr/>
        </p:nvSpPr>
        <p:spPr>
          <a:xfrm>
            <a:off x="7473950" y="4576762"/>
            <a:ext cx="387350" cy="260350"/>
          </a:xfrm>
          <a:custGeom>
            <a:avLst/>
            <a:gdLst/>
            <a:ahLst/>
            <a:cxnLst/>
            <a:rect l="l" t="t" r="r" b="b"/>
            <a:pathLst>
              <a:path w="88" h="59" extrusionOk="0">
                <a:moveTo>
                  <a:pt x="70" y="6"/>
                </a:moveTo>
                <a:cubicBezTo>
                  <a:pt x="78" y="26"/>
                  <a:pt x="78" y="26"/>
                  <a:pt x="78" y="26"/>
                </a:cubicBezTo>
                <a:cubicBezTo>
                  <a:pt x="68" y="31"/>
                  <a:pt x="68" y="31"/>
                  <a:pt x="68" y="31"/>
                </a:cubicBezTo>
                <a:cubicBezTo>
                  <a:pt x="63" y="26"/>
                  <a:pt x="46" y="12"/>
                  <a:pt x="45" y="12"/>
                </a:cubicBezTo>
                <a:cubicBezTo>
                  <a:pt x="44" y="12"/>
                  <a:pt x="38" y="14"/>
                  <a:pt x="38" y="14"/>
                </a:cubicBezTo>
                <a:cubicBezTo>
                  <a:pt x="38" y="14"/>
                  <a:pt x="35" y="15"/>
                  <a:pt x="32" y="15"/>
                </a:cubicBezTo>
                <a:cubicBezTo>
                  <a:pt x="31" y="15"/>
                  <a:pt x="30" y="14"/>
                  <a:pt x="29" y="14"/>
                </a:cubicBezTo>
                <a:cubicBezTo>
                  <a:pt x="28" y="14"/>
                  <a:pt x="28" y="13"/>
                  <a:pt x="28" y="13"/>
                </a:cubicBezTo>
                <a:cubicBezTo>
                  <a:pt x="28" y="12"/>
                  <a:pt x="29" y="10"/>
                  <a:pt x="30" y="10"/>
                </a:cubicBezTo>
                <a:cubicBezTo>
                  <a:pt x="34" y="8"/>
                  <a:pt x="46" y="3"/>
                  <a:pt x="47" y="3"/>
                </a:cubicBezTo>
                <a:cubicBezTo>
                  <a:pt x="47" y="3"/>
                  <a:pt x="47" y="3"/>
                  <a:pt x="47" y="3"/>
                </a:cubicBezTo>
                <a:cubicBezTo>
                  <a:pt x="50" y="3"/>
                  <a:pt x="68" y="6"/>
                  <a:pt x="70" y="6"/>
                </a:cubicBezTo>
                <a:close/>
                <a:moveTo>
                  <a:pt x="77" y="0"/>
                </a:moveTo>
                <a:cubicBezTo>
                  <a:pt x="77" y="0"/>
                  <a:pt x="77" y="0"/>
                  <a:pt x="76" y="0"/>
                </a:cubicBezTo>
                <a:cubicBezTo>
                  <a:pt x="73" y="2"/>
                  <a:pt x="73" y="2"/>
                  <a:pt x="73" y="2"/>
                </a:cubicBezTo>
                <a:cubicBezTo>
                  <a:pt x="73" y="2"/>
                  <a:pt x="72" y="2"/>
                  <a:pt x="72" y="3"/>
                </a:cubicBezTo>
                <a:cubicBezTo>
                  <a:pt x="72" y="4"/>
                  <a:pt x="72" y="4"/>
                  <a:pt x="72" y="5"/>
                </a:cubicBezTo>
                <a:cubicBezTo>
                  <a:pt x="80" y="26"/>
                  <a:pt x="80" y="26"/>
                  <a:pt x="80" y="26"/>
                </a:cubicBezTo>
                <a:cubicBezTo>
                  <a:pt x="81" y="27"/>
                  <a:pt x="82" y="28"/>
                  <a:pt x="83" y="27"/>
                </a:cubicBezTo>
                <a:cubicBezTo>
                  <a:pt x="87" y="26"/>
                  <a:pt x="87" y="26"/>
                  <a:pt x="87" y="26"/>
                </a:cubicBezTo>
                <a:cubicBezTo>
                  <a:pt x="87" y="26"/>
                  <a:pt x="88" y="25"/>
                  <a:pt x="88" y="25"/>
                </a:cubicBezTo>
                <a:cubicBezTo>
                  <a:pt x="88" y="24"/>
                  <a:pt x="88" y="24"/>
                  <a:pt x="88" y="23"/>
                </a:cubicBezTo>
                <a:cubicBezTo>
                  <a:pt x="79" y="2"/>
                  <a:pt x="79" y="2"/>
                  <a:pt x="79" y="2"/>
                </a:cubicBezTo>
                <a:cubicBezTo>
                  <a:pt x="79" y="1"/>
                  <a:pt x="78" y="0"/>
                  <a:pt x="77" y="0"/>
                </a:cubicBezTo>
                <a:close/>
                <a:moveTo>
                  <a:pt x="0" y="30"/>
                </a:moveTo>
                <a:cubicBezTo>
                  <a:pt x="0" y="30"/>
                  <a:pt x="0" y="31"/>
                  <a:pt x="1" y="31"/>
                </a:cubicBezTo>
                <a:cubicBezTo>
                  <a:pt x="1" y="32"/>
                  <a:pt x="1" y="32"/>
                  <a:pt x="2" y="32"/>
                </a:cubicBezTo>
                <a:cubicBezTo>
                  <a:pt x="6" y="32"/>
                  <a:pt x="6" y="32"/>
                  <a:pt x="6" y="32"/>
                </a:cubicBezTo>
                <a:cubicBezTo>
                  <a:pt x="7" y="32"/>
                  <a:pt x="8" y="32"/>
                  <a:pt x="8" y="30"/>
                </a:cubicBezTo>
                <a:cubicBezTo>
                  <a:pt x="10" y="6"/>
                  <a:pt x="10" y="6"/>
                  <a:pt x="10" y="6"/>
                </a:cubicBezTo>
                <a:cubicBezTo>
                  <a:pt x="10" y="6"/>
                  <a:pt x="10" y="5"/>
                  <a:pt x="9" y="5"/>
                </a:cubicBezTo>
                <a:cubicBezTo>
                  <a:pt x="9" y="4"/>
                  <a:pt x="8" y="4"/>
                  <a:pt x="8" y="4"/>
                </a:cubicBezTo>
                <a:cubicBezTo>
                  <a:pt x="4" y="3"/>
                  <a:pt x="4" y="3"/>
                  <a:pt x="4" y="3"/>
                </a:cubicBezTo>
                <a:cubicBezTo>
                  <a:pt x="4" y="3"/>
                  <a:pt x="4" y="3"/>
                  <a:pt x="4" y="3"/>
                </a:cubicBezTo>
                <a:cubicBezTo>
                  <a:pt x="3" y="3"/>
                  <a:pt x="2" y="4"/>
                  <a:pt x="2" y="6"/>
                </a:cubicBezTo>
                <a:lnTo>
                  <a:pt x="0" y="30"/>
                </a:lnTo>
                <a:close/>
                <a:moveTo>
                  <a:pt x="36" y="51"/>
                </a:moveTo>
                <a:cubicBezTo>
                  <a:pt x="36" y="50"/>
                  <a:pt x="36" y="50"/>
                  <a:pt x="35" y="49"/>
                </a:cubicBezTo>
                <a:cubicBezTo>
                  <a:pt x="33" y="48"/>
                  <a:pt x="32" y="48"/>
                  <a:pt x="30" y="50"/>
                </a:cubicBezTo>
                <a:cubicBezTo>
                  <a:pt x="29" y="52"/>
                  <a:pt x="29" y="52"/>
                  <a:pt x="29" y="52"/>
                </a:cubicBezTo>
                <a:cubicBezTo>
                  <a:pt x="28" y="52"/>
                  <a:pt x="28" y="52"/>
                  <a:pt x="28" y="52"/>
                </a:cubicBezTo>
                <a:cubicBezTo>
                  <a:pt x="27" y="54"/>
                  <a:pt x="27" y="54"/>
                  <a:pt x="27" y="54"/>
                </a:cubicBezTo>
                <a:cubicBezTo>
                  <a:pt x="25" y="56"/>
                  <a:pt x="27" y="58"/>
                  <a:pt x="28" y="58"/>
                </a:cubicBezTo>
                <a:cubicBezTo>
                  <a:pt x="28" y="59"/>
                  <a:pt x="29" y="59"/>
                  <a:pt x="30" y="59"/>
                </a:cubicBezTo>
                <a:cubicBezTo>
                  <a:pt x="30" y="59"/>
                  <a:pt x="31" y="59"/>
                  <a:pt x="32" y="58"/>
                </a:cubicBezTo>
                <a:cubicBezTo>
                  <a:pt x="35" y="55"/>
                  <a:pt x="35" y="55"/>
                  <a:pt x="35" y="55"/>
                </a:cubicBezTo>
                <a:cubicBezTo>
                  <a:pt x="35" y="55"/>
                  <a:pt x="35" y="55"/>
                  <a:pt x="35" y="55"/>
                </a:cubicBezTo>
                <a:cubicBezTo>
                  <a:pt x="35" y="54"/>
                  <a:pt x="35" y="54"/>
                  <a:pt x="35" y="54"/>
                </a:cubicBezTo>
                <a:cubicBezTo>
                  <a:pt x="36" y="53"/>
                  <a:pt x="36" y="52"/>
                  <a:pt x="36" y="51"/>
                </a:cubicBezTo>
                <a:close/>
                <a:moveTo>
                  <a:pt x="19" y="50"/>
                </a:moveTo>
                <a:cubicBezTo>
                  <a:pt x="18" y="51"/>
                  <a:pt x="18" y="52"/>
                  <a:pt x="20" y="54"/>
                </a:cubicBezTo>
                <a:cubicBezTo>
                  <a:pt x="22" y="55"/>
                  <a:pt x="23" y="55"/>
                  <a:pt x="24" y="53"/>
                </a:cubicBezTo>
                <a:cubicBezTo>
                  <a:pt x="29" y="48"/>
                  <a:pt x="29" y="48"/>
                  <a:pt x="29" y="48"/>
                </a:cubicBezTo>
                <a:cubicBezTo>
                  <a:pt x="31" y="46"/>
                  <a:pt x="29" y="44"/>
                  <a:pt x="28" y="44"/>
                </a:cubicBezTo>
                <a:cubicBezTo>
                  <a:pt x="27" y="42"/>
                  <a:pt x="25" y="43"/>
                  <a:pt x="24" y="44"/>
                </a:cubicBezTo>
                <a:cubicBezTo>
                  <a:pt x="21" y="47"/>
                  <a:pt x="21" y="47"/>
                  <a:pt x="21" y="47"/>
                </a:cubicBezTo>
                <a:cubicBezTo>
                  <a:pt x="21" y="47"/>
                  <a:pt x="21" y="47"/>
                  <a:pt x="21" y="47"/>
                </a:cubicBezTo>
                <a:cubicBezTo>
                  <a:pt x="21" y="47"/>
                  <a:pt x="21" y="47"/>
                  <a:pt x="21" y="47"/>
                </a:cubicBezTo>
                <a:lnTo>
                  <a:pt x="19" y="50"/>
                </a:lnTo>
                <a:close/>
                <a:moveTo>
                  <a:pt x="13" y="44"/>
                </a:moveTo>
                <a:cubicBezTo>
                  <a:pt x="12" y="45"/>
                  <a:pt x="12" y="45"/>
                  <a:pt x="12" y="46"/>
                </a:cubicBezTo>
                <a:cubicBezTo>
                  <a:pt x="12" y="47"/>
                  <a:pt x="13" y="48"/>
                  <a:pt x="14" y="48"/>
                </a:cubicBezTo>
                <a:cubicBezTo>
                  <a:pt x="15" y="50"/>
                  <a:pt x="17" y="49"/>
                  <a:pt x="18" y="48"/>
                </a:cubicBezTo>
                <a:cubicBezTo>
                  <a:pt x="23" y="42"/>
                  <a:pt x="23" y="42"/>
                  <a:pt x="23" y="42"/>
                </a:cubicBezTo>
                <a:cubicBezTo>
                  <a:pt x="23" y="41"/>
                  <a:pt x="24" y="41"/>
                  <a:pt x="23" y="40"/>
                </a:cubicBezTo>
                <a:cubicBezTo>
                  <a:pt x="23" y="39"/>
                  <a:pt x="23" y="38"/>
                  <a:pt x="22" y="38"/>
                </a:cubicBezTo>
                <a:cubicBezTo>
                  <a:pt x="20" y="36"/>
                  <a:pt x="19" y="37"/>
                  <a:pt x="18" y="38"/>
                </a:cubicBezTo>
                <a:cubicBezTo>
                  <a:pt x="15" y="41"/>
                  <a:pt x="15" y="41"/>
                  <a:pt x="15" y="41"/>
                </a:cubicBezTo>
                <a:cubicBezTo>
                  <a:pt x="15" y="41"/>
                  <a:pt x="15" y="41"/>
                  <a:pt x="15" y="41"/>
                </a:cubicBezTo>
                <a:cubicBezTo>
                  <a:pt x="15" y="41"/>
                  <a:pt x="15" y="41"/>
                  <a:pt x="15" y="41"/>
                </a:cubicBezTo>
                <a:lnTo>
                  <a:pt x="13" y="44"/>
                </a:lnTo>
                <a:close/>
                <a:moveTo>
                  <a:pt x="12" y="42"/>
                </a:moveTo>
                <a:cubicBezTo>
                  <a:pt x="17" y="36"/>
                  <a:pt x="17" y="36"/>
                  <a:pt x="17" y="36"/>
                </a:cubicBezTo>
                <a:cubicBezTo>
                  <a:pt x="18" y="34"/>
                  <a:pt x="17" y="32"/>
                  <a:pt x="16" y="32"/>
                </a:cubicBezTo>
                <a:cubicBezTo>
                  <a:pt x="14" y="30"/>
                  <a:pt x="13" y="30"/>
                  <a:pt x="11" y="32"/>
                </a:cubicBezTo>
                <a:cubicBezTo>
                  <a:pt x="10" y="34"/>
                  <a:pt x="10" y="34"/>
                  <a:pt x="10" y="34"/>
                </a:cubicBezTo>
                <a:cubicBezTo>
                  <a:pt x="10" y="34"/>
                  <a:pt x="10" y="34"/>
                  <a:pt x="10" y="34"/>
                </a:cubicBezTo>
                <a:cubicBezTo>
                  <a:pt x="10" y="34"/>
                  <a:pt x="10" y="34"/>
                  <a:pt x="10" y="34"/>
                </a:cubicBezTo>
                <a:cubicBezTo>
                  <a:pt x="8" y="37"/>
                  <a:pt x="8" y="37"/>
                  <a:pt x="8" y="37"/>
                </a:cubicBezTo>
                <a:cubicBezTo>
                  <a:pt x="7" y="38"/>
                  <a:pt x="7" y="39"/>
                  <a:pt x="7" y="39"/>
                </a:cubicBezTo>
                <a:cubicBezTo>
                  <a:pt x="7" y="40"/>
                  <a:pt x="7" y="41"/>
                  <a:pt x="8" y="41"/>
                </a:cubicBezTo>
                <a:cubicBezTo>
                  <a:pt x="8" y="42"/>
                  <a:pt x="9" y="42"/>
                  <a:pt x="10" y="42"/>
                </a:cubicBezTo>
                <a:cubicBezTo>
                  <a:pt x="11" y="42"/>
                  <a:pt x="11" y="42"/>
                  <a:pt x="12" y="42"/>
                </a:cubicBezTo>
                <a:close/>
                <a:moveTo>
                  <a:pt x="67" y="37"/>
                </a:moveTo>
                <a:cubicBezTo>
                  <a:pt x="68" y="36"/>
                  <a:pt x="68" y="34"/>
                  <a:pt x="66" y="32"/>
                </a:cubicBezTo>
                <a:cubicBezTo>
                  <a:pt x="65" y="31"/>
                  <a:pt x="65" y="31"/>
                  <a:pt x="65" y="31"/>
                </a:cubicBezTo>
                <a:cubicBezTo>
                  <a:pt x="56" y="24"/>
                  <a:pt x="47" y="15"/>
                  <a:pt x="44" y="14"/>
                </a:cubicBezTo>
                <a:cubicBezTo>
                  <a:pt x="43" y="14"/>
                  <a:pt x="41" y="15"/>
                  <a:pt x="39" y="16"/>
                </a:cubicBezTo>
                <a:cubicBezTo>
                  <a:pt x="38" y="16"/>
                  <a:pt x="38" y="16"/>
                  <a:pt x="38" y="16"/>
                </a:cubicBezTo>
                <a:cubicBezTo>
                  <a:pt x="38" y="16"/>
                  <a:pt x="35" y="17"/>
                  <a:pt x="32" y="17"/>
                </a:cubicBezTo>
                <a:cubicBezTo>
                  <a:pt x="30" y="17"/>
                  <a:pt x="29" y="16"/>
                  <a:pt x="28" y="16"/>
                </a:cubicBezTo>
                <a:cubicBezTo>
                  <a:pt x="26" y="15"/>
                  <a:pt x="26" y="13"/>
                  <a:pt x="26" y="12"/>
                </a:cubicBezTo>
                <a:cubicBezTo>
                  <a:pt x="26" y="11"/>
                  <a:pt x="28" y="9"/>
                  <a:pt x="29" y="8"/>
                </a:cubicBezTo>
                <a:cubicBezTo>
                  <a:pt x="12" y="6"/>
                  <a:pt x="12" y="6"/>
                  <a:pt x="12" y="6"/>
                </a:cubicBezTo>
                <a:cubicBezTo>
                  <a:pt x="10" y="30"/>
                  <a:pt x="10" y="30"/>
                  <a:pt x="10" y="30"/>
                </a:cubicBezTo>
                <a:cubicBezTo>
                  <a:pt x="12" y="29"/>
                  <a:pt x="13" y="29"/>
                  <a:pt x="14" y="29"/>
                </a:cubicBezTo>
                <a:cubicBezTo>
                  <a:pt x="15" y="29"/>
                  <a:pt x="16" y="29"/>
                  <a:pt x="17" y="30"/>
                </a:cubicBezTo>
                <a:cubicBezTo>
                  <a:pt x="19" y="31"/>
                  <a:pt x="20" y="33"/>
                  <a:pt x="19" y="35"/>
                </a:cubicBezTo>
                <a:cubicBezTo>
                  <a:pt x="21" y="35"/>
                  <a:pt x="22" y="35"/>
                  <a:pt x="23" y="36"/>
                </a:cubicBezTo>
                <a:cubicBezTo>
                  <a:pt x="25" y="37"/>
                  <a:pt x="26" y="39"/>
                  <a:pt x="25" y="41"/>
                </a:cubicBezTo>
                <a:cubicBezTo>
                  <a:pt x="27" y="41"/>
                  <a:pt x="28" y="41"/>
                  <a:pt x="29" y="42"/>
                </a:cubicBezTo>
                <a:cubicBezTo>
                  <a:pt x="31" y="43"/>
                  <a:pt x="32" y="45"/>
                  <a:pt x="32" y="46"/>
                </a:cubicBezTo>
                <a:cubicBezTo>
                  <a:pt x="33" y="46"/>
                  <a:pt x="35" y="46"/>
                  <a:pt x="36" y="47"/>
                </a:cubicBezTo>
                <a:cubicBezTo>
                  <a:pt x="38" y="49"/>
                  <a:pt x="39" y="51"/>
                  <a:pt x="38" y="53"/>
                </a:cubicBezTo>
                <a:cubicBezTo>
                  <a:pt x="39" y="54"/>
                  <a:pt x="39" y="54"/>
                  <a:pt x="39" y="54"/>
                </a:cubicBezTo>
                <a:cubicBezTo>
                  <a:pt x="40" y="55"/>
                  <a:pt x="40" y="55"/>
                  <a:pt x="40" y="55"/>
                </a:cubicBezTo>
                <a:cubicBezTo>
                  <a:pt x="40" y="55"/>
                  <a:pt x="40" y="55"/>
                  <a:pt x="40" y="55"/>
                </a:cubicBezTo>
                <a:cubicBezTo>
                  <a:pt x="40" y="55"/>
                  <a:pt x="41" y="55"/>
                  <a:pt x="42" y="55"/>
                </a:cubicBezTo>
                <a:cubicBezTo>
                  <a:pt x="43" y="55"/>
                  <a:pt x="43" y="55"/>
                  <a:pt x="44" y="54"/>
                </a:cubicBezTo>
                <a:cubicBezTo>
                  <a:pt x="45" y="53"/>
                  <a:pt x="45" y="52"/>
                  <a:pt x="44" y="51"/>
                </a:cubicBezTo>
                <a:cubicBezTo>
                  <a:pt x="44" y="50"/>
                  <a:pt x="44" y="50"/>
                  <a:pt x="44" y="50"/>
                </a:cubicBezTo>
                <a:cubicBezTo>
                  <a:pt x="37" y="44"/>
                  <a:pt x="37" y="44"/>
                  <a:pt x="37" y="44"/>
                </a:cubicBezTo>
                <a:cubicBezTo>
                  <a:pt x="36" y="44"/>
                  <a:pt x="36" y="44"/>
                  <a:pt x="36" y="43"/>
                </a:cubicBezTo>
                <a:cubicBezTo>
                  <a:pt x="36" y="43"/>
                  <a:pt x="36" y="43"/>
                  <a:pt x="37" y="42"/>
                </a:cubicBezTo>
                <a:cubicBezTo>
                  <a:pt x="37" y="42"/>
                  <a:pt x="38" y="42"/>
                  <a:pt x="38" y="42"/>
                </a:cubicBezTo>
                <a:cubicBezTo>
                  <a:pt x="48" y="51"/>
                  <a:pt x="48" y="51"/>
                  <a:pt x="48" y="51"/>
                </a:cubicBezTo>
                <a:cubicBezTo>
                  <a:pt x="48" y="51"/>
                  <a:pt x="49" y="51"/>
                  <a:pt x="50" y="51"/>
                </a:cubicBezTo>
                <a:cubicBezTo>
                  <a:pt x="51" y="51"/>
                  <a:pt x="52" y="51"/>
                  <a:pt x="52" y="50"/>
                </a:cubicBezTo>
                <a:cubicBezTo>
                  <a:pt x="53" y="49"/>
                  <a:pt x="53" y="48"/>
                  <a:pt x="53" y="47"/>
                </a:cubicBezTo>
                <a:cubicBezTo>
                  <a:pt x="53" y="46"/>
                  <a:pt x="52" y="46"/>
                  <a:pt x="52" y="45"/>
                </a:cubicBezTo>
                <a:cubicBezTo>
                  <a:pt x="50" y="44"/>
                  <a:pt x="50" y="44"/>
                  <a:pt x="50" y="44"/>
                </a:cubicBezTo>
                <a:cubicBezTo>
                  <a:pt x="50" y="44"/>
                  <a:pt x="50" y="44"/>
                  <a:pt x="50" y="44"/>
                </a:cubicBezTo>
                <a:cubicBezTo>
                  <a:pt x="45" y="40"/>
                  <a:pt x="45" y="40"/>
                  <a:pt x="45" y="40"/>
                </a:cubicBezTo>
                <a:cubicBezTo>
                  <a:pt x="45" y="39"/>
                  <a:pt x="45" y="39"/>
                  <a:pt x="45" y="39"/>
                </a:cubicBezTo>
                <a:cubicBezTo>
                  <a:pt x="45" y="38"/>
                  <a:pt x="45" y="38"/>
                  <a:pt x="45" y="38"/>
                </a:cubicBezTo>
                <a:cubicBezTo>
                  <a:pt x="45" y="37"/>
                  <a:pt x="46" y="37"/>
                  <a:pt x="47" y="38"/>
                </a:cubicBezTo>
                <a:cubicBezTo>
                  <a:pt x="55" y="45"/>
                  <a:pt x="55" y="45"/>
                  <a:pt x="55" y="45"/>
                </a:cubicBezTo>
                <a:cubicBezTo>
                  <a:pt x="56" y="45"/>
                  <a:pt x="57" y="46"/>
                  <a:pt x="58" y="46"/>
                </a:cubicBezTo>
                <a:cubicBezTo>
                  <a:pt x="59" y="46"/>
                  <a:pt x="60" y="45"/>
                  <a:pt x="61" y="44"/>
                </a:cubicBezTo>
                <a:cubicBezTo>
                  <a:pt x="61" y="43"/>
                  <a:pt x="61" y="43"/>
                  <a:pt x="61" y="42"/>
                </a:cubicBezTo>
                <a:cubicBezTo>
                  <a:pt x="61" y="41"/>
                  <a:pt x="61" y="40"/>
                  <a:pt x="60" y="39"/>
                </a:cubicBezTo>
                <a:cubicBezTo>
                  <a:pt x="57" y="37"/>
                  <a:pt x="57" y="37"/>
                  <a:pt x="57" y="37"/>
                </a:cubicBezTo>
                <a:cubicBezTo>
                  <a:pt x="57" y="37"/>
                  <a:pt x="57" y="37"/>
                  <a:pt x="57" y="37"/>
                </a:cubicBezTo>
                <a:cubicBezTo>
                  <a:pt x="53" y="34"/>
                  <a:pt x="53" y="34"/>
                  <a:pt x="53" y="34"/>
                </a:cubicBezTo>
                <a:cubicBezTo>
                  <a:pt x="52" y="33"/>
                  <a:pt x="52" y="32"/>
                  <a:pt x="53" y="32"/>
                </a:cubicBezTo>
                <a:cubicBezTo>
                  <a:pt x="53" y="31"/>
                  <a:pt x="54" y="31"/>
                  <a:pt x="54" y="32"/>
                </a:cubicBezTo>
                <a:cubicBezTo>
                  <a:pt x="62" y="38"/>
                  <a:pt x="62" y="38"/>
                  <a:pt x="62" y="38"/>
                </a:cubicBezTo>
                <a:cubicBezTo>
                  <a:pt x="63" y="39"/>
                  <a:pt x="65" y="39"/>
                  <a:pt x="67" y="37"/>
                </a:cubicBez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8" name="Google Shape;278;p18"/>
          <p:cNvSpPr/>
          <p:nvPr/>
        </p:nvSpPr>
        <p:spPr>
          <a:xfrm>
            <a:off x="7324725" y="3824287"/>
            <a:ext cx="350837" cy="295275"/>
          </a:xfrm>
          <a:custGeom>
            <a:avLst/>
            <a:gdLst/>
            <a:ahLst/>
            <a:cxnLst/>
            <a:rect l="l" t="t" r="r" b="b"/>
            <a:pathLst>
              <a:path w="80" h="67" extrusionOk="0">
                <a:moveTo>
                  <a:pt x="11" y="55"/>
                </a:moveTo>
                <a:cubicBezTo>
                  <a:pt x="11" y="37"/>
                  <a:pt x="11" y="37"/>
                  <a:pt x="11" y="37"/>
                </a:cubicBezTo>
                <a:cubicBezTo>
                  <a:pt x="11" y="36"/>
                  <a:pt x="12" y="34"/>
                  <a:pt x="13" y="34"/>
                </a:cubicBezTo>
                <a:cubicBezTo>
                  <a:pt x="18" y="34"/>
                  <a:pt x="18" y="34"/>
                  <a:pt x="18" y="34"/>
                </a:cubicBezTo>
                <a:cubicBezTo>
                  <a:pt x="19" y="34"/>
                  <a:pt x="20" y="36"/>
                  <a:pt x="20" y="37"/>
                </a:cubicBezTo>
                <a:cubicBezTo>
                  <a:pt x="20" y="55"/>
                  <a:pt x="20" y="55"/>
                  <a:pt x="20" y="55"/>
                </a:cubicBezTo>
                <a:cubicBezTo>
                  <a:pt x="20" y="56"/>
                  <a:pt x="19" y="58"/>
                  <a:pt x="18" y="58"/>
                </a:cubicBezTo>
                <a:cubicBezTo>
                  <a:pt x="13" y="58"/>
                  <a:pt x="13" y="58"/>
                  <a:pt x="13" y="58"/>
                </a:cubicBezTo>
                <a:cubicBezTo>
                  <a:pt x="12" y="58"/>
                  <a:pt x="11" y="56"/>
                  <a:pt x="11" y="55"/>
                </a:cubicBezTo>
                <a:close/>
                <a:moveTo>
                  <a:pt x="29" y="28"/>
                </a:moveTo>
                <a:cubicBezTo>
                  <a:pt x="28" y="28"/>
                  <a:pt x="27" y="29"/>
                  <a:pt x="27" y="31"/>
                </a:cubicBezTo>
                <a:cubicBezTo>
                  <a:pt x="27" y="55"/>
                  <a:pt x="27" y="55"/>
                  <a:pt x="27" y="55"/>
                </a:cubicBezTo>
                <a:cubicBezTo>
                  <a:pt x="27" y="56"/>
                  <a:pt x="28" y="58"/>
                  <a:pt x="29" y="58"/>
                </a:cubicBezTo>
                <a:cubicBezTo>
                  <a:pt x="34" y="58"/>
                  <a:pt x="34" y="58"/>
                  <a:pt x="34" y="58"/>
                </a:cubicBezTo>
                <a:cubicBezTo>
                  <a:pt x="35" y="58"/>
                  <a:pt x="36" y="56"/>
                  <a:pt x="36" y="55"/>
                </a:cubicBezTo>
                <a:cubicBezTo>
                  <a:pt x="36" y="31"/>
                  <a:pt x="36" y="31"/>
                  <a:pt x="36" y="31"/>
                </a:cubicBezTo>
                <a:cubicBezTo>
                  <a:pt x="36" y="29"/>
                  <a:pt x="35" y="28"/>
                  <a:pt x="34" y="28"/>
                </a:cubicBezTo>
                <a:lnTo>
                  <a:pt x="29" y="28"/>
                </a:lnTo>
                <a:close/>
                <a:moveTo>
                  <a:pt x="45" y="22"/>
                </a:moveTo>
                <a:cubicBezTo>
                  <a:pt x="44" y="22"/>
                  <a:pt x="43" y="24"/>
                  <a:pt x="43" y="25"/>
                </a:cubicBezTo>
                <a:cubicBezTo>
                  <a:pt x="43" y="55"/>
                  <a:pt x="43" y="55"/>
                  <a:pt x="43" y="55"/>
                </a:cubicBezTo>
                <a:cubicBezTo>
                  <a:pt x="43" y="56"/>
                  <a:pt x="44" y="58"/>
                  <a:pt x="45" y="58"/>
                </a:cubicBezTo>
                <a:cubicBezTo>
                  <a:pt x="50" y="58"/>
                  <a:pt x="50" y="58"/>
                  <a:pt x="50" y="58"/>
                </a:cubicBezTo>
                <a:cubicBezTo>
                  <a:pt x="51" y="58"/>
                  <a:pt x="52" y="56"/>
                  <a:pt x="52" y="55"/>
                </a:cubicBezTo>
                <a:cubicBezTo>
                  <a:pt x="52" y="25"/>
                  <a:pt x="52" y="25"/>
                  <a:pt x="52" y="25"/>
                </a:cubicBezTo>
                <a:cubicBezTo>
                  <a:pt x="52" y="24"/>
                  <a:pt x="51" y="22"/>
                  <a:pt x="50" y="22"/>
                </a:cubicBezTo>
                <a:lnTo>
                  <a:pt x="45" y="22"/>
                </a:lnTo>
                <a:close/>
                <a:moveTo>
                  <a:pt x="61" y="17"/>
                </a:moveTo>
                <a:cubicBezTo>
                  <a:pt x="60" y="17"/>
                  <a:pt x="59" y="18"/>
                  <a:pt x="59" y="19"/>
                </a:cubicBezTo>
                <a:cubicBezTo>
                  <a:pt x="59" y="55"/>
                  <a:pt x="59" y="55"/>
                  <a:pt x="59" y="55"/>
                </a:cubicBezTo>
                <a:cubicBezTo>
                  <a:pt x="59" y="56"/>
                  <a:pt x="60" y="58"/>
                  <a:pt x="61" y="58"/>
                </a:cubicBezTo>
                <a:cubicBezTo>
                  <a:pt x="66" y="58"/>
                  <a:pt x="66" y="58"/>
                  <a:pt x="66" y="58"/>
                </a:cubicBezTo>
                <a:cubicBezTo>
                  <a:pt x="67" y="58"/>
                  <a:pt x="68" y="56"/>
                  <a:pt x="68" y="55"/>
                </a:cubicBezTo>
                <a:cubicBezTo>
                  <a:pt x="68" y="19"/>
                  <a:pt x="68" y="19"/>
                  <a:pt x="68" y="19"/>
                </a:cubicBezTo>
                <a:cubicBezTo>
                  <a:pt x="68" y="18"/>
                  <a:pt x="67" y="17"/>
                  <a:pt x="66" y="17"/>
                </a:cubicBezTo>
                <a:lnTo>
                  <a:pt x="61" y="17"/>
                </a:lnTo>
                <a:close/>
                <a:moveTo>
                  <a:pt x="12" y="27"/>
                </a:moveTo>
                <a:cubicBezTo>
                  <a:pt x="29" y="24"/>
                  <a:pt x="45" y="18"/>
                  <a:pt x="59" y="9"/>
                </a:cubicBezTo>
                <a:cubicBezTo>
                  <a:pt x="61" y="12"/>
                  <a:pt x="61" y="12"/>
                  <a:pt x="61" y="12"/>
                </a:cubicBezTo>
                <a:cubicBezTo>
                  <a:pt x="66" y="4"/>
                  <a:pt x="66" y="4"/>
                  <a:pt x="66" y="4"/>
                </a:cubicBezTo>
                <a:cubicBezTo>
                  <a:pt x="56" y="4"/>
                  <a:pt x="56" y="4"/>
                  <a:pt x="56" y="4"/>
                </a:cubicBezTo>
                <a:cubicBezTo>
                  <a:pt x="58" y="6"/>
                  <a:pt x="58" y="6"/>
                  <a:pt x="58" y="6"/>
                </a:cubicBezTo>
                <a:cubicBezTo>
                  <a:pt x="44" y="15"/>
                  <a:pt x="28" y="21"/>
                  <a:pt x="11" y="24"/>
                </a:cubicBezTo>
                <a:lnTo>
                  <a:pt x="12" y="27"/>
                </a:lnTo>
                <a:close/>
                <a:moveTo>
                  <a:pt x="80" y="63"/>
                </a:moveTo>
                <a:cubicBezTo>
                  <a:pt x="72" y="58"/>
                  <a:pt x="72" y="58"/>
                  <a:pt x="72" y="58"/>
                </a:cubicBezTo>
                <a:cubicBezTo>
                  <a:pt x="72" y="61"/>
                  <a:pt x="72" y="61"/>
                  <a:pt x="72" y="61"/>
                </a:cubicBezTo>
                <a:cubicBezTo>
                  <a:pt x="6" y="61"/>
                  <a:pt x="6" y="61"/>
                  <a:pt x="6" y="61"/>
                </a:cubicBezTo>
                <a:cubicBezTo>
                  <a:pt x="6" y="9"/>
                  <a:pt x="6" y="9"/>
                  <a:pt x="6" y="9"/>
                </a:cubicBezTo>
                <a:cubicBezTo>
                  <a:pt x="9" y="9"/>
                  <a:pt x="9" y="9"/>
                  <a:pt x="9" y="9"/>
                </a:cubicBezTo>
                <a:cubicBezTo>
                  <a:pt x="5" y="0"/>
                  <a:pt x="5" y="0"/>
                  <a:pt x="5" y="0"/>
                </a:cubicBezTo>
                <a:cubicBezTo>
                  <a:pt x="0" y="9"/>
                  <a:pt x="0" y="9"/>
                  <a:pt x="0" y="9"/>
                </a:cubicBezTo>
                <a:cubicBezTo>
                  <a:pt x="3" y="9"/>
                  <a:pt x="3" y="9"/>
                  <a:pt x="3" y="9"/>
                </a:cubicBezTo>
                <a:cubicBezTo>
                  <a:pt x="3" y="61"/>
                  <a:pt x="3" y="61"/>
                  <a:pt x="3" y="61"/>
                </a:cubicBezTo>
                <a:cubicBezTo>
                  <a:pt x="3" y="63"/>
                  <a:pt x="3" y="63"/>
                  <a:pt x="3" y="63"/>
                </a:cubicBezTo>
                <a:cubicBezTo>
                  <a:pt x="3" y="65"/>
                  <a:pt x="3" y="65"/>
                  <a:pt x="3" y="65"/>
                </a:cubicBezTo>
                <a:cubicBezTo>
                  <a:pt x="72" y="65"/>
                  <a:pt x="72" y="65"/>
                  <a:pt x="72" y="65"/>
                </a:cubicBezTo>
                <a:cubicBezTo>
                  <a:pt x="72" y="67"/>
                  <a:pt x="72" y="67"/>
                  <a:pt x="72" y="67"/>
                </a:cubicBezTo>
                <a:lnTo>
                  <a:pt x="80" y="63"/>
                </a:ln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9" name="Google Shape;279;p18"/>
          <p:cNvSpPr/>
          <p:nvPr/>
        </p:nvSpPr>
        <p:spPr>
          <a:xfrm>
            <a:off x="7600950" y="5249862"/>
            <a:ext cx="449262" cy="233362"/>
          </a:xfrm>
          <a:custGeom>
            <a:avLst/>
            <a:gdLst/>
            <a:ahLst/>
            <a:cxnLst/>
            <a:rect l="l" t="t" r="r" b="b"/>
            <a:pathLst>
              <a:path w="102" h="53" extrusionOk="0">
                <a:moveTo>
                  <a:pt x="74" y="50"/>
                </a:moveTo>
                <a:cubicBezTo>
                  <a:pt x="73" y="51"/>
                  <a:pt x="71" y="51"/>
                  <a:pt x="69" y="51"/>
                </a:cubicBezTo>
                <a:cubicBezTo>
                  <a:pt x="64" y="53"/>
                  <a:pt x="59" y="53"/>
                  <a:pt x="53" y="53"/>
                </a:cubicBezTo>
                <a:cubicBezTo>
                  <a:pt x="46" y="53"/>
                  <a:pt x="41" y="53"/>
                  <a:pt x="36" y="51"/>
                </a:cubicBezTo>
                <a:cubicBezTo>
                  <a:pt x="34" y="51"/>
                  <a:pt x="33" y="51"/>
                  <a:pt x="31" y="50"/>
                </a:cubicBezTo>
                <a:cubicBezTo>
                  <a:pt x="27" y="48"/>
                  <a:pt x="27" y="44"/>
                  <a:pt x="29" y="42"/>
                </a:cubicBezTo>
                <a:cubicBezTo>
                  <a:pt x="32" y="39"/>
                  <a:pt x="35" y="37"/>
                  <a:pt x="39" y="36"/>
                </a:cubicBezTo>
                <a:cubicBezTo>
                  <a:pt x="40" y="35"/>
                  <a:pt x="42" y="34"/>
                  <a:pt x="44" y="34"/>
                </a:cubicBezTo>
                <a:cubicBezTo>
                  <a:pt x="46" y="33"/>
                  <a:pt x="47" y="30"/>
                  <a:pt x="45" y="27"/>
                </a:cubicBezTo>
                <a:cubicBezTo>
                  <a:pt x="41" y="23"/>
                  <a:pt x="39" y="18"/>
                  <a:pt x="39" y="12"/>
                </a:cubicBezTo>
                <a:cubicBezTo>
                  <a:pt x="39" y="5"/>
                  <a:pt x="43" y="2"/>
                  <a:pt x="49" y="0"/>
                </a:cubicBezTo>
                <a:cubicBezTo>
                  <a:pt x="50" y="0"/>
                  <a:pt x="51" y="0"/>
                  <a:pt x="53" y="0"/>
                </a:cubicBezTo>
                <a:cubicBezTo>
                  <a:pt x="54" y="0"/>
                  <a:pt x="55" y="0"/>
                  <a:pt x="56" y="0"/>
                </a:cubicBezTo>
                <a:cubicBezTo>
                  <a:pt x="62" y="2"/>
                  <a:pt x="66" y="5"/>
                  <a:pt x="66" y="12"/>
                </a:cubicBezTo>
                <a:cubicBezTo>
                  <a:pt x="66" y="18"/>
                  <a:pt x="65" y="23"/>
                  <a:pt x="60" y="27"/>
                </a:cubicBezTo>
                <a:cubicBezTo>
                  <a:pt x="58" y="30"/>
                  <a:pt x="59" y="33"/>
                  <a:pt x="62" y="34"/>
                </a:cubicBezTo>
                <a:cubicBezTo>
                  <a:pt x="63" y="34"/>
                  <a:pt x="65" y="35"/>
                  <a:pt x="67" y="36"/>
                </a:cubicBezTo>
                <a:cubicBezTo>
                  <a:pt x="70" y="37"/>
                  <a:pt x="73" y="39"/>
                  <a:pt x="76" y="42"/>
                </a:cubicBezTo>
                <a:cubicBezTo>
                  <a:pt x="78" y="43"/>
                  <a:pt x="78" y="48"/>
                  <a:pt x="74" y="50"/>
                </a:cubicBezTo>
                <a:close/>
                <a:moveTo>
                  <a:pt x="101" y="45"/>
                </a:moveTo>
                <a:cubicBezTo>
                  <a:pt x="99" y="43"/>
                  <a:pt x="97" y="42"/>
                  <a:pt x="94" y="41"/>
                </a:cubicBezTo>
                <a:cubicBezTo>
                  <a:pt x="93" y="40"/>
                  <a:pt x="92" y="40"/>
                  <a:pt x="91" y="40"/>
                </a:cubicBezTo>
                <a:cubicBezTo>
                  <a:pt x="89" y="39"/>
                  <a:pt x="88" y="37"/>
                  <a:pt x="90" y="35"/>
                </a:cubicBezTo>
                <a:cubicBezTo>
                  <a:pt x="93" y="32"/>
                  <a:pt x="94" y="28"/>
                  <a:pt x="94" y="24"/>
                </a:cubicBezTo>
                <a:cubicBezTo>
                  <a:pt x="94" y="20"/>
                  <a:pt x="91" y="17"/>
                  <a:pt x="87" y="16"/>
                </a:cubicBezTo>
                <a:cubicBezTo>
                  <a:pt x="86" y="16"/>
                  <a:pt x="85" y="16"/>
                  <a:pt x="85" y="16"/>
                </a:cubicBezTo>
                <a:cubicBezTo>
                  <a:pt x="84" y="16"/>
                  <a:pt x="83" y="16"/>
                  <a:pt x="82" y="16"/>
                </a:cubicBezTo>
                <a:cubicBezTo>
                  <a:pt x="78" y="17"/>
                  <a:pt x="75" y="20"/>
                  <a:pt x="75" y="24"/>
                </a:cubicBezTo>
                <a:cubicBezTo>
                  <a:pt x="75" y="28"/>
                  <a:pt x="76" y="32"/>
                  <a:pt x="79" y="35"/>
                </a:cubicBezTo>
                <a:cubicBezTo>
                  <a:pt x="81" y="37"/>
                  <a:pt x="80" y="39"/>
                  <a:pt x="78" y="40"/>
                </a:cubicBezTo>
                <a:cubicBezTo>
                  <a:pt x="78" y="40"/>
                  <a:pt x="78" y="40"/>
                  <a:pt x="78" y="40"/>
                </a:cubicBezTo>
                <a:cubicBezTo>
                  <a:pt x="78" y="40"/>
                  <a:pt x="79" y="40"/>
                  <a:pt x="79" y="41"/>
                </a:cubicBezTo>
                <a:cubicBezTo>
                  <a:pt x="80" y="42"/>
                  <a:pt x="81" y="44"/>
                  <a:pt x="81" y="46"/>
                </a:cubicBezTo>
                <a:cubicBezTo>
                  <a:pt x="80" y="49"/>
                  <a:pt x="79" y="50"/>
                  <a:pt x="76" y="52"/>
                </a:cubicBezTo>
                <a:cubicBezTo>
                  <a:pt x="76" y="52"/>
                  <a:pt x="75" y="52"/>
                  <a:pt x="75" y="52"/>
                </a:cubicBezTo>
                <a:cubicBezTo>
                  <a:pt x="78" y="53"/>
                  <a:pt x="81" y="53"/>
                  <a:pt x="85" y="53"/>
                </a:cubicBezTo>
                <a:cubicBezTo>
                  <a:pt x="89" y="53"/>
                  <a:pt x="93" y="53"/>
                  <a:pt x="96" y="52"/>
                </a:cubicBezTo>
                <a:cubicBezTo>
                  <a:pt x="97" y="52"/>
                  <a:pt x="98" y="51"/>
                  <a:pt x="99" y="51"/>
                </a:cubicBezTo>
                <a:cubicBezTo>
                  <a:pt x="102" y="49"/>
                  <a:pt x="102" y="46"/>
                  <a:pt x="101" y="45"/>
                </a:cubicBezTo>
                <a:close/>
                <a:moveTo>
                  <a:pt x="24" y="46"/>
                </a:moveTo>
                <a:cubicBezTo>
                  <a:pt x="24" y="44"/>
                  <a:pt x="25" y="42"/>
                  <a:pt x="26" y="41"/>
                </a:cubicBezTo>
                <a:cubicBezTo>
                  <a:pt x="27" y="40"/>
                  <a:pt x="28" y="39"/>
                  <a:pt x="29" y="39"/>
                </a:cubicBezTo>
                <a:cubicBezTo>
                  <a:pt x="28" y="38"/>
                  <a:pt x="28" y="38"/>
                  <a:pt x="27" y="38"/>
                </a:cubicBezTo>
                <a:cubicBezTo>
                  <a:pt x="25" y="37"/>
                  <a:pt x="24" y="35"/>
                  <a:pt x="26" y="33"/>
                </a:cubicBezTo>
                <a:cubicBezTo>
                  <a:pt x="29" y="30"/>
                  <a:pt x="31" y="26"/>
                  <a:pt x="31" y="21"/>
                </a:cubicBezTo>
                <a:cubicBezTo>
                  <a:pt x="30" y="16"/>
                  <a:pt x="28" y="14"/>
                  <a:pt x="23" y="12"/>
                </a:cubicBezTo>
                <a:cubicBezTo>
                  <a:pt x="22" y="12"/>
                  <a:pt x="21" y="12"/>
                  <a:pt x="20" y="12"/>
                </a:cubicBezTo>
                <a:cubicBezTo>
                  <a:pt x="19" y="12"/>
                  <a:pt x="18" y="12"/>
                  <a:pt x="17" y="12"/>
                </a:cubicBezTo>
                <a:cubicBezTo>
                  <a:pt x="13" y="14"/>
                  <a:pt x="10" y="16"/>
                  <a:pt x="10" y="21"/>
                </a:cubicBezTo>
                <a:cubicBezTo>
                  <a:pt x="10" y="26"/>
                  <a:pt x="11" y="30"/>
                  <a:pt x="14" y="33"/>
                </a:cubicBezTo>
                <a:cubicBezTo>
                  <a:pt x="16" y="35"/>
                  <a:pt x="15" y="37"/>
                  <a:pt x="13" y="38"/>
                </a:cubicBezTo>
                <a:cubicBezTo>
                  <a:pt x="12" y="39"/>
                  <a:pt x="11" y="39"/>
                  <a:pt x="10" y="40"/>
                </a:cubicBezTo>
                <a:cubicBezTo>
                  <a:pt x="7" y="41"/>
                  <a:pt x="4" y="42"/>
                  <a:pt x="2" y="44"/>
                </a:cubicBezTo>
                <a:cubicBezTo>
                  <a:pt x="0" y="46"/>
                  <a:pt x="0" y="49"/>
                  <a:pt x="4" y="51"/>
                </a:cubicBezTo>
                <a:cubicBezTo>
                  <a:pt x="5" y="51"/>
                  <a:pt x="6" y="52"/>
                  <a:pt x="7" y="52"/>
                </a:cubicBezTo>
                <a:cubicBezTo>
                  <a:pt x="11" y="53"/>
                  <a:pt x="15" y="53"/>
                  <a:pt x="20" y="53"/>
                </a:cubicBezTo>
                <a:cubicBezTo>
                  <a:pt x="24" y="53"/>
                  <a:pt x="28" y="53"/>
                  <a:pt x="31" y="52"/>
                </a:cubicBezTo>
                <a:cubicBezTo>
                  <a:pt x="30" y="52"/>
                  <a:pt x="30" y="52"/>
                  <a:pt x="29" y="52"/>
                </a:cubicBezTo>
                <a:cubicBezTo>
                  <a:pt x="26" y="50"/>
                  <a:pt x="25" y="48"/>
                  <a:pt x="24" y="46"/>
                </a:cubicBez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5" name="Группа 4">
            <a:extLst>
              <a:ext uri="{FF2B5EF4-FFF2-40B4-BE49-F238E27FC236}">
                <a16:creationId xmlns:a16="http://schemas.microsoft.com/office/drawing/2014/main" xmlns="" id="{92D1F259-8BD9-904C-8108-A5561F5A8911}"/>
              </a:ext>
            </a:extLst>
          </p:cNvPr>
          <p:cNvGrpSpPr/>
          <p:nvPr/>
        </p:nvGrpSpPr>
        <p:grpSpPr>
          <a:xfrm>
            <a:off x="5403850" y="3719512"/>
            <a:ext cx="1409700" cy="538163"/>
            <a:chOff x="5403850" y="3719512"/>
            <a:chExt cx="1409700" cy="538163"/>
          </a:xfrm>
        </p:grpSpPr>
        <p:sp>
          <p:nvSpPr>
            <p:cNvPr id="267" name="Google Shape;267;p18"/>
            <p:cNvSpPr txBox="1"/>
            <p:nvPr/>
          </p:nvSpPr>
          <p:spPr>
            <a:xfrm>
              <a:off x="5403850" y="3857625"/>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283;p18"/>
            <p:cNvSpPr txBox="1"/>
            <p:nvPr/>
          </p:nvSpPr>
          <p:spPr>
            <a:xfrm>
              <a:off x="5764212" y="3719512"/>
              <a:ext cx="684212"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a:ln>
                    <a:noFill/>
                  </a:ln>
                  <a:solidFill>
                    <a:srgbClr val="FFFFFF"/>
                  </a:solidFill>
                  <a:effectLst/>
                  <a:uLnTx/>
                  <a:uFillTx/>
                  <a:latin typeface="PT Sans"/>
                  <a:ea typeface="PT Sans"/>
                  <a:cs typeface="PT Sans"/>
                  <a:sym typeface="PT Sans"/>
                </a:rPr>
                <a:t>SUCCESS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xmlns="" id="{F6B22B78-0DCD-2640-88D6-B19E8B05D6C8}"/>
              </a:ext>
            </a:extLst>
          </p:cNvPr>
          <p:cNvGrpSpPr/>
          <p:nvPr/>
        </p:nvGrpSpPr>
        <p:grpSpPr>
          <a:xfrm>
            <a:off x="5422900" y="4422775"/>
            <a:ext cx="1409700" cy="538162"/>
            <a:chOff x="5422900" y="4422775"/>
            <a:chExt cx="1409700" cy="538162"/>
          </a:xfrm>
        </p:grpSpPr>
        <p:sp>
          <p:nvSpPr>
            <p:cNvPr id="282" name="Google Shape;282;p18"/>
            <p:cNvSpPr txBox="1"/>
            <p:nvPr/>
          </p:nvSpPr>
          <p:spPr>
            <a:xfrm>
              <a:off x="5724525" y="4422775"/>
              <a:ext cx="844550" cy="2762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BUSINESS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4" name="Google Shape;284;p18"/>
            <p:cNvSpPr txBox="1"/>
            <p:nvPr/>
          </p:nvSpPr>
          <p:spPr>
            <a:xfrm>
              <a:off x="5422900" y="4560887"/>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xmlns="" id="{73B7B794-A598-AA48-99D2-BB641FBD67DA}"/>
              </a:ext>
            </a:extLst>
          </p:cNvPr>
          <p:cNvGrpSpPr/>
          <p:nvPr/>
        </p:nvGrpSpPr>
        <p:grpSpPr>
          <a:xfrm>
            <a:off x="5410200" y="5135562"/>
            <a:ext cx="1409700" cy="552450"/>
            <a:chOff x="5410200" y="5135562"/>
            <a:chExt cx="1409700" cy="552450"/>
          </a:xfrm>
        </p:grpSpPr>
        <p:sp>
          <p:nvSpPr>
            <p:cNvPr id="281" name="Google Shape;281;p18"/>
            <p:cNvSpPr txBox="1"/>
            <p:nvPr/>
          </p:nvSpPr>
          <p:spPr>
            <a:xfrm>
              <a:off x="5659437" y="5135562"/>
              <a:ext cx="938212"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TEAMWORK</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5" name="Google Shape;285;p18"/>
            <p:cNvSpPr txBox="1"/>
            <p:nvPr/>
          </p:nvSpPr>
          <p:spPr>
            <a:xfrm>
              <a:off x="5410200" y="5287962"/>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xmlns="" id="{98A66912-E7E0-F440-8F6F-5AF93459C5E0}"/>
              </a:ext>
            </a:extLst>
          </p:cNvPr>
          <p:cNvGrpSpPr/>
          <p:nvPr/>
        </p:nvGrpSpPr>
        <p:grpSpPr>
          <a:xfrm>
            <a:off x="5429250" y="5838825"/>
            <a:ext cx="1409700" cy="552450"/>
            <a:chOff x="5429250" y="5838825"/>
            <a:chExt cx="1409700" cy="552450"/>
          </a:xfrm>
        </p:grpSpPr>
        <p:sp>
          <p:nvSpPr>
            <p:cNvPr id="280" name="Google Shape;280;p18"/>
            <p:cNvSpPr txBox="1"/>
            <p:nvPr/>
          </p:nvSpPr>
          <p:spPr>
            <a:xfrm>
              <a:off x="5918200" y="5838825"/>
              <a:ext cx="368300"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IDEA</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6" name="Google Shape;286;p18"/>
            <p:cNvSpPr txBox="1"/>
            <p:nvPr/>
          </p:nvSpPr>
          <p:spPr>
            <a:xfrm>
              <a:off x="5429250" y="5991225"/>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dirty="0">
                  <a:ln>
                    <a:noFill/>
                  </a:ln>
                  <a:solidFill>
                    <a:srgbClr val="FFFFFF"/>
                  </a:solidFill>
                  <a:effectLst/>
                  <a:uLnTx/>
                  <a:uFillTx/>
                  <a:latin typeface="Open Sans"/>
                  <a:ea typeface="Open Sans"/>
                  <a:cs typeface="Open Sans"/>
                  <a:sym typeface="Open Sans"/>
                </a:rPr>
                <a:t>Lorem ipsum dolor sit </a:t>
              </a:r>
              <a:r>
                <a:rPr kumimoji="0" lang="en-US" sz="1000" b="0" i="0" u="none" strike="noStrike" kern="0" cap="none" spc="0" normalizeH="0" baseline="0" noProof="0" dirty="0" err="1">
                  <a:ln>
                    <a:noFill/>
                  </a:ln>
                  <a:solidFill>
                    <a:srgbClr val="FFFFFF"/>
                  </a:solidFill>
                  <a:effectLst/>
                  <a:uLnTx/>
                  <a:uFillTx/>
                  <a:latin typeface="Open Sans"/>
                  <a:ea typeface="Open Sans"/>
                  <a:cs typeface="Open Sans"/>
                  <a:sym typeface="Open Sans"/>
                </a:rPr>
                <a:t>amet</a:t>
              </a:r>
              <a:r>
                <a:rPr kumimoji="0" lang="en-US" sz="1000" b="0" i="0" u="none" strike="noStrike" kern="0" cap="none" spc="0" normalizeH="0" baseline="0" noProof="0" dirty="0">
                  <a:ln>
                    <a:noFill/>
                  </a:ln>
                  <a:solidFill>
                    <a:srgbClr val="FFFFFF"/>
                  </a:solidFill>
                  <a:effectLst/>
                  <a:uLnTx/>
                  <a:uFillTx/>
                  <a:latin typeface="Open Sans"/>
                  <a:ea typeface="Open Sans"/>
                  <a:cs typeface="Open Sans"/>
                  <a:sym typeface="Open Sans"/>
                </a:rPr>
                <a:t>, </a:t>
              </a:r>
              <a:r>
                <a:rPr kumimoji="0" lang="en-US" sz="1000" b="0" i="0" u="none" strike="noStrike" kern="0" cap="none" spc="0" normalizeH="0" baseline="0" noProof="0" dirty="0" err="1">
                  <a:ln>
                    <a:noFill/>
                  </a:ln>
                  <a:solidFill>
                    <a:srgbClr val="FFFFFF"/>
                  </a:solidFill>
                  <a:effectLst/>
                  <a:uLnTx/>
                  <a:uFillTx/>
                  <a:latin typeface="Open Sans"/>
                  <a:ea typeface="Open Sans"/>
                  <a:cs typeface="Open Sans"/>
                  <a:sym typeface="Open Sans"/>
                </a:rPr>
                <a:t>consetur</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6"/>
                                        </p:tgtEl>
                                        <p:attrNameLst>
                                          <p:attrName>style.visibility</p:attrName>
                                        </p:attrNameLst>
                                      </p:cBhvr>
                                      <p:to>
                                        <p:strVal val="visible"/>
                                      </p:to>
                                    </p:set>
                                    <p:anim calcmode="lin" valueType="num">
                                      <p:cBhvr>
                                        <p:cTn id="17" dur="500" fill="hold"/>
                                        <p:tgtEl>
                                          <p:spTgt spid="276"/>
                                        </p:tgtEl>
                                        <p:attrNameLst>
                                          <p:attrName>ppt_w</p:attrName>
                                        </p:attrNameLst>
                                      </p:cBhvr>
                                      <p:tavLst>
                                        <p:tav tm="0">
                                          <p:val>
                                            <p:fltVal val="0"/>
                                          </p:val>
                                        </p:tav>
                                        <p:tav tm="100000">
                                          <p:val>
                                            <p:strVal val="#ppt_w"/>
                                          </p:val>
                                        </p:tav>
                                      </p:tavLst>
                                    </p:anim>
                                    <p:anim calcmode="lin" valueType="num">
                                      <p:cBhvr>
                                        <p:cTn id="18" dur="500" fill="hold"/>
                                        <p:tgtEl>
                                          <p:spTgt spid="276"/>
                                        </p:tgtEl>
                                        <p:attrNameLst>
                                          <p:attrName>ppt_h</p:attrName>
                                        </p:attrNameLst>
                                      </p:cBhvr>
                                      <p:tavLst>
                                        <p:tav tm="0">
                                          <p:val>
                                            <p:fltVal val="0"/>
                                          </p:val>
                                        </p:tav>
                                        <p:tav tm="100000">
                                          <p:val>
                                            <p:strVal val="#ppt_h"/>
                                          </p:val>
                                        </p:tav>
                                      </p:tavLst>
                                    </p:anim>
                                    <p:animEffect transition="in" filter="fade">
                                      <p:cBhvr>
                                        <p:cTn id="19" dur="500"/>
                                        <p:tgtEl>
                                          <p:spTgt spid="27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79"/>
                                        </p:tgtEl>
                                        <p:attrNameLst>
                                          <p:attrName>style.visibility</p:attrName>
                                        </p:attrNameLst>
                                      </p:cBhvr>
                                      <p:to>
                                        <p:strVal val="visible"/>
                                      </p:to>
                                    </p:set>
                                    <p:anim calcmode="lin" valueType="num">
                                      <p:cBhvr>
                                        <p:cTn id="34" dur="500" fill="hold"/>
                                        <p:tgtEl>
                                          <p:spTgt spid="279"/>
                                        </p:tgtEl>
                                        <p:attrNameLst>
                                          <p:attrName>ppt_w</p:attrName>
                                        </p:attrNameLst>
                                      </p:cBhvr>
                                      <p:tavLst>
                                        <p:tav tm="0">
                                          <p:val>
                                            <p:fltVal val="0"/>
                                          </p:val>
                                        </p:tav>
                                        <p:tav tm="100000">
                                          <p:val>
                                            <p:strVal val="#ppt_w"/>
                                          </p:val>
                                        </p:tav>
                                      </p:tavLst>
                                    </p:anim>
                                    <p:anim calcmode="lin" valueType="num">
                                      <p:cBhvr>
                                        <p:cTn id="35" dur="500" fill="hold"/>
                                        <p:tgtEl>
                                          <p:spTgt spid="279"/>
                                        </p:tgtEl>
                                        <p:attrNameLst>
                                          <p:attrName>ppt_h</p:attrName>
                                        </p:attrNameLst>
                                      </p:cBhvr>
                                      <p:tavLst>
                                        <p:tav tm="0">
                                          <p:val>
                                            <p:fltVal val="0"/>
                                          </p:val>
                                        </p:tav>
                                        <p:tav tm="100000">
                                          <p:val>
                                            <p:strVal val="#ppt_h"/>
                                          </p:val>
                                        </p:tav>
                                      </p:tavLst>
                                    </p:anim>
                                    <p:animEffect transition="in" filter="fade">
                                      <p:cBhvr>
                                        <p:cTn id="36" dur="500"/>
                                        <p:tgtEl>
                                          <p:spTgt spid="27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77"/>
                                        </p:tgtEl>
                                        <p:attrNameLst>
                                          <p:attrName>style.visibility</p:attrName>
                                        </p:attrNameLst>
                                      </p:cBhvr>
                                      <p:to>
                                        <p:strVal val="visible"/>
                                      </p:to>
                                    </p:set>
                                    <p:anim calcmode="lin" valueType="num">
                                      <p:cBhvr>
                                        <p:cTn id="51" dur="500" fill="hold"/>
                                        <p:tgtEl>
                                          <p:spTgt spid="277"/>
                                        </p:tgtEl>
                                        <p:attrNameLst>
                                          <p:attrName>ppt_w</p:attrName>
                                        </p:attrNameLst>
                                      </p:cBhvr>
                                      <p:tavLst>
                                        <p:tav tm="0">
                                          <p:val>
                                            <p:fltVal val="0"/>
                                          </p:val>
                                        </p:tav>
                                        <p:tav tm="100000">
                                          <p:val>
                                            <p:strVal val="#ppt_w"/>
                                          </p:val>
                                        </p:tav>
                                      </p:tavLst>
                                    </p:anim>
                                    <p:anim calcmode="lin" valueType="num">
                                      <p:cBhvr>
                                        <p:cTn id="52" dur="500" fill="hold"/>
                                        <p:tgtEl>
                                          <p:spTgt spid="277"/>
                                        </p:tgtEl>
                                        <p:attrNameLst>
                                          <p:attrName>ppt_h</p:attrName>
                                        </p:attrNameLst>
                                      </p:cBhvr>
                                      <p:tavLst>
                                        <p:tav tm="0">
                                          <p:val>
                                            <p:fltVal val="0"/>
                                          </p:val>
                                        </p:tav>
                                        <p:tav tm="100000">
                                          <p:val>
                                            <p:strVal val="#ppt_h"/>
                                          </p:val>
                                        </p:tav>
                                      </p:tavLst>
                                    </p:anim>
                                    <p:animEffect transition="in" filter="fade">
                                      <p:cBhvr>
                                        <p:cTn id="53" dur="500"/>
                                        <p:tgtEl>
                                          <p:spTgt spid="277"/>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ppt_w</p:attrName>
                                        </p:attrNameLst>
                                      </p:cBhvr>
                                      <p:tavLst>
                                        <p:tav tm="0">
                                          <p:val>
                                            <p:fltVal val="0"/>
                                          </p:val>
                                        </p:tav>
                                        <p:tav tm="100000">
                                          <p:val>
                                            <p:strVal val="#ppt_w"/>
                                          </p:val>
                                        </p:tav>
                                      </p:tavLst>
                                    </p:anim>
                                    <p:anim calcmode="lin" valueType="num">
                                      <p:cBhvr>
                                        <p:cTn id="59" dur="500" fill="hold"/>
                                        <p:tgtEl>
                                          <p:spTgt spid="9"/>
                                        </p:tgtEl>
                                        <p:attrNameLst>
                                          <p:attrName>ppt_h</p:attrName>
                                        </p:attrNameLst>
                                      </p:cBhvr>
                                      <p:tavLst>
                                        <p:tav tm="0">
                                          <p:val>
                                            <p:fltVal val="0"/>
                                          </p:val>
                                        </p:tav>
                                        <p:tav tm="100000">
                                          <p:val>
                                            <p:strVal val="#ppt_h"/>
                                          </p:val>
                                        </p:tav>
                                      </p:tavLst>
                                    </p:anim>
                                    <p:animEffect transition="in" filter="fade">
                                      <p:cBhvr>
                                        <p:cTn id="60" dur="500"/>
                                        <p:tgtEl>
                                          <p:spTgt spid="9"/>
                                        </p:tgtEl>
                                      </p:cBhvr>
                                    </p:animEffect>
                                  </p:childTnLst>
                                </p:cTn>
                              </p:par>
                              <p:par>
                                <p:cTn id="61" presetID="53" presetClass="entr" presetSubtype="16"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fltVal val="0"/>
                                          </p:val>
                                        </p:tav>
                                        <p:tav tm="100000">
                                          <p:val>
                                            <p:strVal val="#ppt_h"/>
                                          </p:val>
                                        </p:tav>
                                      </p:tavLst>
                                    </p:anim>
                                    <p:animEffect transition="in" filter="fade">
                                      <p:cBhvr>
                                        <p:cTn id="65" dur="500"/>
                                        <p:tgtEl>
                                          <p:spTgt spid="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78"/>
                                        </p:tgtEl>
                                        <p:attrNameLst>
                                          <p:attrName>style.visibility</p:attrName>
                                        </p:attrNameLst>
                                      </p:cBhvr>
                                      <p:to>
                                        <p:strVal val="visible"/>
                                      </p:to>
                                    </p:set>
                                    <p:anim calcmode="lin" valueType="num">
                                      <p:cBhvr>
                                        <p:cTn id="68" dur="500" fill="hold"/>
                                        <p:tgtEl>
                                          <p:spTgt spid="278"/>
                                        </p:tgtEl>
                                        <p:attrNameLst>
                                          <p:attrName>ppt_w</p:attrName>
                                        </p:attrNameLst>
                                      </p:cBhvr>
                                      <p:tavLst>
                                        <p:tav tm="0">
                                          <p:val>
                                            <p:fltVal val="0"/>
                                          </p:val>
                                        </p:tav>
                                        <p:tav tm="100000">
                                          <p:val>
                                            <p:strVal val="#ppt_w"/>
                                          </p:val>
                                        </p:tav>
                                      </p:tavLst>
                                    </p:anim>
                                    <p:anim calcmode="lin" valueType="num">
                                      <p:cBhvr>
                                        <p:cTn id="69" dur="500" fill="hold"/>
                                        <p:tgtEl>
                                          <p:spTgt spid="278"/>
                                        </p:tgtEl>
                                        <p:attrNameLst>
                                          <p:attrName>ppt_h</p:attrName>
                                        </p:attrNameLst>
                                      </p:cBhvr>
                                      <p:tavLst>
                                        <p:tav tm="0">
                                          <p:val>
                                            <p:fltVal val="0"/>
                                          </p:val>
                                        </p:tav>
                                        <p:tav tm="100000">
                                          <p:val>
                                            <p:strVal val="#ppt_h"/>
                                          </p:val>
                                        </p:tav>
                                      </p:tavLst>
                                    </p:anim>
                                    <p:animEffect transition="in" filter="fade">
                                      <p:cBhvr>
                                        <p:cTn id="70"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7" grpId="0" animBg="1"/>
      <p:bldP spid="278" grpId="0" animBg="1"/>
      <p:bldP spid="2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grpSp>
        <p:nvGrpSpPr>
          <p:cNvPr id="12" name="Группа 11">
            <a:extLst>
              <a:ext uri="{FF2B5EF4-FFF2-40B4-BE49-F238E27FC236}">
                <a16:creationId xmlns:a16="http://schemas.microsoft.com/office/drawing/2014/main" xmlns="" id="{D730B193-D014-0146-B71D-55F7FE53C067}"/>
              </a:ext>
            </a:extLst>
          </p:cNvPr>
          <p:cNvGrpSpPr/>
          <p:nvPr/>
        </p:nvGrpSpPr>
        <p:grpSpPr>
          <a:xfrm>
            <a:off x="9109075" y="1703387"/>
            <a:ext cx="2603499" cy="1627187"/>
            <a:chOff x="9109075" y="1703387"/>
            <a:chExt cx="2603499" cy="1627187"/>
          </a:xfrm>
        </p:grpSpPr>
        <p:sp>
          <p:nvSpPr>
            <p:cNvPr id="594" name="Google Shape;594;p25"/>
            <p:cNvSpPr txBox="1"/>
            <p:nvPr/>
          </p:nvSpPr>
          <p:spPr>
            <a:xfrm>
              <a:off x="9729787" y="2138362"/>
              <a:ext cx="1982787"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25"/>
            <p:cNvSpPr txBox="1"/>
            <p:nvPr/>
          </p:nvSpPr>
          <p:spPr>
            <a:xfrm>
              <a:off x="9820275" y="1905000"/>
              <a:ext cx="1074737"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1DA"/>
                </a:buClr>
                <a:buSzPts val="2000"/>
                <a:buFont typeface="Open Sans SemiBold"/>
                <a:buNone/>
                <a:tabLst/>
                <a:defRPr/>
              </a:pPr>
              <a:r>
                <a:rPr kumimoji="0" lang="en-US" sz="2000" b="1" i="0" u="none" strike="noStrike" kern="0" cap="none" spc="0" normalizeH="0" baseline="0" noProof="0">
                  <a:ln>
                    <a:noFill/>
                  </a:ln>
                  <a:solidFill>
                    <a:srgbClr val="69D1DA"/>
                  </a:solidFill>
                  <a:effectLst/>
                  <a:uLnTx/>
                  <a:uFillTx/>
                  <a:latin typeface="Open Sans SemiBold"/>
                  <a:ea typeface="Open Sans SemiBold"/>
                  <a:cs typeface="Open Sans SemiBold"/>
                  <a:sym typeface="Open Sans SemiBold"/>
                </a:rPr>
                <a:t>PROFIT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25"/>
            <p:cNvSpPr txBox="1"/>
            <p:nvPr/>
          </p:nvSpPr>
          <p:spPr>
            <a:xfrm>
              <a:off x="9109075" y="1703387"/>
              <a:ext cx="1290637" cy="16271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1DA"/>
                </a:buClr>
                <a:buSzPts val="8700"/>
                <a:buFont typeface="Montserrat"/>
                <a:buNone/>
                <a:tabLst/>
                <a:defRPr/>
              </a:pPr>
              <a:r>
                <a:rPr kumimoji="0" lang="en-US" sz="8700" b="0" i="0" u="none" strike="noStrike" kern="0" cap="none" spc="0" normalizeH="0" baseline="0" noProof="0" dirty="0">
                  <a:ln>
                    <a:noFill/>
                  </a:ln>
                  <a:solidFill>
                    <a:srgbClr val="69D1DA"/>
                  </a:solidFill>
                  <a:effectLst/>
                  <a:uLnTx/>
                  <a:uFillTx/>
                  <a:latin typeface="Montserrat"/>
                  <a:ea typeface="Montserrat"/>
                  <a:cs typeface="Montserrat"/>
                  <a:sym typeface="Montserrat"/>
                </a:rPr>
                <a:t>5</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xmlns="" id="{D18CD022-5594-BA4A-B1DB-3837C9EBE77C}"/>
              </a:ext>
            </a:extLst>
          </p:cNvPr>
          <p:cNvGrpSpPr/>
          <p:nvPr/>
        </p:nvGrpSpPr>
        <p:grpSpPr>
          <a:xfrm>
            <a:off x="4229100" y="1009650"/>
            <a:ext cx="2532062" cy="2317750"/>
            <a:chOff x="4229100" y="1009650"/>
            <a:chExt cx="2532062" cy="2317750"/>
          </a:xfrm>
        </p:grpSpPr>
        <p:sp>
          <p:nvSpPr>
            <p:cNvPr id="615" name="Google Shape;615;p25"/>
            <p:cNvSpPr/>
            <p:nvPr/>
          </p:nvSpPr>
          <p:spPr>
            <a:xfrm>
              <a:off x="4229100" y="1165225"/>
              <a:ext cx="1125537" cy="1347787"/>
            </a:xfrm>
            <a:custGeom>
              <a:avLst/>
              <a:gdLst/>
              <a:ahLst/>
              <a:cxnLst/>
              <a:rect l="l" t="t" r="r" b="b"/>
              <a:pathLst>
                <a:path w="245" h="293" extrusionOk="0">
                  <a:moveTo>
                    <a:pt x="150" y="293"/>
                  </a:moveTo>
                  <a:cubicBezTo>
                    <a:pt x="245" y="0"/>
                    <a:pt x="245" y="0"/>
                    <a:pt x="245" y="0"/>
                  </a:cubicBezTo>
                  <a:cubicBezTo>
                    <a:pt x="154" y="30"/>
                    <a:pt x="71" y="85"/>
                    <a:pt x="7" y="162"/>
                  </a:cubicBezTo>
                  <a:cubicBezTo>
                    <a:pt x="0" y="171"/>
                    <a:pt x="1" y="185"/>
                    <a:pt x="11" y="192"/>
                  </a:cubicBezTo>
                  <a:cubicBezTo>
                    <a:pt x="150" y="293"/>
                    <a:pt x="150" y="293"/>
                    <a:pt x="150" y="293"/>
                  </a:cubicBezTo>
                  <a:close/>
                </a:path>
              </a:pathLst>
            </a:custGeom>
            <a:solidFill>
              <a:srgbClr val="FAB32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6" name="Google Shape;616;p25"/>
            <p:cNvSpPr/>
            <p:nvPr/>
          </p:nvSpPr>
          <p:spPr>
            <a:xfrm>
              <a:off x="4918075" y="1165225"/>
              <a:ext cx="1581150" cy="2162175"/>
            </a:xfrm>
            <a:custGeom>
              <a:avLst/>
              <a:gdLst/>
              <a:ahLst/>
              <a:cxnLst/>
              <a:rect l="l" t="t" r="r" b="b"/>
              <a:pathLst>
                <a:path w="344" h="470" extrusionOk="0">
                  <a:moveTo>
                    <a:pt x="0" y="293"/>
                  </a:moveTo>
                  <a:cubicBezTo>
                    <a:pt x="240" y="467"/>
                    <a:pt x="240" y="467"/>
                    <a:pt x="240" y="467"/>
                  </a:cubicBezTo>
                  <a:cubicBezTo>
                    <a:pt x="245" y="470"/>
                    <a:pt x="251" y="468"/>
                    <a:pt x="253" y="463"/>
                  </a:cubicBezTo>
                  <a:cubicBezTo>
                    <a:pt x="344" y="181"/>
                    <a:pt x="344" y="181"/>
                    <a:pt x="344" y="181"/>
                  </a:cubicBezTo>
                  <a:cubicBezTo>
                    <a:pt x="95" y="0"/>
                    <a:pt x="95" y="0"/>
                    <a:pt x="95" y="0"/>
                  </a:cubicBezTo>
                  <a:cubicBezTo>
                    <a:pt x="95" y="0"/>
                    <a:pt x="95" y="0"/>
                    <a:pt x="95" y="0"/>
                  </a:cubicBezTo>
                  <a:cubicBezTo>
                    <a:pt x="0" y="293"/>
                    <a:pt x="0" y="293"/>
                    <a:pt x="0" y="293"/>
                  </a:cubicBezTo>
                  <a:close/>
                </a:path>
              </a:pathLst>
            </a:custGeom>
            <a:solidFill>
              <a:srgbClr val="FFCC5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7" name="Google Shape;617;p25"/>
            <p:cNvSpPr/>
            <p:nvPr/>
          </p:nvSpPr>
          <p:spPr>
            <a:xfrm>
              <a:off x="5354637" y="1009650"/>
              <a:ext cx="1406525" cy="987425"/>
            </a:xfrm>
            <a:custGeom>
              <a:avLst/>
              <a:gdLst/>
              <a:ahLst/>
              <a:cxnLst/>
              <a:rect l="l" t="t" r="r" b="b"/>
              <a:pathLst>
                <a:path w="306" h="215" extrusionOk="0">
                  <a:moveTo>
                    <a:pt x="288" y="25"/>
                  </a:moveTo>
                  <a:cubicBezTo>
                    <a:pt x="191" y="0"/>
                    <a:pt x="92" y="5"/>
                    <a:pt x="0" y="34"/>
                  </a:cubicBezTo>
                  <a:cubicBezTo>
                    <a:pt x="249" y="215"/>
                    <a:pt x="249" y="215"/>
                    <a:pt x="249" y="215"/>
                  </a:cubicBezTo>
                  <a:cubicBezTo>
                    <a:pt x="303" y="51"/>
                    <a:pt x="303" y="51"/>
                    <a:pt x="303" y="51"/>
                  </a:cubicBezTo>
                  <a:cubicBezTo>
                    <a:pt x="306" y="40"/>
                    <a:pt x="300" y="28"/>
                    <a:pt x="288" y="25"/>
                  </a:cubicBezTo>
                  <a:close/>
                </a:path>
              </a:pathLst>
            </a:custGeom>
            <a:solidFill>
              <a:srgbClr val="FFDA8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1" name="Google Shape;621;p25"/>
            <p:cNvSpPr/>
            <p:nvPr/>
          </p:nvSpPr>
          <p:spPr>
            <a:xfrm>
              <a:off x="5414962" y="1905000"/>
              <a:ext cx="582612" cy="700087"/>
            </a:xfrm>
            <a:custGeom>
              <a:avLst/>
              <a:gdLst/>
              <a:ahLst/>
              <a:cxnLst/>
              <a:rect l="l" t="t" r="r" b="b"/>
              <a:pathLst>
                <a:path w="127" h="152" extrusionOk="0">
                  <a:moveTo>
                    <a:pt x="85" y="147"/>
                  </a:moveTo>
                  <a:cubicBezTo>
                    <a:pt x="85" y="150"/>
                    <a:pt x="83" y="152"/>
                    <a:pt x="80" y="152"/>
                  </a:cubicBezTo>
                  <a:cubicBezTo>
                    <a:pt x="48" y="152"/>
                    <a:pt x="48" y="152"/>
                    <a:pt x="48" y="152"/>
                  </a:cubicBezTo>
                  <a:cubicBezTo>
                    <a:pt x="45" y="152"/>
                    <a:pt x="43" y="150"/>
                    <a:pt x="43" y="147"/>
                  </a:cubicBezTo>
                  <a:cubicBezTo>
                    <a:pt x="43" y="147"/>
                    <a:pt x="43" y="147"/>
                    <a:pt x="43" y="147"/>
                  </a:cubicBezTo>
                  <a:cubicBezTo>
                    <a:pt x="43" y="144"/>
                    <a:pt x="45" y="142"/>
                    <a:pt x="48" y="142"/>
                  </a:cubicBezTo>
                  <a:cubicBezTo>
                    <a:pt x="80" y="142"/>
                    <a:pt x="80" y="142"/>
                    <a:pt x="80" y="142"/>
                  </a:cubicBezTo>
                  <a:cubicBezTo>
                    <a:pt x="83" y="142"/>
                    <a:pt x="85" y="144"/>
                    <a:pt x="85" y="147"/>
                  </a:cubicBezTo>
                  <a:close/>
                  <a:moveTo>
                    <a:pt x="85" y="133"/>
                  </a:moveTo>
                  <a:cubicBezTo>
                    <a:pt x="85" y="130"/>
                    <a:pt x="83" y="128"/>
                    <a:pt x="80" y="128"/>
                  </a:cubicBezTo>
                  <a:cubicBezTo>
                    <a:pt x="48" y="128"/>
                    <a:pt x="48" y="128"/>
                    <a:pt x="48" y="128"/>
                  </a:cubicBezTo>
                  <a:cubicBezTo>
                    <a:pt x="45" y="128"/>
                    <a:pt x="43" y="130"/>
                    <a:pt x="43" y="133"/>
                  </a:cubicBezTo>
                  <a:cubicBezTo>
                    <a:pt x="43" y="133"/>
                    <a:pt x="43" y="133"/>
                    <a:pt x="43" y="133"/>
                  </a:cubicBezTo>
                  <a:cubicBezTo>
                    <a:pt x="43" y="136"/>
                    <a:pt x="45" y="138"/>
                    <a:pt x="48" y="138"/>
                  </a:cubicBezTo>
                  <a:cubicBezTo>
                    <a:pt x="80" y="138"/>
                    <a:pt x="80" y="138"/>
                    <a:pt x="80" y="138"/>
                  </a:cubicBezTo>
                  <a:cubicBezTo>
                    <a:pt x="83" y="138"/>
                    <a:pt x="85" y="136"/>
                    <a:pt x="85" y="133"/>
                  </a:cubicBezTo>
                  <a:close/>
                  <a:moveTo>
                    <a:pt x="69" y="75"/>
                  </a:moveTo>
                  <a:cubicBezTo>
                    <a:pt x="62" y="75"/>
                    <a:pt x="62" y="75"/>
                    <a:pt x="62" y="75"/>
                  </a:cubicBezTo>
                  <a:cubicBezTo>
                    <a:pt x="59" y="75"/>
                    <a:pt x="59" y="75"/>
                    <a:pt x="59" y="75"/>
                  </a:cubicBezTo>
                  <a:cubicBezTo>
                    <a:pt x="59" y="125"/>
                    <a:pt x="59" y="125"/>
                    <a:pt x="59" y="125"/>
                  </a:cubicBezTo>
                  <a:cubicBezTo>
                    <a:pt x="60" y="125"/>
                    <a:pt x="62" y="125"/>
                    <a:pt x="64" y="125"/>
                  </a:cubicBezTo>
                  <a:cubicBezTo>
                    <a:pt x="64" y="125"/>
                    <a:pt x="64" y="125"/>
                    <a:pt x="64" y="125"/>
                  </a:cubicBezTo>
                  <a:cubicBezTo>
                    <a:pt x="64" y="125"/>
                    <a:pt x="64" y="125"/>
                    <a:pt x="64" y="125"/>
                  </a:cubicBezTo>
                  <a:cubicBezTo>
                    <a:pt x="64" y="125"/>
                    <a:pt x="64" y="125"/>
                    <a:pt x="64" y="125"/>
                  </a:cubicBezTo>
                  <a:cubicBezTo>
                    <a:pt x="64" y="125"/>
                    <a:pt x="64" y="125"/>
                    <a:pt x="64" y="125"/>
                  </a:cubicBezTo>
                  <a:cubicBezTo>
                    <a:pt x="66" y="125"/>
                    <a:pt x="67" y="125"/>
                    <a:pt x="69" y="125"/>
                  </a:cubicBezTo>
                  <a:lnTo>
                    <a:pt x="69" y="75"/>
                  </a:lnTo>
                  <a:close/>
                  <a:moveTo>
                    <a:pt x="46" y="55"/>
                  </a:moveTo>
                  <a:cubicBezTo>
                    <a:pt x="42" y="55"/>
                    <a:pt x="39" y="58"/>
                    <a:pt x="39" y="63"/>
                  </a:cubicBezTo>
                  <a:cubicBezTo>
                    <a:pt x="39" y="67"/>
                    <a:pt x="42" y="70"/>
                    <a:pt x="46" y="70"/>
                  </a:cubicBezTo>
                  <a:cubicBezTo>
                    <a:pt x="54" y="70"/>
                    <a:pt x="54" y="70"/>
                    <a:pt x="54" y="70"/>
                  </a:cubicBezTo>
                  <a:cubicBezTo>
                    <a:pt x="54" y="63"/>
                    <a:pt x="54" y="63"/>
                    <a:pt x="54" y="63"/>
                  </a:cubicBezTo>
                  <a:cubicBezTo>
                    <a:pt x="54" y="58"/>
                    <a:pt x="50" y="55"/>
                    <a:pt x="46" y="55"/>
                  </a:cubicBezTo>
                  <a:close/>
                  <a:moveTo>
                    <a:pt x="89" y="63"/>
                  </a:moveTo>
                  <a:cubicBezTo>
                    <a:pt x="89" y="58"/>
                    <a:pt x="86" y="55"/>
                    <a:pt x="81" y="55"/>
                  </a:cubicBezTo>
                  <a:cubicBezTo>
                    <a:pt x="77" y="55"/>
                    <a:pt x="74" y="58"/>
                    <a:pt x="74" y="63"/>
                  </a:cubicBezTo>
                  <a:cubicBezTo>
                    <a:pt x="74" y="70"/>
                    <a:pt x="74" y="70"/>
                    <a:pt x="74" y="70"/>
                  </a:cubicBezTo>
                  <a:cubicBezTo>
                    <a:pt x="81" y="70"/>
                    <a:pt x="81" y="70"/>
                    <a:pt x="81" y="70"/>
                  </a:cubicBezTo>
                  <a:cubicBezTo>
                    <a:pt x="86" y="70"/>
                    <a:pt x="89" y="67"/>
                    <a:pt x="89" y="63"/>
                  </a:cubicBezTo>
                  <a:close/>
                  <a:moveTo>
                    <a:pt x="106" y="49"/>
                  </a:moveTo>
                  <a:cubicBezTo>
                    <a:pt x="102" y="35"/>
                    <a:pt x="86" y="21"/>
                    <a:pt x="64" y="21"/>
                  </a:cubicBezTo>
                  <a:cubicBezTo>
                    <a:pt x="41" y="21"/>
                    <a:pt x="25" y="35"/>
                    <a:pt x="22" y="49"/>
                  </a:cubicBezTo>
                  <a:cubicBezTo>
                    <a:pt x="19" y="59"/>
                    <a:pt x="22" y="69"/>
                    <a:pt x="26" y="78"/>
                  </a:cubicBezTo>
                  <a:cubicBezTo>
                    <a:pt x="31" y="87"/>
                    <a:pt x="36" y="94"/>
                    <a:pt x="39" y="103"/>
                  </a:cubicBezTo>
                  <a:cubicBezTo>
                    <a:pt x="41" y="108"/>
                    <a:pt x="42" y="114"/>
                    <a:pt x="43" y="119"/>
                  </a:cubicBezTo>
                  <a:cubicBezTo>
                    <a:pt x="44" y="123"/>
                    <a:pt x="46" y="125"/>
                    <a:pt x="51" y="125"/>
                  </a:cubicBezTo>
                  <a:cubicBezTo>
                    <a:pt x="52" y="125"/>
                    <a:pt x="53" y="125"/>
                    <a:pt x="54" y="125"/>
                  </a:cubicBezTo>
                  <a:cubicBezTo>
                    <a:pt x="54" y="75"/>
                    <a:pt x="54" y="75"/>
                    <a:pt x="54" y="75"/>
                  </a:cubicBezTo>
                  <a:cubicBezTo>
                    <a:pt x="46" y="75"/>
                    <a:pt x="46" y="75"/>
                    <a:pt x="46" y="75"/>
                  </a:cubicBezTo>
                  <a:cubicBezTo>
                    <a:pt x="43" y="75"/>
                    <a:pt x="40" y="74"/>
                    <a:pt x="37" y="72"/>
                  </a:cubicBezTo>
                  <a:cubicBezTo>
                    <a:pt x="35" y="69"/>
                    <a:pt x="34" y="66"/>
                    <a:pt x="34" y="63"/>
                  </a:cubicBezTo>
                  <a:cubicBezTo>
                    <a:pt x="34" y="59"/>
                    <a:pt x="35" y="56"/>
                    <a:pt x="37" y="54"/>
                  </a:cubicBezTo>
                  <a:cubicBezTo>
                    <a:pt x="40" y="51"/>
                    <a:pt x="43" y="50"/>
                    <a:pt x="46" y="50"/>
                  </a:cubicBezTo>
                  <a:cubicBezTo>
                    <a:pt x="53" y="50"/>
                    <a:pt x="59" y="56"/>
                    <a:pt x="59" y="62"/>
                  </a:cubicBezTo>
                  <a:cubicBezTo>
                    <a:pt x="59" y="62"/>
                    <a:pt x="59" y="62"/>
                    <a:pt x="59" y="62"/>
                  </a:cubicBezTo>
                  <a:cubicBezTo>
                    <a:pt x="59" y="70"/>
                    <a:pt x="59" y="70"/>
                    <a:pt x="59" y="70"/>
                  </a:cubicBezTo>
                  <a:cubicBezTo>
                    <a:pt x="62" y="70"/>
                    <a:pt x="62" y="70"/>
                    <a:pt x="62" y="70"/>
                  </a:cubicBezTo>
                  <a:cubicBezTo>
                    <a:pt x="69" y="70"/>
                    <a:pt x="69" y="70"/>
                    <a:pt x="69" y="70"/>
                  </a:cubicBezTo>
                  <a:cubicBezTo>
                    <a:pt x="69" y="62"/>
                    <a:pt x="69" y="62"/>
                    <a:pt x="69" y="62"/>
                  </a:cubicBezTo>
                  <a:cubicBezTo>
                    <a:pt x="69" y="62"/>
                    <a:pt x="69" y="62"/>
                    <a:pt x="69" y="62"/>
                  </a:cubicBezTo>
                  <a:cubicBezTo>
                    <a:pt x="69" y="59"/>
                    <a:pt x="70" y="56"/>
                    <a:pt x="73" y="54"/>
                  </a:cubicBezTo>
                  <a:cubicBezTo>
                    <a:pt x="75" y="51"/>
                    <a:pt x="78" y="50"/>
                    <a:pt x="81" y="50"/>
                  </a:cubicBezTo>
                  <a:cubicBezTo>
                    <a:pt x="85" y="50"/>
                    <a:pt x="88" y="51"/>
                    <a:pt x="90" y="54"/>
                  </a:cubicBezTo>
                  <a:cubicBezTo>
                    <a:pt x="93" y="56"/>
                    <a:pt x="94" y="59"/>
                    <a:pt x="94" y="63"/>
                  </a:cubicBezTo>
                  <a:cubicBezTo>
                    <a:pt x="94" y="66"/>
                    <a:pt x="93" y="69"/>
                    <a:pt x="90" y="72"/>
                  </a:cubicBezTo>
                  <a:cubicBezTo>
                    <a:pt x="88" y="74"/>
                    <a:pt x="85" y="75"/>
                    <a:pt x="81" y="75"/>
                  </a:cubicBezTo>
                  <a:cubicBezTo>
                    <a:pt x="74" y="75"/>
                    <a:pt x="74" y="75"/>
                    <a:pt x="74" y="75"/>
                  </a:cubicBezTo>
                  <a:cubicBezTo>
                    <a:pt x="74" y="125"/>
                    <a:pt x="74" y="125"/>
                    <a:pt x="74" y="125"/>
                  </a:cubicBezTo>
                  <a:cubicBezTo>
                    <a:pt x="75" y="125"/>
                    <a:pt x="76" y="125"/>
                    <a:pt x="77" y="125"/>
                  </a:cubicBezTo>
                  <a:cubicBezTo>
                    <a:pt x="82" y="125"/>
                    <a:pt x="83" y="123"/>
                    <a:pt x="84" y="119"/>
                  </a:cubicBezTo>
                  <a:cubicBezTo>
                    <a:pt x="85" y="114"/>
                    <a:pt x="86" y="108"/>
                    <a:pt x="88" y="103"/>
                  </a:cubicBezTo>
                  <a:cubicBezTo>
                    <a:pt x="92" y="94"/>
                    <a:pt x="97" y="87"/>
                    <a:pt x="101" y="78"/>
                  </a:cubicBezTo>
                  <a:cubicBezTo>
                    <a:pt x="106" y="69"/>
                    <a:pt x="108" y="59"/>
                    <a:pt x="106" y="49"/>
                  </a:cubicBezTo>
                  <a:close/>
                  <a:moveTo>
                    <a:pt x="68" y="5"/>
                  </a:moveTo>
                  <a:cubicBezTo>
                    <a:pt x="68" y="2"/>
                    <a:pt x="66" y="0"/>
                    <a:pt x="64" y="0"/>
                  </a:cubicBezTo>
                  <a:cubicBezTo>
                    <a:pt x="64" y="0"/>
                    <a:pt x="64" y="0"/>
                    <a:pt x="64" y="0"/>
                  </a:cubicBezTo>
                  <a:cubicBezTo>
                    <a:pt x="61" y="0"/>
                    <a:pt x="59" y="2"/>
                    <a:pt x="59" y="5"/>
                  </a:cubicBezTo>
                  <a:cubicBezTo>
                    <a:pt x="59" y="14"/>
                    <a:pt x="59" y="14"/>
                    <a:pt x="59" y="14"/>
                  </a:cubicBezTo>
                  <a:cubicBezTo>
                    <a:pt x="59" y="16"/>
                    <a:pt x="61" y="18"/>
                    <a:pt x="64" y="18"/>
                  </a:cubicBezTo>
                  <a:cubicBezTo>
                    <a:pt x="64" y="18"/>
                    <a:pt x="64" y="18"/>
                    <a:pt x="64" y="18"/>
                  </a:cubicBezTo>
                  <a:cubicBezTo>
                    <a:pt x="66" y="18"/>
                    <a:pt x="68" y="16"/>
                    <a:pt x="68" y="14"/>
                  </a:cubicBezTo>
                  <a:lnTo>
                    <a:pt x="68" y="5"/>
                  </a:lnTo>
                  <a:close/>
                  <a:moveTo>
                    <a:pt x="94" y="13"/>
                  </a:moveTo>
                  <a:cubicBezTo>
                    <a:pt x="95" y="10"/>
                    <a:pt x="94" y="8"/>
                    <a:pt x="92" y="6"/>
                  </a:cubicBezTo>
                  <a:cubicBezTo>
                    <a:pt x="92" y="6"/>
                    <a:pt x="92" y="6"/>
                    <a:pt x="92" y="6"/>
                  </a:cubicBezTo>
                  <a:cubicBezTo>
                    <a:pt x="90" y="5"/>
                    <a:pt x="87" y="6"/>
                    <a:pt x="86" y="8"/>
                  </a:cubicBezTo>
                  <a:cubicBezTo>
                    <a:pt x="82" y="16"/>
                    <a:pt x="82" y="16"/>
                    <a:pt x="82" y="16"/>
                  </a:cubicBezTo>
                  <a:cubicBezTo>
                    <a:pt x="81" y="18"/>
                    <a:pt x="82" y="21"/>
                    <a:pt x="84" y="22"/>
                  </a:cubicBezTo>
                  <a:cubicBezTo>
                    <a:pt x="84" y="22"/>
                    <a:pt x="84" y="22"/>
                    <a:pt x="84" y="22"/>
                  </a:cubicBezTo>
                  <a:cubicBezTo>
                    <a:pt x="86" y="23"/>
                    <a:pt x="89" y="22"/>
                    <a:pt x="90" y="20"/>
                  </a:cubicBezTo>
                  <a:lnTo>
                    <a:pt x="94" y="13"/>
                  </a:lnTo>
                  <a:close/>
                  <a:moveTo>
                    <a:pt x="113" y="27"/>
                  </a:moveTo>
                  <a:cubicBezTo>
                    <a:pt x="115" y="26"/>
                    <a:pt x="115" y="23"/>
                    <a:pt x="113" y="21"/>
                  </a:cubicBezTo>
                  <a:cubicBezTo>
                    <a:pt x="113" y="21"/>
                    <a:pt x="113" y="21"/>
                    <a:pt x="113" y="21"/>
                  </a:cubicBezTo>
                  <a:cubicBezTo>
                    <a:pt x="112" y="19"/>
                    <a:pt x="109" y="19"/>
                    <a:pt x="107" y="21"/>
                  </a:cubicBezTo>
                  <a:cubicBezTo>
                    <a:pt x="100" y="26"/>
                    <a:pt x="100" y="26"/>
                    <a:pt x="100" y="26"/>
                  </a:cubicBezTo>
                  <a:cubicBezTo>
                    <a:pt x="99" y="28"/>
                    <a:pt x="98" y="31"/>
                    <a:pt x="100" y="33"/>
                  </a:cubicBezTo>
                  <a:cubicBezTo>
                    <a:pt x="100" y="33"/>
                    <a:pt x="100" y="33"/>
                    <a:pt x="100" y="33"/>
                  </a:cubicBezTo>
                  <a:cubicBezTo>
                    <a:pt x="102" y="35"/>
                    <a:pt x="105" y="35"/>
                    <a:pt x="107" y="33"/>
                  </a:cubicBezTo>
                  <a:lnTo>
                    <a:pt x="113" y="27"/>
                  </a:lnTo>
                  <a:close/>
                  <a:moveTo>
                    <a:pt x="123" y="50"/>
                  </a:moveTo>
                  <a:cubicBezTo>
                    <a:pt x="125" y="50"/>
                    <a:pt x="127" y="47"/>
                    <a:pt x="127" y="45"/>
                  </a:cubicBezTo>
                  <a:cubicBezTo>
                    <a:pt x="127" y="45"/>
                    <a:pt x="127" y="45"/>
                    <a:pt x="127" y="45"/>
                  </a:cubicBezTo>
                  <a:cubicBezTo>
                    <a:pt x="126" y="42"/>
                    <a:pt x="124" y="41"/>
                    <a:pt x="121" y="41"/>
                  </a:cubicBezTo>
                  <a:cubicBezTo>
                    <a:pt x="113" y="43"/>
                    <a:pt x="113" y="43"/>
                    <a:pt x="113" y="43"/>
                  </a:cubicBezTo>
                  <a:cubicBezTo>
                    <a:pt x="110" y="43"/>
                    <a:pt x="109" y="45"/>
                    <a:pt x="109" y="48"/>
                  </a:cubicBezTo>
                  <a:cubicBezTo>
                    <a:pt x="109" y="48"/>
                    <a:pt x="109" y="48"/>
                    <a:pt x="109" y="48"/>
                  </a:cubicBezTo>
                  <a:cubicBezTo>
                    <a:pt x="110" y="50"/>
                    <a:pt x="112" y="52"/>
                    <a:pt x="115" y="52"/>
                  </a:cubicBezTo>
                  <a:lnTo>
                    <a:pt x="123" y="50"/>
                  </a:lnTo>
                  <a:close/>
                  <a:moveTo>
                    <a:pt x="121" y="75"/>
                  </a:moveTo>
                  <a:cubicBezTo>
                    <a:pt x="123" y="75"/>
                    <a:pt x="126" y="74"/>
                    <a:pt x="126" y="71"/>
                  </a:cubicBezTo>
                  <a:cubicBezTo>
                    <a:pt x="126" y="71"/>
                    <a:pt x="126" y="71"/>
                    <a:pt x="126" y="71"/>
                  </a:cubicBezTo>
                  <a:cubicBezTo>
                    <a:pt x="127" y="69"/>
                    <a:pt x="125" y="66"/>
                    <a:pt x="123" y="66"/>
                  </a:cubicBezTo>
                  <a:cubicBezTo>
                    <a:pt x="114" y="64"/>
                    <a:pt x="114" y="64"/>
                    <a:pt x="114" y="64"/>
                  </a:cubicBezTo>
                  <a:cubicBezTo>
                    <a:pt x="112" y="64"/>
                    <a:pt x="109" y="65"/>
                    <a:pt x="109" y="68"/>
                  </a:cubicBezTo>
                  <a:cubicBezTo>
                    <a:pt x="109" y="68"/>
                    <a:pt x="109" y="68"/>
                    <a:pt x="109" y="68"/>
                  </a:cubicBezTo>
                  <a:cubicBezTo>
                    <a:pt x="108" y="70"/>
                    <a:pt x="110" y="73"/>
                    <a:pt x="113" y="73"/>
                  </a:cubicBezTo>
                  <a:lnTo>
                    <a:pt x="121" y="75"/>
                  </a:lnTo>
                  <a:close/>
                  <a:moveTo>
                    <a:pt x="37" y="20"/>
                  </a:moveTo>
                  <a:cubicBezTo>
                    <a:pt x="38" y="22"/>
                    <a:pt x="41" y="23"/>
                    <a:pt x="43" y="22"/>
                  </a:cubicBezTo>
                  <a:cubicBezTo>
                    <a:pt x="43" y="22"/>
                    <a:pt x="43" y="22"/>
                    <a:pt x="43" y="22"/>
                  </a:cubicBezTo>
                  <a:cubicBezTo>
                    <a:pt x="46" y="21"/>
                    <a:pt x="46" y="18"/>
                    <a:pt x="45" y="16"/>
                  </a:cubicBezTo>
                  <a:cubicBezTo>
                    <a:pt x="41" y="8"/>
                    <a:pt x="41" y="8"/>
                    <a:pt x="41" y="8"/>
                  </a:cubicBezTo>
                  <a:cubicBezTo>
                    <a:pt x="40" y="6"/>
                    <a:pt x="37" y="5"/>
                    <a:pt x="35" y="6"/>
                  </a:cubicBezTo>
                  <a:cubicBezTo>
                    <a:pt x="35" y="6"/>
                    <a:pt x="35" y="6"/>
                    <a:pt x="35" y="6"/>
                  </a:cubicBezTo>
                  <a:cubicBezTo>
                    <a:pt x="33" y="8"/>
                    <a:pt x="32" y="10"/>
                    <a:pt x="33" y="13"/>
                  </a:cubicBezTo>
                  <a:lnTo>
                    <a:pt x="37" y="20"/>
                  </a:lnTo>
                  <a:close/>
                  <a:moveTo>
                    <a:pt x="20" y="33"/>
                  </a:moveTo>
                  <a:cubicBezTo>
                    <a:pt x="22" y="35"/>
                    <a:pt x="25" y="35"/>
                    <a:pt x="27" y="33"/>
                  </a:cubicBezTo>
                  <a:cubicBezTo>
                    <a:pt x="27" y="33"/>
                    <a:pt x="27" y="33"/>
                    <a:pt x="27" y="33"/>
                  </a:cubicBezTo>
                  <a:cubicBezTo>
                    <a:pt x="29" y="31"/>
                    <a:pt x="28" y="28"/>
                    <a:pt x="27" y="26"/>
                  </a:cubicBezTo>
                  <a:cubicBezTo>
                    <a:pt x="20" y="21"/>
                    <a:pt x="20" y="21"/>
                    <a:pt x="20" y="21"/>
                  </a:cubicBezTo>
                  <a:cubicBezTo>
                    <a:pt x="18" y="19"/>
                    <a:pt x="15" y="19"/>
                    <a:pt x="14" y="21"/>
                  </a:cubicBezTo>
                  <a:cubicBezTo>
                    <a:pt x="14" y="21"/>
                    <a:pt x="14" y="21"/>
                    <a:pt x="14" y="21"/>
                  </a:cubicBezTo>
                  <a:cubicBezTo>
                    <a:pt x="12" y="23"/>
                    <a:pt x="12" y="26"/>
                    <a:pt x="14" y="27"/>
                  </a:cubicBezTo>
                  <a:lnTo>
                    <a:pt x="20" y="33"/>
                  </a:lnTo>
                  <a:close/>
                  <a:moveTo>
                    <a:pt x="12" y="52"/>
                  </a:moveTo>
                  <a:cubicBezTo>
                    <a:pt x="15" y="52"/>
                    <a:pt x="17" y="50"/>
                    <a:pt x="18" y="48"/>
                  </a:cubicBezTo>
                  <a:cubicBezTo>
                    <a:pt x="18" y="48"/>
                    <a:pt x="18" y="48"/>
                    <a:pt x="18" y="48"/>
                  </a:cubicBezTo>
                  <a:cubicBezTo>
                    <a:pt x="18" y="45"/>
                    <a:pt x="17" y="43"/>
                    <a:pt x="14" y="43"/>
                  </a:cubicBezTo>
                  <a:cubicBezTo>
                    <a:pt x="6" y="41"/>
                    <a:pt x="6" y="41"/>
                    <a:pt x="6" y="41"/>
                  </a:cubicBezTo>
                  <a:cubicBezTo>
                    <a:pt x="3" y="41"/>
                    <a:pt x="1" y="42"/>
                    <a:pt x="0" y="45"/>
                  </a:cubicBezTo>
                  <a:cubicBezTo>
                    <a:pt x="0" y="45"/>
                    <a:pt x="0" y="45"/>
                    <a:pt x="0" y="45"/>
                  </a:cubicBezTo>
                  <a:cubicBezTo>
                    <a:pt x="0" y="47"/>
                    <a:pt x="2" y="50"/>
                    <a:pt x="4" y="50"/>
                  </a:cubicBezTo>
                  <a:lnTo>
                    <a:pt x="12" y="52"/>
                  </a:lnTo>
                  <a:close/>
                  <a:moveTo>
                    <a:pt x="14" y="73"/>
                  </a:moveTo>
                  <a:cubicBezTo>
                    <a:pt x="17" y="73"/>
                    <a:pt x="19" y="70"/>
                    <a:pt x="18" y="68"/>
                  </a:cubicBezTo>
                  <a:cubicBezTo>
                    <a:pt x="18" y="68"/>
                    <a:pt x="18" y="68"/>
                    <a:pt x="18" y="68"/>
                  </a:cubicBezTo>
                  <a:cubicBezTo>
                    <a:pt x="18" y="65"/>
                    <a:pt x="15" y="64"/>
                    <a:pt x="13" y="64"/>
                  </a:cubicBezTo>
                  <a:cubicBezTo>
                    <a:pt x="4" y="66"/>
                    <a:pt x="4" y="66"/>
                    <a:pt x="4" y="66"/>
                  </a:cubicBezTo>
                  <a:cubicBezTo>
                    <a:pt x="2" y="66"/>
                    <a:pt x="0" y="69"/>
                    <a:pt x="1" y="71"/>
                  </a:cubicBezTo>
                  <a:cubicBezTo>
                    <a:pt x="1" y="71"/>
                    <a:pt x="1" y="71"/>
                    <a:pt x="1" y="71"/>
                  </a:cubicBezTo>
                  <a:cubicBezTo>
                    <a:pt x="1" y="74"/>
                    <a:pt x="4" y="75"/>
                    <a:pt x="6" y="75"/>
                  </a:cubicBezTo>
                  <a:lnTo>
                    <a:pt x="14" y="73"/>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xmlns="" id="{C5A8D81B-BC23-D149-B9A6-D47C11118F39}"/>
              </a:ext>
            </a:extLst>
          </p:cNvPr>
          <p:cNvGrpSpPr/>
          <p:nvPr/>
        </p:nvGrpSpPr>
        <p:grpSpPr>
          <a:xfrm>
            <a:off x="6181725" y="3492500"/>
            <a:ext cx="2292350" cy="2179637"/>
            <a:chOff x="6181725" y="3492500"/>
            <a:chExt cx="2292350" cy="2179637"/>
          </a:xfrm>
        </p:grpSpPr>
        <p:sp>
          <p:nvSpPr>
            <p:cNvPr id="605" name="Google Shape;605;p25"/>
            <p:cNvSpPr/>
            <p:nvPr/>
          </p:nvSpPr>
          <p:spPr>
            <a:xfrm>
              <a:off x="7588250" y="3492500"/>
              <a:ext cx="885825" cy="1347787"/>
            </a:xfrm>
            <a:custGeom>
              <a:avLst/>
              <a:gdLst/>
              <a:ahLst/>
              <a:cxnLst/>
              <a:rect l="l" t="t" r="r" b="b"/>
              <a:pathLst>
                <a:path w="193" h="293" extrusionOk="0">
                  <a:moveTo>
                    <a:pt x="95" y="293"/>
                  </a:moveTo>
                  <a:cubicBezTo>
                    <a:pt x="151" y="215"/>
                    <a:pt x="186" y="122"/>
                    <a:pt x="193" y="22"/>
                  </a:cubicBezTo>
                  <a:cubicBezTo>
                    <a:pt x="193" y="11"/>
                    <a:pt x="184" y="0"/>
                    <a:pt x="172" y="0"/>
                  </a:cubicBezTo>
                  <a:cubicBezTo>
                    <a:pt x="0" y="0"/>
                    <a:pt x="0" y="0"/>
                    <a:pt x="0" y="0"/>
                  </a:cubicBezTo>
                  <a:cubicBezTo>
                    <a:pt x="0" y="1"/>
                    <a:pt x="0" y="1"/>
                    <a:pt x="0" y="1"/>
                  </a:cubicBezTo>
                  <a:lnTo>
                    <a:pt x="95" y="293"/>
                  </a:lnTo>
                  <a:close/>
                </a:path>
              </a:pathLst>
            </a:custGeom>
            <a:solidFill>
              <a:srgbClr val="1F6C9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6" name="Google Shape;606;p25"/>
            <p:cNvSpPr/>
            <p:nvPr/>
          </p:nvSpPr>
          <p:spPr>
            <a:xfrm>
              <a:off x="6181725" y="3492500"/>
              <a:ext cx="1843087" cy="1347787"/>
            </a:xfrm>
            <a:custGeom>
              <a:avLst/>
              <a:gdLst/>
              <a:ahLst/>
              <a:cxnLst/>
              <a:rect l="l" t="t" r="r" b="b"/>
              <a:pathLst>
                <a:path w="401" h="293" extrusionOk="0">
                  <a:moveTo>
                    <a:pt x="306" y="1"/>
                  </a:moveTo>
                  <a:cubicBezTo>
                    <a:pt x="306" y="0"/>
                    <a:pt x="306" y="0"/>
                    <a:pt x="306" y="0"/>
                  </a:cubicBezTo>
                  <a:cubicBezTo>
                    <a:pt x="10" y="0"/>
                    <a:pt x="10" y="0"/>
                    <a:pt x="10" y="0"/>
                  </a:cubicBezTo>
                  <a:cubicBezTo>
                    <a:pt x="4" y="0"/>
                    <a:pt x="0" y="6"/>
                    <a:pt x="2" y="12"/>
                  </a:cubicBezTo>
                  <a:cubicBezTo>
                    <a:pt x="93" y="293"/>
                    <a:pt x="93" y="293"/>
                    <a:pt x="93" y="293"/>
                  </a:cubicBezTo>
                  <a:cubicBezTo>
                    <a:pt x="93" y="293"/>
                    <a:pt x="93" y="293"/>
                    <a:pt x="93" y="293"/>
                  </a:cubicBezTo>
                  <a:cubicBezTo>
                    <a:pt x="401" y="293"/>
                    <a:pt x="401" y="293"/>
                    <a:pt x="401" y="293"/>
                  </a:cubicBezTo>
                  <a:cubicBezTo>
                    <a:pt x="401" y="293"/>
                    <a:pt x="401" y="293"/>
                    <a:pt x="401" y="293"/>
                  </a:cubicBezTo>
                  <a:lnTo>
                    <a:pt x="306" y="1"/>
                  </a:lnTo>
                  <a:close/>
                </a:path>
              </a:pathLst>
            </a:custGeom>
            <a:solidFill>
              <a:srgbClr val="0953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7" name="Google Shape;607;p25"/>
            <p:cNvSpPr/>
            <p:nvPr/>
          </p:nvSpPr>
          <p:spPr>
            <a:xfrm>
              <a:off x="6608762" y="4840287"/>
              <a:ext cx="1416050" cy="831850"/>
            </a:xfrm>
            <a:custGeom>
              <a:avLst/>
              <a:gdLst/>
              <a:ahLst/>
              <a:cxnLst/>
              <a:rect l="l" t="t" r="r" b="b"/>
              <a:pathLst>
                <a:path w="308" h="181" extrusionOk="0">
                  <a:moveTo>
                    <a:pt x="0" y="0"/>
                  </a:moveTo>
                  <a:cubicBezTo>
                    <a:pt x="53" y="164"/>
                    <a:pt x="53" y="164"/>
                    <a:pt x="53" y="164"/>
                  </a:cubicBezTo>
                  <a:cubicBezTo>
                    <a:pt x="57" y="176"/>
                    <a:pt x="69" y="181"/>
                    <a:pt x="80" y="177"/>
                  </a:cubicBezTo>
                  <a:cubicBezTo>
                    <a:pt x="173" y="140"/>
                    <a:pt x="251" y="78"/>
                    <a:pt x="308" y="0"/>
                  </a:cubicBezTo>
                  <a:cubicBezTo>
                    <a:pt x="0" y="0"/>
                    <a:pt x="0" y="0"/>
                    <a:pt x="0" y="0"/>
                  </a:cubicBezTo>
                  <a:close/>
                </a:path>
              </a:pathLst>
            </a:custGeom>
            <a:solidFill>
              <a:srgbClr val="0E4669"/>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2" name="Google Shape;622;p25"/>
            <p:cNvSpPr/>
            <p:nvPr/>
          </p:nvSpPr>
          <p:spPr>
            <a:xfrm>
              <a:off x="6696075" y="3910012"/>
              <a:ext cx="785812" cy="525462"/>
            </a:xfrm>
            <a:custGeom>
              <a:avLst/>
              <a:gdLst/>
              <a:ahLst/>
              <a:cxnLst/>
              <a:rect l="l" t="t" r="r" b="b"/>
              <a:pathLst>
                <a:path w="171" h="114" extrusionOk="0">
                  <a:moveTo>
                    <a:pt x="136" y="11"/>
                  </a:moveTo>
                  <a:cubicBezTo>
                    <a:pt x="152" y="51"/>
                    <a:pt x="152" y="51"/>
                    <a:pt x="152" y="51"/>
                  </a:cubicBezTo>
                  <a:cubicBezTo>
                    <a:pt x="132" y="59"/>
                    <a:pt x="132" y="59"/>
                    <a:pt x="132" y="59"/>
                  </a:cubicBezTo>
                  <a:cubicBezTo>
                    <a:pt x="122" y="50"/>
                    <a:pt x="90" y="23"/>
                    <a:pt x="87" y="23"/>
                  </a:cubicBezTo>
                  <a:cubicBezTo>
                    <a:pt x="85" y="23"/>
                    <a:pt x="75" y="26"/>
                    <a:pt x="74" y="26"/>
                  </a:cubicBezTo>
                  <a:cubicBezTo>
                    <a:pt x="73" y="27"/>
                    <a:pt x="67" y="28"/>
                    <a:pt x="62" y="28"/>
                  </a:cubicBezTo>
                  <a:cubicBezTo>
                    <a:pt x="60" y="28"/>
                    <a:pt x="58" y="28"/>
                    <a:pt x="57" y="27"/>
                  </a:cubicBezTo>
                  <a:cubicBezTo>
                    <a:pt x="55" y="26"/>
                    <a:pt x="55" y="25"/>
                    <a:pt x="55" y="24"/>
                  </a:cubicBezTo>
                  <a:cubicBezTo>
                    <a:pt x="55" y="22"/>
                    <a:pt x="57" y="20"/>
                    <a:pt x="58" y="19"/>
                  </a:cubicBezTo>
                  <a:cubicBezTo>
                    <a:pt x="67" y="15"/>
                    <a:pt x="89" y="6"/>
                    <a:pt x="92" y="6"/>
                  </a:cubicBezTo>
                  <a:cubicBezTo>
                    <a:pt x="92" y="6"/>
                    <a:pt x="92" y="6"/>
                    <a:pt x="92" y="6"/>
                  </a:cubicBezTo>
                  <a:cubicBezTo>
                    <a:pt x="97" y="6"/>
                    <a:pt x="132" y="11"/>
                    <a:pt x="136" y="11"/>
                  </a:cubicBezTo>
                  <a:close/>
                  <a:moveTo>
                    <a:pt x="150" y="0"/>
                  </a:moveTo>
                  <a:cubicBezTo>
                    <a:pt x="149" y="0"/>
                    <a:pt x="149" y="1"/>
                    <a:pt x="148" y="1"/>
                  </a:cubicBezTo>
                  <a:cubicBezTo>
                    <a:pt x="142" y="3"/>
                    <a:pt x="142" y="3"/>
                    <a:pt x="142" y="3"/>
                  </a:cubicBezTo>
                  <a:cubicBezTo>
                    <a:pt x="141" y="4"/>
                    <a:pt x="140" y="5"/>
                    <a:pt x="139" y="6"/>
                  </a:cubicBezTo>
                  <a:cubicBezTo>
                    <a:pt x="139" y="7"/>
                    <a:pt x="139" y="8"/>
                    <a:pt x="139" y="9"/>
                  </a:cubicBezTo>
                  <a:cubicBezTo>
                    <a:pt x="156" y="50"/>
                    <a:pt x="156" y="50"/>
                    <a:pt x="156" y="50"/>
                  </a:cubicBezTo>
                  <a:cubicBezTo>
                    <a:pt x="157" y="53"/>
                    <a:pt x="159" y="54"/>
                    <a:pt x="161" y="53"/>
                  </a:cubicBezTo>
                  <a:cubicBezTo>
                    <a:pt x="168" y="50"/>
                    <a:pt x="168" y="50"/>
                    <a:pt x="168" y="50"/>
                  </a:cubicBezTo>
                  <a:cubicBezTo>
                    <a:pt x="169" y="50"/>
                    <a:pt x="170" y="49"/>
                    <a:pt x="170" y="48"/>
                  </a:cubicBezTo>
                  <a:cubicBezTo>
                    <a:pt x="171" y="47"/>
                    <a:pt x="171" y="46"/>
                    <a:pt x="170" y="45"/>
                  </a:cubicBezTo>
                  <a:cubicBezTo>
                    <a:pt x="154" y="3"/>
                    <a:pt x="154" y="3"/>
                    <a:pt x="154" y="3"/>
                  </a:cubicBezTo>
                  <a:cubicBezTo>
                    <a:pt x="153" y="2"/>
                    <a:pt x="152" y="0"/>
                    <a:pt x="150" y="0"/>
                  </a:cubicBezTo>
                  <a:close/>
                  <a:moveTo>
                    <a:pt x="0" y="57"/>
                  </a:moveTo>
                  <a:cubicBezTo>
                    <a:pt x="0" y="58"/>
                    <a:pt x="1" y="60"/>
                    <a:pt x="1" y="60"/>
                  </a:cubicBezTo>
                  <a:cubicBezTo>
                    <a:pt x="2" y="61"/>
                    <a:pt x="3" y="62"/>
                    <a:pt x="4" y="62"/>
                  </a:cubicBezTo>
                  <a:cubicBezTo>
                    <a:pt x="11" y="63"/>
                    <a:pt x="11" y="63"/>
                    <a:pt x="11" y="63"/>
                  </a:cubicBezTo>
                  <a:cubicBezTo>
                    <a:pt x="14" y="63"/>
                    <a:pt x="16" y="61"/>
                    <a:pt x="16" y="58"/>
                  </a:cubicBezTo>
                  <a:cubicBezTo>
                    <a:pt x="20" y="12"/>
                    <a:pt x="20" y="12"/>
                    <a:pt x="20" y="12"/>
                  </a:cubicBezTo>
                  <a:cubicBezTo>
                    <a:pt x="20" y="11"/>
                    <a:pt x="19" y="10"/>
                    <a:pt x="19" y="9"/>
                  </a:cubicBezTo>
                  <a:cubicBezTo>
                    <a:pt x="18" y="8"/>
                    <a:pt x="17" y="7"/>
                    <a:pt x="16" y="7"/>
                  </a:cubicBezTo>
                  <a:cubicBezTo>
                    <a:pt x="9" y="7"/>
                    <a:pt x="9" y="7"/>
                    <a:pt x="9" y="7"/>
                  </a:cubicBezTo>
                  <a:cubicBezTo>
                    <a:pt x="9" y="7"/>
                    <a:pt x="8" y="7"/>
                    <a:pt x="8" y="7"/>
                  </a:cubicBezTo>
                  <a:cubicBezTo>
                    <a:pt x="6" y="7"/>
                    <a:pt x="4" y="8"/>
                    <a:pt x="4" y="11"/>
                  </a:cubicBezTo>
                  <a:lnTo>
                    <a:pt x="0" y="57"/>
                  </a:lnTo>
                  <a:close/>
                  <a:moveTo>
                    <a:pt x="70" y="99"/>
                  </a:moveTo>
                  <a:cubicBezTo>
                    <a:pt x="70" y="97"/>
                    <a:pt x="69" y="96"/>
                    <a:pt x="68" y="95"/>
                  </a:cubicBezTo>
                  <a:cubicBezTo>
                    <a:pt x="65" y="92"/>
                    <a:pt x="62" y="93"/>
                    <a:pt x="59" y="96"/>
                  </a:cubicBezTo>
                  <a:cubicBezTo>
                    <a:pt x="56" y="100"/>
                    <a:pt x="56" y="100"/>
                    <a:pt x="56" y="100"/>
                  </a:cubicBezTo>
                  <a:cubicBezTo>
                    <a:pt x="55" y="100"/>
                    <a:pt x="55" y="100"/>
                    <a:pt x="55" y="100"/>
                  </a:cubicBezTo>
                  <a:cubicBezTo>
                    <a:pt x="53" y="104"/>
                    <a:pt x="53" y="104"/>
                    <a:pt x="53" y="104"/>
                  </a:cubicBezTo>
                  <a:cubicBezTo>
                    <a:pt x="49" y="108"/>
                    <a:pt x="53" y="112"/>
                    <a:pt x="54" y="113"/>
                  </a:cubicBezTo>
                  <a:cubicBezTo>
                    <a:pt x="55" y="114"/>
                    <a:pt x="56" y="114"/>
                    <a:pt x="58" y="114"/>
                  </a:cubicBezTo>
                  <a:cubicBezTo>
                    <a:pt x="59" y="114"/>
                    <a:pt x="61" y="113"/>
                    <a:pt x="62" y="112"/>
                  </a:cubicBezTo>
                  <a:cubicBezTo>
                    <a:pt x="67" y="106"/>
                    <a:pt x="67" y="106"/>
                    <a:pt x="67" y="106"/>
                  </a:cubicBezTo>
                  <a:cubicBezTo>
                    <a:pt x="67" y="106"/>
                    <a:pt x="67" y="106"/>
                    <a:pt x="67" y="106"/>
                  </a:cubicBezTo>
                  <a:cubicBezTo>
                    <a:pt x="69" y="104"/>
                    <a:pt x="69" y="104"/>
                    <a:pt x="69" y="104"/>
                  </a:cubicBezTo>
                  <a:cubicBezTo>
                    <a:pt x="70" y="102"/>
                    <a:pt x="71" y="100"/>
                    <a:pt x="70" y="99"/>
                  </a:cubicBezTo>
                  <a:close/>
                  <a:moveTo>
                    <a:pt x="37" y="96"/>
                  </a:moveTo>
                  <a:cubicBezTo>
                    <a:pt x="35" y="99"/>
                    <a:pt x="35" y="101"/>
                    <a:pt x="39" y="104"/>
                  </a:cubicBezTo>
                  <a:cubicBezTo>
                    <a:pt x="42" y="107"/>
                    <a:pt x="45" y="106"/>
                    <a:pt x="48" y="103"/>
                  </a:cubicBezTo>
                  <a:cubicBezTo>
                    <a:pt x="56" y="94"/>
                    <a:pt x="56" y="94"/>
                    <a:pt x="56" y="94"/>
                  </a:cubicBezTo>
                  <a:cubicBezTo>
                    <a:pt x="60" y="89"/>
                    <a:pt x="56" y="85"/>
                    <a:pt x="55" y="84"/>
                  </a:cubicBezTo>
                  <a:cubicBezTo>
                    <a:pt x="52" y="82"/>
                    <a:pt x="49" y="82"/>
                    <a:pt x="46" y="86"/>
                  </a:cubicBezTo>
                  <a:cubicBezTo>
                    <a:pt x="42" y="91"/>
                    <a:pt x="42" y="91"/>
                    <a:pt x="42" y="91"/>
                  </a:cubicBezTo>
                  <a:cubicBezTo>
                    <a:pt x="42" y="91"/>
                    <a:pt x="42" y="91"/>
                    <a:pt x="42" y="91"/>
                  </a:cubicBezTo>
                  <a:cubicBezTo>
                    <a:pt x="41" y="91"/>
                    <a:pt x="41" y="91"/>
                    <a:pt x="41" y="91"/>
                  </a:cubicBezTo>
                  <a:lnTo>
                    <a:pt x="37" y="96"/>
                  </a:lnTo>
                  <a:close/>
                  <a:moveTo>
                    <a:pt x="25" y="84"/>
                  </a:moveTo>
                  <a:cubicBezTo>
                    <a:pt x="24" y="86"/>
                    <a:pt x="24" y="88"/>
                    <a:pt x="24" y="89"/>
                  </a:cubicBezTo>
                  <a:cubicBezTo>
                    <a:pt x="24" y="91"/>
                    <a:pt x="25" y="92"/>
                    <a:pt x="27" y="93"/>
                  </a:cubicBezTo>
                  <a:cubicBezTo>
                    <a:pt x="30" y="96"/>
                    <a:pt x="33" y="96"/>
                    <a:pt x="35" y="92"/>
                  </a:cubicBezTo>
                  <a:cubicBezTo>
                    <a:pt x="44" y="82"/>
                    <a:pt x="44" y="82"/>
                    <a:pt x="44" y="82"/>
                  </a:cubicBezTo>
                  <a:cubicBezTo>
                    <a:pt x="45" y="80"/>
                    <a:pt x="46" y="78"/>
                    <a:pt x="46" y="77"/>
                  </a:cubicBezTo>
                  <a:cubicBezTo>
                    <a:pt x="45" y="75"/>
                    <a:pt x="45" y="74"/>
                    <a:pt x="43" y="73"/>
                  </a:cubicBezTo>
                  <a:cubicBezTo>
                    <a:pt x="40" y="70"/>
                    <a:pt x="37" y="71"/>
                    <a:pt x="34" y="74"/>
                  </a:cubicBezTo>
                  <a:cubicBezTo>
                    <a:pt x="30" y="79"/>
                    <a:pt x="30" y="79"/>
                    <a:pt x="30" y="79"/>
                  </a:cubicBezTo>
                  <a:cubicBezTo>
                    <a:pt x="30" y="79"/>
                    <a:pt x="30" y="79"/>
                    <a:pt x="30" y="79"/>
                  </a:cubicBezTo>
                  <a:cubicBezTo>
                    <a:pt x="30" y="80"/>
                    <a:pt x="30" y="80"/>
                    <a:pt x="30" y="80"/>
                  </a:cubicBezTo>
                  <a:lnTo>
                    <a:pt x="25" y="84"/>
                  </a:lnTo>
                  <a:close/>
                  <a:moveTo>
                    <a:pt x="24" y="80"/>
                  </a:moveTo>
                  <a:cubicBezTo>
                    <a:pt x="32" y="70"/>
                    <a:pt x="32" y="70"/>
                    <a:pt x="32" y="70"/>
                  </a:cubicBezTo>
                  <a:cubicBezTo>
                    <a:pt x="36" y="65"/>
                    <a:pt x="33" y="62"/>
                    <a:pt x="31" y="61"/>
                  </a:cubicBezTo>
                  <a:cubicBezTo>
                    <a:pt x="28" y="58"/>
                    <a:pt x="25" y="59"/>
                    <a:pt x="23" y="62"/>
                  </a:cubicBezTo>
                  <a:cubicBezTo>
                    <a:pt x="20" y="66"/>
                    <a:pt x="20" y="66"/>
                    <a:pt x="20" y="66"/>
                  </a:cubicBezTo>
                  <a:cubicBezTo>
                    <a:pt x="20" y="66"/>
                    <a:pt x="20" y="66"/>
                    <a:pt x="20" y="66"/>
                  </a:cubicBezTo>
                  <a:cubicBezTo>
                    <a:pt x="19" y="66"/>
                    <a:pt x="19" y="66"/>
                    <a:pt x="19" y="66"/>
                  </a:cubicBezTo>
                  <a:cubicBezTo>
                    <a:pt x="15" y="71"/>
                    <a:pt x="15" y="71"/>
                    <a:pt x="15" y="71"/>
                  </a:cubicBezTo>
                  <a:cubicBezTo>
                    <a:pt x="14" y="73"/>
                    <a:pt x="13" y="74"/>
                    <a:pt x="13" y="76"/>
                  </a:cubicBezTo>
                  <a:cubicBezTo>
                    <a:pt x="13" y="78"/>
                    <a:pt x="15" y="79"/>
                    <a:pt x="15" y="79"/>
                  </a:cubicBezTo>
                  <a:cubicBezTo>
                    <a:pt x="17" y="81"/>
                    <a:pt x="18" y="82"/>
                    <a:pt x="20" y="82"/>
                  </a:cubicBezTo>
                  <a:cubicBezTo>
                    <a:pt x="21" y="82"/>
                    <a:pt x="22" y="81"/>
                    <a:pt x="24" y="80"/>
                  </a:cubicBezTo>
                  <a:close/>
                  <a:moveTo>
                    <a:pt x="129" y="71"/>
                  </a:moveTo>
                  <a:cubicBezTo>
                    <a:pt x="131" y="69"/>
                    <a:pt x="133" y="66"/>
                    <a:pt x="129" y="62"/>
                  </a:cubicBezTo>
                  <a:cubicBezTo>
                    <a:pt x="125" y="59"/>
                    <a:pt x="125" y="59"/>
                    <a:pt x="125" y="59"/>
                  </a:cubicBezTo>
                  <a:cubicBezTo>
                    <a:pt x="109" y="45"/>
                    <a:pt x="91" y="29"/>
                    <a:pt x="86" y="27"/>
                  </a:cubicBezTo>
                  <a:cubicBezTo>
                    <a:pt x="84" y="27"/>
                    <a:pt x="79" y="29"/>
                    <a:pt x="75" y="30"/>
                  </a:cubicBezTo>
                  <a:cubicBezTo>
                    <a:pt x="75" y="30"/>
                    <a:pt x="75" y="30"/>
                    <a:pt x="75" y="30"/>
                  </a:cubicBezTo>
                  <a:cubicBezTo>
                    <a:pt x="74" y="31"/>
                    <a:pt x="68" y="32"/>
                    <a:pt x="62" y="32"/>
                  </a:cubicBezTo>
                  <a:cubicBezTo>
                    <a:pt x="59" y="32"/>
                    <a:pt x="56" y="32"/>
                    <a:pt x="54" y="31"/>
                  </a:cubicBezTo>
                  <a:cubicBezTo>
                    <a:pt x="51" y="28"/>
                    <a:pt x="51" y="26"/>
                    <a:pt x="51" y="24"/>
                  </a:cubicBezTo>
                  <a:cubicBezTo>
                    <a:pt x="51" y="20"/>
                    <a:pt x="54" y="17"/>
                    <a:pt x="56" y="16"/>
                  </a:cubicBezTo>
                  <a:cubicBezTo>
                    <a:pt x="24" y="12"/>
                    <a:pt x="24" y="12"/>
                    <a:pt x="24" y="12"/>
                  </a:cubicBezTo>
                  <a:cubicBezTo>
                    <a:pt x="20" y="59"/>
                    <a:pt x="20" y="59"/>
                    <a:pt x="20" y="59"/>
                  </a:cubicBezTo>
                  <a:cubicBezTo>
                    <a:pt x="23" y="56"/>
                    <a:pt x="26" y="55"/>
                    <a:pt x="27" y="55"/>
                  </a:cubicBezTo>
                  <a:cubicBezTo>
                    <a:pt x="30" y="55"/>
                    <a:pt x="32" y="56"/>
                    <a:pt x="34" y="58"/>
                  </a:cubicBezTo>
                  <a:cubicBezTo>
                    <a:pt x="37" y="60"/>
                    <a:pt x="38" y="64"/>
                    <a:pt x="38" y="67"/>
                  </a:cubicBezTo>
                  <a:cubicBezTo>
                    <a:pt x="41" y="67"/>
                    <a:pt x="43" y="68"/>
                    <a:pt x="46" y="70"/>
                  </a:cubicBezTo>
                  <a:cubicBezTo>
                    <a:pt x="49" y="72"/>
                    <a:pt x="50" y="75"/>
                    <a:pt x="50" y="79"/>
                  </a:cubicBezTo>
                  <a:cubicBezTo>
                    <a:pt x="52" y="78"/>
                    <a:pt x="55" y="79"/>
                    <a:pt x="57" y="81"/>
                  </a:cubicBezTo>
                  <a:cubicBezTo>
                    <a:pt x="60" y="83"/>
                    <a:pt x="61" y="86"/>
                    <a:pt x="61" y="89"/>
                  </a:cubicBezTo>
                  <a:cubicBezTo>
                    <a:pt x="64" y="89"/>
                    <a:pt x="68" y="89"/>
                    <a:pt x="70" y="92"/>
                  </a:cubicBezTo>
                  <a:cubicBezTo>
                    <a:pt x="74" y="95"/>
                    <a:pt x="75" y="99"/>
                    <a:pt x="74" y="103"/>
                  </a:cubicBezTo>
                  <a:cubicBezTo>
                    <a:pt x="77" y="105"/>
                    <a:pt x="77" y="105"/>
                    <a:pt x="77" y="105"/>
                  </a:cubicBezTo>
                  <a:cubicBezTo>
                    <a:pt x="77" y="105"/>
                    <a:pt x="77" y="105"/>
                    <a:pt x="77" y="106"/>
                  </a:cubicBezTo>
                  <a:cubicBezTo>
                    <a:pt x="77" y="106"/>
                    <a:pt x="77" y="106"/>
                    <a:pt x="77" y="106"/>
                  </a:cubicBezTo>
                  <a:cubicBezTo>
                    <a:pt x="79" y="106"/>
                    <a:pt x="80" y="107"/>
                    <a:pt x="81" y="107"/>
                  </a:cubicBezTo>
                  <a:cubicBezTo>
                    <a:pt x="83" y="107"/>
                    <a:pt x="84" y="106"/>
                    <a:pt x="85" y="104"/>
                  </a:cubicBezTo>
                  <a:cubicBezTo>
                    <a:pt x="87" y="102"/>
                    <a:pt x="88" y="100"/>
                    <a:pt x="86" y="98"/>
                  </a:cubicBezTo>
                  <a:cubicBezTo>
                    <a:pt x="86" y="97"/>
                    <a:pt x="86" y="97"/>
                    <a:pt x="86" y="97"/>
                  </a:cubicBezTo>
                  <a:cubicBezTo>
                    <a:pt x="71" y="85"/>
                    <a:pt x="71" y="85"/>
                    <a:pt x="71" y="85"/>
                  </a:cubicBezTo>
                  <a:cubicBezTo>
                    <a:pt x="71" y="85"/>
                    <a:pt x="71" y="84"/>
                    <a:pt x="70" y="84"/>
                  </a:cubicBezTo>
                  <a:cubicBezTo>
                    <a:pt x="70" y="83"/>
                    <a:pt x="71" y="82"/>
                    <a:pt x="71" y="82"/>
                  </a:cubicBezTo>
                  <a:cubicBezTo>
                    <a:pt x="72" y="81"/>
                    <a:pt x="73" y="81"/>
                    <a:pt x="74" y="82"/>
                  </a:cubicBezTo>
                  <a:cubicBezTo>
                    <a:pt x="93" y="98"/>
                    <a:pt x="93" y="98"/>
                    <a:pt x="93" y="98"/>
                  </a:cubicBezTo>
                  <a:cubicBezTo>
                    <a:pt x="94" y="98"/>
                    <a:pt x="95" y="99"/>
                    <a:pt x="96" y="99"/>
                  </a:cubicBezTo>
                  <a:cubicBezTo>
                    <a:pt x="98" y="99"/>
                    <a:pt x="100" y="98"/>
                    <a:pt x="101" y="96"/>
                  </a:cubicBezTo>
                  <a:cubicBezTo>
                    <a:pt x="103" y="94"/>
                    <a:pt x="103" y="93"/>
                    <a:pt x="103" y="91"/>
                  </a:cubicBezTo>
                  <a:cubicBezTo>
                    <a:pt x="103" y="90"/>
                    <a:pt x="102" y="88"/>
                    <a:pt x="100" y="87"/>
                  </a:cubicBezTo>
                  <a:cubicBezTo>
                    <a:pt x="98" y="85"/>
                    <a:pt x="98" y="85"/>
                    <a:pt x="98" y="85"/>
                  </a:cubicBezTo>
                  <a:cubicBezTo>
                    <a:pt x="98" y="85"/>
                    <a:pt x="98" y="85"/>
                    <a:pt x="98" y="85"/>
                  </a:cubicBezTo>
                  <a:cubicBezTo>
                    <a:pt x="88" y="76"/>
                    <a:pt x="88" y="76"/>
                    <a:pt x="88" y="76"/>
                  </a:cubicBezTo>
                  <a:cubicBezTo>
                    <a:pt x="87" y="76"/>
                    <a:pt x="87" y="75"/>
                    <a:pt x="87" y="75"/>
                  </a:cubicBezTo>
                  <a:cubicBezTo>
                    <a:pt x="87" y="74"/>
                    <a:pt x="87" y="74"/>
                    <a:pt x="87" y="73"/>
                  </a:cubicBezTo>
                  <a:cubicBezTo>
                    <a:pt x="88" y="72"/>
                    <a:pt x="89" y="72"/>
                    <a:pt x="90" y="73"/>
                  </a:cubicBezTo>
                  <a:cubicBezTo>
                    <a:pt x="108" y="87"/>
                    <a:pt x="108" y="87"/>
                    <a:pt x="108" y="87"/>
                  </a:cubicBezTo>
                  <a:cubicBezTo>
                    <a:pt x="109" y="88"/>
                    <a:pt x="110" y="88"/>
                    <a:pt x="112" y="88"/>
                  </a:cubicBezTo>
                  <a:cubicBezTo>
                    <a:pt x="114" y="88"/>
                    <a:pt x="116" y="87"/>
                    <a:pt x="117" y="85"/>
                  </a:cubicBezTo>
                  <a:cubicBezTo>
                    <a:pt x="119" y="84"/>
                    <a:pt x="119" y="82"/>
                    <a:pt x="119" y="81"/>
                  </a:cubicBezTo>
                  <a:cubicBezTo>
                    <a:pt x="119" y="79"/>
                    <a:pt x="118" y="78"/>
                    <a:pt x="116" y="76"/>
                  </a:cubicBezTo>
                  <a:cubicBezTo>
                    <a:pt x="111" y="72"/>
                    <a:pt x="111" y="72"/>
                    <a:pt x="111" y="72"/>
                  </a:cubicBezTo>
                  <a:cubicBezTo>
                    <a:pt x="111" y="72"/>
                    <a:pt x="111" y="72"/>
                    <a:pt x="111" y="72"/>
                  </a:cubicBezTo>
                  <a:cubicBezTo>
                    <a:pt x="102" y="65"/>
                    <a:pt x="102" y="65"/>
                    <a:pt x="102" y="65"/>
                  </a:cubicBezTo>
                  <a:cubicBezTo>
                    <a:pt x="101" y="64"/>
                    <a:pt x="101" y="62"/>
                    <a:pt x="102" y="61"/>
                  </a:cubicBezTo>
                  <a:cubicBezTo>
                    <a:pt x="103" y="60"/>
                    <a:pt x="104" y="60"/>
                    <a:pt x="105" y="61"/>
                  </a:cubicBezTo>
                  <a:cubicBezTo>
                    <a:pt x="120" y="73"/>
                    <a:pt x="120" y="73"/>
                    <a:pt x="120" y="73"/>
                  </a:cubicBezTo>
                  <a:cubicBezTo>
                    <a:pt x="123" y="76"/>
                    <a:pt x="127" y="75"/>
                    <a:pt x="129" y="7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xmlns="" id="{E3F3846D-CCEC-9744-9F85-3A76D335E1E0}"/>
              </a:ext>
            </a:extLst>
          </p:cNvPr>
          <p:cNvGrpSpPr/>
          <p:nvPr/>
        </p:nvGrpSpPr>
        <p:grpSpPr>
          <a:xfrm>
            <a:off x="6181725" y="1201737"/>
            <a:ext cx="2292350" cy="2179638"/>
            <a:chOff x="6181725" y="1201737"/>
            <a:chExt cx="2292350" cy="2179638"/>
          </a:xfrm>
        </p:grpSpPr>
        <p:sp>
          <p:nvSpPr>
            <p:cNvPr id="618" name="Google Shape;618;p25"/>
            <p:cNvSpPr/>
            <p:nvPr/>
          </p:nvSpPr>
          <p:spPr>
            <a:xfrm>
              <a:off x="7588250" y="2035175"/>
              <a:ext cx="885825" cy="1346200"/>
            </a:xfrm>
            <a:custGeom>
              <a:avLst/>
              <a:gdLst/>
              <a:ahLst/>
              <a:cxnLst/>
              <a:rect l="l" t="t" r="r" b="b"/>
              <a:pathLst>
                <a:path w="193" h="293" extrusionOk="0">
                  <a:moveTo>
                    <a:pt x="193" y="271"/>
                  </a:moveTo>
                  <a:cubicBezTo>
                    <a:pt x="186" y="171"/>
                    <a:pt x="151" y="78"/>
                    <a:pt x="95" y="0"/>
                  </a:cubicBezTo>
                  <a:cubicBezTo>
                    <a:pt x="0" y="293"/>
                    <a:pt x="0" y="293"/>
                    <a:pt x="0" y="293"/>
                  </a:cubicBezTo>
                  <a:cubicBezTo>
                    <a:pt x="172" y="293"/>
                    <a:pt x="172" y="293"/>
                    <a:pt x="172" y="293"/>
                  </a:cubicBezTo>
                  <a:cubicBezTo>
                    <a:pt x="184" y="293"/>
                    <a:pt x="193" y="283"/>
                    <a:pt x="193" y="271"/>
                  </a:cubicBezTo>
                  <a:close/>
                </a:path>
              </a:pathLst>
            </a:custGeom>
            <a:solidFill>
              <a:srgbClr val="2CC6D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9" name="Google Shape;619;p25"/>
            <p:cNvSpPr/>
            <p:nvPr/>
          </p:nvSpPr>
          <p:spPr>
            <a:xfrm>
              <a:off x="6181725" y="2035175"/>
              <a:ext cx="1843087" cy="1346200"/>
            </a:xfrm>
            <a:custGeom>
              <a:avLst/>
              <a:gdLst/>
              <a:ahLst/>
              <a:cxnLst/>
              <a:rect l="l" t="t" r="r" b="b"/>
              <a:pathLst>
                <a:path w="401" h="293" extrusionOk="0">
                  <a:moveTo>
                    <a:pt x="306" y="293"/>
                  </a:moveTo>
                  <a:cubicBezTo>
                    <a:pt x="401" y="0"/>
                    <a:pt x="401" y="0"/>
                    <a:pt x="401" y="0"/>
                  </a:cubicBezTo>
                  <a:cubicBezTo>
                    <a:pt x="401" y="0"/>
                    <a:pt x="401" y="0"/>
                    <a:pt x="401" y="0"/>
                  </a:cubicBezTo>
                  <a:cubicBezTo>
                    <a:pt x="93" y="0"/>
                    <a:pt x="93" y="0"/>
                    <a:pt x="93" y="0"/>
                  </a:cubicBezTo>
                  <a:cubicBezTo>
                    <a:pt x="93" y="0"/>
                    <a:pt x="93" y="0"/>
                    <a:pt x="93" y="0"/>
                  </a:cubicBezTo>
                  <a:cubicBezTo>
                    <a:pt x="2" y="282"/>
                    <a:pt x="2" y="282"/>
                    <a:pt x="2" y="282"/>
                  </a:cubicBezTo>
                  <a:cubicBezTo>
                    <a:pt x="0" y="287"/>
                    <a:pt x="4" y="293"/>
                    <a:pt x="10" y="293"/>
                  </a:cubicBezTo>
                  <a:lnTo>
                    <a:pt x="306" y="293"/>
                  </a:lnTo>
                  <a:close/>
                </a:path>
              </a:pathLst>
            </a:custGeom>
            <a:solidFill>
              <a:srgbClr val="69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0" name="Google Shape;620;p25"/>
            <p:cNvSpPr/>
            <p:nvPr/>
          </p:nvSpPr>
          <p:spPr>
            <a:xfrm>
              <a:off x="6608762" y="1201737"/>
              <a:ext cx="1416050" cy="833437"/>
            </a:xfrm>
            <a:custGeom>
              <a:avLst/>
              <a:gdLst/>
              <a:ahLst/>
              <a:cxnLst/>
              <a:rect l="l" t="t" r="r" b="b"/>
              <a:pathLst>
                <a:path w="308" h="181" extrusionOk="0">
                  <a:moveTo>
                    <a:pt x="308" y="181"/>
                  </a:moveTo>
                  <a:cubicBezTo>
                    <a:pt x="251" y="103"/>
                    <a:pt x="173" y="41"/>
                    <a:pt x="80" y="4"/>
                  </a:cubicBezTo>
                  <a:cubicBezTo>
                    <a:pt x="69" y="0"/>
                    <a:pt x="57" y="6"/>
                    <a:pt x="53" y="17"/>
                  </a:cubicBezTo>
                  <a:cubicBezTo>
                    <a:pt x="0" y="181"/>
                    <a:pt x="0" y="181"/>
                    <a:pt x="0" y="181"/>
                  </a:cubicBezTo>
                  <a:cubicBezTo>
                    <a:pt x="0" y="181"/>
                    <a:pt x="0" y="181"/>
                    <a:pt x="0" y="181"/>
                  </a:cubicBezTo>
                  <a:lnTo>
                    <a:pt x="308" y="181"/>
                  </a:lnTo>
                  <a:close/>
                </a:path>
              </a:pathLst>
            </a:custGeom>
            <a:solidFill>
              <a:srgbClr val="91E5E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3" name="Google Shape;623;p25"/>
            <p:cNvSpPr/>
            <p:nvPr/>
          </p:nvSpPr>
          <p:spPr>
            <a:xfrm>
              <a:off x="6788150" y="2420937"/>
              <a:ext cx="676275" cy="565150"/>
            </a:xfrm>
            <a:custGeom>
              <a:avLst/>
              <a:gdLst/>
              <a:ahLst/>
              <a:cxnLst/>
              <a:rect l="l" t="t" r="r" b="b"/>
              <a:pathLst>
                <a:path w="147" h="123" extrusionOk="0">
                  <a:moveTo>
                    <a:pt x="20" y="100"/>
                  </a:moveTo>
                  <a:cubicBezTo>
                    <a:pt x="20" y="67"/>
                    <a:pt x="20" y="67"/>
                    <a:pt x="20" y="67"/>
                  </a:cubicBezTo>
                  <a:cubicBezTo>
                    <a:pt x="20" y="64"/>
                    <a:pt x="22" y="62"/>
                    <a:pt x="25" y="62"/>
                  </a:cubicBezTo>
                  <a:cubicBezTo>
                    <a:pt x="33" y="62"/>
                    <a:pt x="33" y="62"/>
                    <a:pt x="33" y="62"/>
                  </a:cubicBezTo>
                  <a:cubicBezTo>
                    <a:pt x="35" y="62"/>
                    <a:pt x="38" y="64"/>
                    <a:pt x="38" y="67"/>
                  </a:cubicBezTo>
                  <a:cubicBezTo>
                    <a:pt x="38" y="100"/>
                    <a:pt x="38" y="100"/>
                    <a:pt x="38" y="100"/>
                  </a:cubicBezTo>
                  <a:cubicBezTo>
                    <a:pt x="38" y="103"/>
                    <a:pt x="35" y="105"/>
                    <a:pt x="33" y="105"/>
                  </a:cubicBezTo>
                  <a:cubicBezTo>
                    <a:pt x="25" y="105"/>
                    <a:pt x="25" y="105"/>
                    <a:pt x="25" y="105"/>
                  </a:cubicBezTo>
                  <a:cubicBezTo>
                    <a:pt x="22" y="105"/>
                    <a:pt x="20" y="103"/>
                    <a:pt x="20" y="100"/>
                  </a:cubicBezTo>
                  <a:close/>
                  <a:moveTo>
                    <a:pt x="54" y="50"/>
                  </a:moveTo>
                  <a:cubicBezTo>
                    <a:pt x="51" y="50"/>
                    <a:pt x="49" y="53"/>
                    <a:pt x="49" y="55"/>
                  </a:cubicBezTo>
                  <a:cubicBezTo>
                    <a:pt x="49" y="100"/>
                    <a:pt x="49" y="100"/>
                    <a:pt x="49" y="100"/>
                  </a:cubicBezTo>
                  <a:cubicBezTo>
                    <a:pt x="49" y="103"/>
                    <a:pt x="51" y="105"/>
                    <a:pt x="54" y="105"/>
                  </a:cubicBezTo>
                  <a:cubicBezTo>
                    <a:pt x="62" y="105"/>
                    <a:pt x="62" y="105"/>
                    <a:pt x="62" y="105"/>
                  </a:cubicBezTo>
                  <a:cubicBezTo>
                    <a:pt x="65" y="105"/>
                    <a:pt x="67" y="103"/>
                    <a:pt x="67" y="100"/>
                  </a:cubicBezTo>
                  <a:cubicBezTo>
                    <a:pt x="67" y="55"/>
                    <a:pt x="67" y="55"/>
                    <a:pt x="67" y="55"/>
                  </a:cubicBezTo>
                  <a:cubicBezTo>
                    <a:pt x="67" y="53"/>
                    <a:pt x="65" y="50"/>
                    <a:pt x="62" y="50"/>
                  </a:cubicBezTo>
                  <a:lnTo>
                    <a:pt x="54" y="50"/>
                  </a:lnTo>
                  <a:close/>
                  <a:moveTo>
                    <a:pt x="84" y="40"/>
                  </a:moveTo>
                  <a:cubicBezTo>
                    <a:pt x="81" y="40"/>
                    <a:pt x="79" y="42"/>
                    <a:pt x="79" y="45"/>
                  </a:cubicBezTo>
                  <a:cubicBezTo>
                    <a:pt x="79" y="100"/>
                    <a:pt x="79" y="100"/>
                    <a:pt x="79" y="100"/>
                  </a:cubicBezTo>
                  <a:cubicBezTo>
                    <a:pt x="79" y="103"/>
                    <a:pt x="81" y="105"/>
                    <a:pt x="84" y="105"/>
                  </a:cubicBezTo>
                  <a:cubicBezTo>
                    <a:pt x="92" y="105"/>
                    <a:pt x="92" y="105"/>
                    <a:pt x="92" y="105"/>
                  </a:cubicBezTo>
                  <a:cubicBezTo>
                    <a:pt x="94" y="105"/>
                    <a:pt x="97" y="103"/>
                    <a:pt x="97" y="100"/>
                  </a:cubicBezTo>
                  <a:cubicBezTo>
                    <a:pt x="97" y="45"/>
                    <a:pt x="97" y="45"/>
                    <a:pt x="97" y="45"/>
                  </a:cubicBezTo>
                  <a:cubicBezTo>
                    <a:pt x="97" y="42"/>
                    <a:pt x="94" y="40"/>
                    <a:pt x="92" y="40"/>
                  </a:cubicBezTo>
                  <a:lnTo>
                    <a:pt x="84" y="40"/>
                  </a:lnTo>
                  <a:close/>
                  <a:moveTo>
                    <a:pt x="113" y="30"/>
                  </a:moveTo>
                  <a:cubicBezTo>
                    <a:pt x="110" y="30"/>
                    <a:pt x="108" y="32"/>
                    <a:pt x="108" y="35"/>
                  </a:cubicBezTo>
                  <a:cubicBezTo>
                    <a:pt x="108" y="100"/>
                    <a:pt x="108" y="100"/>
                    <a:pt x="108" y="100"/>
                  </a:cubicBezTo>
                  <a:cubicBezTo>
                    <a:pt x="108" y="103"/>
                    <a:pt x="110" y="105"/>
                    <a:pt x="113" y="105"/>
                  </a:cubicBezTo>
                  <a:cubicBezTo>
                    <a:pt x="121" y="105"/>
                    <a:pt x="121" y="105"/>
                    <a:pt x="121" y="105"/>
                  </a:cubicBezTo>
                  <a:cubicBezTo>
                    <a:pt x="124" y="105"/>
                    <a:pt x="126" y="103"/>
                    <a:pt x="126" y="100"/>
                  </a:cubicBezTo>
                  <a:cubicBezTo>
                    <a:pt x="126" y="35"/>
                    <a:pt x="126" y="35"/>
                    <a:pt x="126" y="35"/>
                  </a:cubicBezTo>
                  <a:cubicBezTo>
                    <a:pt x="126" y="32"/>
                    <a:pt x="124" y="30"/>
                    <a:pt x="121" y="30"/>
                  </a:cubicBezTo>
                  <a:lnTo>
                    <a:pt x="113" y="30"/>
                  </a:lnTo>
                  <a:close/>
                  <a:moveTo>
                    <a:pt x="22" y="49"/>
                  </a:moveTo>
                  <a:cubicBezTo>
                    <a:pt x="54" y="44"/>
                    <a:pt x="83" y="32"/>
                    <a:pt x="110" y="16"/>
                  </a:cubicBezTo>
                  <a:cubicBezTo>
                    <a:pt x="112" y="21"/>
                    <a:pt x="112" y="21"/>
                    <a:pt x="112" y="21"/>
                  </a:cubicBezTo>
                  <a:cubicBezTo>
                    <a:pt x="121" y="6"/>
                    <a:pt x="121" y="6"/>
                    <a:pt x="121" y="6"/>
                  </a:cubicBezTo>
                  <a:cubicBezTo>
                    <a:pt x="104" y="6"/>
                    <a:pt x="104" y="6"/>
                    <a:pt x="104" y="6"/>
                  </a:cubicBezTo>
                  <a:cubicBezTo>
                    <a:pt x="107" y="11"/>
                    <a:pt x="107" y="11"/>
                    <a:pt x="107" y="11"/>
                  </a:cubicBezTo>
                  <a:cubicBezTo>
                    <a:pt x="81" y="26"/>
                    <a:pt x="52" y="37"/>
                    <a:pt x="21" y="43"/>
                  </a:cubicBezTo>
                  <a:lnTo>
                    <a:pt x="22" y="49"/>
                  </a:lnTo>
                  <a:close/>
                  <a:moveTo>
                    <a:pt x="147" y="114"/>
                  </a:moveTo>
                  <a:cubicBezTo>
                    <a:pt x="132" y="106"/>
                    <a:pt x="132" y="106"/>
                    <a:pt x="132" y="106"/>
                  </a:cubicBezTo>
                  <a:cubicBezTo>
                    <a:pt x="132" y="111"/>
                    <a:pt x="132" y="111"/>
                    <a:pt x="132" y="111"/>
                  </a:cubicBezTo>
                  <a:cubicBezTo>
                    <a:pt x="12" y="111"/>
                    <a:pt x="12" y="111"/>
                    <a:pt x="12" y="111"/>
                  </a:cubicBezTo>
                  <a:cubicBezTo>
                    <a:pt x="12" y="15"/>
                    <a:pt x="12" y="15"/>
                    <a:pt x="12" y="15"/>
                  </a:cubicBezTo>
                  <a:cubicBezTo>
                    <a:pt x="18" y="15"/>
                    <a:pt x="18" y="15"/>
                    <a:pt x="18" y="15"/>
                  </a:cubicBezTo>
                  <a:cubicBezTo>
                    <a:pt x="9" y="0"/>
                    <a:pt x="9" y="0"/>
                    <a:pt x="9" y="0"/>
                  </a:cubicBezTo>
                  <a:cubicBezTo>
                    <a:pt x="0" y="15"/>
                    <a:pt x="0" y="15"/>
                    <a:pt x="0" y="15"/>
                  </a:cubicBezTo>
                  <a:cubicBezTo>
                    <a:pt x="6" y="15"/>
                    <a:pt x="6" y="15"/>
                    <a:pt x="6" y="15"/>
                  </a:cubicBezTo>
                  <a:cubicBezTo>
                    <a:pt x="6" y="111"/>
                    <a:pt x="6" y="111"/>
                    <a:pt x="6" y="111"/>
                  </a:cubicBezTo>
                  <a:cubicBezTo>
                    <a:pt x="6" y="114"/>
                    <a:pt x="6" y="114"/>
                    <a:pt x="6" y="114"/>
                  </a:cubicBezTo>
                  <a:cubicBezTo>
                    <a:pt x="6" y="118"/>
                    <a:pt x="6" y="118"/>
                    <a:pt x="6" y="118"/>
                  </a:cubicBezTo>
                  <a:cubicBezTo>
                    <a:pt x="132" y="118"/>
                    <a:pt x="132" y="118"/>
                    <a:pt x="132" y="118"/>
                  </a:cubicBezTo>
                  <a:cubicBezTo>
                    <a:pt x="132" y="123"/>
                    <a:pt x="132" y="123"/>
                    <a:pt x="132" y="123"/>
                  </a:cubicBezTo>
                  <a:lnTo>
                    <a:pt x="147" y="11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6" name="Группа 5">
            <a:extLst>
              <a:ext uri="{FF2B5EF4-FFF2-40B4-BE49-F238E27FC236}">
                <a16:creationId xmlns:a16="http://schemas.microsoft.com/office/drawing/2014/main" xmlns="" id="{8889EAE9-720E-6047-972D-0862159AB86F}"/>
              </a:ext>
            </a:extLst>
          </p:cNvPr>
          <p:cNvGrpSpPr/>
          <p:nvPr/>
        </p:nvGrpSpPr>
        <p:grpSpPr>
          <a:xfrm>
            <a:off x="3709987" y="2108200"/>
            <a:ext cx="2265362" cy="2657474"/>
            <a:chOff x="3709987" y="2108200"/>
            <a:chExt cx="2265362" cy="2657474"/>
          </a:xfrm>
        </p:grpSpPr>
        <p:sp>
          <p:nvSpPr>
            <p:cNvPr id="611" name="Google Shape;611;p25"/>
            <p:cNvSpPr/>
            <p:nvPr/>
          </p:nvSpPr>
          <p:spPr>
            <a:xfrm>
              <a:off x="3709987" y="2605087"/>
              <a:ext cx="2265362" cy="1663700"/>
            </a:xfrm>
            <a:custGeom>
              <a:avLst/>
              <a:gdLst/>
              <a:ahLst/>
              <a:cxnLst/>
              <a:rect l="l" t="t" r="r" b="b"/>
              <a:pathLst>
                <a:path w="493" h="362" extrusionOk="0">
                  <a:moveTo>
                    <a:pt x="249" y="362"/>
                  </a:moveTo>
                  <a:cubicBezTo>
                    <a:pt x="249" y="362"/>
                    <a:pt x="249" y="362"/>
                    <a:pt x="249" y="362"/>
                  </a:cubicBezTo>
                  <a:cubicBezTo>
                    <a:pt x="488" y="188"/>
                    <a:pt x="488" y="188"/>
                    <a:pt x="488" y="188"/>
                  </a:cubicBezTo>
                  <a:cubicBezTo>
                    <a:pt x="493" y="185"/>
                    <a:pt x="493" y="178"/>
                    <a:pt x="488" y="174"/>
                  </a:cubicBezTo>
                  <a:cubicBezTo>
                    <a:pt x="249" y="0"/>
                    <a:pt x="249" y="0"/>
                    <a:pt x="249" y="0"/>
                  </a:cubicBezTo>
                  <a:cubicBezTo>
                    <a:pt x="0" y="181"/>
                    <a:pt x="0" y="181"/>
                    <a:pt x="0" y="181"/>
                  </a:cubicBezTo>
                  <a:lnTo>
                    <a:pt x="249" y="362"/>
                  </a:lnTo>
                  <a:close/>
                </a:path>
              </a:pathLst>
            </a:custGeom>
            <a:solidFill>
              <a:srgbClr val="FF912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2" name="Google Shape;612;p25"/>
            <p:cNvSpPr/>
            <p:nvPr/>
          </p:nvSpPr>
          <p:spPr>
            <a:xfrm>
              <a:off x="3709987" y="2108200"/>
              <a:ext cx="1144587" cy="1328737"/>
            </a:xfrm>
            <a:custGeom>
              <a:avLst/>
              <a:gdLst/>
              <a:ahLst/>
              <a:cxnLst/>
              <a:rect l="l" t="t" r="r" b="b"/>
              <a:pathLst>
                <a:path w="249" h="289" extrusionOk="0">
                  <a:moveTo>
                    <a:pt x="249" y="108"/>
                  </a:moveTo>
                  <a:cubicBezTo>
                    <a:pt x="109" y="7"/>
                    <a:pt x="109" y="7"/>
                    <a:pt x="109" y="7"/>
                  </a:cubicBezTo>
                  <a:cubicBezTo>
                    <a:pt x="99" y="0"/>
                    <a:pt x="86" y="2"/>
                    <a:pt x="80" y="12"/>
                  </a:cubicBezTo>
                  <a:cubicBezTo>
                    <a:pt x="26" y="97"/>
                    <a:pt x="0" y="193"/>
                    <a:pt x="0" y="289"/>
                  </a:cubicBezTo>
                  <a:cubicBezTo>
                    <a:pt x="0" y="289"/>
                    <a:pt x="0" y="289"/>
                    <a:pt x="0" y="289"/>
                  </a:cubicBezTo>
                  <a:lnTo>
                    <a:pt x="249" y="108"/>
                  </a:lnTo>
                  <a:close/>
                </a:path>
              </a:pathLst>
            </a:custGeom>
            <a:solidFill>
              <a:srgbClr val="FFA75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4" name="Google Shape;614;p25"/>
            <p:cNvSpPr/>
            <p:nvPr/>
          </p:nvSpPr>
          <p:spPr>
            <a:xfrm>
              <a:off x="3709987" y="3436937"/>
              <a:ext cx="1144587" cy="1328737"/>
            </a:xfrm>
            <a:custGeom>
              <a:avLst/>
              <a:gdLst/>
              <a:ahLst/>
              <a:cxnLst/>
              <a:rect l="l" t="t" r="r" b="b"/>
              <a:pathLst>
                <a:path w="249" h="289" extrusionOk="0">
                  <a:moveTo>
                    <a:pt x="249" y="181"/>
                  </a:moveTo>
                  <a:cubicBezTo>
                    <a:pt x="0" y="0"/>
                    <a:pt x="0" y="0"/>
                    <a:pt x="0" y="0"/>
                  </a:cubicBezTo>
                  <a:cubicBezTo>
                    <a:pt x="0" y="0"/>
                    <a:pt x="0" y="0"/>
                    <a:pt x="0" y="0"/>
                  </a:cubicBezTo>
                  <a:cubicBezTo>
                    <a:pt x="0" y="96"/>
                    <a:pt x="26" y="192"/>
                    <a:pt x="80" y="277"/>
                  </a:cubicBezTo>
                  <a:cubicBezTo>
                    <a:pt x="86" y="287"/>
                    <a:pt x="100" y="289"/>
                    <a:pt x="109" y="282"/>
                  </a:cubicBezTo>
                  <a:cubicBezTo>
                    <a:pt x="249" y="181"/>
                    <a:pt x="249" y="181"/>
                    <a:pt x="249" y="181"/>
                  </a:cubicBezTo>
                  <a:close/>
                </a:path>
              </a:pathLst>
            </a:custGeom>
            <a:solidFill>
              <a:srgbClr val="FA790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4" name="Google Shape;624;p25"/>
            <p:cNvSpPr/>
            <p:nvPr/>
          </p:nvSpPr>
          <p:spPr>
            <a:xfrm>
              <a:off x="4348162" y="3078162"/>
              <a:ext cx="996950" cy="519112"/>
            </a:xfrm>
            <a:custGeom>
              <a:avLst/>
              <a:gdLst/>
              <a:ahLst/>
              <a:cxnLst/>
              <a:rect l="l" t="t" r="r" b="b"/>
              <a:pathLst>
                <a:path w="217" h="113" extrusionOk="0">
                  <a:moveTo>
                    <a:pt x="157" y="107"/>
                  </a:moveTo>
                  <a:cubicBezTo>
                    <a:pt x="153" y="108"/>
                    <a:pt x="150" y="109"/>
                    <a:pt x="147" y="110"/>
                  </a:cubicBezTo>
                  <a:cubicBezTo>
                    <a:pt x="136" y="112"/>
                    <a:pt x="125" y="113"/>
                    <a:pt x="111" y="113"/>
                  </a:cubicBezTo>
                  <a:cubicBezTo>
                    <a:pt x="97" y="113"/>
                    <a:pt x="86" y="112"/>
                    <a:pt x="76" y="110"/>
                  </a:cubicBezTo>
                  <a:cubicBezTo>
                    <a:pt x="72" y="109"/>
                    <a:pt x="69" y="108"/>
                    <a:pt x="66" y="107"/>
                  </a:cubicBezTo>
                  <a:cubicBezTo>
                    <a:pt x="57" y="102"/>
                    <a:pt x="57" y="95"/>
                    <a:pt x="62" y="89"/>
                  </a:cubicBezTo>
                  <a:cubicBezTo>
                    <a:pt x="68" y="84"/>
                    <a:pt x="74" y="80"/>
                    <a:pt x="82" y="76"/>
                  </a:cubicBezTo>
                  <a:cubicBezTo>
                    <a:pt x="85" y="75"/>
                    <a:pt x="89" y="73"/>
                    <a:pt x="92" y="72"/>
                  </a:cubicBezTo>
                  <a:cubicBezTo>
                    <a:pt x="98" y="70"/>
                    <a:pt x="100" y="63"/>
                    <a:pt x="95" y="59"/>
                  </a:cubicBezTo>
                  <a:cubicBezTo>
                    <a:pt x="86" y="49"/>
                    <a:pt x="82" y="38"/>
                    <a:pt x="83" y="25"/>
                  </a:cubicBezTo>
                  <a:cubicBezTo>
                    <a:pt x="83" y="12"/>
                    <a:pt x="91" y="5"/>
                    <a:pt x="103" y="1"/>
                  </a:cubicBezTo>
                  <a:cubicBezTo>
                    <a:pt x="106" y="1"/>
                    <a:pt x="109" y="1"/>
                    <a:pt x="111" y="0"/>
                  </a:cubicBezTo>
                  <a:cubicBezTo>
                    <a:pt x="114" y="1"/>
                    <a:pt x="116" y="1"/>
                    <a:pt x="119" y="1"/>
                  </a:cubicBezTo>
                  <a:cubicBezTo>
                    <a:pt x="131" y="5"/>
                    <a:pt x="139" y="12"/>
                    <a:pt x="140" y="25"/>
                  </a:cubicBezTo>
                  <a:cubicBezTo>
                    <a:pt x="140" y="38"/>
                    <a:pt x="137" y="49"/>
                    <a:pt x="127" y="59"/>
                  </a:cubicBezTo>
                  <a:cubicBezTo>
                    <a:pt x="123" y="63"/>
                    <a:pt x="124" y="70"/>
                    <a:pt x="131" y="72"/>
                  </a:cubicBezTo>
                  <a:cubicBezTo>
                    <a:pt x="134" y="73"/>
                    <a:pt x="137" y="75"/>
                    <a:pt x="141" y="76"/>
                  </a:cubicBezTo>
                  <a:cubicBezTo>
                    <a:pt x="148" y="80"/>
                    <a:pt x="155" y="84"/>
                    <a:pt x="161" y="89"/>
                  </a:cubicBezTo>
                  <a:cubicBezTo>
                    <a:pt x="164" y="93"/>
                    <a:pt x="166" y="102"/>
                    <a:pt x="157" y="107"/>
                  </a:cubicBezTo>
                  <a:close/>
                  <a:moveTo>
                    <a:pt x="213" y="97"/>
                  </a:moveTo>
                  <a:cubicBezTo>
                    <a:pt x="209" y="93"/>
                    <a:pt x="204" y="90"/>
                    <a:pt x="199" y="87"/>
                  </a:cubicBezTo>
                  <a:cubicBezTo>
                    <a:pt x="197" y="86"/>
                    <a:pt x="195" y="86"/>
                    <a:pt x="192" y="85"/>
                  </a:cubicBezTo>
                  <a:cubicBezTo>
                    <a:pt x="188" y="83"/>
                    <a:pt x="187" y="78"/>
                    <a:pt x="190" y="75"/>
                  </a:cubicBezTo>
                  <a:cubicBezTo>
                    <a:pt x="197" y="69"/>
                    <a:pt x="199" y="61"/>
                    <a:pt x="199" y="52"/>
                  </a:cubicBezTo>
                  <a:cubicBezTo>
                    <a:pt x="198" y="43"/>
                    <a:pt x="193" y="38"/>
                    <a:pt x="184" y="35"/>
                  </a:cubicBezTo>
                  <a:cubicBezTo>
                    <a:pt x="182" y="35"/>
                    <a:pt x="181" y="35"/>
                    <a:pt x="179" y="35"/>
                  </a:cubicBezTo>
                  <a:cubicBezTo>
                    <a:pt x="177" y="35"/>
                    <a:pt x="175" y="35"/>
                    <a:pt x="173" y="35"/>
                  </a:cubicBezTo>
                  <a:cubicBezTo>
                    <a:pt x="165" y="38"/>
                    <a:pt x="159" y="43"/>
                    <a:pt x="159" y="52"/>
                  </a:cubicBezTo>
                  <a:cubicBezTo>
                    <a:pt x="159" y="61"/>
                    <a:pt x="161" y="69"/>
                    <a:pt x="168" y="75"/>
                  </a:cubicBezTo>
                  <a:cubicBezTo>
                    <a:pt x="171" y="78"/>
                    <a:pt x="170" y="83"/>
                    <a:pt x="165" y="85"/>
                  </a:cubicBezTo>
                  <a:cubicBezTo>
                    <a:pt x="165" y="85"/>
                    <a:pt x="165" y="85"/>
                    <a:pt x="165" y="85"/>
                  </a:cubicBezTo>
                  <a:cubicBezTo>
                    <a:pt x="165" y="85"/>
                    <a:pt x="166" y="86"/>
                    <a:pt x="167" y="87"/>
                  </a:cubicBezTo>
                  <a:cubicBezTo>
                    <a:pt x="170" y="90"/>
                    <a:pt x="171" y="95"/>
                    <a:pt x="170" y="99"/>
                  </a:cubicBezTo>
                  <a:cubicBezTo>
                    <a:pt x="170" y="104"/>
                    <a:pt x="166" y="108"/>
                    <a:pt x="162" y="110"/>
                  </a:cubicBezTo>
                  <a:cubicBezTo>
                    <a:pt x="160" y="111"/>
                    <a:pt x="159" y="111"/>
                    <a:pt x="158" y="112"/>
                  </a:cubicBezTo>
                  <a:cubicBezTo>
                    <a:pt x="164" y="113"/>
                    <a:pt x="171" y="113"/>
                    <a:pt x="179" y="113"/>
                  </a:cubicBezTo>
                  <a:cubicBezTo>
                    <a:pt x="188" y="113"/>
                    <a:pt x="196" y="113"/>
                    <a:pt x="204" y="111"/>
                  </a:cubicBezTo>
                  <a:cubicBezTo>
                    <a:pt x="206" y="110"/>
                    <a:pt x="208" y="110"/>
                    <a:pt x="210" y="109"/>
                  </a:cubicBezTo>
                  <a:cubicBezTo>
                    <a:pt x="217" y="106"/>
                    <a:pt x="216" y="99"/>
                    <a:pt x="213" y="97"/>
                  </a:cubicBezTo>
                  <a:close/>
                  <a:moveTo>
                    <a:pt x="51" y="99"/>
                  </a:moveTo>
                  <a:cubicBezTo>
                    <a:pt x="51" y="95"/>
                    <a:pt x="52" y="90"/>
                    <a:pt x="56" y="87"/>
                  </a:cubicBezTo>
                  <a:cubicBezTo>
                    <a:pt x="57" y="85"/>
                    <a:pt x="59" y="84"/>
                    <a:pt x="60" y="83"/>
                  </a:cubicBezTo>
                  <a:cubicBezTo>
                    <a:pt x="59" y="82"/>
                    <a:pt x="58" y="82"/>
                    <a:pt x="57" y="82"/>
                  </a:cubicBezTo>
                  <a:cubicBezTo>
                    <a:pt x="53" y="80"/>
                    <a:pt x="51" y="75"/>
                    <a:pt x="55" y="71"/>
                  </a:cubicBezTo>
                  <a:cubicBezTo>
                    <a:pt x="62" y="64"/>
                    <a:pt x="65" y="55"/>
                    <a:pt x="64" y="45"/>
                  </a:cubicBezTo>
                  <a:cubicBezTo>
                    <a:pt x="64" y="35"/>
                    <a:pt x="58" y="29"/>
                    <a:pt x="48" y="27"/>
                  </a:cubicBezTo>
                  <a:cubicBezTo>
                    <a:pt x="46" y="27"/>
                    <a:pt x="44" y="26"/>
                    <a:pt x="42" y="26"/>
                  </a:cubicBezTo>
                  <a:cubicBezTo>
                    <a:pt x="41" y="26"/>
                    <a:pt x="39" y="27"/>
                    <a:pt x="36" y="27"/>
                  </a:cubicBezTo>
                  <a:cubicBezTo>
                    <a:pt x="27" y="29"/>
                    <a:pt x="21" y="35"/>
                    <a:pt x="21" y="45"/>
                  </a:cubicBezTo>
                  <a:cubicBezTo>
                    <a:pt x="20" y="55"/>
                    <a:pt x="23" y="64"/>
                    <a:pt x="30" y="71"/>
                  </a:cubicBezTo>
                  <a:cubicBezTo>
                    <a:pt x="34" y="75"/>
                    <a:pt x="32" y="80"/>
                    <a:pt x="28" y="82"/>
                  </a:cubicBezTo>
                  <a:cubicBezTo>
                    <a:pt x="25" y="83"/>
                    <a:pt x="22" y="84"/>
                    <a:pt x="20" y="85"/>
                  </a:cubicBezTo>
                  <a:cubicBezTo>
                    <a:pt x="14" y="87"/>
                    <a:pt x="9" y="90"/>
                    <a:pt x="4" y="95"/>
                  </a:cubicBezTo>
                  <a:cubicBezTo>
                    <a:pt x="0" y="99"/>
                    <a:pt x="0" y="105"/>
                    <a:pt x="8" y="108"/>
                  </a:cubicBezTo>
                  <a:cubicBezTo>
                    <a:pt x="10" y="109"/>
                    <a:pt x="13" y="110"/>
                    <a:pt x="15" y="111"/>
                  </a:cubicBezTo>
                  <a:cubicBezTo>
                    <a:pt x="23" y="113"/>
                    <a:pt x="32" y="113"/>
                    <a:pt x="42" y="113"/>
                  </a:cubicBezTo>
                  <a:cubicBezTo>
                    <a:pt x="51" y="113"/>
                    <a:pt x="58" y="113"/>
                    <a:pt x="65" y="112"/>
                  </a:cubicBezTo>
                  <a:cubicBezTo>
                    <a:pt x="63" y="111"/>
                    <a:pt x="62" y="111"/>
                    <a:pt x="61" y="110"/>
                  </a:cubicBezTo>
                  <a:cubicBezTo>
                    <a:pt x="55" y="107"/>
                    <a:pt x="52" y="104"/>
                    <a:pt x="51" y="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5" name="Группа 4">
            <a:extLst>
              <a:ext uri="{FF2B5EF4-FFF2-40B4-BE49-F238E27FC236}">
                <a16:creationId xmlns:a16="http://schemas.microsoft.com/office/drawing/2014/main" xmlns="" id="{E762034A-71C2-AC46-80E6-640C5CBB8A1F}"/>
              </a:ext>
            </a:extLst>
          </p:cNvPr>
          <p:cNvGrpSpPr/>
          <p:nvPr/>
        </p:nvGrpSpPr>
        <p:grpSpPr>
          <a:xfrm>
            <a:off x="3709987" y="3436937"/>
            <a:ext cx="3051175" cy="2428875"/>
            <a:chOff x="3709987" y="3436937"/>
            <a:chExt cx="3051175" cy="2428875"/>
          </a:xfrm>
        </p:grpSpPr>
        <p:sp>
          <p:nvSpPr>
            <p:cNvPr id="608" name="Google Shape;608;p25"/>
            <p:cNvSpPr/>
            <p:nvPr/>
          </p:nvSpPr>
          <p:spPr>
            <a:xfrm>
              <a:off x="5354637" y="4876800"/>
              <a:ext cx="1406525" cy="989012"/>
            </a:xfrm>
            <a:custGeom>
              <a:avLst/>
              <a:gdLst/>
              <a:ahLst/>
              <a:cxnLst/>
              <a:rect l="l" t="t" r="r" b="b"/>
              <a:pathLst>
                <a:path w="306" h="215" extrusionOk="0">
                  <a:moveTo>
                    <a:pt x="303" y="164"/>
                  </a:moveTo>
                  <a:cubicBezTo>
                    <a:pt x="249" y="0"/>
                    <a:pt x="249" y="0"/>
                    <a:pt x="249" y="0"/>
                  </a:cubicBezTo>
                  <a:cubicBezTo>
                    <a:pt x="0" y="181"/>
                    <a:pt x="0" y="181"/>
                    <a:pt x="0" y="181"/>
                  </a:cubicBezTo>
                  <a:cubicBezTo>
                    <a:pt x="92" y="210"/>
                    <a:pt x="191" y="215"/>
                    <a:pt x="288" y="190"/>
                  </a:cubicBezTo>
                  <a:cubicBezTo>
                    <a:pt x="300" y="187"/>
                    <a:pt x="306" y="175"/>
                    <a:pt x="303" y="164"/>
                  </a:cubicBezTo>
                  <a:close/>
                </a:path>
              </a:pathLst>
            </a:custGeom>
            <a:solidFill>
              <a:srgbClr val="78012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9" name="Google Shape;609;p25"/>
            <p:cNvSpPr/>
            <p:nvPr/>
          </p:nvSpPr>
          <p:spPr>
            <a:xfrm>
              <a:off x="4918075" y="3548062"/>
              <a:ext cx="1581150" cy="2160587"/>
            </a:xfrm>
            <a:custGeom>
              <a:avLst/>
              <a:gdLst/>
              <a:ahLst/>
              <a:cxnLst/>
              <a:rect l="l" t="t" r="r" b="b"/>
              <a:pathLst>
                <a:path w="344" h="470" extrusionOk="0">
                  <a:moveTo>
                    <a:pt x="344" y="289"/>
                  </a:moveTo>
                  <a:cubicBezTo>
                    <a:pt x="253" y="7"/>
                    <a:pt x="253" y="7"/>
                    <a:pt x="253" y="7"/>
                  </a:cubicBezTo>
                  <a:cubicBezTo>
                    <a:pt x="251" y="2"/>
                    <a:pt x="245" y="0"/>
                    <a:pt x="240" y="3"/>
                  </a:cubicBezTo>
                  <a:cubicBezTo>
                    <a:pt x="0" y="177"/>
                    <a:pt x="0" y="177"/>
                    <a:pt x="0" y="177"/>
                  </a:cubicBezTo>
                  <a:cubicBezTo>
                    <a:pt x="95" y="470"/>
                    <a:pt x="95" y="470"/>
                    <a:pt x="95" y="470"/>
                  </a:cubicBezTo>
                  <a:cubicBezTo>
                    <a:pt x="95" y="470"/>
                    <a:pt x="95" y="470"/>
                    <a:pt x="95" y="470"/>
                  </a:cubicBezTo>
                  <a:lnTo>
                    <a:pt x="344" y="289"/>
                  </a:lnTo>
                  <a:close/>
                </a:path>
              </a:pathLst>
            </a:custGeom>
            <a:solidFill>
              <a:srgbClr val="8C103D"/>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0" name="Google Shape;610;p25"/>
            <p:cNvSpPr/>
            <p:nvPr/>
          </p:nvSpPr>
          <p:spPr>
            <a:xfrm>
              <a:off x="4224337" y="4360862"/>
              <a:ext cx="1130300" cy="1347787"/>
            </a:xfrm>
            <a:custGeom>
              <a:avLst/>
              <a:gdLst/>
              <a:ahLst/>
              <a:cxnLst/>
              <a:rect l="l" t="t" r="r" b="b"/>
              <a:pathLst>
                <a:path w="246" h="293" extrusionOk="0">
                  <a:moveTo>
                    <a:pt x="8" y="131"/>
                  </a:moveTo>
                  <a:cubicBezTo>
                    <a:pt x="72" y="208"/>
                    <a:pt x="155" y="263"/>
                    <a:pt x="246" y="293"/>
                  </a:cubicBezTo>
                  <a:cubicBezTo>
                    <a:pt x="151" y="0"/>
                    <a:pt x="151" y="0"/>
                    <a:pt x="151" y="0"/>
                  </a:cubicBezTo>
                  <a:cubicBezTo>
                    <a:pt x="12" y="102"/>
                    <a:pt x="12" y="102"/>
                    <a:pt x="12" y="102"/>
                  </a:cubicBezTo>
                  <a:cubicBezTo>
                    <a:pt x="2" y="108"/>
                    <a:pt x="0" y="122"/>
                    <a:pt x="8" y="131"/>
                  </a:cubicBezTo>
                  <a:close/>
                </a:path>
              </a:pathLst>
            </a:custGeom>
            <a:solidFill>
              <a:srgbClr val="A632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3" name="Google Shape;613;p25"/>
            <p:cNvSpPr/>
            <p:nvPr/>
          </p:nvSpPr>
          <p:spPr>
            <a:xfrm>
              <a:off x="3709987" y="3436937"/>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FF912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5" name="Google Shape;625;p25"/>
            <p:cNvSpPr/>
            <p:nvPr/>
          </p:nvSpPr>
          <p:spPr>
            <a:xfrm>
              <a:off x="5461000" y="4297362"/>
              <a:ext cx="444500" cy="652462"/>
            </a:xfrm>
            <a:custGeom>
              <a:avLst/>
              <a:gdLst/>
              <a:ahLst/>
              <a:cxnLst/>
              <a:rect l="l" t="t" r="r" b="b"/>
              <a:pathLst>
                <a:path w="97" h="142" extrusionOk="0">
                  <a:moveTo>
                    <a:pt x="97" y="94"/>
                  </a:moveTo>
                  <a:cubicBezTo>
                    <a:pt x="97" y="80"/>
                    <a:pt x="86" y="68"/>
                    <a:pt x="64" y="63"/>
                  </a:cubicBezTo>
                  <a:cubicBezTo>
                    <a:pt x="61" y="62"/>
                    <a:pt x="48" y="59"/>
                    <a:pt x="46" y="58"/>
                  </a:cubicBezTo>
                  <a:cubicBezTo>
                    <a:pt x="28" y="54"/>
                    <a:pt x="23" y="51"/>
                    <a:pt x="23" y="46"/>
                  </a:cubicBezTo>
                  <a:cubicBezTo>
                    <a:pt x="23" y="41"/>
                    <a:pt x="30" y="36"/>
                    <a:pt x="48" y="36"/>
                  </a:cubicBezTo>
                  <a:cubicBezTo>
                    <a:pt x="60" y="36"/>
                    <a:pt x="73" y="45"/>
                    <a:pt x="73" y="45"/>
                  </a:cubicBezTo>
                  <a:cubicBezTo>
                    <a:pt x="78" y="48"/>
                    <a:pt x="81" y="48"/>
                    <a:pt x="85" y="44"/>
                  </a:cubicBezTo>
                  <a:cubicBezTo>
                    <a:pt x="85" y="44"/>
                    <a:pt x="90" y="40"/>
                    <a:pt x="90" y="35"/>
                  </a:cubicBezTo>
                  <a:cubicBezTo>
                    <a:pt x="90" y="29"/>
                    <a:pt x="75" y="20"/>
                    <a:pt x="59" y="17"/>
                  </a:cubicBezTo>
                  <a:cubicBezTo>
                    <a:pt x="59" y="5"/>
                    <a:pt x="59" y="5"/>
                    <a:pt x="59" y="5"/>
                  </a:cubicBezTo>
                  <a:cubicBezTo>
                    <a:pt x="59" y="2"/>
                    <a:pt x="56" y="0"/>
                    <a:pt x="53" y="0"/>
                  </a:cubicBezTo>
                  <a:cubicBezTo>
                    <a:pt x="45" y="0"/>
                    <a:pt x="45" y="0"/>
                    <a:pt x="45" y="0"/>
                  </a:cubicBezTo>
                  <a:cubicBezTo>
                    <a:pt x="42" y="0"/>
                    <a:pt x="39" y="2"/>
                    <a:pt x="39" y="5"/>
                  </a:cubicBezTo>
                  <a:cubicBezTo>
                    <a:pt x="39" y="16"/>
                    <a:pt x="39" y="16"/>
                    <a:pt x="39" y="16"/>
                  </a:cubicBezTo>
                  <a:cubicBezTo>
                    <a:pt x="14" y="18"/>
                    <a:pt x="0" y="31"/>
                    <a:pt x="0" y="47"/>
                  </a:cubicBezTo>
                  <a:cubicBezTo>
                    <a:pt x="0" y="65"/>
                    <a:pt x="18" y="73"/>
                    <a:pt x="37" y="78"/>
                  </a:cubicBezTo>
                  <a:cubicBezTo>
                    <a:pt x="39" y="78"/>
                    <a:pt x="55" y="82"/>
                    <a:pt x="57" y="82"/>
                  </a:cubicBezTo>
                  <a:cubicBezTo>
                    <a:pt x="71" y="86"/>
                    <a:pt x="74" y="91"/>
                    <a:pt x="74" y="95"/>
                  </a:cubicBezTo>
                  <a:cubicBezTo>
                    <a:pt x="74" y="101"/>
                    <a:pt x="68" y="106"/>
                    <a:pt x="50" y="106"/>
                  </a:cubicBezTo>
                  <a:cubicBezTo>
                    <a:pt x="37" y="106"/>
                    <a:pt x="20" y="96"/>
                    <a:pt x="20" y="96"/>
                  </a:cubicBezTo>
                  <a:cubicBezTo>
                    <a:pt x="16" y="93"/>
                    <a:pt x="11" y="94"/>
                    <a:pt x="7" y="98"/>
                  </a:cubicBezTo>
                  <a:cubicBezTo>
                    <a:pt x="7" y="98"/>
                    <a:pt x="4" y="102"/>
                    <a:pt x="4" y="107"/>
                  </a:cubicBezTo>
                  <a:cubicBezTo>
                    <a:pt x="4" y="113"/>
                    <a:pt x="22" y="122"/>
                    <a:pt x="39" y="126"/>
                  </a:cubicBezTo>
                  <a:cubicBezTo>
                    <a:pt x="39" y="137"/>
                    <a:pt x="39" y="137"/>
                    <a:pt x="39" y="137"/>
                  </a:cubicBezTo>
                  <a:cubicBezTo>
                    <a:pt x="39" y="140"/>
                    <a:pt x="42" y="142"/>
                    <a:pt x="45" y="142"/>
                  </a:cubicBezTo>
                  <a:cubicBezTo>
                    <a:pt x="53" y="142"/>
                    <a:pt x="53" y="142"/>
                    <a:pt x="53" y="142"/>
                  </a:cubicBezTo>
                  <a:cubicBezTo>
                    <a:pt x="56" y="142"/>
                    <a:pt x="59" y="140"/>
                    <a:pt x="59" y="137"/>
                  </a:cubicBezTo>
                  <a:cubicBezTo>
                    <a:pt x="59" y="126"/>
                    <a:pt x="59" y="126"/>
                    <a:pt x="59" y="126"/>
                  </a:cubicBezTo>
                  <a:cubicBezTo>
                    <a:pt x="86" y="123"/>
                    <a:pt x="97" y="109"/>
                    <a:pt x="97" y="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1" name="Группа 10">
            <a:extLst>
              <a:ext uri="{FF2B5EF4-FFF2-40B4-BE49-F238E27FC236}">
                <a16:creationId xmlns:a16="http://schemas.microsoft.com/office/drawing/2014/main" xmlns="" id="{0ACEE463-9722-8A41-A531-4E448000C28B}"/>
              </a:ext>
            </a:extLst>
          </p:cNvPr>
          <p:cNvGrpSpPr/>
          <p:nvPr/>
        </p:nvGrpSpPr>
        <p:grpSpPr>
          <a:xfrm>
            <a:off x="9099550" y="3670300"/>
            <a:ext cx="2613024" cy="1665287"/>
            <a:chOff x="9099550" y="3670300"/>
            <a:chExt cx="2613024" cy="1665287"/>
          </a:xfrm>
        </p:grpSpPr>
        <p:sp>
          <p:nvSpPr>
            <p:cNvPr id="595" name="Google Shape;595;p25"/>
            <p:cNvSpPr txBox="1"/>
            <p:nvPr/>
          </p:nvSpPr>
          <p:spPr>
            <a:xfrm>
              <a:off x="9820275" y="3873500"/>
              <a:ext cx="140970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2000"/>
                <a:buFont typeface="Open Sans SemiBold"/>
                <a:buNone/>
                <a:tabLst/>
                <a:defRPr/>
              </a:pPr>
              <a:r>
                <a:rPr kumimoji="0" lang="en-US" sz="2000" b="1" i="0" u="none" strike="noStrike" kern="0" cap="none" spc="0" normalizeH="0" baseline="0" noProof="0">
                  <a:ln>
                    <a:noFill/>
                  </a:ln>
                  <a:solidFill>
                    <a:srgbClr val="095380"/>
                  </a:solidFill>
                  <a:effectLst/>
                  <a:uLnTx/>
                  <a:uFillTx/>
                  <a:latin typeface="Open Sans SemiBold"/>
                  <a:ea typeface="Open Sans SemiBold"/>
                  <a:cs typeface="Open Sans SemiBold"/>
                  <a:sym typeface="Open Sans SemiBold"/>
                </a:rPr>
                <a:t>BUSINESS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25"/>
            <p:cNvSpPr txBox="1"/>
            <p:nvPr/>
          </p:nvSpPr>
          <p:spPr>
            <a:xfrm>
              <a:off x="9099550" y="3670300"/>
              <a:ext cx="1317625"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8800"/>
                <a:buFont typeface="Montserrat"/>
                <a:buNone/>
                <a:tabLst/>
                <a:defRPr/>
              </a:pPr>
              <a:r>
                <a:rPr kumimoji="0" lang="en-US" sz="8800" b="0" i="0" u="none" strike="noStrike" kern="0" cap="none" spc="0" normalizeH="0" baseline="0" noProof="0" dirty="0">
                  <a:ln>
                    <a:noFill/>
                  </a:ln>
                  <a:solidFill>
                    <a:srgbClr val="095380"/>
                  </a:solidFill>
                  <a:effectLst/>
                  <a:uLnTx/>
                  <a:uFillTx/>
                  <a:latin typeface="Montserrat"/>
                  <a:ea typeface="Montserrat"/>
                  <a:cs typeface="Montserrat"/>
                  <a:sym typeface="Montserrat"/>
                </a:rPr>
                <a:t>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6" name="Google Shape;626;p25"/>
            <p:cNvSpPr txBox="1"/>
            <p:nvPr/>
          </p:nvSpPr>
          <p:spPr>
            <a:xfrm>
              <a:off x="9729787" y="4132262"/>
              <a:ext cx="1982787" cy="6937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 name="Группа 9">
            <a:extLst>
              <a:ext uri="{FF2B5EF4-FFF2-40B4-BE49-F238E27FC236}">
                <a16:creationId xmlns:a16="http://schemas.microsoft.com/office/drawing/2014/main" xmlns="" id="{C73A1D4C-8733-3F46-ADA5-3696C21F7814}"/>
              </a:ext>
            </a:extLst>
          </p:cNvPr>
          <p:cNvGrpSpPr/>
          <p:nvPr/>
        </p:nvGrpSpPr>
        <p:grpSpPr>
          <a:xfrm>
            <a:off x="438150" y="4695825"/>
            <a:ext cx="3311524" cy="1665287"/>
            <a:chOff x="438150" y="4695825"/>
            <a:chExt cx="3311524" cy="1665287"/>
          </a:xfrm>
        </p:grpSpPr>
        <p:sp>
          <p:nvSpPr>
            <p:cNvPr id="597" name="Google Shape;597;p25"/>
            <p:cNvSpPr txBox="1"/>
            <p:nvPr/>
          </p:nvSpPr>
          <p:spPr>
            <a:xfrm>
              <a:off x="1012825" y="4908550"/>
              <a:ext cx="154305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03D"/>
                </a:buClr>
                <a:buSzPts val="2000"/>
                <a:buFont typeface="Open Sans SemiBold"/>
                <a:buNone/>
                <a:tabLst/>
                <a:defRPr/>
              </a:pPr>
              <a:r>
                <a:rPr kumimoji="0" lang="en-US" sz="2000" b="1" i="0" u="none" strike="noStrike" kern="0" cap="none" spc="0" normalizeH="0" baseline="0" noProof="0">
                  <a:ln>
                    <a:noFill/>
                  </a:ln>
                  <a:solidFill>
                    <a:srgbClr val="8C103D"/>
                  </a:solidFill>
                  <a:effectLst/>
                  <a:uLnTx/>
                  <a:uFillTx/>
                  <a:latin typeface="Open Sans SemiBold"/>
                  <a:ea typeface="Open Sans SemiBold"/>
                  <a:cs typeface="Open Sans SemiBold"/>
                  <a:sym typeface="Open Sans SemiBold"/>
                </a:rPr>
                <a:t>PLANNING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25"/>
            <p:cNvSpPr txBox="1"/>
            <p:nvPr/>
          </p:nvSpPr>
          <p:spPr>
            <a:xfrm>
              <a:off x="2427287" y="4695825"/>
              <a:ext cx="1322387"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03D"/>
                </a:buClr>
                <a:buSzPts val="8800"/>
                <a:buFont typeface="Montserrat"/>
                <a:buNone/>
                <a:tabLst/>
                <a:defRPr/>
              </a:pPr>
              <a:r>
                <a:rPr kumimoji="0" lang="en-US" sz="8800" b="0" i="0" u="none" strike="noStrike" kern="0" cap="none" spc="0" normalizeH="0" baseline="0" noProof="0" dirty="0">
                  <a:ln>
                    <a:noFill/>
                  </a:ln>
                  <a:solidFill>
                    <a:srgbClr val="8C103D"/>
                  </a:solidFill>
                  <a:effectLst/>
                  <a:uLnTx/>
                  <a:uFillTx/>
                  <a:latin typeface="Montserrat"/>
                  <a:ea typeface="Montserrat"/>
                  <a:cs typeface="Montserrat"/>
                  <a:sym typeface="Montserrat"/>
                </a:rPr>
                <a:t>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7" name="Google Shape;627;p25"/>
            <p:cNvSpPr txBox="1"/>
            <p:nvPr/>
          </p:nvSpPr>
          <p:spPr>
            <a:xfrm>
              <a:off x="438150" y="5168900"/>
              <a:ext cx="1982787"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 name="Группа 8">
            <a:extLst>
              <a:ext uri="{FF2B5EF4-FFF2-40B4-BE49-F238E27FC236}">
                <a16:creationId xmlns:a16="http://schemas.microsoft.com/office/drawing/2014/main" xmlns="" id="{AA13EE02-AA2C-7640-9037-622D79F08D88}"/>
              </a:ext>
            </a:extLst>
          </p:cNvPr>
          <p:cNvGrpSpPr/>
          <p:nvPr/>
        </p:nvGrpSpPr>
        <p:grpSpPr>
          <a:xfrm>
            <a:off x="422275" y="2732087"/>
            <a:ext cx="3341687" cy="1665287"/>
            <a:chOff x="422275" y="2732087"/>
            <a:chExt cx="3341687" cy="1665287"/>
          </a:xfrm>
        </p:grpSpPr>
        <p:sp>
          <p:nvSpPr>
            <p:cNvPr id="598" name="Google Shape;598;p25"/>
            <p:cNvSpPr txBox="1"/>
            <p:nvPr/>
          </p:nvSpPr>
          <p:spPr>
            <a:xfrm>
              <a:off x="874712" y="2935287"/>
              <a:ext cx="1685925"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12B"/>
                </a:buClr>
                <a:buSzPts val="2000"/>
                <a:buFont typeface="Open Sans SemiBold"/>
                <a:buNone/>
                <a:tabLst/>
                <a:defRPr/>
              </a:pPr>
              <a:r>
                <a:rPr kumimoji="0" lang="en-US" sz="2000" b="1" i="0" u="none" strike="noStrike" kern="0" cap="none" spc="0" normalizeH="0" baseline="0" noProof="0">
                  <a:ln>
                    <a:noFill/>
                  </a:ln>
                  <a:solidFill>
                    <a:srgbClr val="FF912B"/>
                  </a:solidFill>
                  <a:effectLst/>
                  <a:uLnTx/>
                  <a:uFillTx/>
                  <a:latin typeface="Open Sans SemiBold"/>
                  <a:ea typeface="Open Sans SemiBold"/>
                  <a:cs typeface="Open Sans SemiBold"/>
                  <a:sym typeface="Open Sans SemiBold"/>
                </a:rPr>
                <a:t>TEAMWORK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25"/>
            <p:cNvSpPr txBox="1"/>
            <p:nvPr/>
          </p:nvSpPr>
          <p:spPr>
            <a:xfrm>
              <a:off x="2427287" y="2732087"/>
              <a:ext cx="1336675"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12B"/>
                </a:buClr>
                <a:buSzPts val="8800"/>
                <a:buFont typeface="Montserrat"/>
                <a:buNone/>
                <a:tabLst/>
                <a:defRPr/>
              </a:pPr>
              <a:r>
                <a:rPr kumimoji="0" lang="en-US" sz="8800" b="0" i="0" u="none" strike="noStrike" kern="0" cap="none" spc="0" normalizeH="0" baseline="0" noProof="0" dirty="0">
                  <a:ln>
                    <a:noFill/>
                  </a:ln>
                  <a:solidFill>
                    <a:srgbClr val="FF912B"/>
                  </a:solidFill>
                  <a:effectLst/>
                  <a:uLnTx/>
                  <a:uFillTx/>
                  <a:latin typeface="Montserrat"/>
                  <a:ea typeface="Montserrat"/>
                  <a:cs typeface="Montserrat"/>
                  <a:sym typeface="Montserrat"/>
                </a:rPr>
                <a:t>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8" name="Google Shape;628;p25"/>
            <p:cNvSpPr txBox="1"/>
            <p:nvPr/>
          </p:nvSpPr>
          <p:spPr>
            <a:xfrm>
              <a:off x="422275" y="3189287"/>
              <a:ext cx="19812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 name="Группа 7">
            <a:extLst>
              <a:ext uri="{FF2B5EF4-FFF2-40B4-BE49-F238E27FC236}">
                <a16:creationId xmlns:a16="http://schemas.microsoft.com/office/drawing/2014/main" xmlns="" id="{99163B7B-7F27-EB4D-8ADA-150F48C16A71}"/>
              </a:ext>
            </a:extLst>
          </p:cNvPr>
          <p:cNvGrpSpPr/>
          <p:nvPr/>
        </p:nvGrpSpPr>
        <p:grpSpPr>
          <a:xfrm>
            <a:off x="466725" y="738187"/>
            <a:ext cx="3081337" cy="1677987"/>
            <a:chOff x="466725" y="738187"/>
            <a:chExt cx="3081337" cy="1677987"/>
          </a:xfrm>
        </p:grpSpPr>
        <p:sp>
          <p:nvSpPr>
            <p:cNvPr id="604" name="Google Shape;604;p25"/>
            <p:cNvSpPr txBox="1"/>
            <p:nvPr/>
          </p:nvSpPr>
          <p:spPr>
            <a:xfrm>
              <a:off x="2436812" y="738187"/>
              <a:ext cx="1111250" cy="16779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CC5E"/>
                </a:buClr>
                <a:buSzPts val="9000"/>
                <a:buFont typeface="Montserrat"/>
                <a:buNone/>
                <a:tabLst/>
                <a:defRPr/>
              </a:pPr>
              <a:r>
                <a:rPr kumimoji="0" lang="en-US" sz="9000" b="0" i="0" u="none" strike="noStrike" kern="0" cap="none" spc="0" normalizeH="0" baseline="0" noProof="0">
                  <a:ln>
                    <a:noFill/>
                  </a:ln>
                  <a:solidFill>
                    <a:srgbClr val="FFCC5E"/>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 name="Группа 6">
              <a:extLst>
                <a:ext uri="{FF2B5EF4-FFF2-40B4-BE49-F238E27FC236}">
                  <a16:creationId xmlns:a16="http://schemas.microsoft.com/office/drawing/2014/main" xmlns="" id="{B863B566-7CE8-BB45-BB0C-633BE9353196}"/>
                </a:ext>
              </a:extLst>
            </p:cNvPr>
            <p:cNvGrpSpPr/>
            <p:nvPr/>
          </p:nvGrpSpPr>
          <p:grpSpPr>
            <a:xfrm>
              <a:off x="466725" y="949325"/>
              <a:ext cx="2079625" cy="946150"/>
              <a:chOff x="466725" y="949325"/>
              <a:chExt cx="2079625" cy="946150"/>
            </a:xfrm>
          </p:grpSpPr>
          <p:sp>
            <p:nvSpPr>
              <p:cNvPr id="599" name="Google Shape;599;p25"/>
              <p:cNvSpPr txBox="1"/>
              <p:nvPr/>
            </p:nvSpPr>
            <p:spPr>
              <a:xfrm>
                <a:off x="1784350" y="949325"/>
                <a:ext cx="76200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7BE48"/>
                  </a:buClr>
                  <a:buSzPts val="2000"/>
                  <a:buFont typeface="Open Sans SemiBold"/>
                  <a:buNone/>
                  <a:tabLst/>
                  <a:defRPr/>
                </a:pPr>
                <a:r>
                  <a:rPr kumimoji="0" lang="en-US" sz="2000" b="1" i="0" u="none" strike="noStrike" kern="0" cap="none" spc="0" normalizeH="0" baseline="0" noProof="0">
                    <a:ln>
                      <a:noFill/>
                    </a:ln>
                    <a:solidFill>
                      <a:srgbClr val="F7BE48"/>
                    </a:solidFill>
                    <a:effectLst/>
                    <a:uLnTx/>
                    <a:uFillTx/>
                    <a:latin typeface="Open Sans SemiBold"/>
                    <a:ea typeface="Open Sans SemiBold"/>
                    <a:cs typeface="Open Sans SemiBold"/>
                    <a:sym typeface="Open Sans SemiBold"/>
                  </a:rPr>
                  <a:t>IDEA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25"/>
              <p:cNvSpPr txBox="1"/>
              <p:nvPr/>
            </p:nvSpPr>
            <p:spPr>
              <a:xfrm>
                <a:off x="466725" y="1203325"/>
                <a:ext cx="1982787"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8" decel="5000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50" fill="hold"/>
                                        <p:tgtEl>
                                          <p:spTgt spid="8"/>
                                        </p:tgtEl>
                                        <p:attrNameLst>
                                          <p:attrName>ppt_x</p:attrName>
                                        </p:attrNameLst>
                                      </p:cBhvr>
                                      <p:tavLst>
                                        <p:tav tm="0">
                                          <p:val>
                                            <p:strVal val="0-#ppt_w/2"/>
                                          </p:val>
                                        </p:tav>
                                        <p:tav tm="100000">
                                          <p:val>
                                            <p:strVal val="#ppt_x"/>
                                          </p:val>
                                        </p:tav>
                                      </p:tavLst>
                                    </p:anim>
                                    <p:anim calcmode="lin" valueType="num">
                                      <p:cBhvr additive="base">
                                        <p:cTn id="13" dur="7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decel="5000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750" fill="hold"/>
                                        <p:tgtEl>
                                          <p:spTgt spid="6"/>
                                        </p:tgtEl>
                                        <p:attrNameLst>
                                          <p:attrName>ppt_w</p:attrName>
                                        </p:attrNameLst>
                                      </p:cBhvr>
                                      <p:tavLst>
                                        <p:tav tm="0">
                                          <p:val>
                                            <p:fltVal val="0"/>
                                          </p:val>
                                        </p:tav>
                                        <p:tav tm="100000">
                                          <p:val>
                                            <p:strVal val="#ppt_w"/>
                                          </p:val>
                                        </p:tav>
                                      </p:tavLst>
                                    </p:anim>
                                    <p:anim calcmode="lin" valueType="num">
                                      <p:cBhvr>
                                        <p:cTn id="19" dur="750" fill="hold"/>
                                        <p:tgtEl>
                                          <p:spTgt spid="6"/>
                                        </p:tgtEl>
                                        <p:attrNameLst>
                                          <p:attrName>ppt_h</p:attrName>
                                        </p:attrNameLst>
                                      </p:cBhvr>
                                      <p:tavLst>
                                        <p:tav tm="0">
                                          <p:val>
                                            <p:fltVal val="0"/>
                                          </p:val>
                                        </p:tav>
                                        <p:tav tm="100000">
                                          <p:val>
                                            <p:strVal val="#ppt_h"/>
                                          </p:val>
                                        </p:tav>
                                      </p:tavLst>
                                    </p:anim>
                                    <p:animEffect transition="in" filter="fade">
                                      <p:cBhvr>
                                        <p:cTn id="20" dur="750"/>
                                        <p:tgtEl>
                                          <p:spTgt spid="6"/>
                                        </p:tgtEl>
                                      </p:cBhvr>
                                    </p:animEffect>
                                  </p:childTnLst>
                                </p:cTn>
                              </p:par>
                              <p:par>
                                <p:cTn id="21" presetID="2" presetClass="entr" presetSubtype="8" decel="5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750" fill="hold"/>
                                        <p:tgtEl>
                                          <p:spTgt spid="9"/>
                                        </p:tgtEl>
                                        <p:attrNameLst>
                                          <p:attrName>ppt_x</p:attrName>
                                        </p:attrNameLst>
                                      </p:cBhvr>
                                      <p:tavLst>
                                        <p:tav tm="0">
                                          <p:val>
                                            <p:strVal val="0-#ppt_w/2"/>
                                          </p:val>
                                        </p:tav>
                                        <p:tav tm="100000">
                                          <p:val>
                                            <p:strVal val="#ppt_x"/>
                                          </p:val>
                                        </p:tav>
                                      </p:tavLst>
                                    </p:anim>
                                    <p:anim calcmode="lin" valueType="num">
                                      <p:cBhvr additive="base">
                                        <p:cTn id="24" dur="7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decel="5000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750" fill="hold"/>
                                        <p:tgtEl>
                                          <p:spTgt spid="5"/>
                                        </p:tgtEl>
                                        <p:attrNameLst>
                                          <p:attrName>ppt_w</p:attrName>
                                        </p:attrNameLst>
                                      </p:cBhvr>
                                      <p:tavLst>
                                        <p:tav tm="0">
                                          <p:val>
                                            <p:fltVal val="0"/>
                                          </p:val>
                                        </p:tav>
                                        <p:tav tm="100000">
                                          <p:val>
                                            <p:strVal val="#ppt_w"/>
                                          </p:val>
                                        </p:tav>
                                      </p:tavLst>
                                    </p:anim>
                                    <p:anim calcmode="lin" valueType="num">
                                      <p:cBhvr>
                                        <p:cTn id="30" dur="750" fill="hold"/>
                                        <p:tgtEl>
                                          <p:spTgt spid="5"/>
                                        </p:tgtEl>
                                        <p:attrNameLst>
                                          <p:attrName>ppt_h</p:attrName>
                                        </p:attrNameLst>
                                      </p:cBhvr>
                                      <p:tavLst>
                                        <p:tav tm="0">
                                          <p:val>
                                            <p:fltVal val="0"/>
                                          </p:val>
                                        </p:tav>
                                        <p:tav tm="100000">
                                          <p:val>
                                            <p:strVal val="#ppt_h"/>
                                          </p:val>
                                        </p:tav>
                                      </p:tavLst>
                                    </p:anim>
                                    <p:animEffect transition="in" filter="fade">
                                      <p:cBhvr>
                                        <p:cTn id="31" dur="750"/>
                                        <p:tgtEl>
                                          <p:spTgt spid="5"/>
                                        </p:tgtEl>
                                      </p:cBhvr>
                                    </p:animEffect>
                                  </p:childTnLst>
                                </p:cTn>
                              </p:par>
                              <p:par>
                                <p:cTn id="32" presetID="2" presetClass="entr" presetSubtype="8" decel="5000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decel="5000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Effect transition="in" filter="fade">
                                      <p:cBhvr>
                                        <p:cTn id="42" dur="750"/>
                                        <p:tgtEl>
                                          <p:spTgt spid="4"/>
                                        </p:tgtEl>
                                      </p:cBhvr>
                                    </p:animEffect>
                                  </p:childTnLst>
                                </p:cTn>
                              </p:par>
                              <p:par>
                                <p:cTn id="43" presetID="2" presetClass="entr" presetSubtype="2" decel="5000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750" fill="hold"/>
                                        <p:tgtEl>
                                          <p:spTgt spid="11"/>
                                        </p:tgtEl>
                                        <p:attrNameLst>
                                          <p:attrName>ppt_x</p:attrName>
                                        </p:attrNameLst>
                                      </p:cBhvr>
                                      <p:tavLst>
                                        <p:tav tm="0">
                                          <p:val>
                                            <p:strVal val="1+#ppt_w/2"/>
                                          </p:val>
                                        </p:tav>
                                        <p:tav tm="100000">
                                          <p:val>
                                            <p:strVal val="#ppt_x"/>
                                          </p:val>
                                        </p:tav>
                                      </p:tavLst>
                                    </p:anim>
                                    <p:anim calcmode="lin" valueType="num">
                                      <p:cBhvr additive="base">
                                        <p:cTn id="46" dur="7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decel="5000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750" fill="hold"/>
                                        <p:tgtEl>
                                          <p:spTgt spid="3"/>
                                        </p:tgtEl>
                                        <p:attrNameLst>
                                          <p:attrName>ppt_w</p:attrName>
                                        </p:attrNameLst>
                                      </p:cBhvr>
                                      <p:tavLst>
                                        <p:tav tm="0">
                                          <p:val>
                                            <p:fltVal val="0"/>
                                          </p:val>
                                        </p:tav>
                                        <p:tav tm="100000">
                                          <p:val>
                                            <p:strVal val="#ppt_w"/>
                                          </p:val>
                                        </p:tav>
                                      </p:tavLst>
                                    </p:anim>
                                    <p:anim calcmode="lin" valueType="num">
                                      <p:cBhvr>
                                        <p:cTn id="52" dur="750" fill="hold"/>
                                        <p:tgtEl>
                                          <p:spTgt spid="3"/>
                                        </p:tgtEl>
                                        <p:attrNameLst>
                                          <p:attrName>ppt_h</p:attrName>
                                        </p:attrNameLst>
                                      </p:cBhvr>
                                      <p:tavLst>
                                        <p:tav tm="0">
                                          <p:val>
                                            <p:fltVal val="0"/>
                                          </p:val>
                                        </p:tav>
                                        <p:tav tm="100000">
                                          <p:val>
                                            <p:strVal val="#ppt_h"/>
                                          </p:val>
                                        </p:tav>
                                      </p:tavLst>
                                    </p:anim>
                                    <p:animEffect transition="in" filter="fade">
                                      <p:cBhvr>
                                        <p:cTn id="53" dur="750"/>
                                        <p:tgtEl>
                                          <p:spTgt spid="3"/>
                                        </p:tgtEl>
                                      </p:cBhvr>
                                    </p:animEffect>
                                  </p:childTnLst>
                                </p:cTn>
                              </p:par>
                              <p:par>
                                <p:cTn id="54" presetID="2" presetClass="entr" presetSubtype="2" decel="5000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750" fill="hold"/>
                                        <p:tgtEl>
                                          <p:spTgt spid="12"/>
                                        </p:tgtEl>
                                        <p:attrNameLst>
                                          <p:attrName>ppt_x</p:attrName>
                                        </p:attrNameLst>
                                      </p:cBhvr>
                                      <p:tavLst>
                                        <p:tav tm="0">
                                          <p:val>
                                            <p:strVal val="1+#ppt_w/2"/>
                                          </p:val>
                                        </p:tav>
                                        <p:tav tm="100000">
                                          <p:val>
                                            <p:strVal val="#ppt_x"/>
                                          </p:val>
                                        </p:tav>
                                      </p:tavLst>
                                    </p:anim>
                                    <p:anim calcmode="lin" valueType="num">
                                      <p:cBhvr additive="base">
                                        <p:cTn id="57"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8"/>
          <p:cNvSpPr txBox="1"/>
          <p:nvPr/>
        </p:nvSpPr>
        <p:spPr>
          <a:xfrm>
            <a:off x="4945062" y="69373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28"/>
          <p:cNvSpPr txBox="1"/>
          <p:nvPr/>
        </p:nvSpPr>
        <p:spPr>
          <a:xfrm>
            <a:off x="1774825" y="846137"/>
            <a:ext cx="1690687"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1989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28"/>
          <p:cNvSpPr txBox="1"/>
          <p:nvPr/>
        </p:nvSpPr>
        <p:spPr>
          <a:xfrm>
            <a:off x="5451475" y="5191125"/>
            <a:ext cx="1673225"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28"/>
          <p:cNvSpPr txBox="1"/>
          <p:nvPr/>
        </p:nvSpPr>
        <p:spPr>
          <a:xfrm>
            <a:off x="9040812" y="846137"/>
            <a:ext cx="1801812"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2025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28"/>
          <p:cNvSpPr/>
          <p:nvPr/>
        </p:nvSpPr>
        <p:spPr>
          <a:xfrm>
            <a:off x="6692900" y="2833687"/>
            <a:ext cx="2468562" cy="1187450"/>
          </a:xfrm>
          <a:custGeom>
            <a:avLst/>
            <a:gdLst/>
            <a:ahLst/>
            <a:cxnLst/>
            <a:rect l="l" t="t" r="r" b="b"/>
            <a:pathLst>
              <a:path w="691" h="332" extrusionOk="0">
                <a:moveTo>
                  <a:pt x="691" y="332"/>
                </a:moveTo>
                <a:cubicBezTo>
                  <a:pt x="525" y="166"/>
                  <a:pt x="166" y="166"/>
                  <a:pt x="0" y="332"/>
                </a:cubicBezTo>
                <a:cubicBezTo>
                  <a:pt x="0" y="0"/>
                  <a:pt x="0" y="0"/>
                  <a:pt x="0" y="0"/>
                </a:cubicBezTo>
                <a:cubicBezTo>
                  <a:pt x="166" y="166"/>
                  <a:pt x="525" y="166"/>
                  <a:pt x="691" y="0"/>
                </a:cubicBezTo>
                <a:lnTo>
                  <a:pt x="691" y="332"/>
                </a:lnTo>
                <a:close/>
              </a:path>
            </a:pathLst>
          </a:custGeom>
          <a:solidFill>
            <a:srgbClr val="D8ECED"/>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2" name="Google Shape;592;p28"/>
          <p:cNvSpPr/>
          <p:nvPr/>
        </p:nvSpPr>
        <p:spPr>
          <a:xfrm>
            <a:off x="3025775" y="2833687"/>
            <a:ext cx="2479675" cy="1187450"/>
          </a:xfrm>
          <a:custGeom>
            <a:avLst/>
            <a:gdLst/>
            <a:ahLst/>
            <a:cxnLst/>
            <a:rect l="l" t="t" r="r" b="b"/>
            <a:pathLst>
              <a:path w="694" h="332" extrusionOk="0">
                <a:moveTo>
                  <a:pt x="694" y="332"/>
                </a:moveTo>
                <a:cubicBezTo>
                  <a:pt x="528" y="166"/>
                  <a:pt x="165" y="166"/>
                  <a:pt x="0" y="332"/>
                </a:cubicBezTo>
                <a:cubicBezTo>
                  <a:pt x="0" y="0"/>
                  <a:pt x="0" y="0"/>
                  <a:pt x="0" y="0"/>
                </a:cubicBezTo>
                <a:cubicBezTo>
                  <a:pt x="165" y="166"/>
                  <a:pt x="528" y="166"/>
                  <a:pt x="694" y="0"/>
                </a:cubicBezTo>
                <a:lnTo>
                  <a:pt x="694" y="332"/>
                </a:lnTo>
                <a:close/>
              </a:path>
            </a:pathLst>
          </a:custGeom>
          <a:solidFill>
            <a:srgbClr val="C5DCE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3" name="Google Shape;593;p28"/>
          <p:cNvSpPr/>
          <p:nvPr/>
        </p:nvSpPr>
        <p:spPr>
          <a:xfrm>
            <a:off x="8915400" y="2587625"/>
            <a:ext cx="1676400" cy="1677987"/>
          </a:xfrm>
          <a:prstGeom prst="ellipse">
            <a:avLst/>
          </a:prstGeom>
          <a:solidFill>
            <a:srgbClr val="64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4" name="Google Shape;594;p28"/>
          <p:cNvSpPr/>
          <p:nvPr/>
        </p:nvSpPr>
        <p:spPr>
          <a:xfrm>
            <a:off x="5262562" y="2587625"/>
            <a:ext cx="1673225" cy="1677987"/>
          </a:xfrm>
          <a:prstGeom prst="ellipse">
            <a:avLst/>
          </a:prstGeom>
          <a:solidFill>
            <a:srgbClr val="34B2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5" name="Google Shape;595;p28"/>
          <p:cNvSpPr/>
          <p:nvPr/>
        </p:nvSpPr>
        <p:spPr>
          <a:xfrm>
            <a:off x="1592262" y="2587625"/>
            <a:ext cx="1676400" cy="1677987"/>
          </a:xfrm>
          <a:prstGeom prst="ellipse">
            <a:avLst/>
          </a:prstGeom>
          <a:solidFill>
            <a:srgbClr val="0652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6" name="Google Shape;596;p28"/>
          <p:cNvSpPr/>
          <p:nvPr/>
        </p:nvSpPr>
        <p:spPr>
          <a:xfrm>
            <a:off x="2063750" y="3009900"/>
            <a:ext cx="696912" cy="833437"/>
          </a:xfrm>
          <a:custGeom>
            <a:avLst/>
            <a:gdLst/>
            <a:ahLst/>
            <a:cxnLst/>
            <a:rect l="l" t="t" r="r" b="b"/>
            <a:pathLst>
              <a:path w="195" h="233" extrusionOk="0">
                <a:moveTo>
                  <a:pt x="131" y="225"/>
                </a:moveTo>
                <a:cubicBezTo>
                  <a:pt x="131" y="230"/>
                  <a:pt x="127" y="233"/>
                  <a:pt x="123" y="233"/>
                </a:cubicBezTo>
                <a:cubicBezTo>
                  <a:pt x="74" y="233"/>
                  <a:pt x="74" y="233"/>
                  <a:pt x="74" y="233"/>
                </a:cubicBezTo>
                <a:cubicBezTo>
                  <a:pt x="69" y="233"/>
                  <a:pt x="66" y="230"/>
                  <a:pt x="66" y="225"/>
                </a:cubicBezTo>
                <a:cubicBezTo>
                  <a:pt x="66" y="225"/>
                  <a:pt x="66" y="225"/>
                  <a:pt x="66" y="225"/>
                </a:cubicBezTo>
                <a:cubicBezTo>
                  <a:pt x="66" y="221"/>
                  <a:pt x="69" y="217"/>
                  <a:pt x="74" y="217"/>
                </a:cubicBezTo>
                <a:cubicBezTo>
                  <a:pt x="123" y="217"/>
                  <a:pt x="123" y="217"/>
                  <a:pt x="123" y="217"/>
                </a:cubicBezTo>
                <a:cubicBezTo>
                  <a:pt x="127" y="217"/>
                  <a:pt x="131" y="221"/>
                  <a:pt x="131" y="225"/>
                </a:cubicBezTo>
                <a:close/>
                <a:moveTo>
                  <a:pt x="131" y="204"/>
                </a:moveTo>
                <a:cubicBezTo>
                  <a:pt x="131" y="200"/>
                  <a:pt x="127" y="196"/>
                  <a:pt x="123" y="196"/>
                </a:cubicBezTo>
                <a:cubicBezTo>
                  <a:pt x="74" y="196"/>
                  <a:pt x="74" y="196"/>
                  <a:pt x="74" y="196"/>
                </a:cubicBezTo>
                <a:cubicBezTo>
                  <a:pt x="69" y="196"/>
                  <a:pt x="66" y="200"/>
                  <a:pt x="66" y="204"/>
                </a:cubicBezTo>
                <a:cubicBezTo>
                  <a:pt x="66" y="204"/>
                  <a:pt x="66" y="204"/>
                  <a:pt x="66" y="204"/>
                </a:cubicBezTo>
                <a:cubicBezTo>
                  <a:pt x="66" y="209"/>
                  <a:pt x="69" y="212"/>
                  <a:pt x="74" y="212"/>
                </a:cubicBezTo>
                <a:cubicBezTo>
                  <a:pt x="123" y="212"/>
                  <a:pt x="123" y="212"/>
                  <a:pt x="123" y="212"/>
                </a:cubicBezTo>
                <a:cubicBezTo>
                  <a:pt x="127" y="212"/>
                  <a:pt x="131" y="209"/>
                  <a:pt x="131" y="204"/>
                </a:cubicBezTo>
                <a:close/>
                <a:moveTo>
                  <a:pt x="106" y="115"/>
                </a:moveTo>
                <a:cubicBezTo>
                  <a:pt x="96" y="115"/>
                  <a:pt x="96" y="115"/>
                  <a:pt x="96" y="115"/>
                </a:cubicBezTo>
                <a:cubicBezTo>
                  <a:pt x="91" y="115"/>
                  <a:pt x="91" y="115"/>
                  <a:pt x="91" y="115"/>
                </a:cubicBezTo>
                <a:cubicBezTo>
                  <a:pt x="91" y="191"/>
                  <a:pt x="91" y="191"/>
                  <a:pt x="91" y="191"/>
                </a:cubicBezTo>
                <a:cubicBezTo>
                  <a:pt x="93" y="191"/>
                  <a:pt x="95" y="191"/>
                  <a:pt x="98" y="191"/>
                </a:cubicBezTo>
                <a:cubicBezTo>
                  <a:pt x="98" y="191"/>
                  <a:pt x="98" y="191"/>
                  <a:pt x="98" y="191"/>
                </a:cubicBezTo>
                <a:cubicBezTo>
                  <a:pt x="98" y="191"/>
                  <a:pt x="98" y="191"/>
                  <a:pt x="98" y="191"/>
                </a:cubicBezTo>
                <a:cubicBezTo>
                  <a:pt x="98" y="191"/>
                  <a:pt x="98" y="191"/>
                  <a:pt x="99" y="191"/>
                </a:cubicBezTo>
                <a:cubicBezTo>
                  <a:pt x="99" y="191"/>
                  <a:pt x="99" y="191"/>
                  <a:pt x="99" y="191"/>
                </a:cubicBezTo>
                <a:cubicBezTo>
                  <a:pt x="101" y="191"/>
                  <a:pt x="104" y="191"/>
                  <a:pt x="106" y="191"/>
                </a:cubicBezTo>
                <a:lnTo>
                  <a:pt x="106" y="115"/>
                </a:lnTo>
                <a:close/>
                <a:moveTo>
                  <a:pt x="71" y="84"/>
                </a:moveTo>
                <a:cubicBezTo>
                  <a:pt x="65" y="84"/>
                  <a:pt x="60" y="90"/>
                  <a:pt x="60" y="96"/>
                </a:cubicBezTo>
                <a:cubicBezTo>
                  <a:pt x="60" y="102"/>
                  <a:pt x="65" y="108"/>
                  <a:pt x="71" y="108"/>
                </a:cubicBezTo>
                <a:cubicBezTo>
                  <a:pt x="83" y="108"/>
                  <a:pt x="83" y="108"/>
                  <a:pt x="83" y="108"/>
                </a:cubicBezTo>
                <a:cubicBezTo>
                  <a:pt x="83" y="96"/>
                  <a:pt x="83" y="96"/>
                  <a:pt x="83" y="96"/>
                </a:cubicBezTo>
                <a:cubicBezTo>
                  <a:pt x="83" y="90"/>
                  <a:pt x="78" y="84"/>
                  <a:pt x="71" y="84"/>
                </a:cubicBezTo>
                <a:close/>
                <a:moveTo>
                  <a:pt x="137" y="96"/>
                </a:moveTo>
                <a:cubicBezTo>
                  <a:pt x="137" y="90"/>
                  <a:pt x="132" y="84"/>
                  <a:pt x="125" y="84"/>
                </a:cubicBezTo>
                <a:cubicBezTo>
                  <a:pt x="119" y="84"/>
                  <a:pt x="114" y="90"/>
                  <a:pt x="114" y="96"/>
                </a:cubicBezTo>
                <a:cubicBezTo>
                  <a:pt x="114" y="108"/>
                  <a:pt x="114" y="108"/>
                  <a:pt x="114" y="108"/>
                </a:cubicBezTo>
                <a:cubicBezTo>
                  <a:pt x="125" y="108"/>
                  <a:pt x="125" y="108"/>
                  <a:pt x="125" y="108"/>
                </a:cubicBezTo>
                <a:cubicBezTo>
                  <a:pt x="132" y="108"/>
                  <a:pt x="137" y="102"/>
                  <a:pt x="137" y="96"/>
                </a:cubicBezTo>
                <a:close/>
                <a:moveTo>
                  <a:pt x="163" y="75"/>
                </a:moveTo>
                <a:cubicBezTo>
                  <a:pt x="157" y="54"/>
                  <a:pt x="133" y="32"/>
                  <a:pt x="98" y="32"/>
                </a:cubicBezTo>
                <a:cubicBezTo>
                  <a:pt x="64" y="32"/>
                  <a:pt x="39" y="54"/>
                  <a:pt x="34" y="75"/>
                </a:cubicBezTo>
                <a:cubicBezTo>
                  <a:pt x="30" y="91"/>
                  <a:pt x="33" y="106"/>
                  <a:pt x="41" y="120"/>
                </a:cubicBezTo>
                <a:cubicBezTo>
                  <a:pt x="48" y="133"/>
                  <a:pt x="55" y="144"/>
                  <a:pt x="61" y="157"/>
                </a:cubicBezTo>
                <a:cubicBezTo>
                  <a:pt x="64" y="165"/>
                  <a:pt x="65" y="175"/>
                  <a:pt x="67" y="183"/>
                </a:cubicBezTo>
                <a:cubicBezTo>
                  <a:pt x="68" y="189"/>
                  <a:pt x="71" y="191"/>
                  <a:pt x="78" y="191"/>
                </a:cubicBezTo>
                <a:cubicBezTo>
                  <a:pt x="80" y="191"/>
                  <a:pt x="81" y="191"/>
                  <a:pt x="83" y="191"/>
                </a:cubicBezTo>
                <a:cubicBezTo>
                  <a:pt x="83" y="115"/>
                  <a:pt x="83" y="115"/>
                  <a:pt x="83" y="115"/>
                </a:cubicBezTo>
                <a:cubicBezTo>
                  <a:pt x="71" y="115"/>
                  <a:pt x="71" y="115"/>
                  <a:pt x="71" y="115"/>
                </a:cubicBezTo>
                <a:cubicBezTo>
                  <a:pt x="66" y="115"/>
                  <a:pt x="61" y="113"/>
                  <a:pt x="58" y="110"/>
                </a:cubicBezTo>
                <a:cubicBezTo>
                  <a:pt x="54" y="106"/>
                  <a:pt x="52" y="101"/>
                  <a:pt x="52" y="96"/>
                </a:cubicBezTo>
                <a:cubicBezTo>
                  <a:pt x="52" y="91"/>
                  <a:pt x="54" y="86"/>
                  <a:pt x="58" y="82"/>
                </a:cubicBezTo>
                <a:cubicBezTo>
                  <a:pt x="61" y="79"/>
                  <a:pt x="66" y="77"/>
                  <a:pt x="71" y="77"/>
                </a:cubicBezTo>
                <a:cubicBezTo>
                  <a:pt x="82" y="77"/>
                  <a:pt x="90" y="85"/>
                  <a:pt x="91" y="96"/>
                </a:cubicBezTo>
                <a:cubicBezTo>
                  <a:pt x="91" y="96"/>
                  <a:pt x="91" y="96"/>
                  <a:pt x="91" y="96"/>
                </a:cubicBezTo>
                <a:cubicBezTo>
                  <a:pt x="91" y="108"/>
                  <a:pt x="91" y="108"/>
                  <a:pt x="91" y="108"/>
                </a:cubicBezTo>
                <a:cubicBezTo>
                  <a:pt x="96" y="108"/>
                  <a:pt x="96" y="108"/>
                  <a:pt x="96" y="108"/>
                </a:cubicBezTo>
                <a:cubicBezTo>
                  <a:pt x="106" y="108"/>
                  <a:pt x="106" y="108"/>
                  <a:pt x="106" y="108"/>
                </a:cubicBezTo>
                <a:cubicBezTo>
                  <a:pt x="106" y="96"/>
                  <a:pt x="106" y="96"/>
                  <a:pt x="106" y="96"/>
                </a:cubicBezTo>
                <a:cubicBezTo>
                  <a:pt x="106" y="96"/>
                  <a:pt x="106" y="96"/>
                  <a:pt x="106" y="96"/>
                </a:cubicBezTo>
                <a:cubicBezTo>
                  <a:pt x="106" y="91"/>
                  <a:pt x="108" y="86"/>
                  <a:pt x="112" y="82"/>
                </a:cubicBezTo>
                <a:cubicBezTo>
                  <a:pt x="115" y="79"/>
                  <a:pt x="120" y="77"/>
                  <a:pt x="125" y="77"/>
                </a:cubicBezTo>
                <a:cubicBezTo>
                  <a:pt x="130" y="77"/>
                  <a:pt x="135" y="79"/>
                  <a:pt x="139" y="82"/>
                </a:cubicBezTo>
                <a:cubicBezTo>
                  <a:pt x="143" y="86"/>
                  <a:pt x="145" y="91"/>
                  <a:pt x="145" y="96"/>
                </a:cubicBezTo>
                <a:cubicBezTo>
                  <a:pt x="145" y="101"/>
                  <a:pt x="143" y="106"/>
                  <a:pt x="139" y="110"/>
                </a:cubicBezTo>
                <a:cubicBezTo>
                  <a:pt x="135" y="113"/>
                  <a:pt x="130" y="115"/>
                  <a:pt x="125" y="115"/>
                </a:cubicBezTo>
                <a:cubicBezTo>
                  <a:pt x="114" y="115"/>
                  <a:pt x="114" y="115"/>
                  <a:pt x="114" y="115"/>
                </a:cubicBezTo>
                <a:cubicBezTo>
                  <a:pt x="114" y="191"/>
                  <a:pt x="114" y="191"/>
                  <a:pt x="114" y="191"/>
                </a:cubicBezTo>
                <a:cubicBezTo>
                  <a:pt x="115" y="191"/>
                  <a:pt x="117" y="191"/>
                  <a:pt x="118" y="191"/>
                </a:cubicBezTo>
                <a:cubicBezTo>
                  <a:pt x="126" y="191"/>
                  <a:pt x="128" y="189"/>
                  <a:pt x="130" y="183"/>
                </a:cubicBezTo>
                <a:cubicBezTo>
                  <a:pt x="131" y="175"/>
                  <a:pt x="133" y="165"/>
                  <a:pt x="136" y="157"/>
                </a:cubicBezTo>
                <a:cubicBezTo>
                  <a:pt x="142" y="144"/>
                  <a:pt x="149" y="133"/>
                  <a:pt x="156" y="120"/>
                </a:cubicBezTo>
                <a:cubicBezTo>
                  <a:pt x="163" y="106"/>
                  <a:pt x="167" y="91"/>
                  <a:pt x="163" y="75"/>
                </a:cubicBezTo>
                <a:close/>
                <a:moveTo>
                  <a:pt x="105" y="8"/>
                </a:moveTo>
                <a:cubicBezTo>
                  <a:pt x="105" y="4"/>
                  <a:pt x="102" y="0"/>
                  <a:pt x="98" y="0"/>
                </a:cubicBezTo>
                <a:cubicBezTo>
                  <a:pt x="98" y="0"/>
                  <a:pt x="98" y="0"/>
                  <a:pt x="98" y="0"/>
                </a:cubicBezTo>
                <a:cubicBezTo>
                  <a:pt x="94" y="0"/>
                  <a:pt x="91" y="4"/>
                  <a:pt x="91" y="8"/>
                </a:cubicBezTo>
                <a:cubicBezTo>
                  <a:pt x="91" y="21"/>
                  <a:pt x="91" y="21"/>
                  <a:pt x="91" y="21"/>
                </a:cubicBezTo>
                <a:cubicBezTo>
                  <a:pt x="91" y="25"/>
                  <a:pt x="94" y="28"/>
                  <a:pt x="98" y="28"/>
                </a:cubicBezTo>
                <a:cubicBezTo>
                  <a:pt x="98" y="28"/>
                  <a:pt x="98" y="28"/>
                  <a:pt x="98" y="28"/>
                </a:cubicBezTo>
                <a:cubicBezTo>
                  <a:pt x="102" y="28"/>
                  <a:pt x="105" y="25"/>
                  <a:pt x="105" y="21"/>
                </a:cubicBezTo>
                <a:lnTo>
                  <a:pt x="105" y="8"/>
                </a:lnTo>
                <a:close/>
                <a:moveTo>
                  <a:pt x="145" y="19"/>
                </a:moveTo>
                <a:cubicBezTo>
                  <a:pt x="147" y="16"/>
                  <a:pt x="145" y="11"/>
                  <a:pt x="142" y="10"/>
                </a:cubicBezTo>
                <a:cubicBezTo>
                  <a:pt x="142" y="10"/>
                  <a:pt x="142" y="10"/>
                  <a:pt x="142" y="10"/>
                </a:cubicBezTo>
                <a:cubicBezTo>
                  <a:pt x="138" y="8"/>
                  <a:pt x="134" y="9"/>
                  <a:pt x="132" y="12"/>
                </a:cubicBezTo>
                <a:cubicBezTo>
                  <a:pt x="126" y="24"/>
                  <a:pt x="126" y="24"/>
                  <a:pt x="126" y="24"/>
                </a:cubicBezTo>
                <a:cubicBezTo>
                  <a:pt x="124" y="27"/>
                  <a:pt x="125" y="32"/>
                  <a:pt x="129" y="34"/>
                </a:cubicBezTo>
                <a:cubicBezTo>
                  <a:pt x="129" y="34"/>
                  <a:pt x="129" y="34"/>
                  <a:pt x="129" y="34"/>
                </a:cubicBezTo>
                <a:cubicBezTo>
                  <a:pt x="132" y="35"/>
                  <a:pt x="137" y="34"/>
                  <a:pt x="138" y="31"/>
                </a:cubicBezTo>
                <a:lnTo>
                  <a:pt x="145" y="19"/>
                </a:lnTo>
                <a:close/>
                <a:moveTo>
                  <a:pt x="174" y="42"/>
                </a:moveTo>
                <a:cubicBezTo>
                  <a:pt x="177" y="39"/>
                  <a:pt x="177" y="35"/>
                  <a:pt x="174" y="32"/>
                </a:cubicBezTo>
                <a:cubicBezTo>
                  <a:pt x="174" y="32"/>
                  <a:pt x="174" y="32"/>
                  <a:pt x="174" y="32"/>
                </a:cubicBezTo>
                <a:cubicBezTo>
                  <a:pt x="172" y="29"/>
                  <a:pt x="167" y="29"/>
                  <a:pt x="164" y="31"/>
                </a:cubicBezTo>
                <a:cubicBezTo>
                  <a:pt x="154" y="40"/>
                  <a:pt x="154" y="40"/>
                  <a:pt x="154" y="40"/>
                </a:cubicBezTo>
                <a:cubicBezTo>
                  <a:pt x="152" y="43"/>
                  <a:pt x="151" y="47"/>
                  <a:pt x="154" y="50"/>
                </a:cubicBezTo>
                <a:cubicBezTo>
                  <a:pt x="154" y="50"/>
                  <a:pt x="154" y="50"/>
                  <a:pt x="154" y="50"/>
                </a:cubicBezTo>
                <a:cubicBezTo>
                  <a:pt x="156" y="53"/>
                  <a:pt x="161" y="53"/>
                  <a:pt x="164" y="51"/>
                </a:cubicBezTo>
                <a:lnTo>
                  <a:pt x="174" y="42"/>
                </a:lnTo>
                <a:close/>
                <a:moveTo>
                  <a:pt x="189" y="77"/>
                </a:moveTo>
                <a:cubicBezTo>
                  <a:pt x="193" y="76"/>
                  <a:pt x="195" y="72"/>
                  <a:pt x="195" y="69"/>
                </a:cubicBezTo>
                <a:cubicBezTo>
                  <a:pt x="195" y="69"/>
                  <a:pt x="195" y="69"/>
                  <a:pt x="195" y="69"/>
                </a:cubicBezTo>
                <a:cubicBezTo>
                  <a:pt x="194" y="65"/>
                  <a:pt x="190" y="62"/>
                  <a:pt x="186" y="63"/>
                </a:cubicBezTo>
                <a:cubicBezTo>
                  <a:pt x="174" y="65"/>
                  <a:pt x="174" y="65"/>
                  <a:pt x="174" y="65"/>
                </a:cubicBezTo>
                <a:cubicBezTo>
                  <a:pt x="170" y="66"/>
                  <a:pt x="167" y="70"/>
                  <a:pt x="168" y="73"/>
                </a:cubicBezTo>
                <a:cubicBezTo>
                  <a:pt x="168" y="73"/>
                  <a:pt x="168" y="73"/>
                  <a:pt x="168" y="73"/>
                </a:cubicBezTo>
                <a:cubicBezTo>
                  <a:pt x="169" y="77"/>
                  <a:pt x="172" y="80"/>
                  <a:pt x="176" y="79"/>
                </a:cubicBezTo>
                <a:lnTo>
                  <a:pt x="189" y="77"/>
                </a:lnTo>
                <a:close/>
                <a:moveTo>
                  <a:pt x="186" y="115"/>
                </a:moveTo>
                <a:cubicBezTo>
                  <a:pt x="190" y="116"/>
                  <a:pt x="193" y="113"/>
                  <a:pt x="194" y="109"/>
                </a:cubicBezTo>
                <a:cubicBezTo>
                  <a:pt x="194" y="109"/>
                  <a:pt x="194" y="109"/>
                  <a:pt x="194" y="109"/>
                </a:cubicBezTo>
                <a:cubicBezTo>
                  <a:pt x="195" y="105"/>
                  <a:pt x="192" y="102"/>
                  <a:pt x="189" y="101"/>
                </a:cubicBezTo>
                <a:cubicBezTo>
                  <a:pt x="176" y="98"/>
                  <a:pt x="176" y="98"/>
                  <a:pt x="176" y="98"/>
                </a:cubicBezTo>
                <a:cubicBezTo>
                  <a:pt x="172" y="98"/>
                  <a:pt x="168" y="100"/>
                  <a:pt x="167" y="104"/>
                </a:cubicBezTo>
                <a:cubicBezTo>
                  <a:pt x="167" y="104"/>
                  <a:pt x="167" y="104"/>
                  <a:pt x="167" y="104"/>
                </a:cubicBezTo>
                <a:cubicBezTo>
                  <a:pt x="167" y="108"/>
                  <a:pt x="169" y="111"/>
                  <a:pt x="173" y="112"/>
                </a:cubicBezTo>
                <a:lnTo>
                  <a:pt x="186" y="115"/>
                </a:lnTo>
                <a:close/>
                <a:moveTo>
                  <a:pt x="57" y="31"/>
                </a:moveTo>
                <a:cubicBezTo>
                  <a:pt x="59" y="34"/>
                  <a:pt x="63" y="35"/>
                  <a:pt x="67" y="34"/>
                </a:cubicBezTo>
                <a:cubicBezTo>
                  <a:pt x="67" y="34"/>
                  <a:pt x="67" y="34"/>
                  <a:pt x="67" y="34"/>
                </a:cubicBezTo>
                <a:cubicBezTo>
                  <a:pt x="70" y="32"/>
                  <a:pt x="71" y="27"/>
                  <a:pt x="70" y="24"/>
                </a:cubicBezTo>
                <a:cubicBezTo>
                  <a:pt x="63" y="12"/>
                  <a:pt x="63" y="12"/>
                  <a:pt x="63" y="12"/>
                </a:cubicBezTo>
                <a:cubicBezTo>
                  <a:pt x="61" y="9"/>
                  <a:pt x="57" y="8"/>
                  <a:pt x="54" y="10"/>
                </a:cubicBezTo>
                <a:cubicBezTo>
                  <a:pt x="54" y="10"/>
                  <a:pt x="54" y="10"/>
                  <a:pt x="54" y="10"/>
                </a:cubicBezTo>
                <a:cubicBezTo>
                  <a:pt x="50" y="11"/>
                  <a:pt x="49" y="16"/>
                  <a:pt x="51" y="19"/>
                </a:cubicBezTo>
                <a:lnTo>
                  <a:pt x="57" y="31"/>
                </a:lnTo>
                <a:close/>
                <a:moveTo>
                  <a:pt x="32" y="51"/>
                </a:moveTo>
                <a:cubicBezTo>
                  <a:pt x="35" y="53"/>
                  <a:pt x="39" y="53"/>
                  <a:pt x="42" y="50"/>
                </a:cubicBezTo>
                <a:cubicBezTo>
                  <a:pt x="42" y="50"/>
                  <a:pt x="42" y="50"/>
                  <a:pt x="42" y="50"/>
                </a:cubicBezTo>
                <a:cubicBezTo>
                  <a:pt x="44" y="47"/>
                  <a:pt x="44" y="43"/>
                  <a:pt x="41" y="40"/>
                </a:cubicBezTo>
                <a:cubicBezTo>
                  <a:pt x="31" y="31"/>
                  <a:pt x="31" y="31"/>
                  <a:pt x="31" y="31"/>
                </a:cubicBezTo>
                <a:cubicBezTo>
                  <a:pt x="28" y="29"/>
                  <a:pt x="24" y="29"/>
                  <a:pt x="21" y="32"/>
                </a:cubicBezTo>
                <a:cubicBezTo>
                  <a:pt x="21" y="32"/>
                  <a:pt x="21" y="32"/>
                  <a:pt x="21" y="32"/>
                </a:cubicBezTo>
                <a:cubicBezTo>
                  <a:pt x="19" y="35"/>
                  <a:pt x="19" y="39"/>
                  <a:pt x="22" y="42"/>
                </a:cubicBezTo>
                <a:lnTo>
                  <a:pt x="32" y="51"/>
                </a:lnTo>
                <a:close/>
                <a:moveTo>
                  <a:pt x="20" y="79"/>
                </a:moveTo>
                <a:cubicBezTo>
                  <a:pt x="23" y="80"/>
                  <a:pt x="27" y="77"/>
                  <a:pt x="28" y="73"/>
                </a:cubicBezTo>
                <a:cubicBezTo>
                  <a:pt x="28" y="73"/>
                  <a:pt x="28" y="73"/>
                  <a:pt x="28" y="73"/>
                </a:cubicBezTo>
                <a:cubicBezTo>
                  <a:pt x="28" y="70"/>
                  <a:pt x="26" y="66"/>
                  <a:pt x="22" y="65"/>
                </a:cubicBezTo>
                <a:cubicBezTo>
                  <a:pt x="9" y="63"/>
                  <a:pt x="9" y="63"/>
                  <a:pt x="9" y="63"/>
                </a:cubicBezTo>
                <a:cubicBezTo>
                  <a:pt x="5" y="62"/>
                  <a:pt x="2" y="65"/>
                  <a:pt x="1" y="69"/>
                </a:cubicBezTo>
                <a:cubicBezTo>
                  <a:pt x="1" y="69"/>
                  <a:pt x="1" y="69"/>
                  <a:pt x="1" y="69"/>
                </a:cubicBezTo>
                <a:cubicBezTo>
                  <a:pt x="0" y="72"/>
                  <a:pt x="3" y="76"/>
                  <a:pt x="7" y="77"/>
                </a:cubicBezTo>
                <a:lnTo>
                  <a:pt x="20" y="79"/>
                </a:lnTo>
                <a:close/>
                <a:moveTo>
                  <a:pt x="23" y="112"/>
                </a:moveTo>
                <a:cubicBezTo>
                  <a:pt x="26" y="111"/>
                  <a:pt x="29" y="108"/>
                  <a:pt x="28" y="104"/>
                </a:cubicBezTo>
                <a:cubicBezTo>
                  <a:pt x="28" y="104"/>
                  <a:pt x="28" y="104"/>
                  <a:pt x="28" y="104"/>
                </a:cubicBezTo>
                <a:cubicBezTo>
                  <a:pt x="27" y="100"/>
                  <a:pt x="24" y="98"/>
                  <a:pt x="20" y="98"/>
                </a:cubicBezTo>
                <a:cubicBezTo>
                  <a:pt x="7" y="101"/>
                  <a:pt x="7" y="101"/>
                  <a:pt x="7" y="101"/>
                </a:cubicBezTo>
                <a:cubicBezTo>
                  <a:pt x="3" y="102"/>
                  <a:pt x="1" y="105"/>
                  <a:pt x="1" y="109"/>
                </a:cubicBezTo>
                <a:cubicBezTo>
                  <a:pt x="1" y="109"/>
                  <a:pt x="1" y="109"/>
                  <a:pt x="1" y="109"/>
                </a:cubicBezTo>
                <a:cubicBezTo>
                  <a:pt x="2" y="113"/>
                  <a:pt x="6" y="116"/>
                  <a:pt x="10" y="115"/>
                </a:cubicBezTo>
                <a:lnTo>
                  <a:pt x="23" y="112"/>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7" name="Google Shape;597;p28"/>
          <p:cNvSpPr/>
          <p:nvPr/>
        </p:nvSpPr>
        <p:spPr>
          <a:xfrm>
            <a:off x="5662612" y="3163887"/>
            <a:ext cx="976312" cy="650875"/>
          </a:xfrm>
          <a:custGeom>
            <a:avLst/>
            <a:gdLst/>
            <a:ahLst/>
            <a:cxnLst/>
            <a:rect l="l" t="t" r="r" b="b"/>
            <a:pathLst>
              <a:path w="273" h="182" extrusionOk="0">
                <a:moveTo>
                  <a:pt x="217" y="18"/>
                </a:moveTo>
                <a:cubicBezTo>
                  <a:pt x="243" y="81"/>
                  <a:pt x="243" y="81"/>
                  <a:pt x="243" y="81"/>
                </a:cubicBezTo>
                <a:cubicBezTo>
                  <a:pt x="211" y="94"/>
                  <a:pt x="211" y="94"/>
                  <a:pt x="211" y="94"/>
                </a:cubicBezTo>
                <a:cubicBezTo>
                  <a:pt x="194" y="80"/>
                  <a:pt x="143" y="36"/>
                  <a:pt x="139" y="35"/>
                </a:cubicBezTo>
                <a:cubicBezTo>
                  <a:pt x="135" y="35"/>
                  <a:pt x="119" y="41"/>
                  <a:pt x="118" y="41"/>
                </a:cubicBezTo>
                <a:cubicBezTo>
                  <a:pt x="117" y="42"/>
                  <a:pt x="108" y="44"/>
                  <a:pt x="99" y="44"/>
                </a:cubicBezTo>
                <a:cubicBezTo>
                  <a:pt x="95" y="44"/>
                  <a:pt x="92" y="44"/>
                  <a:pt x="90" y="42"/>
                </a:cubicBezTo>
                <a:cubicBezTo>
                  <a:pt x="88" y="41"/>
                  <a:pt x="87" y="40"/>
                  <a:pt x="87" y="38"/>
                </a:cubicBezTo>
                <a:cubicBezTo>
                  <a:pt x="88" y="35"/>
                  <a:pt x="91" y="31"/>
                  <a:pt x="93" y="30"/>
                </a:cubicBezTo>
                <a:cubicBezTo>
                  <a:pt x="107" y="23"/>
                  <a:pt x="143" y="10"/>
                  <a:pt x="146" y="9"/>
                </a:cubicBezTo>
                <a:cubicBezTo>
                  <a:pt x="146" y="9"/>
                  <a:pt x="147" y="9"/>
                  <a:pt x="147" y="9"/>
                </a:cubicBezTo>
                <a:cubicBezTo>
                  <a:pt x="156" y="9"/>
                  <a:pt x="211" y="17"/>
                  <a:pt x="217" y="18"/>
                </a:cubicBezTo>
                <a:close/>
                <a:moveTo>
                  <a:pt x="240" y="0"/>
                </a:moveTo>
                <a:cubicBezTo>
                  <a:pt x="239" y="0"/>
                  <a:pt x="238" y="0"/>
                  <a:pt x="237" y="0"/>
                </a:cubicBezTo>
                <a:cubicBezTo>
                  <a:pt x="227" y="4"/>
                  <a:pt x="227" y="4"/>
                  <a:pt x="227" y="4"/>
                </a:cubicBezTo>
                <a:cubicBezTo>
                  <a:pt x="225" y="5"/>
                  <a:pt x="223" y="6"/>
                  <a:pt x="223" y="8"/>
                </a:cubicBezTo>
                <a:cubicBezTo>
                  <a:pt x="222" y="10"/>
                  <a:pt x="222" y="12"/>
                  <a:pt x="223" y="14"/>
                </a:cubicBezTo>
                <a:cubicBezTo>
                  <a:pt x="249" y="80"/>
                  <a:pt x="249" y="80"/>
                  <a:pt x="249" y="80"/>
                </a:cubicBezTo>
                <a:cubicBezTo>
                  <a:pt x="250" y="83"/>
                  <a:pt x="254" y="85"/>
                  <a:pt x="258" y="84"/>
                </a:cubicBezTo>
                <a:cubicBezTo>
                  <a:pt x="268" y="80"/>
                  <a:pt x="268" y="80"/>
                  <a:pt x="268" y="80"/>
                </a:cubicBezTo>
                <a:cubicBezTo>
                  <a:pt x="270" y="79"/>
                  <a:pt x="272" y="78"/>
                  <a:pt x="272" y="76"/>
                </a:cubicBezTo>
                <a:cubicBezTo>
                  <a:pt x="273" y="74"/>
                  <a:pt x="273" y="72"/>
                  <a:pt x="272" y="71"/>
                </a:cubicBezTo>
                <a:cubicBezTo>
                  <a:pt x="246" y="4"/>
                  <a:pt x="246" y="4"/>
                  <a:pt x="246" y="4"/>
                </a:cubicBezTo>
                <a:cubicBezTo>
                  <a:pt x="245" y="2"/>
                  <a:pt x="243" y="0"/>
                  <a:pt x="240" y="0"/>
                </a:cubicBezTo>
                <a:close/>
                <a:moveTo>
                  <a:pt x="1" y="91"/>
                </a:moveTo>
                <a:cubicBezTo>
                  <a:pt x="0" y="93"/>
                  <a:pt x="1" y="94"/>
                  <a:pt x="2" y="96"/>
                </a:cubicBezTo>
                <a:cubicBezTo>
                  <a:pt x="3" y="97"/>
                  <a:pt x="5" y="98"/>
                  <a:pt x="7" y="98"/>
                </a:cubicBezTo>
                <a:cubicBezTo>
                  <a:pt x="18" y="99"/>
                  <a:pt x="18" y="99"/>
                  <a:pt x="18" y="99"/>
                </a:cubicBezTo>
                <a:cubicBezTo>
                  <a:pt x="22" y="99"/>
                  <a:pt x="26" y="96"/>
                  <a:pt x="26" y="93"/>
                </a:cubicBezTo>
                <a:cubicBezTo>
                  <a:pt x="31" y="18"/>
                  <a:pt x="31" y="18"/>
                  <a:pt x="31" y="18"/>
                </a:cubicBezTo>
                <a:cubicBezTo>
                  <a:pt x="32" y="16"/>
                  <a:pt x="31" y="14"/>
                  <a:pt x="30" y="13"/>
                </a:cubicBezTo>
                <a:cubicBezTo>
                  <a:pt x="29" y="12"/>
                  <a:pt x="27" y="11"/>
                  <a:pt x="25" y="11"/>
                </a:cubicBezTo>
                <a:cubicBezTo>
                  <a:pt x="14" y="10"/>
                  <a:pt x="14" y="10"/>
                  <a:pt x="14" y="10"/>
                </a:cubicBezTo>
                <a:cubicBezTo>
                  <a:pt x="14" y="10"/>
                  <a:pt x="13" y="10"/>
                  <a:pt x="13" y="10"/>
                </a:cubicBezTo>
                <a:cubicBezTo>
                  <a:pt x="10" y="10"/>
                  <a:pt x="6" y="13"/>
                  <a:pt x="6" y="16"/>
                </a:cubicBezTo>
                <a:lnTo>
                  <a:pt x="1" y="91"/>
                </a:lnTo>
                <a:close/>
                <a:moveTo>
                  <a:pt x="112" y="157"/>
                </a:moveTo>
                <a:cubicBezTo>
                  <a:pt x="112" y="155"/>
                  <a:pt x="111" y="152"/>
                  <a:pt x="108" y="150"/>
                </a:cubicBezTo>
                <a:cubicBezTo>
                  <a:pt x="103" y="147"/>
                  <a:pt x="99" y="147"/>
                  <a:pt x="94" y="152"/>
                </a:cubicBezTo>
                <a:cubicBezTo>
                  <a:pt x="89" y="159"/>
                  <a:pt x="89" y="159"/>
                  <a:pt x="89" y="159"/>
                </a:cubicBezTo>
                <a:cubicBezTo>
                  <a:pt x="89" y="159"/>
                  <a:pt x="89" y="159"/>
                  <a:pt x="89" y="159"/>
                </a:cubicBezTo>
                <a:cubicBezTo>
                  <a:pt x="84" y="165"/>
                  <a:pt x="84" y="165"/>
                  <a:pt x="84" y="165"/>
                </a:cubicBezTo>
                <a:cubicBezTo>
                  <a:pt x="78" y="172"/>
                  <a:pt x="84" y="178"/>
                  <a:pt x="86" y="179"/>
                </a:cubicBezTo>
                <a:cubicBezTo>
                  <a:pt x="88" y="181"/>
                  <a:pt x="90" y="182"/>
                  <a:pt x="92" y="182"/>
                </a:cubicBezTo>
                <a:cubicBezTo>
                  <a:pt x="95" y="182"/>
                  <a:pt x="97" y="180"/>
                  <a:pt x="100" y="177"/>
                </a:cubicBezTo>
                <a:cubicBezTo>
                  <a:pt x="107" y="168"/>
                  <a:pt x="107" y="168"/>
                  <a:pt x="107" y="168"/>
                </a:cubicBezTo>
                <a:cubicBezTo>
                  <a:pt x="107" y="168"/>
                  <a:pt x="107" y="168"/>
                  <a:pt x="107" y="168"/>
                </a:cubicBezTo>
                <a:cubicBezTo>
                  <a:pt x="110" y="165"/>
                  <a:pt x="110" y="165"/>
                  <a:pt x="110" y="165"/>
                </a:cubicBezTo>
                <a:cubicBezTo>
                  <a:pt x="112" y="162"/>
                  <a:pt x="113" y="160"/>
                  <a:pt x="112" y="157"/>
                </a:cubicBezTo>
                <a:close/>
                <a:moveTo>
                  <a:pt x="59" y="153"/>
                </a:moveTo>
                <a:cubicBezTo>
                  <a:pt x="56" y="157"/>
                  <a:pt x="57" y="161"/>
                  <a:pt x="63" y="166"/>
                </a:cubicBezTo>
                <a:cubicBezTo>
                  <a:pt x="67" y="170"/>
                  <a:pt x="72" y="169"/>
                  <a:pt x="76" y="164"/>
                </a:cubicBezTo>
                <a:cubicBezTo>
                  <a:pt x="89" y="149"/>
                  <a:pt x="89" y="149"/>
                  <a:pt x="89" y="149"/>
                </a:cubicBezTo>
                <a:cubicBezTo>
                  <a:pt x="95" y="141"/>
                  <a:pt x="89" y="136"/>
                  <a:pt x="88" y="134"/>
                </a:cubicBezTo>
                <a:cubicBezTo>
                  <a:pt x="83" y="130"/>
                  <a:pt x="78" y="131"/>
                  <a:pt x="74" y="136"/>
                </a:cubicBezTo>
                <a:cubicBezTo>
                  <a:pt x="67" y="144"/>
                  <a:pt x="67" y="144"/>
                  <a:pt x="67" y="144"/>
                </a:cubicBezTo>
                <a:cubicBezTo>
                  <a:pt x="67" y="144"/>
                  <a:pt x="67" y="144"/>
                  <a:pt x="67" y="144"/>
                </a:cubicBezTo>
                <a:cubicBezTo>
                  <a:pt x="66" y="145"/>
                  <a:pt x="66" y="145"/>
                  <a:pt x="66" y="145"/>
                </a:cubicBezTo>
                <a:lnTo>
                  <a:pt x="59" y="153"/>
                </a:lnTo>
                <a:close/>
                <a:moveTo>
                  <a:pt x="41" y="134"/>
                </a:moveTo>
                <a:cubicBezTo>
                  <a:pt x="39" y="137"/>
                  <a:pt x="38" y="139"/>
                  <a:pt x="38" y="142"/>
                </a:cubicBezTo>
                <a:cubicBezTo>
                  <a:pt x="39" y="144"/>
                  <a:pt x="40" y="147"/>
                  <a:pt x="42" y="149"/>
                </a:cubicBezTo>
                <a:cubicBezTo>
                  <a:pt x="47" y="152"/>
                  <a:pt x="52" y="152"/>
                  <a:pt x="56" y="147"/>
                </a:cubicBezTo>
                <a:cubicBezTo>
                  <a:pt x="71" y="130"/>
                  <a:pt x="71" y="130"/>
                  <a:pt x="71" y="130"/>
                </a:cubicBezTo>
                <a:cubicBezTo>
                  <a:pt x="73" y="127"/>
                  <a:pt x="74" y="125"/>
                  <a:pt x="73" y="122"/>
                </a:cubicBezTo>
                <a:cubicBezTo>
                  <a:pt x="73" y="119"/>
                  <a:pt x="71" y="117"/>
                  <a:pt x="69" y="115"/>
                </a:cubicBezTo>
                <a:cubicBezTo>
                  <a:pt x="64" y="111"/>
                  <a:pt x="59" y="112"/>
                  <a:pt x="55" y="117"/>
                </a:cubicBezTo>
                <a:cubicBezTo>
                  <a:pt x="48" y="126"/>
                  <a:pt x="48" y="126"/>
                  <a:pt x="48" y="126"/>
                </a:cubicBezTo>
                <a:cubicBezTo>
                  <a:pt x="48" y="126"/>
                  <a:pt x="48" y="126"/>
                  <a:pt x="48" y="126"/>
                </a:cubicBezTo>
                <a:cubicBezTo>
                  <a:pt x="47" y="127"/>
                  <a:pt x="47" y="127"/>
                  <a:pt x="47" y="127"/>
                </a:cubicBezTo>
                <a:lnTo>
                  <a:pt x="41" y="134"/>
                </a:lnTo>
                <a:close/>
                <a:moveTo>
                  <a:pt x="38" y="128"/>
                </a:moveTo>
                <a:cubicBezTo>
                  <a:pt x="52" y="111"/>
                  <a:pt x="52" y="111"/>
                  <a:pt x="52" y="111"/>
                </a:cubicBezTo>
                <a:cubicBezTo>
                  <a:pt x="58" y="104"/>
                  <a:pt x="52" y="98"/>
                  <a:pt x="50" y="96"/>
                </a:cubicBezTo>
                <a:cubicBezTo>
                  <a:pt x="45" y="93"/>
                  <a:pt x="40" y="93"/>
                  <a:pt x="36" y="98"/>
                </a:cubicBezTo>
                <a:cubicBezTo>
                  <a:pt x="32" y="104"/>
                  <a:pt x="32" y="104"/>
                  <a:pt x="32" y="104"/>
                </a:cubicBezTo>
                <a:cubicBezTo>
                  <a:pt x="32" y="104"/>
                  <a:pt x="32" y="104"/>
                  <a:pt x="32" y="104"/>
                </a:cubicBezTo>
                <a:cubicBezTo>
                  <a:pt x="31" y="105"/>
                  <a:pt x="31" y="105"/>
                  <a:pt x="31" y="105"/>
                </a:cubicBezTo>
                <a:cubicBezTo>
                  <a:pt x="24" y="113"/>
                  <a:pt x="24" y="113"/>
                  <a:pt x="24" y="113"/>
                </a:cubicBezTo>
                <a:cubicBezTo>
                  <a:pt x="22" y="115"/>
                  <a:pt x="21" y="118"/>
                  <a:pt x="21" y="121"/>
                </a:cubicBezTo>
                <a:cubicBezTo>
                  <a:pt x="21" y="123"/>
                  <a:pt x="23" y="125"/>
                  <a:pt x="24" y="126"/>
                </a:cubicBezTo>
                <a:cubicBezTo>
                  <a:pt x="27" y="128"/>
                  <a:pt x="29" y="130"/>
                  <a:pt x="32" y="130"/>
                </a:cubicBezTo>
                <a:cubicBezTo>
                  <a:pt x="34" y="130"/>
                  <a:pt x="36" y="129"/>
                  <a:pt x="38" y="128"/>
                </a:cubicBezTo>
                <a:close/>
                <a:moveTo>
                  <a:pt x="207" y="113"/>
                </a:moveTo>
                <a:cubicBezTo>
                  <a:pt x="210" y="110"/>
                  <a:pt x="212" y="104"/>
                  <a:pt x="206" y="99"/>
                </a:cubicBezTo>
                <a:cubicBezTo>
                  <a:pt x="201" y="94"/>
                  <a:pt x="201" y="94"/>
                  <a:pt x="201" y="94"/>
                </a:cubicBezTo>
                <a:cubicBezTo>
                  <a:pt x="175" y="72"/>
                  <a:pt x="145" y="46"/>
                  <a:pt x="138" y="42"/>
                </a:cubicBezTo>
                <a:cubicBezTo>
                  <a:pt x="135" y="43"/>
                  <a:pt x="126" y="45"/>
                  <a:pt x="120" y="48"/>
                </a:cubicBezTo>
                <a:cubicBezTo>
                  <a:pt x="119" y="48"/>
                  <a:pt x="119" y="48"/>
                  <a:pt x="119" y="48"/>
                </a:cubicBezTo>
                <a:cubicBezTo>
                  <a:pt x="119" y="48"/>
                  <a:pt x="109" y="51"/>
                  <a:pt x="99" y="51"/>
                </a:cubicBezTo>
                <a:cubicBezTo>
                  <a:pt x="94" y="51"/>
                  <a:pt x="90" y="50"/>
                  <a:pt x="87" y="48"/>
                </a:cubicBezTo>
                <a:cubicBezTo>
                  <a:pt x="81" y="45"/>
                  <a:pt x="81" y="40"/>
                  <a:pt x="81" y="38"/>
                </a:cubicBezTo>
                <a:cubicBezTo>
                  <a:pt x="81" y="32"/>
                  <a:pt x="86" y="27"/>
                  <a:pt x="90" y="25"/>
                </a:cubicBezTo>
                <a:cubicBezTo>
                  <a:pt x="38" y="18"/>
                  <a:pt x="38" y="18"/>
                  <a:pt x="38" y="18"/>
                </a:cubicBezTo>
                <a:cubicBezTo>
                  <a:pt x="32" y="93"/>
                  <a:pt x="32" y="93"/>
                  <a:pt x="32" y="93"/>
                </a:cubicBezTo>
                <a:cubicBezTo>
                  <a:pt x="37" y="89"/>
                  <a:pt x="41" y="88"/>
                  <a:pt x="44" y="88"/>
                </a:cubicBezTo>
                <a:cubicBezTo>
                  <a:pt x="47" y="88"/>
                  <a:pt x="51" y="89"/>
                  <a:pt x="54" y="92"/>
                </a:cubicBezTo>
                <a:cubicBezTo>
                  <a:pt x="59" y="96"/>
                  <a:pt x="61" y="101"/>
                  <a:pt x="61" y="107"/>
                </a:cubicBezTo>
                <a:cubicBezTo>
                  <a:pt x="65" y="106"/>
                  <a:pt x="69" y="107"/>
                  <a:pt x="73" y="110"/>
                </a:cubicBezTo>
                <a:cubicBezTo>
                  <a:pt x="78" y="114"/>
                  <a:pt x="80" y="120"/>
                  <a:pt x="79" y="125"/>
                </a:cubicBezTo>
                <a:cubicBezTo>
                  <a:pt x="84" y="125"/>
                  <a:pt x="88" y="126"/>
                  <a:pt x="92" y="129"/>
                </a:cubicBezTo>
                <a:cubicBezTo>
                  <a:pt x="96" y="133"/>
                  <a:pt x="98" y="137"/>
                  <a:pt x="98" y="142"/>
                </a:cubicBezTo>
                <a:cubicBezTo>
                  <a:pt x="103" y="141"/>
                  <a:pt x="108" y="142"/>
                  <a:pt x="112" y="145"/>
                </a:cubicBezTo>
                <a:cubicBezTo>
                  <a:pt x="118" y="150"/>
                  <a:pt x="120" y="157"/>
                  <a:pt x="118" y="164"/>
                </a:cubicBezTo>
                <a:cubicBezTo>
                  <a:pt x="122" y="167"/>
                  <a:pt x="122" y="167"/>
                  <a:pt x="122" y="167"/>
                </a:cubicBezTo>
                <a:cubicBezTo>
                  <a:pt x="123" y="168"/>
                  <a:pt x="123" y="168"/>
                  <a:pt x="124" y="168"/>
                </a:cubicBezTo>
                <a:cubicBezTo>
                  <a:pt x="124" y="168"/>
                  <a:pt x="124" y="168"/>
                  <a:pt x="124" y="168"/>
                </a:cubicBezTo>
                <a:cubicBezTo>
                  <a:pt x="126" y="169"/>
                  <a:pt x="127" y="170"/>
                  <a:pt x="129" y="170"/>
                </a:cubicBezTo>
                <a:cubicBezTo>
                  <a:pt x="132" y="170"/>
                  <a:pt x="135" y="168"/>
                  <a:pt x="136" y="166"/>
                </a:cubicBezTo>
                <a:cubicBezTo>
                  <a:pt x="139" y="162"/>
                  <a:pt x="141" y="159"/>
                  <a:pt x="137" y="155"/>
                </a:cubicBezTo>
                <a:cubicBezTo>
                  <a:pt x="137" y="155"/>
                  <a:pt x="137" y="155"/>
                  <a:pt x="137" y="155"/>
                </a:cubicBezTo>
                <a:cubicBezTo>
                  <a:pt x="114" y="135"/>
                  <a:pt x="114" y="135"/>
                  <a:pt x="114" y="135"/>
                </a:cubicBezTo>
                <a:cubicBezTo>
                  <a:pt x="113" y="135"/>
                  <a:pt x="113" y="134"/>
                  <a:pt x="113" y="133"/>
                </a:cubicBezTo>
                <a:cubicBezTo>
                  <a:pt x="113" y="132"/>
                  <a:pt x="113" y="131"/>
                  <a:pt x="114" y="130"/>
                </a:cubicBezTo>
                <a:cubicBezTo>
                  <a:pt x="115" y="129"/>
                  <a:pt x="117" y="129"/>
                  <a:pt x="119" y="130"/>
                </a:cubicBezTo>
                <a:cubicBezTo>
                  <a:pt x="149" y="155"/>
                  <a:pt x="149" y="155"/>
                  <a:pt x="149" y="155"/>
                </a:cubicBezTo>
                <a:cubicBezTo>
                  <a:pt x="150" y="156"/>
                  <a:pt x="152" y="157"/>
                  <a:pt x="154" y="157"/>
                </a:cubicBezTo>
                <a:cubicBezTo>
                  <a:pt x="157" y="157"/>
                  <a:pt x="160" y="155"/>
                  <a:pt x="162" y="152"/>
                </a:cubicBezTo>
                <a:cubicBezTo>
                  <a:pt x="164" y="150"/>
                  <a:pt x="165" y="148"/>
                  <a:pt x="165" y="145"/>
                </a:cubicBezTo>
                <a:cubicBezTo>
                  <a:pt x="164" y="143"/>
                  <a:pt x="163" y="140"/>
                  <a:pt x="160" y="138"/>
                </a:cubicBezTo>
                <a:cubicBezTo>
                  <a:pt x="157" y="135"/>
                  <a:pt x="157" y="135"/>
                  <a:pt x="157" y="135"/>
                </a:cubicBezTo>
                <a:cubicBezTo>
                  <a:pt x="157" y="135"/>
                  <a:pt x="157" y="135"/>
                  <a:pt x="157" y="135"/>
                </a:cubicBezTo>
                <a:cubicBezTo>
                  <a:pt x="140" y="121"/>
                  <a:pt x="140" y="121"/>
                  <a:pt x="140" y="121"/>
                </a:cubicBezTo>
                <a:cubicBezTo>
                  <a:pt x="139" y="121"/>
                  <a:pt x="139" y="120"/>
                  <a:pt x="139" y="119"/>
                </a:cubicBezTo>
                <a:cubicBezTo>
                  <a:pt x="138" y="118"/>
                  <a:pt x="139" y="117"/>
                  <a:pt x="139" y="116"/>
                </a:cubicBezTo>
                <a:cubicBezTo>
                  <a:pt x="141" y="115"/>
                  <a:pt x="143" y="114"/>
                  <a:pt x="145" y="116"/>
                </a:cubicBezTo>
                <a:cubicBezTo>
                  <a:pt x="172" y="138"/>
                  <a:pt x="172" y="138"/>
                  <a:pt x="172" y="138"/>
                </a:cubicBezTo>
                <a:cubicBezTo>
                  <a:pt x="174" y="140"/>
                  <a:pt x="176" y="140"/>
                  <a:pt x="179" y="140"/>
                </a:cubicBezTo>
                <a:cubicBezTo>
                  <a:pt x="182" y="140"/>
                  <a:pt x="185" y="139"/>
                  <a:pt x="188" y="135"/>
                </a:cubicBezTo>
                <a:cubicBezTo>
                  <a:pt x="190" y="133"/>
                  <a:pt x="191" y="131"/>
                  <a:pt x="190" y="128"/>
                </a:cubicBezTo>
                <a:cubicBezTo>
                  <a:pt x="190" y="126"/>
                  <a:pt x="189" y="123"/>
                  <a:pt x="186" y="121"/>
                </a:cubicBezTo>
                <a:cubicBezTo>
                  <a:pt x="178" y="114"/>
                  <a:pt x="178" y="114"/>
                  <a:pt x="178" y="114"/>
                </a:cubicBezTo>
                <a:cubicBezTo>
                  <a:pt x="178" y="114"/>
                  <a:pt x="178" y="114"/>
                  <a:pt x="178" y="114"/>
                </a:cubicBezTo>
                <a:cubicBezTo>
                  <a:pt x="164" y="103"/>
                  <a:pt x="164" y="103"/>
                  <a:pt x="164" y="103"/>
                </a:cubicBezTo>
                <a:cubicBezTo>
                  <a:pt x="162" y="101"/>
                  <a:pt x="162" y="99"/>
                  <a:pt x="163" y="97"/>
                </a:cubicBezTo>
                <a:cubicBezTo>
                  <a:pt x="164" y="96"/>
                  <a:pt x="167" y="96"/>
                  <a:pt x="168" y="97"/>
                </a:cubicBezTo>
                <a:cubicBezTo>
                  <a:pt x="192" y="116"/>
                  <a:pt x="192" y="116"/>
                  <a:pt x="192" y="116"/>
                </a:cubicBezTo>
                <a:cubicBezTo>
                  <a:pt x="197" y="120"/>
                  <a:pt x="203" y="119"/>
                  <a:pt x="207" y="1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8" name="Google Shape;598;p28"/>
          <p:cNvSpPr/>
          <p:nvPr/>
        </p:nvSpPr>
        <p:spPr>
          <a:xfrm>
            <a:off x="9383712" y="3095625"/>
            <a:ext cx="842962" cy="704850"/>
          </a:xfrm>
          <a:custGeom>
            <a:avLst/>
            <a:gdLst/>
            <a:ahLst/>
            <a:cxnLst/>
            <a:rect l="l" t="t" r="r" b="b"/>
            <a:pathLst>
              <a:path w="236" h="197" extrusionOk="0">
                <a:moveTo>
                  <a:pt x="32" y="161"/>
                </a:moveTo>
                <a:cubicBezTo>
                  <a:pt x="32" y="107"/>
                  <a:pt x="32" y="107"/>
                  <a:pt x="32" y="107"/>
                </a:cubicBezTo>
                <a:cubicBezTo>
                  <a:pt x="32" y="103"/>
                  <a:pt x="35" y="100"/>
                  <a:pt x="40" y="100"/>
                </a:cubicBezTo>
                <a:cubicBezTo>
                  <a:pt x="53" y="100"/>
                  <a:pt x="53" y="100"/>
                  <a:pt x="53" y="100"/>
                </a:cubicBezTo>
                <a:cubicBezTo>
                  <a:pt x="57" y="100"/>
                  <a:pt x="60" y="103"/>
                  <a:pt x="60" y="107"/>
                </a:cubicBezTo>
                <a:cubicBezTo>
                  <a:pt x="60" y="161"/>
                  <a:pt x="60" y="161"/>
                  <a:pt x="60" y="161"/>
                </a:cubicBezTo>
                <a:cubicBezTo>
                  <a:pt x="60" y="165"/>
                  <a:pt x="57" y="168"/>
                  <a:pt x="53" y="168"/>
                </a:cubicBezTo>
                <a:cubicBezTo>
                  <a:pt x="40" y="168"/>
                  <a:pt x="40" y="168"/>
                  <a:pt x="40" y="168"/>
                </a:cubicBezTo>
                <a:cubicBezTo>
                  <a:pt x="35" y="168"/>
                  <a:pt x="32" y="165"/>
                  <a:pt x="32" y="161"/>
                </a:cubicBezTo>
                <a:close/>
                <a:moveTo>
                  <a:pt x="87" y="81"/>
                </a:moveTo>
                <a:cubicBezTo>
                  <a:pt x="82" y="81"/>
                  <a:pt x="79" y="84"/>
                  <a:pt x="79" y="89"/>
                </a:cubicBezTo>
                <a:cubicBezTo>
                  <a:pt x="79" y="161"/>
                  <a:pt x="79" y="161"/>
                  <a:pt x="79" y="161"/>
                </a:cubicBezTo>
                <a:cubicBezTo>
                  <a:pt x="79" y="165"/>
                  <a:pt x="82" y="168"/>
                  <a:pt x="87" y="168"/>
                </a:cubicBezTo>
                <a:cubicBezTo>
                  <a:pt x="100" y="168"/>
                  <a:pt x="100" y="168"/>
                  <a:pt x="100" y="168"/>
                </a:cubicBezTo>
                <a:cubicBezTo>
                  <a:pt x="104" y="168"/>
                  <a:pt x="107" y="165"/>
                  <a:pt x="107" y="161"/>
                </a:cubicBezTo>
                <a:cubicBezTo>
                  <a:pt x="107" y="89"/>
                  <a:pt x="107" y="89"/>
                  <a:pt x="107" y="89"/>
                </a:cubicBezTo>
                <a:cubicBezTo>
                  <a:pt x="107" y="84"/>
                  <a:pt x="104" y="81"/>
                  <a:pt x="100" y="81"/>
                </a:cubicBezTo>
                <a:lnTo>
                  <a:pt x="87" y="81"/>
                </a:lnTo>
                <a:close/>
                <a:moveTo>
                  <a:pt x="134" y="65"/>
                </a:moveTo>
                <a:cubicBezTo>
                  <a:pt x="130" y="65"/>
                  <a:pt x="126" y="68"/>
                  <a:pt x="126" y="72"/>
                </a:cubicBezTo>
                <a:cubicBezTo>
                  <a:pt x="126" y="161"/>
                  <a:pt x="126" y="161"/>
                  <a:pt x="126" y="161"/>
                </a:cubicBezTo>
                <a:cubicBezTo>
                  <a:pt x="126" y="165"/>
                  <a:pt x="130" y="168"/>
                  <a:pt x="134" y="168"/>
                </a:cubicBezTo>
                <a:cubicBezTo>
                  <a:pt x="147" y="168"/>
                  <a:pt x="147" y="168"/>
                  <a:pt x="147" y="168"/>
                </a:cubicBezTo>
                <a:cubicBezTo>
                  <a:pt x="151" y="168"/>
                  <a:pt x="154" y="165"/>
                  <a:pt x="154" y="161"/>
                </a:cubicBezTo>
                <a:cubicBezTo>
                  <a:pt x="154" y="72"/>
                  <a:pt x="154" y="72"/>
                  <a:pt x="154" y="72"/>
                </a:cubicBezTo>
                <a:cubicBezTo>
                  <a:pt x="154" y="68"/>
                  <a:pt x="151" y="65"/>
                  <a:pt x="147" y="65"/>
                </a:cubicBezTo>
                <a:lnTo>
                  <a:pt x="134" y="65"/>
                </a:lnTo>
                <a:close/>
                <a:moveTo>
                  <a:pt x="181" y="48"/>
                </a:moveTo>
                <a:cubicBezTo>
                  <a:pt x="177" y="48"/>
                  <a:pt x="173" y="51"/>
                  <a:pt x="173" y="56"/>
                </a:cubicBezTo>
                <a:cubicBezTo>
                  <a:pt x="173" y="161"/>
                  <a:pt x="173" y="161"/>
                  <a:pt x="173" y="161"/>
                </a:cubicBezTo>
                <a:cubicBezTo>
                  <a:pt x="173" y="165"/>
                  <a:pt x="177" y="168"/>
                  <a:pt x="181" y="168"/>
                </a:cubicBezTo>
                <a:cubicBezTo>
                  <a:pt x="194" y="168"/>
                  <a:pt x="194" y="168"/>
                  <a:pt x="194" y="168"/>
                </a:cubicBezTo>
                <a:cubicBezTo>
                  <a:pt x="198" y="168"/>
                  <a:pt x="202" y="165"/>
                  <a:pt x="202" y="161"/>
                </a:cubicBezTo>
                <a:cubicBezTo>
                  <a:pt x="202" y="56"/>
                  <a:pt x="202" y="56"/>
                  <a:pt x="202" y="56"/>
                </a:cubicBezTo>
                <a:cubicBezTo>
                  <a:pt x="202" y="51"/>
                  <a:pt x="198" y="48"/>
                  <a:pt x="194" y="48"/>
                </a:cubicBezTo>
                <a:lnTo>
                  <a:pt x="181" y="48"/>
                </a:lnTo>
                <a:close/>
                <a:moveTo>
                  <a:pt x="36" y="79"/>
                </a:moveTo>
                <a:cubicBezTo>
                  <a:pt x="86" y="70"/>
                  <a:pt x="133" y="52"/>
                  <a:pt x="175" y="26"/>
                </a:cubicBezTo>
                <a:cubicBezTo>
                  <a:pt x="179" y="34"/>
                  <a:pt x="179" y="34"/>
                  <a:pt x="179" y="34"/>
                </a:cubicBezTo>
                <a:cubicBezTo>
                  <a:pt x="194" y="10"/>
                  <a:pt x="194" y="10"/>
                  <a:pt x="194" y="10"/>
                </a:cubicBezTo>
                <a:cubicBezTo>
                  <a:pt x="166" y="9"/>
                  <a:pt x="166" y="9"/>
                  <a:pt x="166" y="9"/>
                </a:cubicBezTo>
                <a:cubicBezTo>
                  <a:pt x="170" y="17"/>
                  <a:pt x="170" y="17"/>
                  <a:pt x="170" y="17"/>
                </a:cubicBezTo>
                <a:cubicBezTo>
                  <a:pt x="129" y="42"/>
                  <a:pt x="83" y="60"/>
                  <a:pt x="34" y="69"/>
                </a:cubicBezTo>
                <a:lnTo>
                  <a:pt x="36" y="79"/>
                </a:lnTo>
                <a:close/>
                <a:moveTo>
                  <a:pt x="236" y="183"/>
                </a:moveTo>
                <a:cubicBezTo>
                  <a:pt x="212" y="170"/>
                  <a:pt x="212" y="170"/>
                  <a:pt x="212" y="170"/>
                </a:cubicBezTo>
                <a:cubicBezTo>
                  <a:pt x="212" y="178"/>
                  <a:pt x="212" y="178"/>
                  <a:pt x="212" y="178"/>
                </a:cubicBezTo>
                <a:cubicBezTo>
                  <a:pt x="19" y="178"/>
                  <a:pt x="19" y="178"/>
                  <a:pt x="19" y="178"/>
                </a:cubicBezTo>
                <a:cubicBezTo>
                  <a:pt x="19" y="24"/>
                  <a:pt x="19" y="24"/>
                  <a:pt x="19" y="24"/>
                </a:cubicBezTo>
                <a:cubicBezTo>
                  <a:pt x="28" y="24"/>
                  <a:pt x="28" y="24"/>
                  <a:pt x="28" y="24"/>
                </a:cubicBezTo>
                <a:cubicBezTo>
                  <a:pt x="14" y="0"/>
                  <a:pt x="14" y="0"/>
                  <a:pt x="14" y="0"/>
                </a:cubicBezTo>
                <a:cubicBezTo>
                  <a:pt x="0" y="24"/>
                  <a:pt x="0" y="24"/>
                  <a:pt x="0" y="24"/>
                </a:cubicBezTo>
                <a:cubicBezTo>
                  <a:pt x="9" y="24"/>
                  <a:pt x="9" y="24"/>
                  <a:pt x="9" y="24"/>
                </a:cubicBezTo>
                <a:cubicBezTo>
                  <a:pt x="9" y="178"/>
                  <a:pt x="9" y="178"/>
                  <a:pt x="9" y="178"/>
                </a:cubicBezTo>
                <a:cubicBezTo>
                  <a:pt x="9" y="183"/>
                  <a:pt x="9" y="183"/>
                  <a:pt x="9" y="183"/>
                </a:cubicBezTo>
                <a:cubicBezTo>
                  <a:pt x="9" y="189"/>
                  <a:pt x="9" y="189"/>
                  <a:pt x="9" y="189"/>
                </a:cubicBezTo>
                <a:cubicBezTo>
                  <a:pt x="212" y="189"/>
                  <a:pt x="212" y="189"/>
                  <a:pt x="212" y="189"/>
                </a:cubicBezTo>
                <a:cubicBezTo>
                  <a:pt x="212" y="197"/>
                  <a:pt x="212" y="197"/>
                  <a:pt x="212" y="197"/>
                </a:cubicBezTo>
                <a:lnTo>
                  <a:pt x="236" y="183"/>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9" name="Google Shape;599;p28"/>
          <p:cNvSpPr txBox="1"/>
          <p:nvPr/>
        </p:nvSpPr>
        <p:spPr>
          <a:xfrm>
            <a:off x="1276350" y="500538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28"/>
          <p:cNvSpPr txBox="1"/>
          <p:nvPr/>
        </p:nvSpPr>
        <p:spPr>
          <a:xfrm>
            <a:off x="8599487" y="500538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50000">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14:bounceEnd="50000">
                                          <p:cBhvr additive="base">
                                            <p:cTn id="7" dur="1000" fill="hold"/>
                                            <p:tgtEl>
                                              <p:spTgt spid="59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59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p:cTn id="11" dur="1000" fill="hold"/>
                                            <p:tgtEl>
                                              <p:spTgt spid="592"/>
                                            </p:tgtEl>
                                            <p:attrNameLst>
                                              <p:attrName>ppt_w</p:attrName>
                                            </p:attrNameLst>
                                          </p:cBhvr>
                                          <p:tavLst>
                                            <p:tav tm="0">
                                              <p:val>
                                                <p:fltVal val="0"/>
                                              </p:val>
                                            </p:tav>
                                            <p:tav tm="100000">
                                              <p:val>
                                                <p:strVal val="#ppt_w"/>
                                              </p:val>
                                            </p:tav>
                                          </p:tavLst>
                                        </p:anim>
                                        <p:anim calcmode="lin" valueType="num">
                                          <p:cBhvr>
                                            <p:cTn id="12" dur="1000" fill="hold"/>
                                            <p:tgtEl>
                                              <p:spTgt spid="592"/>
                                            </p:tgtEl>
                                            <p:attrNameLst>
                                              <p:attrName>ppt_h</p:attrName>
                                            </p:attrNameLst>
                                          </p:cBhvr>
                                          <p:tavLst>
                                            <p:tav tm="0">
                                              <p:val>
                                                <p:fltVal val="0"/>
                                              </p:val>
                                            </p:tav>
                                            <p:tav tm="100000">
                                              <p:val>
                                                <p:strVal val="#ppt_h"/>
                                              </p:val>
                                            </p:tav>
                                          </p:tavLst>
                                        </p:anim>
                                        <p:animEffect transition="in" filter="fade">
                                          <p:cBhvr>
                                            <p:cTn id="13" dur="1000"/>
                                            <p:tgtEl>
                                              <p:spTgt spid="592"/>
                                            </p:tgtEl>
                                          </p:cBhvr>
                                        </p:animEffect>
                                      </p:childTnLst>
                                    </p:cTn>
                                  </p:par>
                                  <p:par>
                                    <p:cTn id="14" presetID="2" presetClass="entr" presetSubtype="1" fill="hold" grpId="0" nodeType="withEffect" p14:presetBounceEnd="50000">
                                      <p:stCondLst>
                                        <p:cond delay="100"/>
                                      </p:stCondLst>
                                      <p:childTnLst>
                                        <p:set>
                                          <p:cBhvr>
                                            <p:cTn id="15" dur="1" fill="hold">
                                              <p:stCondLst>
                                                <p:cond delay="0"/>
                                              </p:stCondLst>
                                            </p:cTn>
                                            <p:tgtEl>
                                              <p:spTgt spid="594"/>
                                            </p:tgtEl>
                                            <p:attrNameLst>
                                              <p:attrName>style.visibility</p:attrName>
                                            </p:attrNameLst>
                                          </p:cBhvr>
                                          <p:to>
                                            <p:strVal val="visible"/>
                                          </p:to>
                                        </p:set>
                                        <p:anim calcmode="lin" valueType="num" p14:bounceEnd="50000">
                                          <p:cBhvr additive="base">
                                            <p:cTn id="16" dur="1000" fill="hold"/>
                                            <p:tgtEl>
                                              <p:spTgt spid="594"/>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594"/>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91"/>
                                            </p:tgtEl>
                                            <p:attrNameLst>
                                              <p:attrName>style.visibility</p:attrName>
                                            </p:attrNameLst>
                                          </p:cBhvr>
                                          <p:to>
                                            <p:strVal val="visible"/>
                                          </p:to>
                                        </p:set>
                                        <p:anim calcmode="lin" valueType="num">
                                          <p:cBhvr>
                                            <p:cTn id="20" dur="1000" fill="hold"/>
                                            <p:tgtEl>
                                              <p:spTgt spid="591"/>
                                            </p:tgtEl>
                                            <p:attrNameLst>
                                              <p:attrName>ppt_w</p:attrName>
                                            </p:attrNameLst>
                                          </p:cBhvr>
                                          <p:tavLst>
                                            <p:tav tm="0">
                                              <p:val>
                                                <p:fltVal val="0"/>
                                              </p:val>
                                            </p:tav>
                                            <p:tav tm="100000">
                                              <p:val>
                                                <p:strVal val="#ppt_w"/>
                                              </p:val>
                                            </p:tav>
                                          </p:tavLst>
                                        </p:anim>
                                        <p:anim calcmode="lin" valueType="num">
                                          <p:cBhvr>
                                            <p:cTn id="21" dur="1000" fill="hold"/>
                                            <p:tgtEl>
                                              <p:spTgt spid="591"/>
                                            </p:tgtEl>
                                            <p:attrNameLst>
                                              <p:attrName>ppt_h</p:attrName>
                                            </p:attrNameLst>
                                          </p:cBhvr>
                                          <p:tavLst>
                                            <p:tav tm="0">
                                              <p:val>
                                                <p:fltVal val="0"/>
                                              </p:val>
                                            </p:tav>
                                            <p:tav tm="100000">
                                              <p:val>
                                                <p:strVal val="#ppt_h"/>
                                              </p:val>
                                            </p:tav>
                                          </p:tavLst>
                                        </p:anim>
                                        <p:animEffect transition="in" filter="fade">
                                          <p:cBhvr>
                                            <p:cTn id="22" dur="1000"/>
                                            <p:tgtEl>
                                              <p:spTgt spid="591"/>
                                            </p:tgtEl>
                                          </p:cBhvr>
                                        </p:animEffect>
                                      </p:childTnLst>
                                    </p:cTn>
                                  </p:par>
                                  <p:par>
                                    <p:cTn id="23" presetID="2" presetClass="entr" presetSubtype="1" fill="hold" grpId="0" nodeType="withEffect" p14:presetBounceEnd="50000">
                                      <p:stCondLst>
                                        <p:cond delay="200"/>
                                      </p:stCondLst>
                                      <p:childTnLst>
                                        <p:set>
                                          <p:cBhvr>
                                            <p:cTn id="24" dur="1" fill="hold">
                                              <p:stCondLst>
                                                <p:cond delay="0"/>
                                              </p:stCondLst>
                                            </p:cTn>
                                            <p:tgtEl>
                                              <p:spTgt spid="593"/>
                                            </p:tgtEl>
                                            <p:attrNameLst>
                                              <p:attrName>style.visibility</p:attrName>
                                            </p:attrNameLst>
                                          </p:cBhvr>
                                          <p:to>
                                            <p:strVal val="visible"/>
                                          </p:to>
                                        </p:set>
                                        <p:anim calcmode="lin" valueType="num" p14:bounceEnd="50000">
                                          <p:cBhvr additive="base">
                                            <p:cTn id="25" dur="1000" fill="hold"/>
                                            <p:tgtEl>
                                              <p:spTgt spid="593"/>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593"/>
                                            </p:tgtEl>
                                            <p:attrNameLst>
                                              <p:attrName>ppt_y</p:attrName>
                                            </p:attrNameLst>
                                          </p:cBhvr>
                                          <p:tavLst>
                                            <p:tav tm="0">
                                              <p:val>
                                                <p:strVal val="0-#ppt_h/2"/>
                                              </p:val>
                                            </p:tav>
                                            <p:tav tm="100000">
                                              <p:val>
                                                <p:strVal val="#ppt_y"/>
                                              </p:val>
                                            </p:tav>
                                          </p:tavLst>
                                        </p:anim>
                                      </p:childTnLst>
                                    </p:cTn>
                                  </p:par>
                                </p:childTnLst>
                              </p:cTn>
                            </p:par>
                            <p:par>
                              <p:cTn id="27" fill="hold">
                                <p:stCondLst>
                                  <p:cond delay="1200"/>
                                </p:stCondLst>
                                <p:childTnLst>
                                  <p:par>
                                    <p:cTn id="28" presetID="53" presetClass="entr" presetSubtype="16" fill="hold" grpId="0" nodeType="afterEffect">
                                      <p:stCondLst>
                                        <p:cond delay="0"/>
                                      </p:stCondLst>
                                      <p:childTnLst>
                                        <p:set>
                                          <p:cBhvr>
                                            <p:cTn id="29" dur="1" fill="hold">
                                              <p:stCondLst>
                                                <p:cond delay="0"/>
                                              </p:stCondLst>
                                            </p:cTn>
                                            <p:tgtEl>
                                              <p:spTgt spid="596"/>
                                            </p:tgtEl>
                                            <p:attrNameLst>
                                              <p:attrName>style.visibility</p:attrName>
                                            </p:attrNameLst>
                                          </p:cBhvr>
                                          <p:to>
                                            <p:strVal val="visible"/>
                                          </p:to>
                                        </p:set>
                                        <p:anim calcmode="lin" valueType="num">
                                          <p:cBhvr>
                                            <p:cTn id="30" dur="750" fill="hold"/>
                                            <p:tgtEl>
                                              <p:spTgt spid="596"/>
                                            </p:tgtEl>
                                            <p:attrNameLst>
                                              <p:attrName>ppt_w</p:attrName>
                                            </p:attrNameLst>
                                          </p:cBhvr>
                                          <p:tavLst>
                                            <p:tav tm="0">
                                              <p:val>
                                                <p:fltVal val="0"/>
                                              </p:val>
                                            </p:tav>
                                            <p:tav tm="100000">
                                              <p:val>
                                                <p:strVal val="#ppt_w"/>
                                              </p:val>
                                            </p:tav>
                                          </p:tavLst>
                                        </p:anim>
                                        <p:anim calcmode="lin" valueType="num">
                                          <p:cBhvr>
                                            <p:cTn id="31" dur="750" fill="hold"/>
                                            <p:tgtEl>
                                              <p:spTgt spid="596"/>
                                            </p:tgtEl>
                                            <p:attrNameLst>
                                              <p:attrName>ppt_h</p:attrName>
                                            </p:attrNameLst>
                                          </p:cBhvr>
                                          <p:tavLst>
                                            <p:tav tm="0">
                                              <p:val>
                                                <p:fltVal val="0"/>
                                              </p:val>
                                            </p:tav>
                                            <p:tav tm="100000">
                                              <p:val>
                                                <p:strVal val="#ppt_h"/>
                                              </p:val>
                                            </p:tav>
                                          </p:tavLst>
                                        </p:anim>
                                        <p:animEffect transition="in" filter="fade">
                                          <p:cBhvr>
                                            <p:cTn id="32" dur="750"/>
                                            <p:tgtEl>
                                              <p:spTgt spid="596"/>
                                            </p:tgtEl>
                                          </p:cBhvr>
                                        </p:animEffect>
                                      </p:childTnLst>
                                    </p:cTn>
                                  </p:par>
                                  <p:par>
                                    <p:cTn id="33" presetID="2" presetClass="entr" presetSubtype="1" fill="hold" grpId="0" nodeType="withEffect" p14:presetBounceEnd="50000">
                                      <p:stCondLst>
                                        <p:cond delay="0"/>
                                      </p:stCondLst>
                                      <p:childTnLst>
                                        <p:set>
                                          <p:cBhvr>
                                            <p:cTn id="34" dur="1" fill="hold">
                                              <p:stCondLst>
                                                <p:cond delay="0"/>
                                              </p:stCondLst>
                                            </p:cTn>
                                            <p:tgtEl>
                                              <p:spTgt spid="588"/>
                                            </p:tgtEl>
                                            <p:attrNameLst>
                                              <p:attrName>style.visibility</p:attrName>
                                            </p:attrNameLst>
                                          </p:cBhvr>
                                          <p:to>
                                            <p:strVal val="visible"/>
                                          </p:to>
                                        </p:set>
                                        <p:anim calcmode="lin" valueType="num" p14:bounceEnd="50000">
                                          <p:cBhvr additive="base">
                                            <p:cTn id="35" dur="750" fill="hold"/>
                                            <p:tgtEl>
                                              <p:spTgt spid="588"/>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588"/>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599"/>
                                            </p:tgtEl>
                                            <p:attrNameLst>
                                              <p:attrName>style.visibility</p:attrName>
                                            </p:attrNameLst>
                                          </p:cBhvr>
                                          <p:to>
                                            <p:strVal val="visible"/>
                                          </p:to>
                                        </p:set>
                                        <p:anim calcmode="lin" valueType="num" p14:bounceEnd="50000">
                                          <p:cBhvr additive="base">
                                            <p:cTn id="39" dur="750" fill="hold"/>
                                            <p:tgtEl>
                                              <p:spTgt spid="599"/>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599"/>
                                            </p:tgtEl>
                                            <p:attrNameLst>
                                              <p:attrName>ppt_y</p:attrName>
                                            </p:attrNameLst>
                                          </p:cBhvr>
                                          <p:tavLst>
                                            <p:tav tm="0">
                                              <p:val>
                                                <p:strVal val="1+#ppt_h/2"/>
                                              </p:val>
                                            </p:tav>
                                            <p:tav tm="100000">
                                              <p:val>
                                                <p:strVal val="#ppt_y"/>
                                              </p:val>
                                            </p:tav>
                                          </p:tavLst>
                                        </p:anim>
                                      </p:childTnLst>
                                    </p:cTn>
                                  </p:par>
                                </p:childTnLst>
                              </p:cTn>
                            </p:par>
                            <p:par>
                              <p:cTn id="41" fill="hold">
                                <p:stCondLst>
                                  <p:cond delay="1950"/>
                                </p:stCondLst>
                                <p:childTnLst>
                                  <p:par>
                                    <p:cTn id="42" presetID="53" presetClass="entr" presetSubtype="16" fill="hold" grpId="0" nodeType="afterEffect">
                                      <p:stCondLst>
                                        <p:cond delay="0"/>
                                      </p:stCondLst>
                                      <p:childTnLst>
                                        <p:set>
                                          <p:cBhvr>
                                            <p:cTn id="43" dur="1" fill="hold">
                                              <p:stCondLst>
                                                <p:cond delay="0"/>
                                              </p:stCondLst>
                                            </p:cTn>
                                            <p:tgtEl>
                                              <p:spTgt spid="597"/>
                                            </p:tgtEl>
                                            <p:attrNameLst>
                                              <p:attrName>style.visibility</p:attrName>
                                            </p:attrNameLst>
                                          </p:cBhvr>
                                          <p:to>
                                            <p:strVal val="visible"/>
                                          </p:to>
                                        </p:set>
                                        <p:anim calcmode="lin" valueType="num">
                                          <p:cBhvr>
                                            <p:cTn id="44" dur="750" fill="hold"/>
                                            <p:tgtEl>
                                              <p:spTgt spid="597"/>
                                            </p:tgtEl>
                                            <p:attrNameLst>
                                              <p:attrName>ppt_w</p:attrName>
                                            </p:attrNameLst>
                                          </p:cBhvr>
                                          <p:tavLst>
                                            <p:tav tm="0">
                                              <p:val>
                                                <p:fltVal val="0"/>
                                              </p:val>
                                            </p:tav>
                                            <p:tav tm="100000">
                                              <p:val>
                                                <p:strVal val="#ppt_w"/>
                                              </p:val>
                                            </p:tav>
                                          </p:tavLst>
                                        </p:anim>
                                        <p:anim calcmode="lin" valueType="num">
                                          <p:cBhvr>
                                            <p:cTn id="45" dur="750" fill="hold"/>
                                            <p:tgtEl>
                                              <p:spTgt spid="597"/>
                                            </p:tgtEl>
                                            <p:attrNameLst>
                                              <p:attrName>ppt_h</p:attrName>
                                            </p:attrNameLst>
                                          </p:cBhvr>
                                          <p:tavLst>
                                            <p:tav tm="0">
                                              <p:val>
                                                <p:fltVal val="0"/>
                                              </p:val>
                                            </p:tav>
                                            <p:tav tm="100000">
                                              <p:val>
                                                <p:strVal val="#ppt_h"/>
                                              </p:val>
                                            </p:tav>
                                          </p:tavLst>
                                        </p:anim>
                                        <p:animEffect transition="in" filter="fade">
                                          <p:cBhvr>
                                            <p:cTn id="46" dur="750"/>
                                            <p:tgtEl>
                                              <p:spTgt spid="597"/>
                                            </p:tgtEl>
                                          </p:cBhvr>
                                        </p:animEffect>
                                      </p:childTnLst>
                                    </p:cTn>
                                  </p:par>
                                  <p:par>
                                    <p:cTn id="47" presetID="2" presetClass="entr" presetSubtype="4" fill="hold" grpId="0" nodeType="withEffect" p14:presetBounceEnd="50000">
                                      <p:stCondLst>
                                        <p:cond delay="0"/>
                                      </p:stCondLst>
                                      <p:childTnLst>
                                        <p:set>
                                          <p:cBhvr>
                                            <p:cTn id="48" dur="1" fill="hold">
                                              <p:stCondLst>
                                                <p:cond delay="0"/>
                                              </p:stCondLst>
                                            </p:cTn>
                                            <p:tgtEl>
                                              <p:spTgt spid="589"/>
                                            </p:tgtEl>
                                            <p:attrNameLst>
                                              <p:attrName>style.visibility</p:attrName>
                                            </p:attrNameLst>
                                          </p:cBhvr>
                                          <p:to>
                                            <p:strVal val="visible"/>
                                          </p:to>
                                        </p:set>
                                        <p:anim calcmode="lin" valueType="num" p14:bounceEnd="50000">
                                          <p:cBhvr additive="base">
                                            <p:cTn id="49" dur="750" fill="hold"/>
                                            <p:tgtEl>
                                              <p:spTgt spid="589"/>
                                            </p:tgtEl>
                                            <p:attrNameLst>
                                              <p:attrName>ppt_x</p:attrName>
                                            </p:attrNameLst>
                                          </p:cBhvr>
                                          <p:tavLst>
                                            <p:tav tm="0">
                                              <p:val>
                                                <p:strVal val="#ppt_x"/>
                                              </p:val>
                                            </p:tav>
                                            <p:tav tm="100000">
                                              <p:val>
                                                <p:strVal val="#ppt_x"/>
                                              </p:val>
                                            </p:tav>
                                          </p:tavLst>
                                        </p:anim>
                                        <p:anim calcmode="lin" valueType="num" p14:bounceEnd="50000">
                                          <p:cBhvr additive="base">
                                            <p:cTn id="50" dur="750" fill="hold"/>
                                            <p:tgtEl>
                                              <p:spTgt spid="589"/>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50000">
                                      <p:stCondLst>
                                        <p:cond delay="0"/>
                                      </p:stCondLst>
                                      <p:childTnLst>
                                        <p:set>
                                          <p:cBhvr>
                                            <p:cTn id="52" dur="1" fill="hold">
                                              <p:stCondLst>
                                                <p:cond delay="0"/>
                                              </p:stCondLst>
                                            </p:cTn>
                                            <p:tgtEl>
                                              <p:spTgt spid="587"/>
                                            </p:tgtEl>
                                            <p:attrNameLst>
                                              <p:attrName>style.visibility</p:attrName>
                                            </p:attrNameLst>
                                          </p:cBhvr>
                                          <p:to>
                                            <p:strVal val="visible"/>
                                          </p:to>
                                        </p:set>
                                        <p:anim calcmode="lin" valueType="num" p14:bounceEnd="50000">
                                          <p:cBhvr additive="base">
                                            <p:cTn id="53" dur="750" fill="hold"/>
                                            <p:tgtEl>
                                              <p:spTgt spid="587"/>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587"/>
                                            </p:tgtEl>
                                            <p:attrNameLst>
                                              <p:attrName>ppt_y</p:attrName>
                                            </p:attrNameLst>
                                          </p:cBhvr>
                                          <p:tavLst>
                                            <p:tav tm="0">
                                              <p:val>
                                                <p:strVal val="0-#ppt_h/2"/>
                                              </p:val>
                                            </p:tav>
                                            <p:tav tm="100000">
                                              <p:val>
                                                <p:strVal val="#ppt_y"/>
                                              </p:val>
                                            </p:tav>
                                          </p:tavLst>
                                        </p:anim>
                                      </p:childTnLst>
                                    </p:cTn>
                                  </p:par>
                                </p:childTnLst>
                              </p:cTn>
                            </p:par>
                            <p:par>
                              <p:cTn id="55" fill="hold">
                                <p:stCondLst>
                                  <p:cond delay="2700"/>
                                </p:stCondLst>
                                <p:childTnLst>
                                  <p:par>
                                    <p:cTn id="56" presetID="53" presetClass="entr" presetSubtype="16" fill="hold" grpId="0" nodeType="afterEffect">
                                      <p:stCondLst>
                                        <p:cond delay="0"/>
                                      </p:stCondLst>
                                      <p:childTnLst>
                                        <p:set>
                                          <p:cBhvr>
                                            <p:cTn id="57" dur="1" fill="hold">
                                              <p:stCondLst>
                                                <p:cond delay="0"/>
                                              </p:stCondLst>
                                            </p:cTn>
                                            <p:tgtEl>
                                              <p:spTgt spid="598"/>
                                            </p:tgtEl>
                                            <p:attrNameLst>
                                              <p:attrName>style.visibility</p:attrName>
                                            </p:attrNameLst>
                                          </p:cBhvr>
                                          <p:to>
                                            <p:strVal val="visible"/>
                                          </p:to>
                                        </p:set>
                                        <p:anim calcmode="lin" valueType="num">
                                          <p:cBhvr>
                                            <p:cTn id="58" dur="750" fill="hold"/>
                                            <p:tgtEl>
                                              <p:spTgt spid="598"/>
                                            </p:tgtEl>
                                            <p:attrNameLst>
                                              <p:attrName>ppt_w</p:attrName>
                                            </p:attrNameLst>
                                          </p:cBhvr>
                                          <p:tavLst>
                                            <p:tav tm="0">
                                              <p:val>
                                                <p:fltVal val="0"/>
                                              </p:val>
                                            </p:tav>
                                            <p:tav tm="100000">
                                              <p:val>
                                                <p:strVal val="#ppt_w"/>
                                              </p:val>
                                            </p:tav>
                                          </p:tavLst>
                                        </p:anim>
                                        <p:anim calcmode="lin" valueType="num">
                                          <p:cBhvr>
                                            <p:cTn id="59" dur="750" fill="hold"/>
                                            <p:tgtEl>
                                              <p:spTgt spid="598"/>
                                            </p:tgtEl>
                                            <p:attrNameLst>
                                              <p:attrName>ppt_h</p:attrName>
                                            </p:attrNameLst>
                                          </p:cBhvr>
                                          <p:tavLst>
                                            <p:tav tm="0">
                                              <p:val>
                                                <p:fltVal val="0"/>
                                              </p:val>
                                            </p:tav>
                                            <p:tav tm="100000">
                                              <p:val>
                                                <p:strVal val="#ppt_h"/>
                                              </p:val>
                                            </p:tav>
                                          </p:tavLst>
                                        </p:anim>
                                        <p:animEffect transition="in" filter="fade">
                                          <p:cBhvr>
                                            <p:cTn id="60" dur="750"/>
                                            <p:tgtEl>
                                              <p:spTgt spid="598"/>
                                            </p:tgtEl>
                                          </p:cBhvr>
                                        </p:animEffect>
                                      </p:childTnLst>
                                    </p:cTn>
                                  </p:par>
                                  <p:par>
                                    <p:cTn id="61" presetID="2" presetClass="entr" presetSubtype="1" fill="hold" grpId="0" nodeType="withEffect" p14:presetBounceEnd="50000">
                                      <p:stCondLst>
                                        <p:cond delay="0"/>
                                      </p:stCondLst>
                                      <p:childTnLst>
                                        <p:set>
                                          <p:cBhvr>
                                            <p:cTn id="62" dur="1" fill="hold">
                                              <p:stCondLst>
                                                <p:cond delay="0"/>
                                              </p:stCondLst>
                                            </p:cTn>
                                            <p:tgtEl>
                                              <p:spTgt spid="590"/>
                                            </p:tgtEl>
                                            <p:attrNameLst>
                                              <p:attrName>style.visibility</p:attrName>
                                            </p:attrNameLst>
                                          </p:cBhvr>
                                          <p:to>
                                            <p:strVal val="visible"/>
                                          </p:to>
                                        </p:set>
                                        <p:anim calcmode="lin" valueType="num" p14:bounceEnd="50000">
                                          <p:cBhvr additive="base">
                                            <p:cTn id="63" dur="750" fill="hold"/>
                                            <p:tgtEl>
                                              <p:spTgt spid="590"/>
                                            </p:tgtEl>
                                            <p:attrNameLst>
                                              <p:attrName>ppt_x</p:attrName>
                                            </p:attrNameLst>
                                          </p:cBhvr>
                                          <p:tavLst>
                                            <p:tav tm="0">
                                              <p:val>
                                                <p:strVal val="#ppt_x"/>
                                              </p:val>
                                            </p:tav>
                                            <p:tav tm="100000">
                                              <p:val>
                                                <p:strVal val="#ppt_x"/>
                                              </p:val>
                                            </p:tav>
                                          </p:tavLst>
                                        </p:anim>
                                        <p:anim calcmode="lin" valueType="num" p14:bounceEnd="50000">
                                          <p:cBhvr additive="base">
                                            <p:cTn id="64" dur="750" fill="hold"/>
                                            <p:tgtEl>
                                              <p:spTgt spid="590"/>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14:presetBounceEnd="50000">
                                      <p:stCondLst>
                                        <p:cond delay="0"/>
                                      </p:stCondLst>
                                      <p:childTnLst>
                                        <p:set>
                                          <p:cBhvr>
                                            <p:cTn id="66" dur="1" fill="hold">
                                              <p:stCondLst>
                                                <p:cond delay="0"/>
                                              </p:stCondLst>
                                            </p:cTn>
                                            <p:tgtEl>
                                              <p:spTgt spid="600"/>
                                            </p:tgtEl>
                                            <p:attrNameLst>
                                              <p:attrName>style.visibility</p:attrName>
                                            </p:attrNameLst>
                                          </p:cBhvr>
                                          <p:to>
                                            <p:strVal val="visible"/>
                                          </p:to>
                                        </p:set>
                                        <p:anim calcmode="lin" valueType="num" p14:bounceEnd="50000">
                                          <p:cBhvr additive="base">
                                            <p:cTn id="67" dur="750" fill="hold"/>
                                            <p:tgtEl>
                                              <p:spTgt spid="600"/>
                                            </p:tgtEl>
                                            <p:attrNameLst>
                                              <p:attrName>ppt_x</p:attrName>
                                            </p:attrNameLst>
                                          </p:cBhvr>
                                          <p:tavLst>
                                            <p:tav tm="0">
                                              <p:val>
                                                <p:strVal val="#ppt_x"/>
                                              </p:val>
                                            </p:tav>
                                            <p:tav tm="100000">
                                              <p:val>
                                                <p:strVal val="#ppt_x"/>
                                              </p:val>
                                            </p:tav>
                                          </p:tavLst>
                                        </p:anim>
                                        <p:anim calcmode="lin" valueType="num" p14:bounceEnd="50000">
                                          <p:cBhvr additive="base">
                                            <p:cTn id="68" dur="750" fill="hold"/>
                                            <p:tgtEl>
                                              <p:spTgt spid="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p:bldP spid="589" grpId="0"/>
          <p:bldP spid="590" grpId="0"/>
          <p:bldP spid="591" grpId="0" animBg="1"/>
          <p:bldP spid="592" grpId="0" animBg="1"/>
          <p:bldP spid="593" grpId="0" animBg="1"/>
          <p:bldP spid="594" grpId="0" animBg="1"/>
          <p:bldP spid="595" grpId="0" animBg="1"/>
          <p:bldP spid="596" grpId="0" animBg="1"/>
          <p:bldP spid="597" grpId="0" animBg="1"/>
          <p:bldP spid="598" grpId="0" animBg="1"/>
          <p:bldP spid="599" grpId="0"/>
          <p:bldP spid="600"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cBhvr additive="base">
                                            <p:cTn id="7" dur="1000" fill="hold"/>
                                            <p:tgtEl>
                                              <p:spTgt spid="595"/>
                                            </p:tgtEl>
                                            <p:attrNameLst>
                                              <p:attrName>ppt_x</p:attrName>
                                            </p:attrNameLst>
                                          </p:cBhvr>
                                          <p:tavLst>
                                            <p:tav tm="0">
                                              <p:val>
                                                <p:strVal val="#ppt_x"/>
                                              </p:val>
                                            </p:tav>
                                            <p:tav tm="100000">
                                              <p:val>
                                                <p:strVal val="#ppt_x"/>
                                              </p:val>
                                            </p:tav>
                                          </p:tavLst>
                                        </p:anim>
                                        <p:anim calcmode="lin" valueType="num">
                                          <p:cBhvr additive="base">
                                            <p:cTn id="8" dur="1000" fill="hold"/>
                                            <p:tgtEl>
                                              <p:spTgt spid="59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p:cTn id="11" dur="1000" fill="hold"/>
                                            <p:tgtEl>
                                              <p:spTgt spid="592"/>
                                            </p:tgtEl>
                                            <p:attrNameLst>
                                              <p:attrName>ppt_w</p:attrName>
                                            </p:attrNameLst>
                                          </p:cBhvr>
                                          <p:tavLst>
                                            <p:tav tm="0">
                                              <p:val>
                                                <p:fltVal val="0"/>
                                              </p:val>
                                            </p:tav>
                                            <p:tav tm="100000">
                                              <p:val>
                                                <p:strVal val="#ppt_w"/>
                                              </p:val>
                                            </p:tav>
                                          </p:tavLst>
                                        </p:anim>
                                        <p:anim calcmode="lin" valueType="num">
                                          <p:cBhvr>
                                            <p:cTn id="12" dur="1000" fill="hold"/>
                                            <p:tgtEl>
                                              <p:spTgt spid="592"/>
                                            </p:tgtEl>
                                            <p:attrNameLst>
                                              <p:attrName>ppt_h</p:attrName>
                                            </p:attrNameLst>
                                          </p:cBhvr>
                                          <p:tavLst>
                                            <p:tav tm="0">
                                              <p:val>
                                                <p:fltVal val="0"/>
                                              </p:val>
                                            </p:tav>
                                            <p:tav tm="100000">
                                              <p:val>
                                                <p:strVal val="#ppt_h"/>
                                              </p:val>
                                            </p:tav>
                                          </p:tavLst>
                                        </p:anim>
                                        <p:animEffect transition="in" filter="fade">
                                          <p:cBhvr>
                                            <p:cTn id="13" dur="1000"/>
                                            <p:tgtEl>
                                              <p:spTgt spid="592"/>
                                            </p:tgtEl>
                                          </p:cBhvr>
                                        </p:animEffect>
                                      </p:childTnLst>
                                    </p:cTn>
                                  </p:par>
                                  <p:par>
                                    <p:cTn id="14" presetID="2" presetClass="entr" presetSubtype="1" fill="hold" grpId="0" nodeType="withEffect">
                                      <p:stCondLst>
                                        <p:cond delay="100"/>
                                      </p:stCondLst>
                                      <p:childTnLst>
                                        <p:set>
                                          <p:cBhvr>
                                            <p:cTn id="15" dur="1" fill="hold">
                                              <p:stCondLst>
                                                <p:cond delay="0"/>
                                              </p:stCondLst>
                                            </p:cTn>
                                            <p:tgtEl>
                                              <p:spTgt spid="594"/>
                                            </p:tgtEl>
                                            <p:attrNameLst>
                                              <p:attrName>style.visibility</p:attrName>
                                            </p:attrNameLst>
                                          </p:cBhvr>
                                          <p:to>
                                            <p:strVal val="visible"/>
                                          </p:to>
                                        </p:set>
                                        <p:anim calcmode="lin" valueType="num">
                                          <p:cBhvr additive="base">
                                            <p:cTn id="16" dur="1000" fill="hold"/>
                                            <p:tgtEl>
                                              <p:spTgt spid="594"/>
                                            </p:tgtEl>
                                            <p:attrNameLst>
                                              <p:attrName>ppt_x</p:attrName>
                                            </p:attrNameLst>
                                          </p:cBhvr>
                                          <p:tavLst>
                                            <p:tav tm="0">
                                              <p:val>
                                                <p:strVal val="#ppt_x"/>
                                              </p:val>
                                            </p:tav>
                                            <p:tav tm="100000">
                                              <p:val>
                                                <p:strVal val="#ppt_x"/>
                                              </p:val>
                                            </p:tav>
                                          </p:tavLst>
                                        </p:anim>
                                        <p:anim calcmode="lin" valueType="num">
                                          <p:cBhvr additive="base">
                                            <p:cTn id="17" dur="1000" fill="hold"/>
                                            <p:tgtEl>
                                              <p:spTgt spid="594"/>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91"/>
                                            </p:tgtEl>
                                            <p:attrNameLst>
                                              <p:attrName>style.visibility</p:attrName>
                                            </p:attrNameLst>
                                          </p:cBhvr>
                                          <p:to>
                                            <p:strVal val="visible"/>
                                          </p:to>
                                        </p:set>
                                        <p:anim calcmode="lin" valueType="num">
                                          <p:cBhvr>
                                            <p:cTn id="20" dur="1000" fill="hold"/>
                                            <p:tgtEl>
                                              <p:spTgt spid="591"/>
                                            </p:tgtEl>
                                            <p:attrNameLst>
                                              <p:attrName>ppt_w</p:attrName>
                                            </p:attrNameLst>
                                          </p:cBhvr>
                                          <p:tavLst>
                                            <p:tav tm="0">
                                              <p:val>
                                                <p:fltVal val="0"/>
                                              </p:val>
                                            </p:tav>
                                            <p:tav tm="100000">
                                              <p:val>
                                                <p:strVal val="#ppt_w"/>
                                              </p:val>
                                            </p:tav>
                                          </p:tavLst>
                                        </p:anim>
                                        <p:anim calcmode="lin" valueType="num">
                                          <p:cBhvr>
                                            <p:cTn id="21" dur="1000" fill="hold"/>
                                            <p:tgtEl>
                                              <p:spTgt spid="591"/>
                                            </p:tgtEl>
                                            <p:attrNameLst>
                                              <p:attrName>ppt_h</p:attrName>
                                            </p:attrNameLst>
                                          </p:cBhvr>
                                          <p:tavLst>
                                            <p:tav tm="0">
                                              <p:val>
                                                <p:fltVal val="0"/>
                                              </p:val>
                                            </p:tav>
                                            <p:tav tm="100000">
                                              <p:val>
                                                <p:strVal val="#ppt_h"/>
                                              </p:val>
                                            </p:tav>
                                          </p:tavLst>
                                        </p:anim>
                                        <p:animEffect transition="in" filter="fade">
                                          <p:cBhvr>
                                            <p:cTn id="22" dur="1000"/>
                                            <p:tgtEl>
                                              <p:spTgt spid="591"/>
                                            </p:tgtEl>
                                          </p:cBhvr>
                                        </p:animEffect>
                                      </p:childTnLst>
                                    </p:cTn>
                                  </p:par>
                                  <p:par>
                                    <p:cTn id="23" presetID="2" presetClass="entr" presetSubtype="1" fill="hold" grpId="0" nodeType="withEffect">
                                      <p:stCondLst>
                                        <p:cond delay="200"/>
                                      </p:stCondLst>
                                      <p:childTnLst>
                                        <p:set>
                                          <p:cBhvr>
                                            <p:cTn id="24" dur="1" fill="hold">
                                              <p:stCondLst>
                                                <p:cond delay="0"/>
                                              </p:stCondLst>
                                            </p:cTn>
                                            <p:tgtEl>
                                              <p:spTgt spid="593"/>
                                            </p:tgtEl>
                                            <p:attrNameLst>
                                              <p:attrName>style.visibility</p:attrName>
                                            </p:attrNameLst>
                                          </p:cBhvr>
                                          <p:to>
                                            <p:strVal val="visible"/>
                                          </p:to>
                                        </p:set>
                                        <p:anim calcmode="lin" valueType="num">
                                          <p:cBhvr additive="base">
                                            <p:cTn id="25" dur="1000" fill="hold"/>
                                            <p:tgtEl>
                                              <p:spTgt spid="593"/>
                                            </p:tgtEl>
                                            <p:attrNameLst>
                                              <p:attrName>ppt_x</p:attrName>
                                            </p:attrNameLst>
                                          </p:cBhvr>
                                          <p:tavLst>
                                            <p:tav tm="0">
                                              <p:val>
                                                <p:strVal val="#ppt_x"/>
                                              </p:val>
                                            </p:tav>
                                            <p:tav tm="100000">
                                              <p:val>
                                                <p:strVal val="#ppt_x"/>
                                              </p:val>
                                            </p:tav>
                                          </p:tavLst>
                                        </p:anim>
                                        <p:anim calcmode="lin" valueType="num">
                                          <p:cBhvr additive="base">
                                            <p:cTn id="26" dur="1000" fill="hold"/>
                                            <p:tgtEl>
                                              <p:spTgt spid="593"/>
                                            </p:tgtEl>
                                            <p:attrNameLst>
                                              <p:attrName>ppt_y</p:attrName>
                                            </p:attrNameLst>
                                          </p:cBhvr>
                                          <p:tavLst>
                                            <p:tav tm="0">
                                              <p:val>
                                                <p:strVal val="0-#ppt_h/2"/>
                                              </p:val>
                                            </p:tav>
                                            <p:tav tm="100000">
                                              <p:val>
                                                <p:strVal val="#ppt_y"/>
                                              </p:val>
                                            </p:tav>
                                          </p:tavLst>
                                        </p:anim>
                                      </p:childTnLst>
                                    </p:cTn>
                                  </p:par>
                                </p:childTnLst>
                              </p:cTn>
                            </p:par>
                            <p:par>
                              <p:cTn id="27" fill="hold">
                                <p:stCondLst>
                                  <p:cond delay="1200"/>
                                </p:stCondLst>
                                <p:childTnLst>
                                  <p:par>
                                    <p:cTn id="28" presetID="53" presetClass="entr" presetSubtype="16" fill="hold" grpId="0" nodeType="afterEffect">
                                      <p:stCondLst>
                                        <p:cond delay="0"/>
                                      </p:stCondLst>
                                      <p:childTnLst>
                                        <p:set>
                                          <p:cBhvr>
                                            <p:cTn id="29" dur="1" fill="hold">
                                              <p:stCondLst>
                                                <p:cond delay="0"/>
                                              </p:stCondLst>
                                            </p:cTn>
                                            <p:tgtEl>
                                              <p:spTgt spid="596"/>
                                            </p:tgtEl>
                                            <p:attrNameLst>
                                              <p:attrName>style.visibility</p:attrName>
                                            </p:attrNameLst>
                                          </p:cBhvr>
                                          <p:to>
                                            <p:strVal val="visible"/>
                                          </p:to>
                                        </p:set>
                                        <p:anim calcmode="lin" valueType="num">
                                          <p:cBhvr>
                                            <p:cTn id="30" dur="750" fill="hold"/>
                                            <p:tgtEl>
                                              <p:spTgt spid="596"/>
                                            </p:tgtEl>
                                            <p:attrNameLst>
                                              <p:attrName>ppt_w</p:attrName>
                                            </p:attrNameLst>
                                          </p:cBhvr>
                                          <p:tavLst>
                                            <p:tav tm="0">
                                              <p:val>
                                                <p:fltVal val="0"/>
                                              </p:val>
                                            </p:tav>
                                            <p:tav tm="100000">
                                              <p:val>
                                                <p:strVal val="#ppt_w"/>
                                              </p:val>
                                            </p:tav>
                                          </p:tavLst>
                                        </p:anim>
                                        <p:anim calcmode="lin" valueType="num">
                                          <p:cBhvr>
                                            <p:cTn id="31" dur="750" fill="hold"/>
                                            <p:tgtEl>
                                              <p:spTgt spid="596"/>
                                            </p:tgtEl>
                                            <p:attrNameLst>
                                              <p:attrName>ppt_h</p:attrName>
                                            </p:attrNameLst>
                                          </p:cBhvr>
                                          <p:tavLst>
                                            <p:tav tm="0">
                                              <p:val>
                                                <p:fltVal val="0"/>
                                              </p:val>
                                            </p:tav>
                                            <p:tav tm="100000">
                                              <p:val>
                                                <p:strVal val="#ppt_h"/>
                                              </p:val>
                                            </p:tav>
                                          </p:tavLst>
                                        </p:anim>
                                        <p:animEffect transition="in" filter="fade">
                                          <p:cBhvr>
                                            <p:cTn id="32" dur="750"/>
                                            <p:tgtEl>
                                              <p:spTgt spid="596"/>
                                            </p:tgtEl>
                                          </p:cBhvr>
                                        </p:animEffect>
                                      </p:childTnLst>
                                    </p:cTn>
                                  </p:par>
                                  <p:par>
                                    <p:cTn id="33" presetID="2" presetClass="entr" presetSubtype="1" fill="hold" grpId="0" nodeType="withEffect">
                                      <p:stCondLst>
                                        <p:cond delay="0"/>
                                      </p:stCondLst>
                                      <p:childTnLst>
                                        <p:set>
                                          <p:cBhvr>
                                            <p:cTn id="34" dur="1" fill="hold">
                                              <p:stCondLst>
                                                <p:cond delay="0"/>
                                              </p:stCondLst>
                                            </p:cTn>
                                            <p:tgtEl>
                                              <p:spTgt spid="588"/>
                                            </p:tgtEl>
                                            <p:attrNameLst>
                                              <p:attrName>style.visibility</p:attrName>
                                            </p:attrNameLst>
                                          </p:cBhvr>
                                          <p:to>
                                            <p:strVal val="visible"/>
                                          </p:to>
                                        </p:set>
                                        <p:anim calcmode="lin" valueType="num">
                                          <p:cBhvr additive="base">
                                            <p:cTn id="35" dur="750" fill="hold"/>
                                            <p:tgtEl>
                                              <p:spTgt spid="588"/>
                                            </p:tgtEl>
                                            <p:attrNameLst>
                                              <p:attrName>ppt_x</p:attrName>
                                            </p:attrNameLst>
                                          </p:cBhvr>
                                          <p:tavLst>
                                            <p:tav tm="0">
                                              <p:val>
                                                <p:strVal val="#ppt_x"/>
                                              </p:val>
                                            </p:tav>
                                            <p:tav tm="100000">
                                              <p:val>
                                                <p:strVal val="#ppt_x"/>
                                              </p:val>
                                            </p:tav>
                                          </p:tavLst>
                                        </p:anim>
                                        <p:anim calcmode="lin" valueType="num">
                                          <p:cBhvr additive="base">
                                            <p:cTn id="36" dur="750" fill="hold"/>
                                            <p:tgtEl>
                                              <p:spTgt spid="588"/>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9"/>
                                            </p:tgtEl>
                                            <p:attrNameLst>
                                              <p:attrName>style.visibility</p:attrName>
                                            </p:attrNameLst>
                                          </p:cBhvr>
                                          <p:to>
                                            <p:strVal val="visible"/>
                                          </p:to>
                                        </p:set>
                                        <p:anim calcmode="lin" valueType="num">
                                          <p:cBhvr additive="base">
                                            <p:cTn id="39" dur="750" fill="hold"/>
                                            <p:tgtEl>
                                              <p:spTgt spid="599"/>
                                            </p:tgtEl>
                                            <p:attrNameLst>
                                              <p:attrName>ppt_x</p:attrName>
                                            </p:attrNameLst>
                                          </p:cBhvr>
                                          <p:tavLst>
                                            <p:tav tm="0">
                                              <p:val>
                                                <p:strVal val="#ppt_x"/>
                                              </p:val>
                                            </p:tav>
                                            <p:tav tm="100000">
                                              <p:val>
                                                <p:strVal val="#ppt_x"/>
                                              </p:val>
                                            </p:tav>
                                          </p:tavLst>
                                        </p:anim>
                                        <p:anim calcmode="lin" valueType="num">
                                          <p:cBhvr additive="base">
                                            <p:cTn id="40" dur="750" fill="hold"/>
                                            <p:tgtEl>
                                              <p:spTgt spid="599"/>
                                            </p:tgtEl>
                                            <p:attrNameLst>
                                              <p:attrName>ppt_y</p:attrName>
                                            </p:attrNameLst>
                                          </p:cBhvr>
                                          <p:tavLst>
                                            <p:tav tm="0">
                                              <p:val>
                                                <p:strVal val="1+#ppt_h/2"/>
                                              </p:val>
                                            </p:tav>
                                            <p:tav tm="100000">
                                              <p:val>
                                                <p:strVal val="#ppt_y"/>
                                              </p:val>
                                            </p:tav>
                                          </p:tavLst>
                                        </p:anim>
                                      </p:childTnLst>
                                    </p:cTn>
                                  </p:par>
                                </p:childTnLst>
                              </p:cTn>
                            </p:par>
                            <p:par>
                              <p:cTn id="41" fill="hold">
                                <p:stCondLst>
                                  <p:cond delay="1950"/>
                                </p:stCondLst>
                                <p:childTnLst>
                                  <p:par>
                                    <p:cTn id="42" presetID="53" presetClass="entr" presetSubtype="16" fill="hold" grpId="0" nodeType="afterEffect">
                                      <p:stCondLst>
                                        <p:cond delay="0"/>
                                      </p:stCondLst>
                                      <p:childTnLst>
                                        <p:set>
                                          <p:cBhvr>
                                            <p:cTn id="43" dur="1" fill="hold">
                                              <p:stCondLst>
                                                <p:cond delay="0"/>
                                              </p:stCondLst>
                                            </p:cTn>
                                            <p:tgtEl>
                                              <p:spTgt spid="597"/>
                                            </p:tgtEl>
                                            <p:attrNameLst>
                                              <p:attrName>style.visibility</p:attrName>
                                            </p:attrNameLst>
                                          </p:cBhvr>
                                          <p:to>
                                            <p:strVal val="visible"/>
                                          </p:to>
                                        </p:set>
                                        <p:anim calcmode="lin" valueType="num">
                                          <p:cBhvr>
                                            <p:cTn id="44" dur="750" fill="hold"/>
                                            <p:tgtEl>
                                              <p:spTgt spid="597"/>
                                            </p:tgtEl>
                                            <p:attrNameLst>
                                              <p:attrName>ppt_w</p:attrName>
                                            </p:attrNameLst>
                                          </p:cBhvr>
                                          <p:tavLst>
                                            <p:tav tm="0">
                                              <p:val>
                                                <p:fltVal val="0"/>
                                              </p:val>
                                            </p:tav>
                                            <p:tav tm="100000">
                                              <p:val>
                                                <p:strVal val="#ppt_w"/>
                                              </p:val>
                                            </p:tav>
                                          </p:tavLst>
                                        </p:anim>
                                        <p:anim calcmode="lin" valueType="num">
                                          <p:cBhvr>
                                            <p:cTn id="45" dur="750" fill="hold"/>
                                            <p:tgtEl>
                                              <p:spTgt spid="597"/>
                                            </p:tgtEl>
                                            <p:attrNameLst>
                                              <p:attrName>ppt_h</p:attrName>
                                            </p:attrNameLst>
                                          </p:cBhvr>
                                          <p:tavLst>
                                            <p:tav tm="0">
                                              <p:val>
                                                <p:fltVal val="0"/>
                                              </p:val>
                                            </p:tav>
                                            <p:tav tm="100000">
                                              <p:val>
                                                <p:strVal val="#ppt_h"/>
                                              </p:val>
                                            </p:tav>
                                          </p:tavLst>
                                        </p:anim>
                                        <p:animEffect transition="in" filter="fade">
                                          <p:cBhvr>
                                            <p:cTn id="46" dur="750"/>
                                            <p:tgtEl>
                                              <p:spTgt spid="597"/>
                                            </p:tgtEl>
                                          </p:cBhvr>
                                        </p:animEffect>
                                      </p:childTnLst>
                                    </p:cTn>
                                  </p:par>
                                  <p:par>
                                    <p:cTn id="47" presetID="2" presetClass="entr" presetSubtype="4" fill="hold" grpId="0" nodeType="withEffect">
                                      <p:stCondLst>
                                        <p:cond delay="0"/>
                                      </p:stCondLst>
                                      <p:childTnLst>
                                        <p:set>
                                          <p:cBhvr>
                                            <p:cTn id="48" dur="1" fill="hold">
                                              <p:stCondLst>
                                                <p:cond delay="0"/>
                                              </p:stCondLst>
                                            </p:cTn>
                                            <p:tgtEl>
                                              <p:spTgt spid="589"/>
                                            </p:tgtEl>
                                            <p:attrNameLst>
                                              <p:attrName>style.visibility</p:attrName>
                                            </p:attrNameLst>
                                          </p:cBhvr>
                                          <p:to>
                                            <p:strVal val="visible"/>
                                          </p:to>
                                        </p:set>
                                        <p:anim calcmode="lin" valueType="num">
                                          <p:cBhvr additive="base">
                                            <p:cTn id="49" dur="750" fill="hold"/>
                                            <p:tgtEl>
                                              <p:spTgt spid="589"/>
                                            </p:tgtEl>
                                            <p:attrNameLst>
                                              <p:attrName>ppt_x</p:attrName>
                                            </p:attrNameLst>
                                          </p:cBhvr>
                                          <p:tavLst>
                                            <p:tav tm="0">
                                              <p:val>
                                                <p:strVal val="#ppt_x"/>
                                              </p:val>
                                            </p:tav>
                                            <p:tav tm="100000">
                                              <p:val>
                                                <p:strVal val="#ppt_x"/>
                                              </p:val>
                                            </p:tav>
                                          </p:tavLst>
                                        </p:anim>
                                        <p:anim calcmode="lin" valueType="num">
                                          <p:cBhvr additive="base">
                                            <p:cTn id="50" dur="750" fill="hold"/>
                                            <p:tgtEl>
                                              <p:spTgt spid="589"/>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587"/>
                                            </p:tgtEl>
                                            <p:attrNameLst>
                                              <p:attrName>style.visibility</p:attrName>
                                            </p:attrNameLst>
                                          </p:cBhvr>
                                          <p:to>
                                            <p:strVal val="visible"/>
                                          </p:to>
                                        </p:set>
                                        <p:anim calcmode="lin" valueType="num">
                                          <p:cBhvr additive="base">
                                            <p:cTn id="53" dur="750" fill="hold"/>
                                            <p:tgtEl>
                                              <p:spTgt spid="587"/>
                                            </p:tgtEl>
                                            <p:attrNameLst>
                                              <p:attrName>ppt_x</p:attrName>
                                            </p:attrNameLst>
                                          </p:cBhvr>
                                          <p:tavLst>
                                            <p:tav tm="0">
                                              <p:val>
                                                <p:strVal val="#ppt_x"/>
                                              </p:val>
                                            </p:tav>
                                            <p:tav tm="100000">
                                              <p:val>
                                                <p:strVal val="#ppt_x"/>
                                              </p:val>
                                            </p:tav>
                                          </p:tavLst>
                                        </p:anim>
                                        <p:anim calcmode="lin" valueType="num">
                                          <p:cBhvr additive="base">
                                            <p:cTn id="54" dur="750" fill="hold"/>
                                            <p:tgtEl>
                                              <p:spTgt spid="587"/>
                                            </p:tgtEl>
                                            <p:attrNameLst>
                                              <p:attrName>ppt_y</p:attrName>
                                            </p:attrNameLst>
                                          </p:cBhvr>
                                          <p:tavLst>
                                            <p:tav tm="0">
                                              <p:val>
                                                <p:strVal val="0-#ppt_h/2"/>
                                              </p:val>
                                            </p:tav>
                                            <p:tav tm="100000">
                                              <p:val>
                                                <p:strVal val="#ppt_y"/>
                                              </p:val>
                                            </p:tav>
                                          </p:tavLst>
                                        </p:anim>
                                      </p:childTnLst>
                                    </p:cTn>
                                  </p:par>
                                </p:childTnLst>
                              </p:cTn>
                            </p:par>
                            <p:par>
                              <p:cTn id="55" fill="hold">
                                <p:stCondLst>
                                  <p:cond delay="2700"/>
                                </p:stCondLst>
                                <p:childTnLst>
                                  <p:par>
                                    <p:cTn id="56" presetID="53" presetClass="entr" presetSubtype="16" fill="hold" grpId="0" nodeType="afterEffect">
                                      <p:stCondLst>
                                        <p:cond delay="0"/>
                                      </p:stCondLst>
                                      <p:childTnLst>
                                        <p:set>
                                          <p:cBhvr>
                                            <p:cTn id="57" dur="1" fill="hold">
                                              <p:stCondLst>
                                                <p:cond delay="0"/>
                                              </p:stCondLst>
                                            </p:cTn>
                                            <p:tgtEl>
                                              <p:spTgt spid="598"/>
                                            </p:tgtEl>
                                            <p:attrNameLst>
                                              <p:attrName>style.visibility</p:attrName>
                                            </p:attrNameLst>
                                          </p:cBhvr>
                                          <p:to>
                                            <p:strVal val="visible"/>
                                          </p:to>
                                        </p:set>
                                        <p:anim calcmode="lin" valueType="num">
                                          <p:cBhvr>
                                            <p:cTn id="58" dur="750" fill="hold"/>
                                            <p:tgtEl>
                                              <p:spTgt spid="598"/>
                                            </p:tgtEl>
                                            <p:attrNameLst>
                                              <p:attrName>ppt_w</p:attrName>
                                            </p:attrNameLst>
                                          </p:cBhvr>
                                          <p:tavLst>
                                            <p:tav tm="0">
                                              <p:val>
                                                <p:fltVal val="0"/>
                                              </p:val>
                                            </p:tav>
                                            <p:tav tm="100000">
                                              <p:val>
                                                <p:strVal val="#ppt_w"/>
                                              </p:val>
                                            </p:tav>
                                          </p:tavLst>
                                        </p:anim>
                                        <p:anim calcmode="lin" valueType="num">
                                          <p:cBhvr>
                                            <p:cTn id="59" dur="750" fill="hold"/>
                                            <p:tgtEl>
                                              <p:spTgt spid="598"/>
                                            </p:tgtEl>
                                            <p:attrNameLst>
                                              <p:attrName>ppt_h</p:attrName>
                                            </p:attrNameLst>
                                          </p:cBhvr>
                                          <p:tavLst>
                                            <p:tav tm="0">
                                              <p:val>
                                                <p:fltVal val="0"/>
                                              </p:val>
                                            </p:tav>
                                            <p:tav tm="100000">
                                              <p:val>
                                                <p:strVal val="#ppt_h"/>
                                              </p:val>
                                            </p:tav>
                                          </p:tavLst>
                                        </p:anim>
                                        <p:animEffect transition="in" filter="fade">
                                          <p:cBhvr>
                                            <p:cTn id="60" dur="750"/>
                                            <p:tgtEl>
                                              <p:spTgt spid="598"/>
                                            </p:tgtEl>
                                          </p:cBhvr>
                                        </p:animEffect>
                                      </p:childTnLst>
                                    </p:cTn>
                                  </p:par>
                                  <p:par>
                                    <p:cTn id="61" presetID="2" presetClass="entr" presetSubtype="1" fill="hold" grpId="0" nodeType="withEffect">
                                      <p:stCondLst>
                                        <p:cond delay="0"/>
                                      </p:stCondLst>
                                      <p:childTnLst>
                                        <p:set>
                                          <p:cBhvr>
                                            <p:cTn id="62" dur="1" fill="hold">
                                              <p:stCondLst>
                                                <p:cond delay="0"/>
                                              </p:stCondLst>
                                            </p:cTn>
                                            <p:tgtEl>
                                              <p:spTgt spid="590"/>
                                            </p:tgtEl>
                                            <p:attrNameLst>
                                              <p:attrName>style.visibility</p:attrName>
                                            </p:attrNameLst>
                                          </p:cBhvr>
                                          <p:to>
                                            <p:strVal val="visible"/>
                                          </p:to>
                                        </p:set>
                                        <p:anim calcmode="lin" valueType="num">
                                          <p:cBhvr additive="base">
                                            <p:cTn id="63" dur="750" fill="hold"/>
                                            <p:tgtEl>
                                              <p:spTgt spid="590"/>
                                            </p:tgtEl>
                                            <p:attrNameLst>
                                              <p:attrName>ppt_x</p:attrName>
                                            </p:attrNameLst>
                                          </p:cBhvr>
                                          <p:tavLst>
                                            <p:tav tm="0">
                                              <p:val>
                                                <p:strVal val="#ppt_x"/>
                                              </p:val>
                                            </p:tav>
                                            <p:tav tm="100000">
                                              <p:val>
                                                <p:strVal val="#ppt_x"/>
                                              </p:val>
                                            </p:tav>
                                          </p:tavLst>
                                        </p:anim>
                                        <p:anim calcmode="lin" valueType="num">
                                          <p:cBhvr additive="base">
                                            <p:cTn id="64" dur="750" fill="hold"/>
                                            <p:tgtEl>
                                              <p:spTgt spid="590"/>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0"/>
                                            </p:tgtEl>
                                            <p:attrNameLst>
                                              <p:attrName>style.visibility</p:attrName>
                                            </p:attrNameLst>
                                          </p:cBhvr>
                                          <p:to>
                                            <p:strVal val="visible"/>
                                          </p:to>
                                        </p:set>
                                        <p:anim calcmode="lin" valueType="num">
                                          <p:cBhvr additive="base">
                                            <p:cTn id="67" dur="750" fill="hold"/>
                                            <p:tgtEl>
                                              <p:spTgt spid="600"/>
                                            </p:tgtEl>
                                            <p:attrNameLst>
                                              <p:attrName>ppt_x</p:attrName>
                                            </p:attrNameLst>
                                          </p:cBhvr>
                                          <p:tavLst>
                                            <p:tav tm="0">
                                              <p:val>
                                                <p:strVal val="#ppt_x"/>
                                              </p:val>
                                            </p:tav>
                                            <p:tav tm="100000">
                                              <p:val>
                                                <p:strVal val="#ppt_x"/>
                                              </p:val>
                                            </p:tav>
                                          </p:tavLst>
                                        </p:anim>
                                        <p:anim calcmode="lin" valueType="num">
                                          <p:cBhvr additive="base">
                                            <p:cTn id="68" dur="750" fill="hold"/>
                                            <p:tgtEl>
                                              <p:spTgt spid="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p:bldP spid="589" grpId="0"/>
          <p:bldP spid="590" grpId="0"/>
          <p:bldP spid="591" grpId="0" animBg="1"/>
          <p:bldP spid="592" grpId="0" animBg="1"/>
          <p:bldP spid="593" grpId="0" animBg="1"/>
          <p:bldP spid="594" grpId="0" animBg="1"/>
          <p:bldP spid="595" grpId="0" animBg="1"/>
          <p:bldP spid="596" grpId="0" animBg="1"/>
          <p:bldP spid="597" grpId="0" animBg="1"/>
          <p:bldP spid="598" grpId="0" animBg="1"/>
          <p:bldP spid="599" grpId="0"/>
          <p:bldP spid="600"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1"/>
          <p:cNvSpPr txBox="1"/>
          <p:nvPr/>
        </p:nvSpPr>
        <p:spPr>
          <a:xfrm>
            <a:off x="2359025" y="952500"/>
            <a:ext cx="1717675"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8" name="Google Shape;1048;p41"/>
          <p:cNvSpPr txBox="1"/>
          <p:nvPr/>
        </p:nvSpPr>
        <p:spPr>
          <a:xfrm>
            <a:off x="0" y="-34926"/>
            <a:ext cx="12184062" cy="685958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49" name="Google Shape;1049;p41"/>
          <p:cNvSpPr/>
          <p:nvPr/>
        </p:nvSpPr>
        <p:spPr>
          <a:xfrm>
            <a:off x="955675" y="901700"/>
            <a:ext cx="687387" cy="822325"/>
          </a:xfrm>
          <a:custGeom>
            <a:avLst/>
            <a:gdLst/>
            <a:ahLst/>
            <a:cxnLst/>
            <a:rect l="l" t="t" r="r" b="b"/>
            <a:pathLst>
              <a:path w="176" h="210" extrusionOk="0">
                <a:moveTo>
                  <a:pt x="118" y="203"/>
                </a:moveTo>
                <a:cubicBezTo>
                  <a:pt x="118" y="207"/>
                  <a:pt x="115" y="210"/>
                  <a:pt x="111" y="210"/>
                </a:cubicBezTo>
                <a:cubicBezTo>
                  <a:pt x="66" y="210"/>
                  <a:pt x="66" y="210"/>
                  <a:pt x="66" y="210"/>
                </a:cubicBezTo>
                <a:cubicBezTo>
                  <a:pt x="62" y="210"/>
                  <a:pt x="59" y="207"/>
                  <a:pt x="59" y="203"/>
                </a:cubicBezTo>
                <a:cubicBezTo>
                  <a:pt x="59" y="199"/>
                  <a:pt x="62" y="196"/>
                  <a:pt x="66" y="196"/>
                </a:cubicBezTo>
                <a:cubicBezTo>
                  <a:pt x="111" y="196"/>
                  <a:pt x="111" y="196"/>
                  <a:pt x="111" y="196"/>
                </a:cubicBezTo>
                <a:cubicBezTo>
                  <a:pt x="115" y="196"/>
                  <a:pt x="118" y="199"/>
                  <a:pt x="118" y="203"/>
                </a:cubicBezTo>
                <a:close/>
                <a:moveTo>
                  <a:pt x="118" y="184"/>
                </a:moveTo>
                <a:cubicBezTo>
                  <a:pt x="118" y="180"/>
                  <a:pt x="115" y="177"/>
                  <a:pt x="111" y="177"/>
                </a:cubicBezTo>
                <a:cubicBezTo>
                  <a:pt x="66" y="177"/>
                  <a:pt x="66" y="177"/>
                  <a:pt x="66" y="177"/>
                </a:cubicBezTo>
                <a:cubicBezTo>
                  <a:pt x="62" y="177"/>
                  <a:pt x="59" y="180"/>
                  <a:pt x="59" y="184"/>
                </a:cubicBezTo>
                <a:cubicBezTo>
                  <a:pt x="59" y="188"/>
                  <a:pt x="62" y="191"/>
                  <a:pt x="66" y="191"/>
                </a:cubicBezTo>
                <a:cubicBezTo>
                  <a:pt x="111" y="191"/>
                  <a:pt x="111" y="191"/>
                  <a:pt x="111" y="191"/>
                </a:cubicBezTo>
                <a:cubicBezTo>
                  <a:pt x="115" y="191"/>
                  <a:pt x="118" y="188"/>
                  <a:pt x="118" y="184"/>
                </a:cubicBezTo>
                <a:close/>
                <a:moveTo>
                  <a:pt x="96" y="104"/>
                </a:moveTo>
                <a:cubicBezTo>
                  <a:pt x="86" y="104"/>
                  <a:pt x="86" y="104"/>
                  <a:pt x="86" y="104"/>
                </a:cubicBezTo>
                <a:cubicBezTo>
                  <a:pt x="82" y="104"/>
                  <a:pt x="82" y="104"/>
                  <a:pt x="82" y="104"/>
                </a:cubicBezTo>
                <a:cubicBezTo>
                  <a:pt x="82" y="172"/>
                  <a:pt x="82" y="172"/>
                  <a:pt x="82" y="172"/>
                </a:cubicBezTo>
                <a:cubicBezTo>
                  <a:pt x="84" y="172"/>
                  <a:pt x="86" y="172"/>
                  <a:pt x="88" y="172"/>
                </a:cubicBezTo>
                <a:cubicBezTo>
                  <a:pt x="89" y="172"/>
                  <a:pt x="89" y="172"/>
                  <a:pt x="89" y="172"/>
                </a:cubicBezTo>
                <a:cubicBezTo>
                  <a:pt x="89" y="172"/>
                  <a:pt x="89" y="172"/>
                  <a:pt x="89" y="172"/>
                </a:cubicBezTo>
                <a:cubicBezTo>
                  <a:pt x="89" y="172"/>
                  <a:pt x="89" y="172"/>
                  <a:pt x="89" y="172"/>
                </a:cubicBezTo>
                <a:cubicBezTo>
                  <a:pt x="91" y="172"/>
                  <a:pt x="93" y="172"/>
                  <a:pt x="96" y="172"/>
                </a:cubicBezTo>
                <a:lnTo>
                  <a:pt x="96" y="104"/>
                </a:lnTo>
                <a:close/>
                <a:moveTo>
                  <a:pt x="64" y="76"/>
                </a:moveTo>
                <a:cubicBezTo>
                  <a:pt x="58" y="76"/>
                  <a:pt x="54" y="80"/>
                  <a:pt x="54" y="86"/>
                </a:cubicBezTo>
                <a:cubicBezTo>
                  <a:pt x="54" y="92"/>
                  <a:pt x="58" y="97"/>
                  <a:pt x="64" y="97"/>
                </a:cubicBezTo>
                <a:cubicBezTo>
                  <a:pt x="75" y="97"/>
                  <a:pt x="75" y="97"/>
                  <a:pt x="75" y="97"/>
                </a:cubicBezTo>
                <a:cubicBezTo>
                  <a:pt x="75" y="86"/>
                  <a:pt x="75" y="86"/>
                  <a:pt x="75" y="86"/>
                </a:cubicBezTo>
                <a:cubicBezTo>
                  <a:pt x="75" y="80"/>
                  <a:pt x="70" y="76"/>
                  <a:pt x="64" y="76"/>
                </a:cubicBezTo>
                <a:close/>
                <a:moveTo>
                  <a:pt x="124" y="86"/>
                </a:moveTo>
                <a:cubicBezTo>
                  <a:pt x="124" y="80"/>
                  <a:pt x="119" y="76"/>
                  <a:pt x="113" y="76"/>
                </a:cubicBezTo>
                <a:cubicBezTo>
                  <a:pt x="107" y="76"/>
                  <a:pt x="102" y="80"/>
                  <a:pt x="102" y="86"/>
                </a:cubicBezTo>
                <a:cubicBezTo>
                  <a:pt x="102" y="97"/>
                  <a:pt x="102" y="97"/>
                  <a:pt x="102" y="97"/>
                </a:cubicBezTo>
                <a:cubicBezTo>
                  <a:pt x="113" y="97"/>
                  <a:pt x="113" y="97"/>
                  <a:pt x="113" y="97"/>
                </a:cubicBezTo>
                <a:cubicBezTo>
                  <a:pt x="119" y="97"/>
                  <a:pt x="124" y="92"/>
                  <a:pt x="124" y="86"/>
                </a:cubicBezTo>
                <a:close/>
                <a:moveTo>
                  <a:pt x="147" y="67"/>
                </a:moveTo>
                <a:cubicBezTo>
                  <a:pt x="142" y="49"/>
                  <a:pt x="120" y="28"/>
                  <a:pt x="89" y="28"/>
                </a:cubicBezTo>
                <a:cubicBezTo>
                  <a:pt x="58" y="28"/>
                  <a:pt x="35" y="49"/>
                  <a:pt x="30" y="67"/>
                </a:cubicBezTo>
                <a:cubicBezTo>
                  <a:pt x="27" y="81"/>
                  <a:pt x="30" y="95"/>
                  <a:pt x="37" y="108"/>
                </a:cubicBezTo>
                <a:cubicBezTo>
                  <a:pt x="43" y="120"/>
                  <a:pt x="50" y="130"/>
                  <a:pt x="55" y="142"/>
                </a:cubicBezTo>
                <a:cubicBezTo>
                  <a:pt x="58" y="148"/>
                  <a:pt x="59" y="158"/>
                  <a:pt x="60" y="165"/>
                </a:cubicBezTo>
                <a:cubicBezTo>
                  <a:pt x="62" y="170"/>
                  <a:pt x="64" y="172"/>
                  <a:pt x="71" y="172"/>
                </a:cubicBezTo>
                <a:cubicBezTo>
                  <a:pt x="72" y="172"/>
                  <a:pt x="73" y="172"/>
                  <a:pt x="75" y="172"/>
                </a:cubicBezTo>
                <a:cubicBezTo>
                  <a:pt x="75" y="104"/>
                  <a:pt x="75" y="104"/>
                  <a:pt x="75" y="104"/>
                </a:cubicBezTo>
                <a:cubicBezTo>
                  <a:pt x="64" y="104"/>
                  <a:pt x="64" y="104"/>
                  <a:pt x="64" y="104"/>
                </a:cubicBezTo>
                <a:cubicBezTo>
                  <a:pt x="60" y="104"/>
                  <a:pt x="55" y="102"/>
                  <a:pt x="52" y="99"/>
                </a:cubicBezTo>
                <a:cubicBezTo>
                  <a:pt x="49" y="95"/>
                  <a:pt x="47" y="91"/>
                  <a:pt x="47" y="86"/>
                </a:cubicBezTo>
                <a:cubicBezTo>
                  <a:pt x="47" y="82"/>
                  <a:pt x="49" y="77"/>
                  <a:pt x="52" y="74"/>
                </a:cubicBezTo>
                <a:cubicBezTo>
                  <a:pt x="55" y="71"/>
                  <a:pt x="60" y="69"/>
                  <a:pt x="64" y="69"/>
                </a:cubicBezTo>
                <a:cubicBezTo>
                  <a:pt x="74" y="69"/>
                  <a:pt x="81" y="77"/>
                  <a:pt x="82" y="86"/>
                </a:cubicBezTo>
                <a:cubicBezTo>
                  <a:pt x="82" y="97"/>
                  <a:pt x="82" y="97"/>
                  <a:pt x="82" y="97"/>
                </a:cubicBezTo>
                <a:cubicBezTo>
                  <a:pt x="86" y="97"/>
                  <a:pt x="86" y="97"/>
                  <a:pt x="86" y="97"/>
                </a:cubicBezTo>
                <a:cubicBezTo>
                  <a:pt x="96" y="97"/>
                  <a:pt x="96" y="97"/>
                  <a:pt x="96" y="97"/>
                </a:cubicBezTo>
                <a:cubicBezTo>
                  <a:pt x="96" y="86"/>
                  <a:pt x="96" y="86"/>
                  <a:pt x="96" y="86"/>
                </a:cubicBezTo>
                <a:cubicBezTo>
                  <a:pt x="96" y="86"/>
                  <a:pt x="96" y="86"/>
                  <a:pt x="96" y="86"/>
                </a:cubicBezTo>
                <a:cubicBezTo>
                  <a:pt x="96" y="81"/>
                  <a:pt x="97" y="77"/>
                  <a:pt x="101" y="74"/>
                </a:cubicBezTo>
                <a:cubicBezTo>
                  <a:pt x="104" y="71"/>
                  <a:pt x="108" y="69"/>
                  <a:pt x="113" y="69"/>
                </a:cubicBezTo>
                <a:cubicBezTo>
                  <a:pt x="118" y="69"/>
                  <a:pt x="122" y="71"/>
                  <a:pt x="125" y="74"/>
                </a:cubicBezTo>
                <a:cubicBezTo>
                  <a:pt x="129" y="77"/>
                  <a:pt x="130" y="82"/>
                  <a:pt x="130" y="86"/>
                </a:cubicBezTo>
                <a:cubicBezTo>
                  <a:pt x="130" y="91"/>
                  <a:pt x="129" y="95"/>
                  <a:pt x="125" y="99"/>
                </a:cubicBezTo>
                <a:cubicBezTo>
                  <a:pt x="122" y="102"/>
                  <a:pt x="118" y="104"/>
                  <a:pt x="113" y="104"/>
                </a:cubicBezTo>
                <a:cubicBezTo>
                  <a:pt x="102" y="104"/>
                  <a:pt x="102" y="104"/>
                  <a:pt x="102" y="104"/>
                </a:cubicBezTo>
                <a:cubicBezTo>
                  <a:pt x="102" y="172"/>
                  <a:pt x="102" y="172"/>
                  <a:pt x="102" y="172"/>
                </a:cubicBezTo>
                <a:cubicBezTo>
                  <a:pt x="104" y="172"/>
                  <a:pt x="105" y="172"/>
                  <a:pt x="107" y="172"/>
                </a:cubicBezTo>
                <a:cubicBezTo>
                  <a:pt x="113" y="172"/>
                  <a:pt x="116" y="170"/>
                  <a:pt x="117" y="165"/>
                </a:cubicBezTo>
                <a:cubicBezTo>
                  <a:pt x="118" y="158"/>
                  <a:pt x="119" y="148"/>
                  <a:pt x="122" y="142"/>
                </a:cubicBezTo>
                <a:cubicBezTo>
                  <a:pt x="128" y="130"/>
                  <a:pt x="134" y="120"/>
                  <a:pt x="140" y="108"/>
                </a:cubicBezTo>
                <a:cubicBezTo>
                  <a:pt x="147" y="95"/>
                  <a:pt x="150" y="81"/>
                  <a:pt x="147" y="67"/>
                </a:cubicBezTo>
                <a:close/>
                <a:moveTo>
                  <a:pt x="95" y="7"/>
                </a:moveTo>
                <a:cubicBezTo>
                  <a:pt x="95" y="3"/>
                  <a:pt x="92" y="0"/>
                  <a:pt x="89" y="0"/>
                </a:cubicBezTo>
                <a:cubicBezTo>
                  <a:pt x="85" y="0"/>
                  <a:pt x="82" y="3"/>
                  <a:pt x="82" y="7"/>
                </a:cubicBezTo>
                <a:cubicBezTo>
                  <a:pt x="82" y="18"/>
                  <a:pt x="82" y="18"/>
                  <a:pt x="82" y="18"/>
                </a:cubicBezTo>
                <a:cubicBezTo>
                  <a:pt x="82" y="22"/>
                  <a:pt x="85" y="25"/>
                  <a:pt x="89" y="25"/>
                </a:cubicBezTo>
                <a:cubicBezTo>
                  <a:pt x="92" y="25"/>
                  <a:pt x="95" y="22"/>
                  <a:pt x="95" y="18"/>
                </a:cubicBezTo>
                <a:lnTo>
                  <a:pt x="95" y="7"/>
                </a:lnTo>
                <a:close/>
                <a:moveTo>
                  <a:pt x="130" y="17"/>
                </a:moveTo>
                <a:cubicBezTo>
                  <a:pt x="132" y="14"/>
                  <a:pt x="131" y="10"/>
                  <a:pt x="128" y="8"/>
                </a:cubicBezTo>
                <a:cubicBezTo>
                  <a:pt x="125" y="7"/>
                  <a:pt x="121" y="8"/>
                  <a:pt x="119" y="11"/>
                </a:cubicBezTo>
                <a:cubicBezTo>
                  <a:pt x="114" y="21"/>
                  <a:pt x="114" y="21"/>
                  <a:pt x="114" y="21"/>
                </a:cubicBezTo>
                <a:cubicBezTo>
                  <a:pt x="112" y="24"/>
                  <a:pt x="113" y="28"/>
                  <a:pt x="116" y="30"/>
                </a:cubicBezTo>
                <a:cubicBezTo>
                  <a:pt x="119" y="32"/>
                  <a:pt x="123" y="30"/>
                  <a:pt x="125" y="27"/>
                </a:cubicBezTo>
                <a:lnTo>
                  <a:pt x="130" y="17"/>
                </a:lnTo>
                <a:close/>
                <a:moveTo>
                  <a:pt x="157" y="38"/>
                </a:moveTo>
                <a:cubicBezTo>
                  <a:pt x="159" y="35"/>
                  <a:pt x="159" y="31"/>
                  <a:pt x="157" y="29"/>
                </a:cubicBezTo>
                <a:cubicBezTo>
                  <a:pt x="155" y="26"/>
                  <a:pt x="151" y="26"/>
                  <a:pt x="148" y="28"/>
                </a:cubicBezTo>
                <a:cubicBezTo>
                  <a:pt x="139" y="36"/>
                  <a:pt x="139" y="36"/>
                  <a:pt x="139" y="36"/>
                </a:cubicBezTo>
                <a:cubicBezTo>
                  <a:pt x="137" y="38"/>
                  <a:pt x="136" y="42"/>
                  <a:pt x="139" y="45"/>
                </a:cubicBezTo>
                <a:cubicBezTo>
                  <a:pt x="141" y="48"/>
                  <a:pt x="145" y="48"/>
                  <a:pt x="148" y="45"/>
                </a:cubicBezTo>
                <a:lnTo>
                  <a:pt x="157" y="38"/>
                </a:lnTo>
                <a:close/>
                <a:moveTo>
                  <a:pt x="170" y="69"/>
                </a:moveTo>
                <a:cubicBezTo>
                  <a:pt x="174" y="68"/>
                  <a:pt x="176" y="65"/>
                  <a:pt x="176" y="62"/>
                </a:cubicBezTo>
                <a:cubicBezTo>
                  <a:pt x="175" y="58"/>
                  <a:pt x="172" y="56"/>
                  <a:pt x="168" y="56"/>
                </a:cubicBezTo>
                <a:cubicBezTo>
                  <a:pt x="156" y="59"/>
                  <a:pt x="156" y="59"/>
                  <a:pt x="156" y="59"/>
                </a:cubicBezTo>
                <a:cubicBezTo>
                  <a:pt x="153" y="59"/>
                  <a:pt x="151" y="63"/>
                  <a:pt x="151" y="66"/>
                </a:cubicBezTo>
                <a:cubicBezTo>
                  <a:pt x="152" y="69"/>
                  <a:pt x="155" y="72"/>
                  <a:pt x="159" y="71"/>
                </a:cubicBezTo>
                <a:lnTo>
                  <a:pt x="170" y="69"/>
                </a:lnTo>
                <a:close/>
                <a:moveTo>
                  <a:pt x="168" y="103"/>
                </a:moveTo>
                <a:cubicBezTo>
                  <a:pt x="171" y="104"/>
                  <a:pt x="174" y="102"/>
                  <a:pt x="175" y="98"/>
                </a:cubicBezTo>
                <a:cubicBezTo>
                  <a:pt x="176" y="95"/>
                  <a:pt x="174" y="91"/>
                  <a:pt x="170" y="91"/>
                </a:cubicBezTo>
                <a:cubicBezTo>
                  <a:pt x="159" y="88"/>
                  <a:pt x="159" y="88"/>
                  <a:pt x="159" y="88"/>
                </a:cubicBezTo>
                <a:cubicBezTo>
                  <a:pt x="155" y="88"/>
                  <a:pt x="152" y="90"/>
                  <a:pt x="151" y="93"/>
                </a:cubicBezTo>
                <a:cubicBezTo>
                  <a:pt x="150" y="97"/>
                  <a:pt x="153" y="100"/>
                  <a:pt x="156" y="101"/>
                </a:cubicBezTo>
                <a:lnTo>
                  <a:pt x="168" y="103"/>
                </a:lnTo>
                <a:close/>
                <a:moveTo>
                  <a:pt x="52" y="27"/>
                </a:moveTo>
                <a:cubicBezTo>
                  <a:pt x="53" y="30"/>
                  <a:pt x="57" y="32"/>
                  <a:pt x="60" y="30"/>
                </a:cubicBezTo>
                <a:cubicBezTo>
                  <a:pt x="63" y="28"/>
                  <a:pt x="64" y="24"/>
                  <a:pt x="63" y="21"/>
                </a:cubicBezTo>
                <a:cubicBezTo>
                  <a:pt x="57" y="11"/>
                  <a:pt x="57" y="11"/>
                  <a:pt x="57" y="11"/>
                </a:cubicBezTo>
                <a:cubicBezTo>
                  <a:pt x="55" y="8"/>
                  <a:pt x="52" y="7"/>
                  <a:pt x="48" y="8"/>
                </a:cubicBezTo>
                <a:cubicBezTo>
                  <a:pt x="45" y="10"/>
                  <a:pt x="44" y="14"/>
                  <a:pt x="46" y="17"/>
                </a:cubicBezTo>
                <a:lnTo>
                  <a:pt x="52" y="27"/>
                </a:lnTo>
                <a:close/>
                <a:moveTo>
                  <a:pt x="29" y="45"/>
                </a:moveTo>
                <a:cubicBezTo>
                  <a:pt x="31" y="48"/>
                  <a:pt x="35" y="48"/>
                  <a:pt x="38" y="45"/>
                </a:cubicBezTo>
                <a:cubicBezTo>
                  <a:pt x="40" y="42"/>
                  <a:pt x="40" y="38"/>
                  <a:pt x="37" y="36"/>
                </a:cubicBezTo>
                <a:cubicBezTo>
                  <a:pt x="28" y="28"/>
                  <a:pt x="28" y="28"/>
                  <a:pt x="28" y="28"/>
                </a:cubicBezTo>
                <a:cubicBezTo>
                  <a:pt x="26" y="26"/>
                  <a:pt x="22" y="26"/>
                  <a:pt x="19" y="29"/>
                </a:cubicBezTo>
                <a:cubicBezTo>
                  <a:pt x="17" y="31"/>
                  <a:pt x="17" y="35"/>
                  <a:pt x="20" y="38"/>
                </a:cubicBezTo>
                <a:lnTo>
                  <a:pt x="29" y="45"/>
                </a:lnTo>
                <a:close/>
                <a:moveTo>
                  <a:pt x="18" y="71"/>
                </a:moveTo>
                <a:cubicBezTo>
                  <a:pt x="21" y="72"/>
                  <a:pt x="24" y="69"/>
                  <a:pt x="25" y="66"/>
                </a:cubicBezTo>
                <a:cubicBezTo>
                  <a:pt x="26" y="63"/>
                  <a:pt x="23" y="59"/>
                  <a:pt x="20" y="59"/>
                </a:cubicBezTo>
                <a:cubicBezTo>
                  <a:pt x="8" y="56"/>
                  <a:pt x="8" y="56"/>
                  <a:pt x="8" y="56"/>
                </a:cubicBezTo>
                <a:cubicBezTo>
                  <a:pt x="5" y="56"/>
                  <a:pt x="1" y="58"/>
                  <a:pt x="1" y="62"/>
                </a:cubicBezTo>
                <a:cubicBezTo>
                  <a:pt x="0" y="65"/>
                  <a:pt x="3" y="68"/>
                  <a:pt x="6" y="69"/>
                </a:cubicBezTo>
                <a:lnTo>
                  <a:pt x="18" y="71"/>
                </a:lnTo>
                <a:close/>
                <a:moveTo>
                  <a:pt x="20" y="101"/>
                </a:moveTo>
                <a:cubicBezTo>
                  <a:pt x="24" y="100"/>
                  <a:pt x="26" y="97"/>
                  <a:pt x="25" y="93"/>
                </a:cubicBezTo>
                <a:cubicBezTo>
                  <a:pt x="25" y="90"/>
                  <a:pt x="21" y="88"/>
                  <a:pt x="18" y="88"/>
                </a:cubicBezTo>
                <a:cubicBezTo>
                  <a:pt x="6" y="91"/>
                  <a:pt x="6" y="91"/>
                  <a:pt x="6" y="91"/>
                </a:cubicBezTo>
                <a:cubicBezTo>
                  <a:pt x="3" y="91"/>
                  <a:pt x="1" y="95"/>
                  <a:pt x="1" y="98"/>
                </a:cubicBezTo>
                <a:cubicBezTo>
                  <a:pt x="2" y="102"/>
                  <a:pt x="5" y="104"/>
                  <a:pt x="9" y="103"/>
                </a:cubicBezTo>
                <a:lnTo>
                  <a:pt x="20" y="101"/>
                </a:ln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0" name="Google Shape;1050;p41"/>
          <p:cNvSpPr/>
          <p:nvPr/>
        </p:nvSpPr>
        <p:spPr>
          <a:xfrm>
            <a:off x="2730500" y="5230812"/>
            <a:ext cx="962025" cy="641350"/>
          </a:xfrm>
          <a:custGeom>
            <a:avLst/>
            <a:gdLst/>
            <a:ahLst/>
            <a:cxnLst/>
            <a:rect l="l" t="t" r="r" b="b"/>
            <a:pathLst>
              <a:path w="246" h="164" extrusionOk="0">
                <a:moveTo>
                  <a:pt x="196" y="16"/>
                </a:moveTo>
                <a:cubicBezTo>
                  <a:pt x="219" y="73"/>
                  <a:pt x="219" y="73"/>
                  <a:pt x="219" y="73"/>
                </a:cubicBezTo>
                <a:cubicBezTo>
                  <a:pt x="190" y="85"/>
                  <a:pt x="190" y="85"/>
                  <a:pt x="190" y="85"/>
                </a:cubicBezTo>
                <a:cubicBezTo>
                  <a:pt x="175" y="72"/>
                  <a:pt x="129" y="33"/>
                  <a:pt x="125" y="32"/>
                </a:cubicBezTo>
                <a:cubicBezTo>
                  <a:pt x="122" y="32"/>
                  <a:pt x="107" y="37"/>
                  <a:pt x="106" y="38"/>
                </a:cubicBezTo>
                <a:cubicBezTo>
                  <a:pt x="106" y="38"/>
                  <a:pt x="97" y="40"/>
                  <a:pt x="90" y="40"/>
                </a:cubicBezTo>
                <a:cubicBezTo>
                  <a:pt x="86" y="40"/>
                  <a:pt x="83" y="40"/>
                  <a:pt x="81" y="39"/>
                </a:cubicBezTo>
                <a:cubicBezTo>
                  <a:pt x="80" y="38"/>
                  <a:pt x="79" y="36"/>
                  <a:pt x="79" y="35"/>
                </a:cubicBezTo>
                <a:cubicBezTo>
                  <a:pt x="79" y="32"/>
                  <a:pt x="82" y="29"/>
                  <a:pt x="84" y="28"/>
                </a:cubicBezTo>
                <a:cubicBezTo>
                  <a:pt x="96" y="21"/>
                  <a:pt x="128" y="9"/>
                  <a:pt x="132" y="9"/>
                </a:cubicBezTo>
                <a:cubicBezTo>
                  <a:pt x="132" y="9"/>
                  <a:pt x="132" y="9"/>
                  <a:pt x="132" y="9"/>
                </a:cubicBezTo>
                <a:cubicBezTo>
                  <a:pt x="140" y="9"/>
                  <a:pt x="190" y="15"/>
                  <a:pt x="196" y="16"/>
                </a:cubicBezTo>
                <a:close/>
                <a:moveTo>
                  <a:pt x="216" y="0"/>
                </a:moveTo>
                <a:cubicBezTo>
                  <a:pt x="215" y="0"/>
                  <a:pt x="214" y="0"/>
                  <a:pt x="214" y="1"/>
                </a:cubicBezTo>
                <a:cubicBezTo>
                  <a:pt x="204" y="4"/>
                  <a:pt x="204" y="4"/>
                  <a:pt x="204" y="4"/>
                </a:cubicBezTo>
                <a:cubicBezTo>
                  <a:pt x="203" y="5"/>
                  <a:pt x="201" y="6"/>
                  <a:pt x="201" y="8"/>
                </a:cubicBezTo>
                <a:cubicBezTo>
                  <a:pt x="200" y="9"/>
                  <a:pt x="200" y="11"/>
                  <a:pt x="201" y="13"/>
                </a:cubicBezTo>
                <a:cubicBezTo>
                  <a:pt x="224" y="72"/>
                  <a:pt x="224" y="72"/>
                  <a:pt x="224" y="72"/>
                </a:cubicBezTo>
                <a:cubicBezTo>
                  <a:pt x="226" y="76"/>
                  <a:pt x="229" y="77"/>
                  <a:pt x="232" y="76"/>
                </a:cubicBezTo>
                <a:cubicBezTo>
                  <a:pt x="242" y="72"/>
                  <a:pt x="242" y="72"/>
                  <a:pt x="242" y="72"/>
                </a:cubicBezTo>
                <a:cubicBezTo>
                  <a:pt x="244" y="72"/>
                  <a:pt x="245" y="70"/>
                  <a:pt x="245" y="69"/>
                </a:cubicBezTo>
                <a:cubicBezTo>
                  <a:pt x="246" y="67"/>
                  <a:pt x="246" y="66"/>
                  <a:pt x="245" y="64"/>
                </a:cubicBezTo>
                <a:cubicBezTo>
                  <a:pt x="222" y="4"/>
                  <a:pt x="222" y="4"/>
                  <a:pt x="222" y="4"/>
                </a:cubicBezTo>
                <a:cubicBezTo>
                  <a:pt x="221" y="2"/>
                  <a:pt x="219" y="0"/>
                  <a:pt x="216" y="0"/>
                </a:cubicBezTo>
                <a:close/>
                <a:moveTo>
                  <a:pt x="0" y="82"/>
                </a:moveTo>
                <a:cubicBezTo>
                  <a:pt x="0" y="84"/>
                  <a:pt x="1" y="86"/>
                  <a:pt x="2" y="87"/>
                </a:cubicBezTo>
                <a:cubicBezTo>
                  <a:pt x="3" y="88"/>
                  <a:pt x="5" y="89"/>
                  <a:pt x="6" y="89"/>
                </a:cubicBezTo>
                <a:cubicBezTo>
                  <a:pt x="16" y="90"/>
                  <a:pt x="16" y="90"/>
                  <a:pt x="16" y="90"/>
                </a:cubicBezTo>
                <a:cubicBezTo>
                  <a:pt x="20" y="90"/>
                  <a:pt x="23" y="87"/>
                  <a:pt x="23" y="84"/>
                </a:cubicBezTo>
                <a:cubicBezTo>
                  <a:pt x="28" y="17"/>
                  <a:pt x="28" y="17"/>
                  <a:pt x="28" y="17"/>
                </a:cubicBezTo>
                <a:cubicBezTo>
                  <a:pt x="28" y="15"/>
                  <a:pt x="28" y="13"/>
                  <a:pt x="27" y="12"/>
                </a:cubicBezTo>
                <a:cubicBezTo>
                  <a:pt x="26" y="11"/>
                  <a:pt x="24" y="10"/>
                  <a:pt x="22" y="10"/>
                </a:cubicBezTo>
                <a:cubicBezTo>
                  <a:pt x="12" y="9"/>
                  <a:pt x="12" y="9"/>
                  <a:pt x="12" y="9"/>
                </a:cubicBezTo>
                <a:cubicBezTo>
                  <a:pt x="12" y="9"/>
                  <a:pt x="12" y="9"/>
                  <a:pt x="12" y="9"/>
                </a:cubicBezTo>
                <a:cubicBezTo>
                  <a:pt x="8" y="9"/>
                  <a:pt x="6" y="12"/>
                  <a:pt x="5" y="15"/>
                </a:cubicBezTo>
                <a:lnTo>
                  <a:pt x="0" y="82"/>
                </a:lnTo>
                <a:close/>
                <a:moveTo>
                  <a:pt x="101" y="142"/>
                </a:moveTo>
                <a:cubicBezTo>
                  <a:pt x="101" y="140"/>
                  <a:pt x="100" y="138"/>
                  <a:pt x="97" y="136"/>
                </a:cubicBezTo>
                <a:cubicBezTo>
                  <a:pt x="93" y="133"/>
                  <a:pt x="89" y="133"/>
                  <a:pt x="85" y="138"/>
                </a:cubicBezTo>
                <a:cubicBezTo>
                  <a:pt x="80" y="143"/>
                  <a:pt x="80" y="143"/>
                  <a:pt x="80" y="143"/>
                </a:cubicBezTo>
                <a:cubicBezTo>
                  <a:pt x="80" y="144"/>
                  <a:pt x="80" y="144"/>
                  <a:pt x="80" y="144"/>
                </a:cubicBezTo>
                <a:cubicBezTo>
                  <a:pt x="76" y="149"/>
                  <a:pt x="76" y="149"/>
                  <a:pt x="76" y="149"/>
                </a:cubicBezTo>
                <a:cubicBezTo>
                  <a:pt x="70" y="156"/>
                  <a:pt x="76" y="161"/>
                  <a:pt x="77" y="162"/>
                </a:cubicBezTo>
                <a:cubicBezTo>
                  <a:pt x="79" y="164"/>
                  <a:pt x="81" y="164"/>
                  <a:pt x="83" y="164"/>
                </a:cubicBezTo>
                <a:cubicBezTo>
                  <a:pt x="85" y="164"/>
                  <a:pt x="88" y="163"/>
                  <a:pt x="90" y="160"/>
                </a:cubicBezTo>
                <a:cubicBezTo>
                  <a:pt x="97" y="152"/>
                  <a:pt x="97" y="152"/>
                  <a:pt x="97" y="152"/>
                </a:cubicBezTo>
                <a:cubicBezTo>
                  <a:pt x="97" y="152"/>
                  <a:pt x="97" y="152"/>
                  <a:pt x="97" y="152"/>
                </a:cubicBezTo>
                <a:cubicBezTo>
                  <a:pt x="99" y="149"/>
                  <a:pt x="99" y="149"/>
                  <a:pt x="99" y="149"/>
                </a:cubicBezTo>
                <a:cubicBezTo>
                  <a:pt x="101" y="147"/>
                  <a:pt x="102" y="144"/>
                  <a:pt x="101" y="142"/>
                </a:cubicBezTo>
                <a:close/>
                <a:moveTo>
                  <a:pt x="53" y="138"/>
                </a:moveTo>
                <a:cubicBezTo>
                  <a:pt x="50" y="142"/>
                  <a:pt x="51" y="146"/>
                  <a:pt x="56" y="150"/>
                </a:cubicBezTo>
                <a:cubicBezTo>
                  <a:pt x="61" y="154"/>
                  <a:pt x="65" y="153"/>
                  <a:pt x="69" y="148"/>
                </a:cubicBezTo>
                <a:cubicBezTo>
                  <a:pt x="80" y="134"/>
                  <a:pt x="80" y="134"/>
                  <a:pt x="80" y="134"/>
                </a:cubicBezTo>
                <a:cubicBezTo>
                  <a:pt x="86" y="128"/>
                  <a:pt x="81" y="123"/>
                  <a:pt x="79" y="121"/>
                </a:cubicBezTo>
                <a:cubicBezTo>
                  <a:pt x="75" y="118"/>
                  <a:pt x="70" y="118"/>
                  <a:pt x="66" y="123"/>
                </a:cubicBezTo>
                <a:cubicBezTo>
                  <a:pt x="60" y="131"/>
                  <a:pt x="60" y="131"/>
                  <a:pt x="60" y="131"/>
                </a:cubicBezTo>
                <a:cubicBezTo>
                  <a:pt x="60" y="131"/>
                  <a:pt x="60" y="131"/>
                  <a:pt x="60" y="131"/>
                </a:cubicBezTo>
                <a:cubicBezTo>
                  <a:pt x="59" y="131"/>
                  <a:pt x="59" y="131"/>
                  <a:pt x="59" y="131"/>
                </a:cubicBezTo>
                <a:lnTo>
                  <a:pt x="53" y="138"/>
                </a:lnTo>
                <a:close/>
                <a:moveTo>
                  <a:pt x="37" y="121"/>
                </a:moveTo>
                <a:cubicBezTo>
                  <a:pt x="35" y="124"/>
                  <a:pt x="34" y="126"/>
                  <a:pt x="34" y="128"/>
                </a:cubicBezTo>
                <a:cubicBezTo>
                  <a:pt x="35" y="131"/>
                  <a:pt x="36" y="133"/>
                  <a:pt x="38" y="134"/>
                </a:cubicBezTo>
                <a:cubicBezTo>
                  <a:pt x="42" y="138"/>
                  <a:pt x="47" y="137"/>
                  <a:pt x="51" y="133"/>
                </a:cubicBezTo>
                <a:cubicBezTo>
                  <a:pt x="63" y="118"/>
                  <a:pt x="63" y="118"/>
                  <a:pt x="63" y="118"/>
                </a:cubicBezTo>
                <a:cubicBezTo>
                  <a:pt x="65" y="115"/>
                  <a:pt x="66" y="113"/>
                  <a:pt x="66" y="110"/>
                </a:cubicBezTo>
                <a:cubicBezTo>
                  <a:pt x="65" y="108"/>
                  <a:pt x="64" y="106"/>
                  <a:pt x="62" y="104"/>
                </a:cubicBezTo>
                <a:cubicBezTo>
                  <a:pt x="58" y="101"/>
                  <a:pt x="53" y="101"/>
                  <a:pt x="49" y="106"/>
                </a:cubicBezTo>
                <a:cubicBezTo>
                  <a:pt x="43" y="114"/>
                  <a:pt x="43" y="114"/>
                  <a:pt x="43" y="114"/>
                </a:cubicBezTo>
                <a:cubicBezTo>
                  <a:pt x="43" y="114"/>
                  <a:pt x="43" y="114"/>
                  <a:pt x="43" y="114"/>
                </a:cubicBezTo>
                <a:cubicBezTo>
                  <a:pt x="42" y="115"/>
                  <a:pt x="42" y="115"/>
                  <a:pt x="42" y="115"/>
                </a:cubicBezTo>
                <a:lnTo>
                  <a:pt x="37" y="121"/>
                </a:lnTo>
                <a:close/>
                <a:moveTo>
                  <a:pt x="34" y="116"/>
                </a:moveTo>
                <a:cubicBezTo>
                  <a:pt x="47" y="101"/>
                  <a:pt x="47" y="101"/>
                  <a:pt x="47" y="101"/>
                </a:cubicBezTo>
                <a:cubicBezTo>
                  <a:pt x="52" y="94"/>
                  <a:pt x="47" y="89"/>
                  <a:pt x="45" y="87"/>
                </a:cubicBezTo>
                <a:cubicBezTo>
                  <a:pt x="41" y="84"/>
                  <a:pt x="36" y="84"/>
                  <a:pt x="33" y="89"/>
                </a:cubicBezTo>
                <a:cubicBezTo>
                  <a:pt x="28" y="94"/>
                  <a:pt x="28" y="94"/>
                  <a:pt x="28" y="94"/>
                </a:cubicBezTo>
                <a:cubicBezTo>
                  <a:pt x="28" y="95"/>
                  <a:pt x="28" y="95"/>
                  <a:pt x="28" y="95"/>
                </a:cubicBezTo>
                <a:cubicBezTo>
                  <a:pt x="28" y="95"/>
                  <a:pt x="28" y="95"/>
                  <a:pt x="28" y="95"/>
                </a:cubicBezTo>
                <a:cubicBezTo>
                  <a:pt x="22" y="102"/>
                  <a:pt x="22" y="102"/>
                  <a:pt x="22" y="102"/>
                </a:cubicBezTo>
                <a:cubicBezTo>
                  <a:pt x="20" y="105"/>
                  <a:pt x="19" y="107"/>
                  <a:pt x="19" y="109"/>
                </a:cubicBezTo>
                <a:cubicBezTo>
                  <a:pt x="19" y="112"/>
                  <a:pt x="21" y="113"/>
                  <a:pt x="22" y="114"/>
                </a:cubicBezTo>
                <a:cubicBezTo>
                  <a:pt x="24" y="116"/>
                  <a:pt x="26" y="118"/>
                  <a:pt x="29" y="118"/>
                </a:cubicBezTo>
                <a:cubicBezTo>
                  <a:pt x="31" y="118"/>
                  <a:pt x="32" y="117"/>
                  <a:pt x="34" y="116"/>
                </a:cubicBezTo>
                <a:close/>
                <a:moveTo>
                  <a:pt x="187" y="103"/>
                </a:moveTo>
                <a:cubicBezTo>
                  <a:pt x="189" y="99"/>
                  <a:pt x="191" y="94"/>
                  <a:pt x="185" y="89"/>
                </a:cubicBezTo>
                <a:cubicBezTo>
                  <a:pt x="181" y="85"/>
                  <a:pt x="181" y="85"/>
                  <a:pt x="181" y="85"/>
                </a:cubicBezTo>
                <a:cubicBezTo>
                  <a:pt x="158" y="65"/>
                  <a:pt x="130" y="42"/>
                  <a:pt x="124" y="38"/>
                </a:cubicBezTo>
                <a:cubicBezTo>
                  <a:pt x="121" y="39"/>
                  <a:pt x="114" y="41"/>
                  <a:pt x="108" y="43"/>
                </a:cubicBezTo>
                <a:cubicBezTo>
                  <a:pt x="108" y="44"/>
                  <a:pt x="108" y="44"/>
                  <a:pt x="108" y="44"/>
                </a:cubicBezTo>
                <a:cubicBezTo>
                  <a:pt x="107" y="44"/>
                  <a:pt x="98" y="46"/>
                  <a:pt x="90" y="46"/>
                </a:cubicBezTo>
                <a:cubicBezTo>
                  <a:pt x="85" y="46"/>
                  <a:pt x="81" y="45"/>
                  <a:pt x="78" y="44"/>
                </a:cubicBezTo>
                <a:cubicBezTo>
                  <a:pt x="73" y="41"/>
                  <a:pt x="73" y="36"/>
                  <a:pt x="73" y="34"/>
                </a:cubicBezTo>
                <a:cubicBezTo>
                  <a:pt x="73" y="29"/>
                  <a:pt x="77" y="25"/>
                  <a:pt x="81" y="23"/>
                </a:cubicBezTo>
                <a:cubicBezTo>
                  <a:pt x="34" y="17"/>
                  <a:pt x="34" y="17"/>
                  <a:pt x="34" y="17"/>
                </a:cubicBezTo>
                <a:cubicBezTo>
                  <a:pt x="29" y="84"/>
                  <a:pt x="29" y="84"/>
                  <a:pt x="29" y="84"/>
                </a:cubicBezTo>
                <a:cubicBezTo>
                  <a:pt x="33" y="80"/>
                  <a:pt x="37" y="79"/>
                  <a:pt x="39" y="79"/>
                </a:cubicBezTo>
                <a:cubicBezTo>
                  <a:pt x="43" y="79"/>
                  <a:pt x="46" y="81"/>
                  <a:pt x="49" y="83"/>
                </a:cubicBezTo>
                <a:cubicBezTo>
                  <a:pt x="53" y="87"/>
                  <a:pt x="55" y="92"/>
                  <a:pt x="55" y="96"/>
                </a:cubicBezTo>
                <a:cubicBezTo>
                  <a:pt x="58" y="96"/>
                  <a:pt x="62" y="97"/>
                  <a:pt x="66" y="100"/>
                </a:cubicBezTo>
                <a:cubicBezTo>
                  <a:pt x="70" y="104"/>
                  <a:pt x="72" y="108"/>
                  <a:pt x="71" y="113"/>
                </a:cubicBezTo>
                <a:cubicBezTo>
                  <a:pt x="75" y="113"/>
                  <a:pt x="79" y="114"/>
                  <a:pt x="82" y="117"/>
                </a:cubicBezTo>
                <a:cubicBezTo>
                  <a:pt x="86" y="120"/>
                  <a:pt x="88" y="124"/>
                  <a:pt x="88" y="129"/>
                </a:cubicBezTo>
                <a:cubicBezTo>
                  <a:pt x="93" y="127"/>
                  <a:pt x="97" y="128"/>
                  <a:pt x="101" y="132"/>
                </a:cubicBezTo>
                <a:cubicBezTo>
                  <a:pt x="106" y="136"/>
                  <a:pt x="108" y="142"/>
                  <a:pt x="106" y="148"/>
                </a:cubicBezTo>
                <a:cubicBezTo>
                  <a:pt x="110" y="151"/>
                  <a:pt x="110" y="151"/>
                  <a:pt x="110" y="151"/>
                </a:cubicBezTo>
                <a:cubicBezTo>
                  <a:pt x="111" y="152"/>
                  <a:pt x="111" y="152"/>
                  <a:pt x="111" y="152"/>
                </a:cubicBezTo>
                <a:cubicBezTo>
                  <a:pt x="111" y="152"/>
                  <a:pt x="111" y="152"/>
                  <a:pt x="111" y="152"/>
                </a:cubicBezTo>
                <a:cubicBezTo>
                  <a:pt x="113" y="153"/>
                  <a:pt x="115" y="154"/>
                  <a:pt x="116" y="154"/>
                </a:cubicBezTo>
                <a:cubicBezTo>
                  <a:pt x="119" y="154"/>
                  <a:pt x="121" y="152"/>
                  <a:pt x="123" y="150"/>
                </a:cubicBezTo>
                <a:cubicBezTo>
                  <a:pt x="125" y="147"/>
                  <a:pt x="127" y="144"/>
                  <a:pt x="124" y="140"/>
                </a:cubicBezTo>
                <a:cubicBezTo>
                  <a:pt x="123" y="140"/>
                  <a:pt x="123" y="140"/>
                  <a:pt x="123" y="140"/>
                </a:cubicBezTo>
                <a:cubicBezTo>
                  <a:pt x="103" y="123"/>
                  <a:pt x="103" y="123"/>
                  <a:pt x="103" y="123"/>
                </a:cubicBezTo>
                <a:cubicBezTo>
                  <a:pt x="102" y="122"/>
                  <a:pt x="102" y="121"/>
                  <a:pt x="101" y="120"/>
                </a:cubicBezTo>
                <a:cubicBezTo>
                  <a:pt x="101" y="119"/>
                  <a:pt x="102" y="119"/>
                  <a:pt x="102" y="118"/>
                </a:cubicBezTo>
                <a:cubicBezTo>
                  <a:pt x="103" y="117"/>
                  <a:pt x="106" y="116"/>
                  <a:pt x="107" y="117"/>
                </a:cubicBezTo>
                <a:cubicBezTo>
                  <a:pt x="134" y="141"/>
                  <a:pt x="134" y="141"/>
                  <a:pt x="134" y="141"/>
                </a:cubicBezTo>
                <a:cubicBezTo>
                  <a:pt x="135" y="141"/>
                  <a:pt x="137" y="142"/>
                  <a:pt x="139" y="142"/>
                </a:cubicBezTo>
                <a:cubicBezTo>
                  <a:pt x="141" y="142"/>
                  <a:pt x="144" y="140"/>
                  <a:pt x="146" y="138"/>
                </a:cubicBezTo>
                <a:cubicBezTo>
                  <a:pt x="148" y="136"/>
                  <a:pt x="149" y="134"/>
                  <a:pt x="148" y="131"/>
                </a:cubicBezTo>
                <a:cubicBezTo>
                  <a:pt x="148" y="129"/>
                  <a:pt x="147" y="127"/>
                  <a:pt x="144" y="125"/>
                </a:cubicBezTo>
                <a:cubicBezTo>
                  <a:pt x="141" y="122"/>
                  <a:pt x="141" y="122"/>
                  <a:pt x="141" y="122"/>
                </a:cubicBezTo>
                <a:cubicBezTo>
                  <a:pt x="141" y="122"/>
                  <a:pt x="141" y="122"/>
                  <a:pt x="141" y="122"/>
                </a:cubicBezTo>
                <a:cubicBezTo>
                  <a:pt x="126" y="110"/>
                  <a:pt x="126" y="110"/>
                  <a:pt x="126" y="110"/>
                </a:cubicBezTo>
                <a:cubicBezTo>
                  <a:pt x="125" y="109"/>
                  <a:pt x="125" y="108"/>
                  <a:pt x="125" y="108"/>
                </a:cubicBezTo>
                <a:cubicBezTo>
                  <a:pt x="125" y="107"/>
                  <a:pt x="125" y="106"/>
                  <a:pt x="126" y="105"/>
                </a:cubicBezTo>
                <a:cubicBezTo>
                  <a:pt x="127" y="104"/>
                  <a:pt x="129" y="104"/>
                  <a:pt x="130" y="105"/>
                </a:cubicBezTo>
                <a:cubicBezTo>
                  <a:pt x="155" y="125"/>
                  <a:pt x="155" y="125"/>
                  <a:pt x="155" y="125"/>
                </a:cubicBezTo>
                <a:cubicBezTo>
                  <a:pt x="157" y="126"/>
                  <a:pt x="159" y="127"/>
                  <a:pt x="161" y="127"/>
                </a:cubicBezTo>
                <a:cubicBezTo>
                  <a:pt x="164" y="127"/>
                  <a:pt x="167" y="125"/>
                  <a:pt x="169" y="123"/>
                </a:cubicBezTo>
                <a:cubicBezTo>
                  <a:pt x="171" y="120"/>
                  <a:pt x="172" y="118"/>
                  <a:pt x="172" y="116"/>
                </a:cubicBezTo>
                <a:cubicBezTo>
                  <a:pt x="171" y="114"/>
                  <a:pt x="170" y="111"/>
                  <a:pt x="168" y="109"/>
                </a:cubicBezTo>
                <a:cubicBezTo>
                  <a:pt x="160" y="103"/>
                  <a:pt x="160" y="103"/>
                  <a:pt x="160" y="103"/>
                </a:cubicBezTo>
                <a:cubicBezTo>
                  <a:pt x="160" y="103"/>
                  <a:pt x="160" y="103"/>
                  <a:pt x="160" y="103"/>
                </a:cubicBezTo>
                <a:cubicBezTo>
                  <a:pt x="147" y="93"/>
                  <a:pt x="147" y="93"/>
                  <a:pt x="147" y="93"/>
                </a:cubicBezTo>
                <a:cubicBezTo>
                  <a:pt x="146" y="92"/>
                  <a:pt x="146" y="90"/>
                  <a:pt x="147" y="88"/>
                </a:cubicBezTo>
                <a:cubicBezTo>
                  <a:pt x="148" y="87"/>
                  <a:pt x="150" y="87"/>
                  <a:pt x="152" y="88"/>
                </a:cubicBezTo>
                <a:cubicBezTo>
                  <a:pt x="173" y="105"/>
                  <a:pt x="173" y="105"/>
                  <a:pt x="173" y="105"/>
                </a:cubicBezTo>
                <a:cubicBezTo>
                  <a:pt x="177" y="109"/>
                  <a:pt x="182" y="107"/>
                  <a:pt x="187" y="103"/>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1" name="Google Shape;1051;p41"/>
          <p:cNvSpPr/>
          <p:nvPr/>
        </p:nvSpPr>
        <p:spPr>
          <a:xfrm>
            <a:off x="10491787" y="5202237"/>
            <a:ext cx="833437" cy="693737"/>
          </a:xfrm>
          <a:custGeom>
            <a:avLst/>
            <a:gdLst/>
            <a:ahLst/>
            <a:cxnLst/>
            <a:rect l="l" t="t" r="r" b="b"/>
            <a:pathLst>
              <a:path w="213" h="177" extrusionOk="0">
                <a:moveTo>
                  <a:pt x="29" y="145"/>
                </a:moveTo>
                <a:cubicBezTo>
                  <a:pt x="29" y="97"/>
                  <a:pt x="29" y="97"/>
                  <a:pt x="29" y="97"/>
                </a:cubicBezTo>
                <a:cubicBezTo>
                  <a:pt x="29" y="93"/>
                  <a:pt x="32" y="90"/>
                  <a:pt x="36" y="90"/>
                </a:cubicBezTo>
                <a:cubicBezTo>
                  <a:pt x="47" y="90"/>
                  <a:pt x="47" y="90"/>
                  <a:pt x="47" y="90"/>
                </a:cubicBezTo>
                <a:cubicBezTo>
                  <a:pt x="51" y="90"/>
                  <a:pt x="54" y="93"/>
                  <a:pt x="54" y="97"/>
                </a:cubicBezTo>
                <a:cubicBezTo>
                  <a:pt x="54" y="145"/>
                  <a:pt x="54" y="145"/>
                  <a:pt x="54" y="145"/>
                </a:cubicBezTo>
                <a:cubicBezTo>
                  <a:pt x="54" y="148"/>
                  <a:pt x="51" y="152"/>
                  <a:pt x="47" y="152"/>
                </a:cubicBezTo>
                <a:cubicBezTo>
                  <a:pt x="36" y="152"/>
                  <a:pt x="36" y="152"/>
                  <a:pt x="36" y="152"/>
                </a:cubicBezTo>
                <a:cubicBezTo>
                  <a:pt x="32" y="152"/>
                  <a:pt x="29" y="148"/>
                  <a:pt x="29" y="145"/>
                </a:cubicBezTo>
                <a:close/>
                <a:moveTo>
                  <a:pt x="78" y="73"/>
                </a:moveTo>
                <a:cubicBezTo>
                  <a:pt x="74" y="73"/>
                  <a:pt x="71" y="76"/>
                  <a:pt x="71" y="80"/>
                </a:cubicBezTo>
                <a:cubicBezTo>
                  <a:pt x="71" y="145"/>
                  <a:pt x="71" y="145"/>
                  <a:pt x="71" y="145"/>
                </a:cubicBezTo>
                <a:cubicBezTo>
                  <a:pt x="71" y="148"/>
                  <a:pt x="74" y="152"/>
                  <a:pt x="78" y="152"/>
                </a:cubicBezTo>
                <a:cubicBezTo>
                  <a:pt x="90" y="152"/>
                  <a:pt x="90" y="152"/>
                  <a:pt x="90" y="152"/>
                </a:cubicBezTo>
                <a:cubicBezTo>
                  <a:pt x="94" y="152"/>
                  <a:pt x="97" y="148"/>
                  <a:pt x="97" y="145"/>
                </a:cubicBezTo>
                <a:cubicBezTo>
                  <a:pt x="97" y="80"/>
                  <a:pt x="97" y="80"/>
                  <a:pt x="97" y="80"/>
                </a:cubicBezTo>
                <a:cubicBezTo>
                  <a:pt x="97" y="76"/>
                  <a:pt x="94" y="73"/>
                  <a:pt x="90" y="73"/>
                </a:cubicBezTo>
                <a:lnTo>
                  <a:pt x="78" y="73"/>
                </a:lnTo>
                <a:close/>
                <a:moveTo>
                  <a:pt x="121" y="58"/>
                </a:moveTo>
                <a:cubicBezTo>
                  <a:pt x="117" y="58"/>
                  <a:pt x="114" y="61"/>
                  <a:pt x="114" y="65"/>
                </a:cubicBezTo>
                <a:cubicBezTo>
                  <a:pt x="114" y="145"/>
                  <a:pt x="114" y="145"/>
                  <a:pt x="114" y="145"/>
                </a:cubicBezTo>
                <a:cubicBezTo>
                  <a:pt x="114" y="148"/>
                  <a:pt x="117" y="152"/>
                  <a:pt x="121" y="152"/>
                </a:cubicBezTo>
                <a:cubicBezTo>
                  <a:pt x="132" y="152"/>
                  <a:pt x="132" y="152"/>
                  <a:pt x="132" y="152"/>
                </a:cubicBezTo>
                <a:cubicBezTo>
                  <a:pt x="136" y="152"/>
                  <a:pt x="139" y="148"/>
                  <a:pt x="139" y="145"/>
                </a:cubicBezTo>
                <a:cubicBezTo>
                  <a:pt x="139" y="65"/>
                  <a:pt x="139" y="65"/>
                  <a:pt x="139" y="65"/>
                </a:cubicBezTo>
                <a:cubicBezTo>
                  <a:pt x="139" y="61"/>
                  <a:pt x="136" y="58"/>
                  <a:pt x="132" y="58"/>
                </a:cubicBezTo>
                <a:lnTo>
                  <a:pt x="121" y="58"/>
                </a:lnTo>
                <a:close/>
                <a:moveTo>
                  <a:pt x="163" y="43"/>
                </a:moveTo>
                <a:cubicBezTo>
                  <a:pt x="159" y="43"/>
                  <a:pt x="156" y="46"/>
                  <a:pt x="156" y="50"/>
                </a:cubicBezTo>
                <a:cubicBezTo>
                  <a:pt x="156" y="145"/>
                  <a:pt x="156" y="145"/>
                  <a:pt x="156" y="145"/>
                </a:cubicBezTo>
                <a:cubicBezTo>
                  <a:pt x="156" y="148"/>
                  <a:pt x="159" y="152"/>
                  <a:pt x="163" y="152"/>
                </a:cubicBezTo>
                <a:cubicBezTo>
                  <a:pt x="175" y="152"/>
                  <a:pt x="175" y="152"/>
                  <a:pt x="175" y="152"/>
                </a:cubicBezTo>
                <a:cubicBezTo>
                  <a:pt x="179" y="152"/>
                  <a:pt x="182" y="148"/>
                  <a:pt x="182" y="145"/>
                </a:cubicBezTo>
                <a:cubicBezTo>
                  <a:pt x="182" y="50"/>
                  <a:pt x="182" y="50"/>
                  <a:pt x="182" y="50"/>
                </a:cubicBezTo>
                <a:cubicBezTo>
                  <a:pt x="182" y="46"/>
                  <a:pt x="179" y="43"/>
                  <a:pt x="175" y="43"/>
                </a:cubicBezTo>
                <a:lnTo>
                  <a:pt x="163" y="43"/>
                </a:lnTo>
                <a:close/>
                <a:moveTo>
                  <a:pt x="32" y="71"/>
                </a:moveTo>
                <a:cubicBezTo>
                  <a:pt x="77" y="63"/>
                  <a:pt x="120" y="46"/>
                  <a:pt x="158" y="24"/>
                </a:cubicBezTo>
                <a:cubicBezTo>
                  <a:pt x="162" y="30"/>
                  <a:pt x="162" y="30"/>
                  <a:pt x="162" y="30"/>
                </a:cubicBezTo>
                <a:cubicBezTo>
                  <a:pt x="175" y="9"/>
                  <a:pt x="175" y="9"/>
                  <a:pt x="175" y="9"/>
                </a:cubicBezTo>
                <a:cubicBezTo>
                  <a:pt x="150" y="8"/>
                  <a:pt x="150" y="8"/>
                  <a:pt x="150" y="8"/>
                </a:cubicBezTo>
                <a:cubicBezTo>
                  <a:pt x="154" y="15"/>
                  <a:pt x="154" y="15"/>
                  <a:pt x="154" y="15"/>
                </a:cubicBezTo>
                <a:cubicBezTo>
                  <a:pt x="116" y="38"/>
                  <a:pt x="75" y="54"/>
                  <a:pt x="30" y="62"/>
                </a:cubicBezTo>
                <a:lnTo>
                  <a:pt x="32" y="71"/>
                </a:lnTo>
                <a:close/>
                <a:moveTo>
                  <a:pt x="213" y="165"/>
                </a:moveTo>
                <a:cubicBezTo>
                  <a:pt x="191" y="153"/>
                  <a:pt x="191" y="153"/>
                  <a:pt x="191" y="153"/>
                </a:cubicBezTo>
                <a:cubicBezTo>
                  <a:pt x="191" y="160"/>
                  <a:pt x="191" y="160"/>
                  <a:pt x="191" y="160"/>
                </a:cubicBezTo>
                <a:cubicBezTo>
                  <a:pt x="18" y="160"/>
                  <a:pt x="18" y="160"/>
                  <a:pt x="18" y="160"/>
                </a:cubicBezTo>
                <a:cubicBezTo>
                  <a:pt x="18" y="22"/>
                  <a:pt x="18" y="22"/>
                  <a:pt x="18" y="22"/>
                </a:cubicBezTo>
                <a:cubicBezTo>
                  <a:pt x="25" y="22"/>
                  <a:pt x="25" y="22"/>
                  <a:pt x="25" y="22"/>
                </a:cubicBezTo>
                <a:cubicBezTo>
                  <a:pt x="13" y="0"/>
                  <a:pt x="13" y="0"/>
                  <a:pt x="13" y="0"/>
                </a:cubicBezTo>
                <a:cubicBezTo>
                  <a:pt x="0" y="22"/>
                  <a:pt x="0" y="22"/>
                  <a:pt x="0" y="22"/>
                </a:cubicBezTo>
                <a:cubicBezTo>
                  <a:pt x="8" y="22"/>
                  <a:pt x="8" y="22"/>
                  <a:pt x="8" y="22"/>
                </a:cubicBezTo>
                <a:cubicBezTo>
                  <a:pt x="8" y="160"/>
                  <a:pt x="8" y="160"/>
                  <a:pt x="8" y="160"/>
                </a:cubicBezTo>
                <a:cubicBezTo>
                  <a:pt x="8" y="165"/>
                  <a:pt x="8" y="165"/>
                  <a:pt x="8" y="165"/>
                </a:cubicBezTo>
                <a:cubicBezTo>
                  <a:pt x="8" y="170"/>
                  <a:pt x="8" y="170"/>
                  <a:pt x="8" y="170"/>
                </a:cubicBezTo>
                <a:cubicBezTo>
                  <a:pt x="191" y="170"/>
                  <a:pt x="191" y="170"/>
                  <a:pt x="191" y="170"/>
                </a:cubicBezTo>
                <a:cubicBezTo>
                  <a:pt x="191" y="177"/>
                  <a:pt x="191" y="177"/>
                  <a:pt x="191" y="177"/>
                </a:cubicBezTo>
                <a:lnTo>
                  <a:pt x="213" y="165"/>
                </a:ln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2" name="Google Shape;1052;p41"/>
          <p:cNvSpPr/>
          <p:nvPr/>
        </p:nvSpPr>
        <p:spPr>
          <a:xfrm>
            <a:off x="4518025" y="1066800"/>
            <a:ext cx="1219200" cy="633412"/>
          </a:xfrm>
          <a:custGeom>
            <a:avLst/>
            <a:gdLst/>
            <a:ahLst/>
            <a:cxnLst/>
            <a:rect l="l" t="t" r="r" b="b"/>
            <a:pathLst>
              <a:path w="312" h="162" extrusionOk="0">
                <a:moveTo>
                  <a:pt x="225" y="153"/>
                </a:moveTo>
                <a:cubicBezTo>
                  <a:pt x="221" y="155"/>
                  <a:pt x="216" y="157"/>
                  <a:pt x="211" y="158"/>
                </a:cubicBezTo>
                <a:cubicBezTo>
                  <a:pt x="196" y="161"/>
                  <a:pt x="180" y="162"/>
                  <a:pt x="160" y="162"/>
                </a:cubicBezTo>
                <a:cubicBezTo>
                  <a:pt x="140" y="162"/>
                  <a:pt x="124" y="161"/>
                  <a:pt x="109" y="158"/>
                </a:cubicBezTo>
                <a:cubicBezTo>
                  <a:pt x="104" y="157"/>
                  <a:pt x="99" y="155"/>
                  <a:pt x="95" y="153"/>
                </a:cubicBezTo>
                <a:cubicBezTo>
                  <a:pt x="81" y="147"/>
                  <a:pt x="81" y="136"/>
                  <a:pt x="89" y="128"/>
                </a:cubicBezTo>
                <a:cubicBezTo>
                  <a:pt x="97" y="120"/>
                  <a:pt x="107" y="114"/>
                  <a:pt x="118" y="109"/>
                </a:cubicBezTo>
                <a:cubicBezTo>
                  <a:pt x="122" y="107"/>
                  <a:pt x="127" y="105"/>
                  <a:pt x="132" y="103"/>
                </a:cubicBezTo>
                <a:cubicBezTo>
                  <a:pt x="141" y="100"/>
                  <a:pt x="144" y="91"/>
                  <a:pt x="137" y="84"/>
                </a:cubicBezTo>
                <a:cubicBezTo>
                  <a:pt x="123" y="70"/>
                  <a:pt x="118" y="54"/>
                  <a:pt x="119" y="35"/>
                </a:cubicBezTo>
                <a:cubicBezTo>
                  <a:pt x="120" y="16"/>
                  <a:pt x="131" y="6"/>
                  <a:pt x="149" y="1"/>
                </a:cubicBezTo>
                <a:cubicBezTo>
                  <a:pt x="153" y="1"/>
                  <a:pt x="156" y="0"/>
                  <a:pt x="160" y="0"/>
                </a:cubicBezTo>
                <a:cubicBezTo>
                  <a:pt x="164" y="0"/>
                  <a:pt x="168" y="1"/>
                  <a:pt x="171" y="1"/>
                </a:cubicBezTo>
                <a:cubicBezTo>
                  <a:pt x="189" y="6"/>
                  <a:pt x="200" y="16"/>
                  <a:pt x="201" y="35"/>
                </a:cubicBezTo>
                <a:cubicBezTo>
                  <a:pt x="202" y="54"/>
                  <a:pt x="197" y="70"/>
                  <a:pt x="183" y="84"/>
                </a:cubicBezTo>
                <a:cubicBezTo>
                  <a:pt x="176" y="91"/>
                  <a:pt x="179" y="100"/>
                  <a:pt x="188" y="103"/>
                </a:cubicBezTo>
                <a:cubicBezTo>
                  <a:pt x="193" y="105"/>
                  <a:pt x="198" y="107"/>
                  <a:pt x="202" y="109"/>
                </a:cubicBezTo>
                <a:cubicBezTo>
                  <a:pt x="213" y="114"/>
                  <a:pt x="223" y="120"/>
                  <a:pt x="231" y="128"/>
                </a:cubicBezTo>
                <a:cubicBezTo>
                  <a:pt x="237" y="133"/>
                  <a:pt x="239" y="147"/>
                  <a:pt x="225" y="153"/>
                </a:cubicBezTo>
                <a:close/>
                <a:moveTo>
                  <a:pt x="307" y="139"/>
                </a:moveTo>
                <a:cubicBezTo>
                  <a:pt x="301" y="133"/>
                  <a:pt x="294" y="129"/>
                  <a:pt x="287" y="125"/>
                </a:cubicBezTo>
                <a:cubicBezTo>
                  <a:pt x="284" y="124"/>
                  <a:pt x="280" y="123"/>
                  <a:pt x="277" y="121"/>
                </a:cubicBezTo>
                <a:cubicBezTo>
                  <a:pt x="271" y="119"/>
                  <a:pt x="269" y="112"/>
                  <a:pt x="274" y="108"/>
                </a:cubicBezTo>
                <a:cubicBezTo>
                  <a:pt x="283" y="98"/>
                  <a:pt x="287" y="87"/>
                  <a:pt x="286" y="74"/>
                </a:cubicBezTo>
                <a:cubicBezTo>
                  <a:pt x="286" y="61"/>
                  <a:pt x="278" y="54"/>
                  <a:pt x="265" y="50"/>
                </a:cubicBezTo>
                <a:cubicBezTo>
                  <a:pt x="263" y="50"/>
                  <a:pt x="260" y="49"/>
                  <a:pt x="258" y="49"/>
                </a:cubicBezTo>
                <a:cubicBezTo>
                  <a:pt x="255" y="49"/>
                  <a:pt x="252" y="50"/>
                  <a:pt x="250" y="50"/>
                </a:cubicBezTo>
                <a:cubicBezTo>
                  <a:pt x="237" y="54"/>
                  <a:pt x="229" y="61"/>
                  <a:pt x="229" y="74"/>
                </a:cubicBezTo>
                <a:cubicBezTo>
                  <a:pt x="228" y="87"/>
                  <a:pt x="232" y="98"/>
                  <a:pt x="241" y="108"/>
                </a:cubicBezTo>
                <a:cubicBezTo>
                  <a:pt x="246" y="112"/>
                  <a:pt x="244" y="119"/>
                  <a:pt x="238" y="121"/>
                </a:cubicBezTo>
                <a:cubicBezTo>
                  <a:pt x="237" y="122"/>
                  <a:pt x="237" y="122"/>
                  <a:pt x="237" y="122"/>
                </a:cubicBezTo>
                <a:cubicBezTo>
                  <a:pt x="238" y="122"/>
                  <a:pt x="239" y="123"/>
                  <a:pt x="240" y="124"/>
                </a:cubicBezTo>
                <a:cubicBezTo>
                  <a:pt x="244" y="129"/>
                  <a:pt x="247" y="136"/>
                  <a:pt x="245" y="142"/>
                </a:cubicBezTo>
                <a:cubicBezTo>
                  <a:pt x="244" y="149"/>
                  <a:pt x="240" y="155"/>
                  <a:pt x="233" y="158"/>
                </a:cubicBezTo>
                <a:cubicBezTo>
                  <a:pt x="231" y="159"/>
                  <a:pt x="229" y="159"/>
                  <a:pt x="227" y="160"/>
                </a:cubicBezTo>
                <a:cubicBezTo>
                  <a:pt x="236" y="162"/>
                  <a:pt x="246" y="162"/>
                  <a:pt x="258" y="162"/>
                </a:cubicBezTo>
                <a:cubicBezTo>
                  <a:pt x="271" y="162"/>
                  <a:pt x="282" y="162"/>
                  <a:pt x="293" y="159"/>
                </a:cubicBezTo>
                <a:cubicBezTo>
                  <a:pt x="297" y="158"/>
                  <a:pt x="300" y="157"/>
                  <a:pt x="303" y="156"/>
                </a:cubicBezTo>
                <a:cubicBezTo>
                  <a:pt x="312" y="151"/>
                  <a:pt x="311" y="142"/>
                  <a:pt x="307" y="139"/>
                </a:cubicBezTo>
                <a:close/>
                <a:moveTo>
                  <a:pt x="74" y="142"/>
                </a:moveTo>
                <a:cubicBezTo>
                  <a:pt x="73" y="136"/>
                  <a:pt x="75" y="129"/>
                  <a:pt x="80" y="124"/>
                </a:cubicBezTo>
                <a:cubicBezTo>
                  <a:pt x="82" y="122"/>
                  <a:pt x="84" y="120"/>
                  <a:pt x="87" y="118"/>
                </a:cubicBezTo>
                <a:cubicBezTo>
                  <a:pt x="85" y="118"/>
                  <a:pt x="84" y="117"/>
                  <a:pt x="82" y="117"/>
                </a:cubicBezTo>
                <a:cubicBezTo>
                  <a:pt x="76" y="114"/>
                  <a:pt x="74" y="107"/>
                  <a:pt x="79" y="102"/>
                </a:cubicBezTo>
                <a:cubicBezTo>
                  <a:pt x="89" y="92"/>
                  <a:pt x="93" y="79"/>
                  <a:pt x="93" y="65"/>
                </a:cubicBezTo>
                <a:cubicBezTo>
                  <a:pt x="92" y="50"/>
                  <a:pt x="83" y="42"/>
                  <a:pt x="70" y="38"/>
                </a:cubicBezTo>
                <a:cubicBezTo>
                  <a:pt x="67" y="38"/>
                  <a:pt x="64" y="37"/>
                  <a:pt x="61" y="37"/>
                </a:cubicBezTo>
                <a:cubicBezTo>
                  <a:pt x="58" y="37"/>
                  <a:pt x="55" y="38"/>
                  <a:pt x="52" y="38"/>
                </a:cubicBezTo>
                <a:cubicBezTo>
                  <a:pt x="39" y="42"/>
                  <a:pt x="30" y="50"/>
                  <a:pt x="29" y="65"/>
                </a:cubicBezTo>
                <a:cubicBezTo>
                  <a:pt x="29" y="79"/>
                  <a:pt x="33" y="91"/>
                  <a:pt x="43" y="102"/>
                </a:cubicBezTo>
                <a:cubicBezTo>
                  <a:pt x="48" y="107"/>
                  <a:pt x="46" y="114"/>
                  <a:pt x="39" y="117"/>
                </a:cubicBezTo>
                <a:cubicBezTo>
                  <a:pt x="36" y="118"/>
                  <a:pt x="32" y="120"/>
                  <a:pt x="28" y="121"/>
                </a:cubicBezTo>
                <a:cubicBezTo>
                  <a:pt x="20" y="125"/>
                  <a:pt x="12" y="130"/>
                  <a:pt x="6" y="136"/>
                </a:cubicBezTo>
                <a:cubicBezTo>
                  <a:pt x="0" y="142"/>
                  <a:pt x="0" y="150"/>
                  <a:pt x="11" y="155"/>
                </a:cubicBezTo>
                <a:cubicBezTo>
                  <a:pt x="14" y="157"/>
                  <a:pt x="18" y="158"/>
                  <a:pt x="21" y="159"/>
                </a:cubicBezTo>
                <a:cubicBezTo>
                  <a:pt x="33" y="162"/>
                  <a:pt x="46" y="162"/>
                  <a:pt x="61" y="162"/>
                </a:cubicBezTo>
                <a:cubicBezTo>
                  <a:pt x="73" y="162"/>
                  <a:pt x="83" y="162"/>
                  <a:pt x="93" y="160"/>
                </a:cubicBezTo>
                <a:cubicBezTo>
                  <a:pt x="91" y="159"/>
                  <a:pt x="89" y="159"/>
                  <a:pt x="88" y="158"/>
                </a:cubicBezTo>
                <a:cubicBezTo>
                  <a:pt x="80" y="154"/>
                  <a:pt x="75" y="149"/>
                  <a:pt x="74" y="142"/>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3" name="Google Shape;1053;p41"/>
          <p:cNvSpPr/>
          <p:nvPr/>
        </p:nvSpPr>
        <p:spPr>
          <a:xfrm>
            <a:off x="8721725" y="1008062"/>
            <a:ext cx="511175" cy="750887"/>
          </a:xfrm>
          <a:custGeom>
            <a:avLst/>
            <a:gdLst/>
            <a:ahLst/>
            <a:cxnLst/>
            <a:rect l="l" t="t" r="r" b="b"/>
            <a:pathLst>
              <a:path w="131" h="192" extrusionOk="0">
                <a:moveTo>
                  <a:pt x="131" y="128"/>
                </a:moveTo>
                <a:cubicBezTo>
                  <a:pt x="131" y="108"/>
                  <a:pt x="116" y="92"/>
                  <a:pt x="85" y="85"/>
                </a:cubicBezTo>
                <a:cubicBezTo>
                  <a:pt x="82" y="84"/>
                  <a:pt x="65" y="80"/>
                  <a:pt x="62" y="79"/>
                </a:cubicBezTo>
                <a:cubicBezTo>
                  <a:pt x="38" y="73"/>
                  <a:pt x="31" y="69"/>
                  <a:pt x="31" y="63"/>
                </a:cubicBezTo>
                <a:cubicBezTo>
                  <a:pt x="31" y="56"/>
                  <a:pt x="40" y="48"/>
                  <a:pt x="64" y="48"/>
                </a:cubicBezTo>
                <a:cubicBezTo>
                  <a:pt x="81" y="48"/>
                  <a:pt x="98" y="61"/>
                  <a:pt x="98" y="61"/>
                </a:cubicBezTo>
                <a:cubicBezTo>
                  <a:pt x="104" y="66"/>
                  <a:pt x="109" y="65"/>
                  <a:pt x="114" y="60"/>
                </a:cubicBezTo>
                <a:cubicBezTo>
                  <a:pt x="114" y="60"/>
                  <a:pt x="121" y="54"/>
                  <a:pt x="121" y="48"/>
                </a:cubicBezTo>
                <a:cubicBezTo>
                  <a:pt x="121" y="39"/>
                  <a:pt x="101" y="27"/>
                  <a:pt x="79" y="23"/>
                </a:cubicBezTo>
                <a:cubicBezTo>
                  <a:pt x="79" y="7"/>
                  <a:pt x="79" y="7"/>
                  <a:pt x="79" y="7"/>
                </a:cubicBezTo>
                <a:cubicBezTo>
                  <a:pt x="79" y="4"/>
                  <a:pt x="75" y="0"/>
                  <a:pt x="70" y="0"/>
                </a:cubicBezTo>
                <a:cubicBezTo>
                  <a:pt x="60" y="0"/>
                  <a:pt x="60" y="0"/>
                  <a:pt x="60" y="0"/>
                </a:cubicBezTo>
                <a:cubicBezTo>
                  <a:pt x="56" y="0"/>
                  <a:pt x="52" y="4"/>
                  <a:pt x="52" y="7"/>
                </a:cubicBezTo>
                <a:cubicBezTo>
                  <a:pt x="52" y="22"/>
                  <a:pt x="52" y="22"/>
                  <a:pt x="52" y="22"/>
                </a:cubicBezTo>
                <a:cubicBezTo>
                  <a:pt x="18" y="25"/>
                  <a:pt x="0" y="43"/>
                  <a:pt x="0" y="64"/>
                </a:cubicBezTo>
                <a:cubicBezTo>
                  <a:pt x="0" y="88"/>
                  <a:pt x="23" y="98"/>
                  <a:pt x="49" y="105"/>
                </a:cubicBezTo>
                <a:cubicBezTo>
                  <a:pt x="53" y="106"/>
                  <a:pt x="73" y="111"/>
                  <a:pt x="76" y="112"/>
                </a:cubicBezTo>
                <a:cubicBezTo>
                  <a:pt x="96" y="116"/>
                  <a:pt x="100" y="124"/>
                  <a:pt x="100" y="128"/>
                </a:cubicBezTo>
                <a:cubicBezTo>
                  <a:pt x="100" y="136"/>
                  <a:pt x="91" y="144"/>
                  <a:pt x="67" y="144"/>
                </a:cubicBezTo>
                <a:cubicBezTo>
                  <a:pt x="50" y="144"/>
                  <a:pt x="27" y="130"/>
                  <a:pt x="27" y="130"/>
                </a:cubicBezTo>
                <a:cubicBezTo>
                  <a:pt x="20" y="126"/>
                  <a:pt x="14" y="127"/>
                  <a:pt x="9" y="133"/>
                </a:cubicBezTo>
                <a:cubicBezTo>
                  <a:pt x="9" y="133"/>
                  <a:pt x="5" y="138"/>
                  <a:pt x="5" y="144"/>
                </a:cubicBezTo>
                <a:cubicBezTo>
                  <a:pt x="5" y="153"/>
                  <a:pt x="29" y="165"/>
                  <a:pt x="52" y="170"/>
                </a:cubicBezTo>
                <a:cubicBezTo>
                  <a:pt x="52" y="185"/>
                  <a:pt x="52" y="185"/>
                  <a:pt x="52" y="185"/>
                </a:cubicBezTo>
                <a:cubicBezTo>
                  <a:pt x="52" y="189"/>
                  <a:pt x="56" y="192"/>
                  <a:pt x="60" y="192"/>
                </a:cubicBezTo>
                <a:cubicBezTo>
                  <a:pt x="70" y="192"/>
                  <a:pt x="70" y="192"/>
                  <a:pt x="70" y="192"/>
                </a:cubicBezTo>
                <a:cubicBezTo>
                  <a:pt x="75" y="192"/>
                  <a:pt x="79" y="189"/>
                  <a:pt x="79" y="185"/>
                </a:cubicBezTo>
                <a:cubicBezTo>
                  <a:pt x="79" y="171"/>
                  <a:pt x="79" y="171"/>
                  <a:pt x="79" y="171"/>
                </a:cubicBezTo>
                <a:cubicBezTo>
                  <a:pt x="115" y="167"/>
                  <a:pt x="131" y="148"/>
                  <a:pt x="131" y="128"/>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4" name="Google Shape;1054;p41"/>
          <p:cNvSpPr/>
          <p:nvPr/>
        </p:nvSpPr>
        <p:spPr>
          <a:xfrm>
            <a:off x="6659562" y="5148262"/>
            <a:ext cx="779462" cy="700087"/>
          </a:xfrm>
          <a:custGeom>
            <a:avLst/>
            <a:gdLst/>
            <a:ahLst/>
            <a:cxnLst/>
            <a:rect l="l" t="t" r="r" b="b"/>
            <a:pathLst>
              <a:path w="199" h="179" extrusionOk="0">
                <a:moveTo>
                  <a:pt x="135" y="24"/>
                </a:moveTo>
                <a:cubicBezTo>
                  <a:pt x="123" y="24"/>
                  <a:pt x="123" y="24"/>
                  <a:pt x="123" y="24"/>
                </a:cubicBezTo>
                <a:cubicBezTo>
                  <a:pt x="122" y="16"/>
                  <a:pt x="117" y="11"/>
                  <a:pt x="110" y="11"/>
                </a:cubicBezTo>
                <a:cubicBezTo>
                  <a:pt x="88" y="11"/>
                  <a:pt x="88" y="11"/>
                  <a:pt x="88" y="11"/>
                </a:cubicBezTo>
                <a:cubicBezTo>
                  <a:pt x="81" y="11"/>
                  <a:pt x="76" y="16"/>
                  <a:pt x="75" y="24"/>
                </a:cubicBezTo>
                <a:cubicBezTo>
                  <a:pt x="63" y="24"/>
                  <a:pt x="63" y="24"/>
                  <a:pt x="63" y="24"/>
                </a:cubicBezTo>
                <a:cubicBezTo>
                  <a:pt x="64" y="10"/>
                  <a:pt x="73" y="0"/>
                  <a:pt x="85" y="0"/>
                </a:cubicBezTo>
                <a:cubicBezTo>
                  <a:pt x="113" y="0"/>
                  <a:pt x="113" y="0"/>
                  <a:pt x="113" y="0"/>
                </a:cubicBezTo>
                <a:cubicBezTo>
                  <a:pt x="125" y="0"/>
                  <a:pt x="135" y="10"/>
                  <a:pt x="135" y="24"/>
                </a:cubicBezTo>
                <a:close/>
                <a:moveTo>
                  <a:pt x="30" y="99"/>
                </a:moveTo>
                <a:cubicBezTo>
                  <a:pt x="80" y="99"/>
                  <a:pt x="80" y="99"/>
                  <a:pt x="80" y="99"/>
                </a:cubicBezTo>
                <a:cubicBezTo>
                  <a:pt x="80" y="92"/>
                  <a:pt x="80" y="92"/>
                  <a:pt x="80" y="92"/>
                </a:cubicBezTo>
                <a:cubicBezTo>
                  <a:pt x="80" y="87"/>
                  <a:pt x="84" y="82"/>
                  <a:pt x="89" y="82"/>
                </a:cubicBezTo>
                <a:cubicBezTo>
                  <a:pt x="109" y="82"/>
                  <a:pt x="109" y="82"/>
                  <a:pt x="109" y="82"/>
                </a:cubicBezTo>
                <a:cubicBezTo>
                  <a:pt x="114" y="82"/>
                  <a:pt x="118" y="87"/>
                  <a:pt x="118" y="92"/>
                </a:cubicBezTo>
                <a:cubicBezTo>
                  <a:pt x="118" y="99"/>
                  <a:pt x="118" y="99"/>
                  <a:pt x="118" y="99"/>
                </a:cubicBezTo>
                <a:cubicBezTo>
                  <a:pt x="169" y="99"/>
                  <a:pt x="169" y="99"/>
                  <a:pt x="169" y="99"/>
                </a:cubicBezTo>
                <a:cubicBezTo>
                  <a:pt x="184" y="99"/>
                  <a:pt x="196" y="87"/>
                  <a:pt x="199" y="71"/>
                </a:cubicBezTo>
                <a:cubicBezTo>
                  <a:pt x="199" y="55"/>
                  <a:pt x="199" y="55"/>
                  <a:pt x="199" y="55"/>
                </a:cubicBezTo>
                <a:cubicBezTo>
                  <a:pt x="199" y="41"/>
                  <a:pt x="189" y="29"/>
                  <a:pt x="176" y="29"/>
                </a:cubicBezTo>
                <a:cubicBezTo>
                  <a:pt x="164" y="29"/>
                  <a:pt x="164" y="29"/>
                  <a:pt x="164" y="29"/>
                </a:cubicBezTo>
                <a:cubicBezTo>
                  <a:pt x="159" y="29"/>
                  <a:pt x="159" y="29"/>
                  <a:pt x="159" y="29"/>
                </a:cubicBezTo>
                <a:cubicBezTo>
                  <a:pt x="151" y="29"/>
                  <a:pt x="151" y="29"/>
                  <a:pt x="151" y="29"/>
                </a:cubicBezTo>
                <a:cubicBezTo>
                  <a:pt x="142" y="29"/>
                  <a:pt x="142" y="29"/>
                  <a:pt x="142" y="29"/>
                </a:cubicBezTo>
                <a:cubicBezTo>
                  <a:pt x="136" y="29"/>
                  <a:pt x="136" y="29"/>
                  <a:pt x="136" y="29"/>
                </a:cubicBezTo>
                <a:cubicBezTo>
                  <a:pt x="122" y="29"/>
                  <a:pt x="122" y="29"/>
                  <a:pt x="122" y="29"/>
                </a:cubicBezTo>
                <a:cubicBezTo>
                  <a:pt x="76" y="29"/>
                  <a:pt x="76" y="29"/>
                  <a:pt x="76" y="29"/>
                </a:cubicBezTo>
                <a:cubicBezTo>
                  <a:pt x="62" y="29"/>
                  <a:pt x="62" y="29"/>
                  <a:pt x="62" y="29"/>
                </a:cubicBezTo>
                <a:cubicBezTo>
                  <a:pt x="46" y="29"/>
                  <a:pt x="46" y="29"/>
                  <a:pt x="46" y="29"/>
                </a:cubicBezTo>
                <a:cubicBezTo>
                  <a:pt x="38" y="29"/>
                  <a:pt x="38" y="29"/>
                  <a:pt x="38" y="29"/>
                </a:cubicBezTo>
                <a:cubicBezTo>
                  <a:pt x="30" y="29"/>
                  <a:pt x="30" y="29"/>
                  <a:pt x="30" y="29"/>
                </a:cubicBezTo>
                <a:cubicBezTo>
                  <a:pt x="23" y="29"/>
                  <a:pt x="23" y="29"/>
                  <a:pt x="23" y="29"/>
                </a:cubicBezTo>
                <a:cubicBezTo>
                  <a:pt x="10" y="29"/>
                  <a:pt x="0" y="41"/>
                  <a:pt x="0" y="55"/>
                </a:cubicBezTo>
                <a:cubicBezTo>
                  <a:pt x="0" y="71"/>
                  <a:pt x="0" y="71"/>
                  <a:pt x="0" y="71"/>
                </a:cubicBezTo>
                <a:cubicBezTo>
                  <a:pt x="2" y="87"/>
                  <a:pt x="15" y="99"/>
                  <a:pt x="30" y="99"/>
                </a:cubicBezTo>
                <a:close/>
                <a:moveTo>
                  <a:pt x="169" y="108"/>
                </a:moveTo>
                <a:cubicBezTo>
                  <a:pt x="118" y="108"/>
                  <a:pt x="118" y="108"/>
                  <a:pt x="118" y="108"/>
                </a:cubicBezTo>
                <a:cubicBezTo>
                  <a:pt x="118" y="115"/>
                  <a:pt x="118" y="115"/>
                  <a:pt x="118" y="115"/>
                </a:cubicBezTo>
                <a:cubicBezTo>
                  <a:pt x="118" y="120"/>
                  <a:pt x="114" y="125"/>
                  <a:pt x="109" y="125"/>
                </a:cubicBezTo>
                <a:cubicBezTo>
                  <a:pt x="89" y="125"/>
                  <a:pt x="89" y="125"/>
                  <a:pt x="89" y="125"/>
                </a:cubicBezTo>
                <a:cubicBezTo>
                  <a:pt x="84" y="125"/>
                  <a:pt x="80" y="120"/>
                  <a:pt x="80" y="115"/>
                </a:cubicBezTo>
                <a:cubicBezTo>
                  <a:pt x="80" y="108"/>
                  <a:pt x="80" y="108"/>
                  <a:pt x="80" y="108"/>
                </a:cubicBezTo>
                <a:cubicBezTo>
                  <a:pt x="30" y="108"/>
                  <a:pt x="30" y="108"/>
                  <a:pt x="30" y="108"/>
                </a:cubicBezTo>
                <a:cubicBezTo>
                  <a:pt x="17" y="108"/>
                  <a:pt x="6" y="101"/>
                  <a:pt x="0" y="90"/>
                </a:cubicBezTo>
                <a:cubicBezTo>
                  <a:pt x="0" y="152"/>
                  <a:pt x="0" y="152"/>
                  <a:pt x="0" y="152"/>
                </a:cubicBezTo>
                <a:cubicBezTo>
                  <a:pt x="0" y="167"/>
                  <a:pt x="10" y="179"/>
                  <a:pt x="23" y="179"/>
                </a:cubicBezTo>
                <a:cubicBezTo>
                  <a:pt x="30" y="179"/>
                  <a:pt x="30" y="179"/>
                  <a:pt x="30" y="179"/>
                </a:cubicBezTo>
                <a:cubicBezTo>
                  <a:pt x="38" y="179"/>
                  <a:pt x="38" y="179"/>
                  <a:pt x="38" y="179"/>
                </a:cubicBezTo>
                <a:cubicBezTo>
                  <a:pt x="46" y="179"/>
                  <a:pt x="46" y="179"/>
                  <a:pt x="46" y="179"/>
                </a:cubicBezTo>
                <a:cubicBezTo>
                  <a:pt x="151" y="179"/>
                  <a:pt x="151" y="179"/>
                  <a:pt x="151" y="179"/>
                </a:cubicBezTo>
                <a:cubicBezTo>
                  <a:pt x="159" y="179"/>
                  <a:pt x="159" y="179"/>
                  <a:pt x="159" y="179"/>
                </a:cubicBezTo>
                <a:cubicBezTo>
                  <a:pt x="164" y="179"/>
                  <a:pt x="164" y="179"/>
                  <a:pt x="164" y="179"/>
                </a:cubicBezTo>
                <a:cubicBezTo>
                  <a:pt x="176" y="179"/>
                  <a:pt x="176" y="179"/>
                  <a:pt x="176" y="179"/>
                </a:cubicBezTo>
                <a:cubicBezTo>
                  <a:pt x="189" y="179"/>
                  <a:pt x="199" y="167"/>
                  <a:pt x="199" y="152"/>
                </a:cubicBezTo>
                <a:cubicBezTo>
                  <a:pt x="199" y="90"/>
                  <a:pt x="199" y="90"/>
                  <a:pt x="199" y="90"/>
                </a:cubicBezTo>
                <a:cubicBezTo>
                  <a:pt x="192" y="101"/>
                  <a:pt x="181" y="108"/>
                  <a:pt x="169" y="108"/>
                </a:cubicBezTo>
                <a:close/>
                <a:moveTo>
                  <a:pt x="109" y="90"/>
                </a:moveTo>
                <a:cubicBezTo>
                  <a:pt x="90" y="90"/>
                  <a:pt x="90" y="90"/>
                  <a:pt x="90" y="90"/>
                </a:cubicBezTo>
                <a:cubicBezTo>
                  <a:pt x="88" y="90"/>
                  <a:pt x="87" y="91"/>
                  <a:pt x="87" y="93"/>
                </a:cubicBezTo>
                <a:cubicBezTo>
                  <a:pt x="87" y="98"/>
                  <a:pt x="87" y="98"/>
                  <a:pt x="87" y="98"/>
                </a:cubicBezTo>
                <a:cubicBezTo>
                  <a:pt x="87" y="101"/>
                  <a:pt x="87" y="101"/>
                  <a:pt x="87" y="101"/>
                </a:cubicBezTo>
                <a:cubicBezTo>
                  <a:pt x="87" y="107"/>
                  <a:pt x="87" y="107"/>
                  <a:pt x="87" y="107"/>
                </a:cubicBezTo>
                <a:cubicBezTo>
                  <a:pt x="87" y="109"/>
                  <a:pt x="87" y="109"/>
                  <a:pt x="87" y="109"/>
                </a:cubicBezTo>
                <a:cubicBezTo>
                  <a:pt x="87" y="114"/>
                  <a:pt x="87" y="114"/>
                  <a:pt x="87" y="114"/>
                </a:cubicBezTo>
                <a:cubicBezTo>
                  <a:pt x="87" y="116"/>
                  <a:pt x="88" y="118"/>
                  <a:pt x="90" y="118"/>
                </a:cubicBezTo>
                <a:cubicBezTo>
                  <a:pt x="109" y="118"/>
                  <a:pt x="109" y="118"/>
                  <a:pt x="109" y="118"/>
                </a:cubicBezTo>
                <a:cubicBezTo>
                  <a:pt x="110" y="118"/>
                  <a:pt x="112" y="116"/>
                  <a:pt x="112" y="114"/>
                </a:cubicBezTo>
                <a:cubicBezTo>
                  <a:pt x="112" y="109"/>
                  <a:pt x="112" y="109"/>
                  <a:pt x="112" y="109"/>
                </a:cubicBezTo>
                <a:cubicBezTo>
                  <a:pt x="112" y="107"/>
                  <a:pt x="112" y="107"/>
                  <a:pt x="112" y="107"/>
                </a:cubicBezTo>
                <a:cubicBezTo>
                  <a:pt x="112" y="101"/>
                  <a:pt x="112" y="101"/>
                  <a:pt x="112" y="101"/>
                </a:cubicBezTo>
                <a:cubicBezTo>
                  <a:pt x="112" y="98"/>
                  <a:pt x="112" y="98"/>
                  <a:pt x="112" y="98"/>
                </a:cubicBezTo>
                <a:cubicBezTo>
                  <a:pt x="112" y="93"/>
                  <a:pt x="112" y="93"/>
                  <a:pt x="112" y="93"/>
                </a:cubicBezTo>
                <a:cubicBezTo>
                  <a:pt x="112" y="91"/>
                  <a:pt x="110" y="90"/>
                  <a:pt x="109" y="90"/>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7" name="Группа 6">
            <a:extLst>
              <a:ext uri="{FF2B5EF4-FFF2-40B4-BE49-F238E27FC236}">
                <a16:creationId xmlns:a16="http://schemas.microsoft.com/office/drawing/2014/main" xmlns="" id="{61F799C8-621E-3F49-BDFE-0E3ADE1B8B31}"/>
              </a:ext>
            </a:extLst>
          </p:cNvPr>
          <p:cNvGrpSpPr/>
          <p:nvPr/>
        </p:nvGrpSpPr>
        <p:grpSpPr>
          <a:xfrm>
            <a:off x="525462" y="2654300"/>
            <a:ext cx="1547812" cy="1546225"/>
            <a:chOff x="525462" y="2654300"/>
            <a:chExt cx="1547812" cy="1546225"/>
          </a:xfrm>
        </p:grpSpPr>
        <p:sp>
          <p:nvSpPr>
            <p:cNvPr id="1055" name="Google Shape;1055;p41"/>
            <p:cNvSpPr/>
            <p:nvPr/>
          </p:nvSpPr>
          <p:spPr>
            <a:xfrm>
              <a:off x="1036637" y="3609975"/>
              <a:ext cx="954087" cy="590550"/>
            </a:xfrm>
            <a:custGeom>
              <a:avLst/>
              <a:gdLst/>
              <a:ahLst/>
              <a:cxnLst/>
              <a:rect l="l" t="t" r="r" b="b"/>
              <a:pathLst>
                <a:path w="244" h="151" extrusionOk="0">
                  <a:moveTo>
                    <a:pt x="244"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4" y="0"/>
                    <a:pt x="244" y="0"/>
                    <a:pt x="244"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6" name="Google Shape;1056;p41"/>
            <p:cNvSpPr/>
            <p:nvPr/>
          </p:nvSpPr>
          <p:spPr>
            <a:xfrm>
              <a:off x="525462" y="3190875"/>
              <a:ext cx="1547812" cy="473075"/>
            </a:xfrm>
            <a:custGeom>
              <a:avLst/>
              <a:gdLst/>
              <a:ahLst/>
              <a:cxnLst/>
              <a:rect l="l" t="t" r="r" b="b"/>
              <a:pathLst>
                <a:path w="396" h="121" extrusionOk="0">
                  <a:moveTo>
                    <a:pt x="378" y="18"/>
                  </a:moveTo>
                  <a:cubicBezTo>
                    <a:pt x="390" y="30"/>
                    <a:pt x="395" y="45"/>
                    <a:pt x="395" y="61"/>
                  </a:cubicBezTo>
                  <a:cubicBezTo>
                    <a:pt x="395" y="76"/>
                    <a:pt x="390" y="92"/>
                    <a:pt x="378" y="103"/>
                  </a:cubicBezTo>
                  <a:cubicBezTo>
                    <a:pt x="378" y="103"/>
                    <a:pt x="378" y="103"/>
                    <a:pt x="378" y="103"/>
                  </a:cubicBezTo>
                  <a:cubicBezTo>
                    <a:pt x="378" y="103"/>
                    <a:pt x="378" y="103"/>
                    <a:pt x="378" y="104"/>
                  </a:cubicBezTo>
                  <a:cubicBezTo>
                    <a:pt x="375" y="107"/>
                    <a:pt x="375" y="107"/>
                    <a:pt x="375" y="107"/>
                  </a:cubicBezTo>
                  <a:cubicBezTo>
                    <a:pt x="387" y="95"/>
                    <a:pt x="396" y="79"/>
                    <a:pt x="396" y="61"/>
                  </a:cubicBezTo>
                  <a:cubicBezTo>
                    <a:pt x="396" y="44"/>
                    <a:pt x="389" y="29"/>
                    <a:pt x="378" y="18"/>
                  </a:cubicBezTo>
                  <a:moveTo>
                    <a:pt x="189" y="0"/>
                  </a:moveTo>
                  <a:cubicBezTo>
                    <a:pt x="60" y="0"/>
                    <a:pt x="60" y="0"/>
                    <a:pt x="60" y="0"/>
                  </a:cubicBezTo>
                  <a:cubicBezTo>
                    <a:pt x="27" y="0"/>
                    <a:pt x="0" y="27"/>
                    <a:pt x="0" y="61"/>
                  </a:cubicBezTo>
                  <a:cubicBezTo>
                    <a:pt x="0" y="94"/>
                    <a:pt x="27" y="121"/>
                    <a:pt x="60" y="121"/>
                  </a:cubicBezTo>
                  <a:cubicBezTo>
                    <a:pt x="189" y="121"/>
                    <a:pt x="189" y="121"/>
                    <a:pt x="189" y="121"/>
                  </a:cubicBezTo>
                  <a:cubicBezTo>
                    <a:pt x="249" y="61"/>
                    <a:pt x="249" y="61"/>
                    <a:pt x="249" y="61"/>
                  </a:cubicBezTo>
                  <a:cubicBezTo>
                    <a:pt x="189" y="0"/>
                    <a:pt x="189" y="0"/>
                    <a:pt x="189"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7" name="Google Shape;1057;p41"/>
            <p:cNvSpPr/>
            <p:nvPr/>
          </p:nvSpPr>
          <p:spPr>
            <a:xfrm>
              <a:off x="1263650" y="3430587"/>
              <a:ext cx="739775" cy="233362"/>
            </a:xfrm>
            <a:custGeom>
              <a:avLst/>
              <a:gdLst/>
              <a:ahLst/>
              <a:cxnLst/>
              <a:rect l="l" t="t" r="r" b="b"/>
              <a:pathLst>
                <a:path w="189" h="60" extrusionOk="0">
                  <a:moveTo>
                    <a:pt x="60" y="0"/>
                  </a:moveTo>
                  <a:cubicBezTo>
                    <a:pt x="0" y="60"/>
                    <a:pt x="0" y="60"/>
                    <a:pt x="0" y="60"/>
                  </a:cubicBezTo>
                  <a:cubicBezTo>
                    <a:pt x="146" y="60"/>
                    <a:pt x="146" y="60"/>
                    <a:pt x="146" y="60"/>
                  </a:cubicBezTo>
                  <a:cubicBezTo>
                    <a:pt x="161" y="60"/>
                    <a:pt x="175" y="55"/>
                    <a:pt x="186" y="46"/>
                  </a:cubicBezTo>
                  <a:cubicBezTo>
                    <a:pt x="189" y="43"/>
                    <a:pt x="189" y="43"/>
                    <a:pt x="189" y="43"/>
                  </a:cubicBezTo>
                  <a:cubicBezTo>
                    <a:pt x="177" y="54"/>
                    <a:pt x="161" y="60"/>
                    <a:pt x="146" y="60"/>
                  </a:cubicBezTo>
                  <a:cubicBezTo>
                    <a:pt x="130" y="60"/>
                    <a:pt x="115" y="54"/>
                    <a:pt x="103" y="42"/>
                  </a:cubicBezTo>
                  <a:cubicBezTo>
                    <a:pt x="60" y="0"/>
                    <a:pt x="60" y="0"/>
                    <a:pt x="60"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8" name="Google Shape;1058;p41"/>
            <p:cNvSpPr/>
            <p:nvPr/>
          </p:nvSpPr>
          <p:spPr>
            <a:xfrm>
              <a:off x="1036637" y="2654300"/>
              <a:ext cx="966787"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9" name="Google Shape;1059;p41"/>
            <p:cNvSpPr/>
            <p:nvPr/>
          </p:nvSpPr>
          <p:spPr>
            <a:xfrm>
              <a:off x="1819275"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47" y="18"/>
                    <a:pt x="47" y="18"/>
                    <a:pt x="47" y="18"/>
                  </a:cubicBezTo>
                  <a:cubicBezTo>
                    <a:pt x="35" y="6"/>
                    <a:pt x="19" y="0"/>
                    <a:pt x="4"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0" name="Google Shape;1060;p41"/>
            <p:cNvSpPr/>
            <p:nvPr/>
          </p:nvSpPr>
          <p:spPr>
            <a:xfrm>
              <a:off x="1263650" y="3190875"/>
              <a:ext cx="739775" cy="407987"/>
            </a:xfrm>
            <a:custGeom>
              <a:avLst/>
              <a:gdLst/>
              <a:ahLst/>
              <a:cxnLst/>
              <a:rect l="l" t="t" r="r" b="b"/>
              <a:pathLst>
                <a:path w="189" h="104" extrusionOk="0">
                  <a:moveTo>
                    <a:pt x="189" y="103"/>
                  </a:moveTo>
                  <a:cubicBezTo>
                    <a:pt x="189" y="103"/>
                    <a:pt x="189" y="103"/>
                    <a:pt x="189" y="103"/>
                  </a:cubicBezTo>
                  <a:cubicBezTo>
                    <a:pt x="189" y="104"/>
                    <a:pt x="189" y="104"/>
                    <a:pt x="189" y="104"/>
                  </a:cubicBezTo>
                  <a:cubicBezTo>
                    <a:pt x="189" y="103"/>
                    <a:pt x="189" y="103"/>
                    <a:pt x="189" y="103"/>
                  </a:cubicBezTo>
                  <a:cubicBezTo>
                    <a:pt x="189" y="103"/>
                    <a:pt x="189" y="103"/>
                    <a:pt x="189" y="103"/>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1" name="Google Shape;1061;p41"/>
            <p:cNvSpPr/>
            <p:nvPr/>
          </p:nvSpPr>
          <p:spPr>
            <a:xfrm>
              <a:off x="1498600"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4"/>
                  </a:cubicBezTo>
                  <a:cubicBezTo>
                    <a:pt x="129" y="103"/>
                    <a:pt x="129" y="103"/>
                    <a:pt x="129" y="103"/>
                  </a:cubicBezTo>
                  <a:cubicBezTo>
                    <a:pt x="129" y="103"/>
                    <a:pt x="129" y="103"/>
                    <a:pt x="129" y="103"/>
                  </a:cubicBezTo>
                  <a:cubicBezTo>
                    <a:pt x="141" y="92"/>
                    <a:pt x="146" y="76"/>
                    <a:pt x="146" y="61"/>
                  </a:cubicBezTo>
                  <a:cubicBezTo>
                    <a:pt x="146" y="45"/>
                    <a:pt x="141" y="30"/>
                    <a:pt x="129" y="18"/>
                  </a:cubicBezTo>
                  <a:cubicBezTo>
                    <a:pt x="118" y="7"/>
                    <a:pt x="103" y="0"/>
                    <a:pt x="86" y="0"/>
                  </a:cubicBezTo>
                </a:path>
              </a:pathLst>
            </a:custGeom>
            <a:solidFill>
              <a:srgbClr val="55555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6" name="Группа 5">
            <a:extLst>
              <a:ext uri="{FF2B5EF4-FFF2-40B4-BE49-F238E27FC236}">
                <a16:creationId xmlns:a16="http://schemas.microsoft.com/office/drawing/2014/main" xmlns="" id="{6917AA49-1079-B94F-A563-007B69AA8DEE}"/>
              </a:ext>
            </a:extLst>
          </p:cNvPr>
          <p:cNvGrpSpPr/>
          <p:nvPr/>
        </p:nvGrpSpPr>
        <p:grpSpPr>
          <a:xfrm>
            <a:off x="2441575" y="2654300"/>
            <a:ext cx="1552575" cy="1546225"/>
            <a:chOff x="2441575" y="2654300"/>
            <a:chExt cx="1552575" cy="1546225"/>
          </a:xfrm>
        </p:grpSpPr>
        <p:sp>
          <p:nvSpPr>
            <p:cNvPr id="1062" name="Google Shape;1062;p41"/>
            <p:cNvSpPr/>
            <p:nvPr/>
          </p:nvSpPr>
          <p:spPr>
            <a:xfrm>
              <a:off x="2957512" y="3609975"/>
              <a:ext cx="949325" cy="590550"/>
            </a:xfrm>
            <a:custGeom>
              <a:avLst/>
              <a:gdLst/>
              <a:ahLst/>
              <a:cxnLst/>
              <a:rect l="l" t="t" r="r" b="b"/>
              <a:pathLst>
                <a:path w="243" h="151" extrusionOk="0">
                  <a:moveTo>
                    <a:pt x="243"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3" name="Google Shape;1063;p41"/>
            <p:cNvSpPr/>
            <p:nvPr/>
          </p:nvSpPr>
          <p:spPr>
            <a:xfrm>
              <a:off x="2441575" y="3190875"/>
              <a:ext cx="1552575" cy="473075"/>
            </a:xfrm>
            <a:custGeom>
              <a:avLst/>
              <a:gdLst/>
              <a:ahLst/>
              <a:cxnLst/>
              <a:rect l="l" t="t" r="r" b="b"/>
              <a:pathLst>
                <a:path w="397" h="121" extrusionOk="0">
                  <a:moveTo>
                    <a:pt x="379" y="18"/>
                  </a:moveTo>
                  <a:cubicBezTo>
                    <a:pt x="391" y="30"/>
                    <a:pt x="396" y="45"/>
                    <a:pt x="396" y="61"/>
                  </a:cubicBezTo>
                  <a:cubicBezTo>
                    <a:pt x="396" y="76"/>
                    <a:pt x="390" y="92"/>
                    <a:pt x="379" y="103"/>
                  </a:cubicBezTo>
                  <a:cubicBezTo>
                    <a:pt x="375" y="107"/>
                    <a:pt x="375" y="107"/>
                    <a:pt x="375" y="107"/>
                  </a:cubicBezTo>
                  <a:cubicBezTo>
                    <a:pt x="388" y="95"/>
                    <a:pt x="397" y="79"/>
                    <a:pt x="397" y="61"/>
                  </a:cubicBezTo>
                  <a:cubicBezTo>
                    <a:pt x="397" y="44"/>
                    <a:pt x="390" y="29"/>
                    <a:pt x="379" y="18"/>
                  </a:cubicBezTo>
                  <a:moveTo>
                    <a:pt x="190" y="0"/>
                  </a:moveTo>
                  <a:cubicBezTo>
                    <a:pt x="61" y="0"/>
                    <a:pt x="61" y="0"/>
                    <a:pt x="61" y="0"/>
                  </a:cubicBezTo>
                  <a:cubicBezTo>
                    <a:pt x="28" y="0"/>
                    <a:pt x="0" y="27"/>
                    <a:pt x="0" y="61"/>
                  </a:cubicBezTo>
                  <a:cubicBezTo>
                    <a:pt x="0" y="94"/>
                    <a:pt x="28" y="121"/>
                    <a:pt x="61" y="121"/>
                  </a:cubicBezTo>
                  <a:cubicBezTo>
                    <a:pt x="190" y="121"/>
                    <a:pt x="190" y="121"/>
                    <a:pt x="190" y="121"/>
                  </a:cubicBezTo>
                  <a:cubicBezTo>
                    <a:pt x="250" y="61"/>
                    <a:pt x="250" y="61"/>
                    <a:pt x="250" y="61"/>
                  </a:cubicBezTo>
                  <a:cubicBezTo>
                    <a:pt x="190" y="0"/>
                    <a:pt x="190" y="0"/>
                    <a:pt x="190"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4" name="Google Shape;1064;p41"/>
            <p:cNvSpPr/>
            <p:nvPr/>
          </p:nvSpPr>
          <p:spPr>
            <a:xfrm>
              <a:off x="3184525" y="3430587"/>
              <a:ext cx="804862" cy="233362"/>
            </a:xfrm>
            <a:custGeom>
              <a:avLst/>
              <a:gdLst/>
              <a:ahLst/>
              <a:cxnLst/>
              <a:rect l="l" t="t" r="r" b="b"/>
              <a:pathLst>
                <a:path w="206" h="60" extrusionOk="0">
                  <a:moveTo>
                    <a:pt x="206" y="0"/>
                  </a:moveTo>
                  <a:cubicBezTo>
                    <a:pt x="206" y="15"/>
                    <a:pt x="200" y="31"/>
                    <a:pt x="189" y="42"/>
                  </a:cubicBezTo>
                  <a:cubicBezTo>
                    <a:pt x="189" y="42"/>
                    <a:pt x="189" y="42"/>
                    <a:pt x="189" y="42"/>
                  </a:cubicBezTo>
                  <a:cubicBezTo>
                    <a:pt x="177" y="54"/>
                    <a:pt x="161" y="60"/>
                    <a:pt x="146" y="60"/>
                  </a:cubicBezTo>
                  <a:cubicBezTo>
                    <a:pt x="130" y="60"/>
                    <a:pt x="115" y="54"/>
                    <a:pt x="103" y="42"/>
                  </a:cubicBezTo>
                  <a:cubicBezTo>
                    <a:pt x="60" y="0"/>
                    <a:pt x="60" y="0"/>
                    <a:pt x="60" y="0"/>
                  </a:cubicBezTo>
                  <a:cubicBezTo>
                    <a:pt x="0" y="60"/>
                    <a:pt x="0" y="60"/>
                    <a:pt x="0" y="60"/>
                  </a:cubicBezTo>
                  <a:cubicBezTo>
                    <a:pt x="146" y="60"/>
                    <a:pt x="146" y="60"/>
                    <a:pt x="146" y="60"/>
                  </a:cubicBezTo>
                  <a:cubicBezTo>
                    <a:pt x="161" y="60"/>
                    <a:pt x="175" y="55"/>
                    <a:pt x="185" y="46"/>
                  </a:cubicBezTo>
                  <a:cubicBezTo>
                    <a:pt x="189" y="42"/>
                    <a:pt x="189" y="42"/>
                    <a:pt x="189" y="42"/>
                  </a:cubicBezTo>
                  <a:cubicBezTo>
                    <a:pt x="200" y="31"/>
                    <a:pt x="206" y="15"/>
                    <a:pt x="206"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5" name="Google Shape;1065;p41"/>
            <p:cNvSpPr/>
            <p:nvPr/>
          </p:nvSpPr>
          <p:spPr>
            <a:xfrm>
              <a:off x="2957512"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6" name="Google Shape;1066;p41"/>
            <p:cNvSpPr/>
            <p:nvPr/>
          </p:nvSpPr>
          <p:spPr>
            <a:xfrm>
              <a:off x="3738562" y="3190875"/>
              <a:ext cx="184150" cy="71437"/>
            </a:xfrm>
            <a:custGeom>
              <a:avLst/>
              <a:gdLst/>
              <a:ahLst/>
              <a:cxnLst/>
              <a:rect l="l" t="t" r="r" b="b"/>
              <a:pathLst>
                <a:path w="47" h="18" extrusionOk="0">
                  <a:moveTo>
                    <a:pt x="47" y="18"/>
                  </a:moveTo>
                  <a:cubicBezTo>
                    <a:pt x="47" y="18"/>
                    <a:pt x="47" y="18"/>
                    <a:pt x="47" y="18"/>
                  </a:cubicBezTo>
                  <a:cubicBezTo>
                    <a:pt x="47" y="18"/>
                    <a:pt x="47" y="18"/>
                    <a:pt x="47" y="18"/>
                  </a:cubicBezTo>
                  <a:cubicBezTo>
                    <a:pt x="47" y="18"/>
                    <a:pt x="47" y="18"/>
                    <a:pt x="47" y="18"/>
                  </a:cubicBezTo>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7" name="Google Shape;1067;p41"/>
            <p:cNvSpPr/>
            <p:nvPr/>
          </p:nvSpPr>
          <p:spPr>
            <a:xfrm>
              <a:off x="3184525" y="3190875"/>
              <a:ext cx="738187" cy="239712"/>
            </a:xfrm>
            <a:custGeom>
              <a:avLst/>
              <a:gdLst/>
              <a:ahLst/>
              <a:cxnLst/>
              <a:rect l="l" t="t" r="r" b="b"/>
              <a:pathLst>
                <a:path w="189" h="61" extrusionOk="0">
                  <a:moveTo>
                    <a:pt x="189" y="18"/>
                  </a:moveTo>
                  <a:cubicBezTo>
                    <a:pt x="189" y="18"/>
                    <a:pt x="189" y="18"/>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8" name="Google Shape;1068;p41"/>
            <p:cNvSpPr/>
            <p:nvPr/>
          </p:nvSpPr>
          <p:spPr>
            <a:xfrm>
              <a:off x="3417887"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3"/>
                  </a:cubicBezTo>
                  <a:cubicBezTo>
                    <a:pt x="129" y="103"/>
                    <a:pt x="129" y="103"/>
                    <a:pt x="129" y="103"/>
                  </a:cubicBezTo>
                  <a:cubicBezTo>
                    <a:pt x="140" y="92"/>
                    <a:pt x="146" y="76"/>
                    <a:pt x="146" y="61"/>
                  </a:cubicBezTo>
                  <a:cubicBezTo>
                    <a:pt x="146" y="45"/>
                    <a:pt x="141" y="30"/>
                    <a:pt x="129" y="18"/>
                  </a:cubicBezTo>
                  <a:cubicBezTo>
                    <a:pt x="129" y="18"/>
                    <a:pt x="129" y="18"/>
                    <a:pt x="129" y="18"/>
                  </a:cubicBezTo>
                  <a:cubicBezTo>
                    <a:pt x="129" y="18"/>
                    <a:pt x="129" y="18"/>
                    <a:pt x="129" y="18"/>
                  </a:cubicBezTo>
                  <a:cubicBezTo>
                    <a:pt x="129" y="18"/>
                    <a:pt x="129" y="18"/>
                    <a:pt x="129" y="18"/>
                  </a:cubicBezTo>
                  <a:cubicBezTo>
                    <a:pt x="118" y="7"/>
                    <a:pt x="103" y="0"/>
                    <a:pt x="86" y="0"/>
                  </a:cubicBezTo>
                </a:path>
              </a:pathLst>
            </a:custGeom>
            <a:solidFill>
              <a:srgbClr val="38B7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5" name="Группа 4">
            <a:extLst>
              <a:ext uri="{FF2B5EF4-FFF2-40B4-BE49-F238E27FC236}">
                <a16:creationId xmlns:a16="http://schemas.microsoft.com/office/drawing/2014/main" xmlns="" id="{CE1C5507-F6CE-C44B-89C2-8F0C66DD2726}"/>
              </a:ext>
            </a:extLst>
          </p:cNvPr>
          <p:cNvGrpSpPr/>
          <p:nvPr/>
        </p:nvGrpSpPr>
        <p:grpSpPr>
          <a:xfrm>
            <a:off x="4360862" y="2654300"/>
            <a:ext cx="1549400" cy="1546225"/>
            <a:chOff x="4360862" y="2654300"/>
            <a:chExt cx="1549400" cy="1546225"/>
          </a:xfrm>
        </p:grpSpPr>
        <p:sp>
          <p:nvSpPr>
            <p:cNvPr id="1069" name="Google Shape;1069;p41"/>
            <p:cNvSpPr/>
            <p:nvPr/>
          </p:nvSpPr>
          <p:spPr>
            <a:xfrm>
              <a:off x="4876800" y="3609975"/>
              <a:ext cx="950912" cy="590550"/>
            </a:xfrm>
            <a:custGeom>
              <a:avLst/>
              <a:gdLst/>
              <a:ahLst/>
              <a:cxnLst/>
              <a:rect l="l" t="t" r="r" b="b"/>
              <a:pathLst>
                <a:path w="243" h="151" extrusionOk="0">
                  <a:moveTo>
                    <a:pt x="243"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0" name="Google Shape;1070;p41"/>
            <p:cNvSpPr/>
            <p:nvPr/>
          </p:nvSpPr>
          <p:spPr>
            <a:xfrm>
              <a:off x="4360862" y="3190875"/>
              <a:ext cx="1549400" cy="473075"/>
            </a:xfrm>
            <a:custGeom>
              <a:avLst/>
              <a:gdLst/>
              <a:ahLst/>
              <a:cxnLst/>
              <a:rect l="l" t="t" r="r" b="b"/>
              <a:pathLst>
                <a:path w="396" h="121" extrusionOk="0">
                  <a:moveTo>
                    <a:pt x="379" y="18"/>
                  </a:moveTo>
                  <a:cubicBezTo>
                    <a:pt x="379" y="18"/>
                    <a:pt x="379" y="18"/>
                    <a:pt x="379" y="18"/>
                  </a:cubicBezTo>
                  <a:cubicBezTo>
                    <a:pt x="390" y="30"/>
                    <a:pt x="396" y="45"/>
                    <a:pt x="396" y="61"/>
                  </a:cubicBezTo>
                  <a:cubicBezTo>
                    <a:pt x="396" y="76"/>
                    <a:pt x="390" y="92"/>
                    <a:pt x="379" y="103"/>
                  </a:cubicBezTo>
                  <a:cubicBezTo>
                    <a:pt x="379" y="103"/>
                    <a:pt x="379" y="103"/>
                    <a:pt x="379" y="103"/>
                  </a:cubicBezTo>
                  <a:cubicBezTo>
                    <a:pt x="379" y="103"/>
                    <a:pt x="379"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90" y="121"/>
                    <a:pt x="190" y="121"/>
                    <a:pt x="190" y="121"/>
                  </a:cubicBezTo>
                  <a:cubicBezTo>
                    <a:pt x="250" y="61"/>
                    <a:pt x="250" y="61"/>
                    <a:pt x="250" y="61"/>
                  </a:cubicBezTo>
                  <a:cubicBezTo>
                    <a:pt x="190" y="0"/>
                    <a:pt x="190" y="0"/>
                    <a:pt x="190"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1" name="Google Shape;1071;p41"/>
            <p:cNvSpPr/>
            <p:nvPr/>
          </p:nvSpPr>
          <p:spPr>
            <a:xfrm>
              <a:off x="5103812" y="3430587"/>
              <a:ext cx="735012" cy="233362"/>
            </a:xfrm>
            <a:custGeom>
              <a:avLst/>
              <a:gdLst/>
              <a:ahLst/>
              <a:cxnLst/>
              <a:rect l="l" t="t" r="r" b="b"/>
              <a:pathLst>
                <a:path w="188" h="60" extrusionOk="0">
                  <a:moveTo>
                    <a:pt x="60" y="0"/>
                  </a:moveTo>
                  <a:cubicBezTo>
                    <a:pt x="0" y="60"/>
                    <a:pt x="0" y="60"/>
                    <a:pt x="0" y="60"/>
                  </a:cubicBezTo>
                  <a:cubicBezTo>
                    <a:pt x="146" y="60"/>
                    <a:pt x="146" y="60"/>
                    <a:pt x="146" y="60"/>
                  </a:cubicBezTo>
                  <a:cubicBezTo>
                    <a:pt x="161" y="60"/>
                    <a:pt x="175" y="55"/>
                    <a:pt x="185" y="46"/>
                  </a:cubicBezTo>
                  <a:cubicBezTo>
                    <a:pt x="188" y="43"/>
                    <a:pt x="188" y="43"/>
                    <a:pt x="188" y="43"/>
                  </a:cubicBezTo>
                  <a:cubicBezTo>
                    <a:pt x="177" y="54"/>
                    <a:pt x="161" y="60"/>
                    <a:pt x="146" y="60"/>
                  </a:cubicBezTo>
                  <a:cubicBezTo>
                    <a:pt x="130" y="60"/>
                    <a:pt x="115" y="54"/>
                    <a:pt x="103" y="42"/>
                  </a:cubicBezTo>
                  <a:cubicBezTo>
                    <a:pt x="60" y="0"/>
                    <a:pt x="60" y="0"/>
                    <a:pt x="60"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2" name="Google Shape;1072;p41"/>
            <p:cNvSpPr/>
            <p:nvPr/>
          </p:nvSpPr>
          <p:spPr>
            <a:xfrm>
              <a:off x="4876800" y="2654300"/>
              <a:ext cx="966787" cy="608012"/>
            </a:xfrm>
            <a:custGeom>
              <a:avLst/>
              <a:gdLst/>
              <a:ahLst/>
              <a:cxnLst/>
              <a:rect l="l" t="t" r="r" b="b"/>
              <a:pathLst>
                <a:path w="247" h="155" extrusionOk="0">
                  <a:moveTo>
                    <a:pt x="67" y="0"/>
                  </a:moveTo>
                  <a:cubicBezTo>
                    <a:pt x="51" y="0"/>
                    <a:pt x="36" y="6"/>
                    <a:pt x="24" y="18"/>
                  </a:cubicBezTo>
                  <a:cubicBezTo>
                    <a:pt x="24" y="18"/>
                    <a:pt x="24" y="18"/>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109" y="18"/>
                    <a:pt x="109" y="18"/>
                    <a:pt x="109" y="18"/>
                  </a:cubicBezTo>
                  <a:cubicBezTo>
                    <a:pt x="98" y="6"/>
                    <a:pt x="82" y="0"/>
                    <a:pt x="67"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3" name="Google Shape;1073;p41"/>
            <p:cNvSpPr/>
            <p:nvPr/>
          </p:nvSpPr>
          <p:spPr>
            <a:xfrm>
              <a:off x="5659437"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4" name="Google Shape;1074;p41"/>
            <p:cNvSpPr/>
            <p:nvPr/>
          </p:nvSpPr>
          <p:spPr>
            <a:xfrm>
              <a:off x="5103812" y="3190875"/>
              <a:ext cx="806450" cy="407987"/>
            </a:xfrm>
            <a:custGeom>
              <a:avLst/>
              <a:gdLst/>
              <a:ahLst/>
              <a:cxnLst/>
              <a:rect l="l" t="t" r="r" b="b"/>
              <a:pathLst>
                <a:path w="206" h="104" extrusionOk="0">
                  <a:moveTo>
                    <a:pt x="189" y="103"/>
                  </a:moveTo>
                  <a:cubicBezTo>
                    <a:pt x="189" y="103"/>
                    <a:pt x="189" y="103"/>
                    <a:pt x="189" y="103"/>
                  </a:cubicBezTo>
                  <a:cubicBezTo>
                    <a:pt x="188" y="104"/>
                    <a:pt x="188" y="104"/>
                    <a:pt x="188" y="104"/>
                  </a:cubicBezTo>
                  <a:cubicBezTo>
                    <a:pt x="189" y="103"/>
                    <a:pt x="189" y="103"/>
                    <a:pt x="189" y="103"/>
                  </a:cubicBezTo>
                  <a:cubicBezTo>
                    <a:pt x="189" y="103"/>
                    <a:pt x="189" y="103"/>
                    <a:pt x="189" y="103"/>
                  </a:cubicBezTo>
                  <a:moveTo>
                    <a:pt x="189" y="18"/>
                  </a:moveTo>
                  <a:cubicBezTo>
                    <a:pt x="189" y="18"/>
                    <a:pt x="189" y="18"/>
                    <a:pt x="189" y="18"/>
                  </a:cubicBezTo>
                  <a:cubicBezTo>
                    <a:pt x="200" y="30"/>
                    <a:pt x="206" y="45"/>
                    <a:pt x="206" y="61"/>
                  </a:cubicBezTo>
                  <a:cubicBezTo>
                    <a:pt x="206" y="45"/>
                    <a:pt x="200" y="30"/>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5" name="Google Shape;1075;p41"/>
            <p:cNvSpPr/>
            <p:nvPr/>
          </p:nvSpPr>
          <p:spPr>
            <a:xfrm>
              <a:off x="5338762"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18" y="7"/>
                    <a:pt x="103" y="0"/>
                    <a:pt x="86" y="0"/>
                  </a:cubicBezTo>
                </a:path>
              </a:pathLst>
            </a:custGeom>
            <a:solidFill>
              <a:srgbClr val="6A575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xmlns="" id="{AAB98863-5A62-404B-AC31-A43C98653ED4}"/>
              </a:ext>
            </a:extLst>
          </p:cNvPr>
          <p:cNvGrpSpPr/>
          <p:nvPr/>
        </p:nvGrpSpPr>
        <p:grpSpPr>
          <a:xfrm>
            <a:off x="6281737" y="2654300"/>
            <a:ext cx="1547813" cy="1546225"/>
            <a:chOff x="6281737" y="2654300"/>
            <a:chExt cx="1547813" cy="1546225"/>
          </a:xfrm>
        </p:grpSpPr>
        <p:sp>
          <p:nvSpPr>
            <p:cNvPr id="1076" name="Google Shape;1076;p41"/>
            <p:cNvSpPr/>
            <p:nvPr/>
          </p:nvSpPr>
          <p:spPr>
            <a:xfrm>
              <a:off x="6797675" y="3609975"/>
              <a:ext cx="949325"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7" name="Google Shape;1077;p41"/>
            <p:cNvSpPr/>
            <p:nvPr/>
          </p:nvSpPr>
          <p:spPr>
            <a:xfrm>
              <a:off x="6281737" y="3190875"/>
              <a:ext cx="1547812" cy="473075"/>
            </a:xfrm>
            <a:custGeom>
              <a:avLst/>
              <a:gdLst/>
              <a:ahLst/>
              <a:cxnLst/>
              <a:rect l="l" t="t" r="r" b="b"/>
              <a:pathLst>
                <a:path w="396" h="121" extrusionOk="0">
                  <a:moveTo>
                    <a:pt x="379" y="18"/>
                  </a:moveTo>
                  <a:cubicBezTo>
                    <a:pt x="379" y="18"/>
                    <a:pt x="379" y="18"/>
                    <a:pt x="379" y="18"/>
                  </a:cubicBezTo>
                  <a:cubicBezTo>
                    <a:pt x="390" y="30"/>
                    <a:pt x="396" y="45"/>
                    <a:pt x="396" y="61"/>
                  </a:cubicBezTo>
                  <a:cubicBezTo>
                    <a:pt x="396" y="76"/>
                    <a:pt x="390" y="92"/>
                    <a:pt x="379" y="103"/>
                  </a:cubicBezTo>
                  <a:cubicBezTo>
                    <a:pt x="379" y="103"/>
                    <a:pt x="379" y="103"/>
                    <a:pt x="379" y="103"/>
                  </a:cubicBezTo>
                  <a:cubicBezTo>
                    <a:pt x="379" y="103"/>
                    <a:pt x="379"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8" name="Google Shape;1078;p41"/>
            <p:cNvSpPr/>
            <p:nvPr/>
          </p:nvSpPr>
          <p:spPr>
            <a:xfrm>
              <a:off x="7019925" y="3430587"/>
              <a:ext cx="739775" cy="233362"/>
            </a:xfrm>
            <a:custGeom>
              <a:avLst/>
              <a:gdLst/>
              <a:ahLst/>
              <a:cxnLst/>
              <a:rect l="l" t="t" r="r" b="b"/>
              <a:pathLst>
                <a:path w="189" h="60" extrusionOk="0">
                  <a:moveTo>
                    <a:pt x="61" y="0"/>
                  </a:moveTo>
                  <a:cubicBezTo>
                    <a:pt x="0" y="60"/>
                    <a:pt x="0" y="60"/>
                    <a:pt x="0" y="60"/>
                  </a:cubicBezTo>
                  <a:cubicBezTo>
                    <a:pt x="147" y="60"/>
                    <a:pt x="147" y="60"/>
                    <a:pt x="147" y="60"/>
                  </a:cubicBezTo>
                  <a:cubicBezTo>
                    <a:pt x="162" y="60"/>
                    <a:pt x="176" y="55"/>
                    <a:pt x="186" y="46"/>
                  </a:cubicBezTo>
                  <a:cubicBezTo>
                    <a:pt x="189" y="43"/>
                    <a:pt x="189" y="43"/>
                    <a:pt x="189" y="43"/>
                  </a:cubicBezTo>
                  <a:cubicBezTo>
                    <a:pt x="178" y="54"/>
                    <a:pt x="162" y="60"/>
                    <a:pt x="147" y="60"/>
                  </a:cubicBezTo>
                  <a:cubicBezTo>
                    <a:pt x="131" y="60"/>
                    <a:pt x="116" y="54"/>
                    <a:pt x="104" y="42"/>
                  </a:cubicBezTo>
                  <a:cubicBezTo>
                    <a:pt x="61" y="0"/>
                    <a:pt x="61" y="0"/>
                    <a:pt x="61"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9" name="Google Shape;1079;p41"/>
            <p:cNvSpPr/>
            <p:nvPr/>
          </p:nvSpPr>
          <p:spPr>
            <a:xfrm>
              <a:off x="6797675"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109" y="18"/>
                    <a:pt x="109" y="18"/>
                    <a:pt x="109" y="18"/>
                  </a:cubicBezTo>
                  <a:cubicBezTo>
                    <a:pt x="98" y="6"/>
                    <a:pt x="82" y="0"/>
                    <a:pt x="67"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0" name="Google Shape;1080;p41"/>
            <p:cNvSpPr/>
            <p:nvPr/>
          </p:nvSpPr>
          <p:spPr>
            <a:xfrm>
              <a:off x="7578725"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1" name="Google Shape;1081;p41"/>
            <p:cNvSpPr/>
            <p:nvPr/>
          </p:nvSpPr>
          <p:spPr>
            <a:xfrm>
              <a:off x="7024687" y="3190875"/>
              <a:ext cx="804862" cy="407987"/>
            </a:xfrm>
            <a:custGeom>
              <a:avLst/>
              <a:gdLst/>
              <a:ahLst/>
              <a:cxnLst/>
              <a:rect l="l" t="t" r="r" b="b"/>
              <a:pathLst>
                <a:path w="206" h="104" extrusionOk="0">
                  <a:moveTo>
                    <a:pt x="189" y="103"/>
                  </a:moveTo>
                  <a:cubicBezTo>
                    <a:pt x="189" y="103"/>
                    <a:pt x="189" y="103"/>
                    <a:pt x="189" y="103"/>
                  </a:cubicBezTo>
                  <a:cubicBezTo>
                    <a:pt x="188" y="104"/>
                    <a:pt x="188" y="104"/>
                    <a:pt x="188" y="104"/>
                  </a:cubicBezTo>
                  <a:cubicBezTo>
                    <a:pt x="189" y="103"/>
                    <a:pt x="189" y="103"/>
                    <a:pt x="189" y="103"/>
                  </a:cubicBezTo>
                  <a:cubicBezTo>
                    <a:pt x="189" y="103"/>
                    <a:pt x="189" y="103"/>
                    <a:pt x="189" y="103"/>
                  </a:cubicBezTo>
                  <a:moveTo>
                    <a:pt x="189" y="18"/>
                  </a:moveTo>
                  <a:cubicBezTo>
                    <a:pt x="189" y="18"/>
                    <a:pt x="189" y="18"/>
                    <a:pt x="189" y="18"/>
                  </a:cubicBezTo>
                  <a:cubicBezTo>
                    <a:pt x="200" y="30"/>
                    <a:pt x="206" y="45"/>
                    <a:pt x="206" y="61"/>
                  </a:cubicBezTo>
                  <a:cubicBezTo>
                    <a:pt x="206" y="45"/>
                    <a:pt x="200" y="30"/>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2" name="Google Shape;1082;p41"/>
            <p:cNvSpPr/>
            <p:nvPr/>
          </p:nvSpPr>
          <p:spPr>
            <a:xfrm>
              <a:off x="7258050"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18" y="7"/>
                    <a:pt x="103" y="0"/>
                    <a:pt x="86" y="0"/>
                  </a:cubicBezTo>
                </a:path>
              </a:pathLst>
            </a:custGeom>
            <a:solidFill>
              <a:srgbClr val="55555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xmlns="" id="{069641DB-66BD-8849-B0B7-5B9D182FA343}"/>
              </a:ext>
            </a:extLst>
          </p:cNvPr>
          <p:cNvGrpSpPr/>
          <p:nvPr/>
        </p:nvGrpSpPr>
        <p:grpSpPr>
          <a:xfrm>
            <a:off x="8201025" y="2654300"/>
            <a:ext cx="1547812" cy="1546225"/>
            <a:chOff x="8201025" y="2654300"/>
            <a:chExt cx="1547812" cy="1546225"/>
          </a:xfrm>
        </p:grpSpPr>
        <p:sp>
          <p:nvSpPr>
            <p:cNvPr id="1083" name="Google Shape;1083;p41"/>
            <p:cNvSpPr/>
            <p:nvPr/>
          </p:nvSpPr>
          <p:spPr>
            <a:xfrm>
              <a:off x="8716962" y="3609975"/>
              <a:ext cx="950912"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4" name="Google Shape;1084;p41"/>
            <p:cNvSpPr/>
            <p:nvPr/>
          </p:nvSpPr>
          <p:spPr>
            <a:xfrm>
              <a:off x="8201025" y="3190875"/>
              <a:ext cx="1547812" cy="473075"/>
            </a:xfrm>
            <a:custGeom>
              <a:avLst/>
              <a:gdLst/>
              <a:ahLst/>
              <a:cxnLst/>
              <a:rect l="l" t="t" r="r" b="b"/>
              <a:pathLst>
                <a:path w="396" h="121" extrusionOk="0">
                  <a:moveTo>
                    <a:pt x="379" y="18"/>
                  </a:moveTo>
                  <a:cubicBezTo>
                    <a:pt x="390" y="30"/>
                    <a:pt x="396" y="45"/>
                    <a:pt x="396" y="61"/>
                  </a:cubicBezTo>
                  <a:cubicBezTo>
                    <a:pt x="396" y="76"/>
                    <a:pt x="390" y="92"/>
                    <a:pt x="379" y="103"/>
                  </a:cubicBezTo>
                  <a:cubicBezTo>
                    <a:pt x="379" y="103"/>
                    <a:pt x="379" y="103"/>
                    <a:pt x="379" y="103"/>
                  </a:cubicBezTo>
                  <a:cubicBezTo>
                    <a:pt x="379" y="103"/>
                    <a:pt x="378"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5" name="Google Shape;1085;p41"/>
            <p:cNvSpPr/>
            <p:nvPr/>
          </p:nvSpPr>
          <p:spPr>
            <a:xfrm>
              <a:off x="8940800" y="3430587"/>
              <a:ext cx="738187" cy="233362"/>
            </a:xfrm>
            <a:custGeom>
              <a:avLst/>
              <a:gdLst/>
              <a:ahLst/>
              <a:cxnLst/>
              <a:rect l="l" t="t" r="r" b="b"/>
              <a:pathLst>
                <a:path w="189" h="60" extrusionOk="0">
                  <a:moveTo>
                    <a:pt x="61" y="0"/>
                  </a:moveTo>
                  <a:cubicBezTo>
                    <a:pt x="0" y="60"/>
                    <a:pt x="0" y="60"/>
                    <a:pt x="0" y="60"/>
                  </a:cubicBezTo>
                  <a:cubicBezTo>
                    <a:pt x="147" y="60"/>
                    <a:pt x="147" y="60"/>
                    <a:pt x="147" y="60"/>
                  </a:cubicBezTo>
                  <a:cubicBezTo>
                    <a:pt x="162" y="60"/>
                    <a:pt x="176" y="55"/>
                    <a:pt x="186" y="46"/>
                  </a:cubicBezTo>
                  <a:cubicBezTo>
                    <a:pt x="189" y="43"/>
                    <a:pt x="189" y="43"/>
                    <a:pt x="189" y="43"/>
                  </a:cubicBezTo>
                  <a:cubicBezTo>
                    <a:pt x="178" y="54"/>
                    <a:pt x="162" y="60"/>
                    <a:pt x="147" y="60"/>
                  </a:cubicBezTo>
                  <a:cubicBezTo>
                    <a:pt x="131" y="60"/>
                    <a:pt x="116" y="54"/>
                    <a:pt x="104" y="42"/>
                  </a:cubicBezTo>
                  <a:cubicBezTo>
                    <a:pt x="61" y="0"/>
                    <a:pt x="61" y="0"/>
                    <a:pt x="61"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6" name="Google Shape;1086;p41"/>
            <p:cNvSpPr/>
            <p:nvPr/>
          </p:nvSpPr>
          <p:spPr>
            <a:xfrm>
              <a:off x="8716962" y="2654300"/>
              <a:ext cx="966787"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7" name="Google Shape;1087;p41"/>
            <p:cNvSpPr/>
            <p:nvPr/>
          </p:nvSpPr>
          <p:spPr>
            <a:xfrm>
              <a:off x="9499600"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47" y="18"/>
                    <a:pt x="47" y="18"/>
                    <a:pt x="47" y="18"/>
                  </a:cubicBezTo>
                  <a:cubicBezTo>
                    <a:pt x="35" y="6"/>
                    <a:pt x="19" y="0"/>
                    <a:pt x="4"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8" name="Google Shape;1088;p41"/>
            <p:cNvSpPr/>
            <p:nvPr/>
          </p:nvSpPr>
          <p:spPr>
            <a:xfrm>
              <a:off x="8943975" y="3190875"/>
              <a:ext cx="739775" cy="407987"/>
            </a:xfrm>
            <a:custGeom>
              <a:avLst/>
              <a:gdLst/>
              <a:ahLst/>
              <a:cxnLst/>
              <a:rect l="l" t="t" r="r" b="b"/>
              <a:pathLst>
                <a:path w="189" h="104" extrusionOk="0">
                  <a:moveTo>
                    <a:pt x="189" y="103"/>
                  </a:moveTo>
                  <a:cubicBezTo>
                    <a:pt x="189" y="103"/>
                    <a:pt x="189" y="103"/>
                    <a:pt x="189" y="103"/>
                  </a:cubicBezTo>
                  <a:cubicBezTo>
                    <a:pt x="188" y="104"/>
                    <a:pt x="188" y="104"/>
                    <a:pt x="188" y="104"/>
                  </a:cubicBezTo>
                  <a:cubicBezTo>
                    <a:pt x="188" y="103"/>
                    <a:pt x="189" y="103"/>
                    <a:pt x="189" y="103"/>
                  </a:cubicBezTo>
                  <a:cubicBezTo>
                    <a:pt x="189" y="103"/>
                    <a:pt x="189" y="103"/>
                    <a:pt x="189" y="103"/>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9" name="Google Shape;1089;p41"/>
            <p:cNvSpPr/>
            <p:nvPr/>
          </p:nvSpPr>
          <p:spPr>
            <a:xfrm>
              <a:off x="9178925" y="3190875"/>
              <a:ext cx="569912"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18" y="7"/>
                    <a:pt x="103" y="0"/>
                    <a:pt x="86" y="0"/>
                  </a:cubicBezTo>
                </a:path>
              </a:pathLst>
            </a:custGeom>
            <a:solidFill>
              <a:srgbClr val="EB522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xmlns="" id="{A27498CA-62D6-1445-8721-D4FD586C1E32}"/>
              </a:ext>
            </a:extLst>
          </p:cNvPr>
          <p:cNvGrpSpPr/>
          <p:nvPr/>
        </p:nvGrpSpPr>
        <p:grpSpPr>
          <a:xfrm>
            <a:off x="10120312" y="2654300"/>
            <a:ext cx="1549400" cy="1546225"/>
            <a:chOff x="10120312" y="2654300"/>
            <a:chExt cx="1549400" cy="1546225"/>
          </a:xfrm>
        </p:grpSpPr>
        <p:sp>
          <p:nvSpPr>
            <p:cNvPr id="1090" name="Google Shape;1090;p41"/>
            <p:cNvSpPr/>
            <p:nvPr/>
          </p:nvSpPr>
          <p:spPr>
            <a:xfrm>
              <a:off x="10637837" y="3609975"/>
              <a:ext cx="949325"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1" name="Google Shape;1091;p41"/>
            <p:cNvSpPr/>
            <p:nvPr/>
          </p:nvSpPr>
          <p:spPr>
            <a:xfrm>
              <a:off x="10120312" y="3190875"/>
              <a:ext cx="1549400" cy="473075"/>
            </a:xfrm>
            <a:custGeom>
              <a:avLst/>
              <a:gdLst/>
              <a:ahLst/>
              <a:cxnLst/>
              <a:rect l="l" t="t" r="r" b="b"/>
              <a:pathLst>
                <a:path w="396" h="121" extrusionOk="0">
                  <a:moveTo>
                    <a:pt x="379" y="18"/>
                  </a:moveTo>
                  <a:cubicBezTo>
                    <a:pt x="390" y="30"/>
                    <a:pt x="396" y="45"/>
                    <a:pt x="396" y="61"/>
                  </a:cubicBezTo>
                  <a:cubicBezTo>
                    <a:pt x="396" y="76"/>
                    <a:pt x="390" y="92"/>
                    <a:pt x="379" y="103"/>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2" name="Google Shape;1092;p41"/>
            <p:cNvSpPr/>
            <p:nvPr/>
          </p:nvSpPr>
          <p:spPr>
            <a:xfrm>
              <a:off x="10860087" y="3430587"/>
              <a:ext cx="809625" cy="233362"/>
            </a:xfrm>
            <a:custGeom>
              <a:avLst/>
              <a:gdLst/>
              <a:ahLst/>
              <a:cxnLst/>
              <a:rect l="l" t="t" r="r" b="b"/>
              <a:pathLst>
                <a:path w="207" h="60" extrusionOk="0">
                  <a:moveTo>
                    <a:pt x="207" y="0"/>
                  </a:moveTo>
                  <a:cubicBezTo>
                    <a:pt x="207" y="15"/>
                    <a:pt x="201" y="31"/>
                    <a:pt x="190" y="42"/>
                  </a:cubicBezTo>
                  <a:cubicBezTo>
                    <a:pt x="190" y="42"/>
                    <a:pt x="190" y="42"/>
                    <a:pt x="190" y="42"/>
                  </a:cubicBezTo>
                  <a:cubicBezTo>
                    <a:pt x="178" y="54"/>
                    <a:pt x="162" y="60"/>
                    <a:pt x="147" y="60"/>
                  </a:cubicBezTo>
                  <a:cubicBezTo>
                    <a:pt x="131" y="60"/>
                    <a:pt x="116" y="54"/>
                    <a:pt x="104" y="42"/>
                  </a:cubicBezTo>
                  <a:cubicBezTo>
                    <a:pt x="61" y="0"/>
                    <a:pt x="61" y="0"/>
                    <a:pt x="61" y="0"/>
                  </a:cubicBezTo>
                  <a:cubicBezTo>
                    <a:pt x="0" y="60"/>
                    <a:pt x="0" y="60"/>
                    <a:pt x="0" y="60"/>
                  </a:cubicBezTo>
                  <a:cubicBezTo>
                    <a:pt x="147" y="60"/>
                    <a:pt x="147" y="60"/>
                    <a:pt x="147" y="60"/>
                  </a:cubicBezTo>
                  <a:cubicBezTo>
                    <a:pt x="162" y="60"/>
                    <a:pt x="176" y="55"/>
                    <a:pt x="186" y="46"/>
                  </a:cubicBezTo>
                  <a:cubicBezTo>
                    <a:pt x="190" y="42"/>
                    <a:pt x="190" y="42"/>
                    <a:pt x="190" y="42"/>
                  </a:cubicBezTo>
                  <a:cubicBezTo>
                    <a:pt x="201" y="31"/>
                    <a:pt x="207" y="15"/>
                    <a:pt x="207"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3" name="Google Shape;1093;p41"/>
            <p:cNvSpPr/>
            <p:nvPr/>
          </p:nvSpPr>
          <p:spPr>
            <a:xfrm>
              <a:off x="10637837"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2"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4" name="Google Shape;1094;p41"/>
            <p:cNvSpPr/>
            <p:nvPr/>
          </p:nvSpPr>
          <p:spPr>
            <a:xfrm>
              <a:off x="11418887" y="3190875"/>
              <a:ext cx="184150" cy="71437"/>
            </a:xfrm>
            <a:custGeom>
              <a:avLst/>
              <a:gdLst/>
              <a:ahLst/>
              <a:cxnLst/>
              <a:rect l="l" t="t" r="r" b="b"/>
              <a:pathLst>
                <a:path w="47" h="18" extrusionOk="0">
                  <a:moveTo>
                    <a:pt x="47" y="18"/>
                  </a:moveTo>
                  <a:cubicBezTo>
                    <a:pt x="47" y="18"/>
                    <a:pt x="47" y="18"/>
                    <a:pt x="47" y="18"/>
                  </a:cubicBezTo>
                  <a:cubicBezTo>
                    <a:pt x="47" y="18"/>
                    <a:pt x="47" y="18"/>
                    <a:pt x="47" y="18"/>
                  </a:cubicBezTo>
                  <a:cubicBezTo>
                    <a:pt x="47" y="18"/>
                    <a:pt x="47" y="18"/>
                    <a:pt x="47" y="18"/>
                  </a:cubicBezTo>
                  <a:moveTo>
                    <a:pt x="4" y="0"/>
                  </a:moveTo>
                  <a:cubicBezTo>
                    <a:pt x="2" y="0"/>
                    <a:pt x="1" y="0"/>
                    <a:pt x="0" y="0"/>
                  </a:cubicBezTo>
                  <a:cubicBezTo>
                    <a:pt x="4" y="0"/>
                    <a:pt x="4" y="0"/>
                    <a:pt x="4" y="0"/>
                  </a:cubicBezTo>
                  <a:cubicBezTo>
                    <a:pt x="21" y="0"/>
                    <a:pt x="36" y="7"/>
                    <a:pt x="47" y="18"/>
                  </a:cubicBezTo>
                  <a:cubicBezTo>
                    <a:pt x="35" y="6"/>
                    <a:pt x="19" y="0"/>
                    <a:pt x="4"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5" name="Google Shape;1095;p41"/>
            <p:cNvSpPr/>
            <p:nvPr/>
          </p:nvSpPr>
          <p:spPr>
            <a:xfrm>
              <a:off x="10863262" y="3190875"/>
              <a:ext cx="739775" cy="239712"/>
            </a:xfrm>
            <a:custGeom>
              <a:avLst/>
              <a:gdLst/>
              <a:ahLst/>
              <a:cxnLst/>
              <a:rect l="l" t="t" r="r" b="b"/>
              <a:pathLst>
                <a:path w="189" h="61" extrusionOk="0">
                  <a:moveTo>
                    <a:pt x="189" y="18"/>
                  </a:moveTo>
                  <a:cubicBezTo>
                    <a:pt x="189" y="18"/>
                    <a:pt x="189" y="18"/>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6" name="Google Shape;1096;p41"/>
            <p:cNvSpPr/>
            <p:nvPr/>
          </p:nvSpPr>
          <p:spPr>
            <a:xfrm>
              <a:off x="11098212"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29" y="18"/>
                    <a:pt x="129" y="18"/>
                    <a:pt x="129" y="18"/>
                  </a:cubicBezTo>
                  <a:cubicBezTo>
                    <a:pt x="129" y="18"/>
                    <a:pt x="129" y="18"/>
                    <a:pt x="129" y="18"/>
                  </a:cubicBezTo>
                  <a:cubicBezTo>
                    <a:pt x="118" y="7"/>
                    <a:pt x="103" y="0"/>
                    <a:pt x="86" y="0"/>
                  </a:cubicBezTo>
                </a:path>
              </a:pathLst>
            </a:custGeom>
            <a:solidFill>
              <a:srgbClr val="6A575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097" name="Google Shape;1097;p41"/>
          <p:cNvSpPr txBox="1"/>
          <p:nvPr/>
        </p:nvSpPr>
        <p:spPr>
          <a:xfrm>
            <a:off x="638175" y="3241675"/>
            <a:ext cx="863600"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1976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41"/>
          <p:cNvSpPr txBox="1"/>
          <p:nvPr/>
        </p:nvSpPr>
        <p:spPr>
          <a:xfrm>
            <a:off x="2546350" y="3241675"/>
            <a:ext cx="87947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1998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41"/>
          <p:cNvSpPr txBox="1"/>
          <p:nvPr/>
        </p:nvSpPr>
        <p:spPr>
          <a:xfrm>
            <a:off x="4422775" y="3241675"/>
            <a:ext cx="96837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41"/>
          <p:cNvSpPr txBox="1"/>
          <p:nvPr/>
        </p:nvSpPr>
        <p:spPr>
          <a:xfrm>
            <a:off x="6375400" y="3241675"/>
            <a:ext cx="906462"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41"/>
          <p:cNvSpPr txBox="1"/>
          <p:nvPr/>
        </p:nvSpPr>
        <p:spPr>
          <a:xfrm>
            <a:off x="8267700" y="3241675"/>
            <a:ext cx="954087"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2028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1"/>
          <p:cNvSpPr txBox="1"/>
          <p:nvPr/>
        </p:nvSpPr>
        <p:spPr>
          <a:xfrm>
            <a:off x="10199687" y="3241675"/>
            <a:ext cx="94932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2029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1"/>
          <p:cNvSpPr txBox="1"/>
          <p:nvPr/>
        </p:nvSpPr>
        <p:spPr>
          <a:xfrm>
            <a:off x="6197600" y="952500"/>
            <a:ext cx="1716087"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1"/>
          <p:cNvSpPr txBox="1"/>
          <p:nvPr/>
        </p:nvSpPr>
        <p:spPr>
          <a:xfrm>
            <a:off x="10036175" y="958850"/>
            <a:ext cx="1717675"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1"/>
          <p:cNvSpPr txBox="1"/>
          <p:nvPr/>
        </p:nvSpPr>
        <p:spPr>
          <a:xfrm>
            <a:off x="525462" y="508793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1"/>
          <p:cNvSpPr txBox="1"/>
          <p:nvPr/>
        </p:nvSpPr>
        <p:spPr>
          <a:xfrm>
            <a:off x="4364037" y="508793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1"/>
          <p:cNvSpPr txBox="1"/>
          <p:nvPr/>
        </p:nvSpPr>
        <p:spPr>
          <a:xfrm>
            <a:off x="8202612" y="509428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75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50000">
                                          <p:cBhvr additive="base">
                                            <p:cTn id="15" dur="75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50000">
                                      <p:stCondLst>
                                        <p:cond delay="30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75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50000">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14:bounceEnd="50000">
                                          <p:cBhvr additive="base">
                                            <p:cTn id="23" dur="75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24" dur="75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5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50000">
                                          <p:cBhvr additive="base">
                                            <p:cTn id="27" dur="75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28" dur="75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53" presetClass="entr" presetSubtype="16" fill="hold" grpId="0" nodeType="afterEffect">
                                      <p:stCondLst>
                                        <p:cond delay="0"/>
                                      </p:stCondLst>
                                      <p:childTnLst>
                                        <p:set>
                                          <p:cBhvr>
                                            <p:cTn id="31" dur="1" fill="hold">
                                              <p:stCondLst>
                                                <p:cond delay="0"/>
                                              </p:stCondLst>
                                            </p:cTn>
                                            <p:tgtEl>
                                              <p:spTgt spid="1097"/>
                                            </p:tgtEl>
                                            <p:attrNameLst>
                                              <p:attrName>style.visibility</p:attrName>
                                            </p:attrNameLst>
                                          </p:cBhvr>
                                          <p:to>
                                            <p:strVal val="visible"/>
                                          </p:to>
                                        </p:set>
                                        <p:anim calcmode="lin" valueType="num">
                                          <p:cBhvr>
                                            <p:cTn id="32" dur="750" fill="hold"/>
                                            <p:tgtEl>
                                              <p:spTgt spid="1097"/>
                                            </p:tgtEl>
                                            <p:attrNameLst>
                                              <p:attrName>ppt_w</p:attrName>
                                            </p:attrNameLst>
                                          </p:cBhvr>
                                          <p:tavLst>
                                            <p:tav tm="0">
                                              <p:val>
                                                <p:fltVal val="0"/>
                                              </p:val>
                                            </p:tav>
                                            <p:tav tm="100000">
                                              <p:val>
                                                <p:strVal val="#ppt_w"/>
                                              </p:val>
                                            </p:tav>
                                          </p:tavLst>
                                        </p:anim>
                                        <p:anim calcmode="lin" valueType="num">
                                          <p:cBhvr>
                                            <p:cTn id="33" dur="750" fill="hold"/>
                                            <p:tgtEl>
                                              <p:spTgt spid="1097"/>
                                            </p:tgtEl>
                                            <p:attrNameLst>
                                              <p:attrName>ppt_h</p:attrName>
                                            </p:attrNameLst>
                                          </p:cBhvr>
                                          <p:tavLst>
                                            <p:tav tm="0">
                                              <p:val>
                                                <p:fltVal val="0"/>
                                              </p:val>
                                            </p:tav>
                                            <p:tav tm="100000">
                                              <p:val>
                                                <p:strVal val="#ppt_h"/>
                                              </p:val>
                                            </p:tav>
                                          </p:tavLst>
                                        </p:anim>
                                        <p:animEffect transition="in" filter="fade">
                                          <p:cBhvr>
                                            <p:cTn id="34" dur="750"/>
                                            <p:tgtEl>
                                              <p:spTgt spid="1097"/>
                                            </p:tgtEl>
                                          </p:cBhvr>
                                        </p:animEffect>
                                      </p:childTnLst>
                                    </p:cTn>
                                  </p:par>
                                  <p:par>
                                    <p:cTn id="35" presetID="2" presetClass="entr" presetSubtype="1" fill="hold" grpId="0" nodeType="withEffect" p14:presetBounceEnd="50000">
                                      <p:stCondLst>
                                        <p:cond delay="0"/>
                                      </p:stCondLst>
                                      <p:childTnLst>
                                        <p:set>
                                          <p:cBhvr>
                                            <p:cTn id="36" dur="1" fill="hold">
                                              <p:stCondLst>
                                                <p:cond delay="0"/>
                                              </p:stCondLst>
                                            </p:cTn>
                                            <p:tgtEl>
                                              <p:spTgt spid="1049"/>
                                            </p:tgtEl>
                                            <p:attrNameLst>
                                              <p:attrName>style.visibility</p:attrName>
                                            </p:attrNameLst>
                                          </p:cBhvr>
                                          <p:to>
                                            <p:strVal val="visible"/>
                                          </p:to>
                                        </p:set>
                                        <p:anim calcmode="lin" valueType="num" p14:bounceEnd="50000">
                                          <p:cBhvr additive="base">
                                            <p:cTn id="37" dur="750" fill="hold"/>
                                            <p:tgtEl>
                                              <p:spTgt spid="1049"/>
                                            </p:tgtEl>
                                            <p:attrNameLst>
                                              <p:attrName>ppt_x</p:attrName>
                                            </p:attrNameLst>
                                          </p:cBhvr>
                                          <p:tavLst>
                                            <p:tav tm="0">
                                              <p:val>
                                                <p:strVal val="#ppt_x"/>
                                              </p:val>
                                            </p:tav>
                                            <p:tav tm="100000">
                                              <p:val>
                                                <p:strVal val="#ppt_x"/>
                                              </p:val>
                                            </p:tav>
                                          </p:tavLst>
                                        </p:anim>
                                        <p:anim calcmode="lin" valueType="num" p14:bounceEnd="50000">
                                          <p:cBhvr additive="base">
                                            <p:cTn id="38" dur="750" fill="hold"/>
                                            <p:tgtEl>
                                              <p:spTgt spid="104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14:presetBounceEnd="50000">
                                      <p:stCondLst>
                                        <p:cond delay="0"/>
                                      </p:stCondLst>
                                      <p:childTnLst>
                                        <p:set>
                                          <p:cBhvr>
                                            <p:cTn id="40" dur="1" fill="hold">
                                              <p:stCondLst>
                                                <p:cond delay="0"/>
                                              </p:stCondLst>
                                            </p:cTn>
                                            <p:tgtEl>
                                              <p:spTgt spid="1105"/>
                                            </p:tgtEl>
                                            <p:attrNameLst>
                                              <p:attrName>style.visibility</p:attrName>
                                            </p:attrNameLst>
                                          </p:cBhvr>
                                          <p:to>
                                            <p:strVal val="visible"/>
                                          </p:to>
                                        </p:set>
                                        <p:anim calcmode="lin" valueType="num" p14:bounceEnd="50000">
                                          <p:cBhvr additive="base">
                                            <p:cTn id="41" dur="750" fill="hold"/>
                                            <p:tgtEl>
                                              <p:spTgt spid="1105"/>
                                            </p:tgtEl>
                                            <p:attrNameLst>
                                              <p:attrName>ppt_x</p:attrName>
                                            </p:attrNameLst>
                                          </p:cBhvr>
                                          <p:tavLst>
                                            <p:tav tm="0">
                                              <p:val>
                                                <p:strVal val="#ppt_x"/>
                                              </p:val>
                                            </p:tav>
                                            <p:tav tm="100000">
                                              <p:val>
                                                <p:strVal val="#ppt_x"/>
                                              </p:val>
                                            </p:tav>
                                          </p:tavLst>
                                        </p:anim>
                                        <p:anim calcmode="lin" valueType="num" p14:bounceEnd="50000">
                                          <p:cBhvr additive="base">
                                            <p:cTn id="42" dur="750" fill="hold"/>
                                            <p:tgtEl>
                                              <p:spTgt spid="1105"/>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98"/>
                                            </p:tgtEl>
                                            <p:attrNameLst>
                                              <p:attrName>style.visibility</p:attrName>
                                            </p:attrNameLst>
                                          </p:cBhvr>
                                          <p:to>
                                            <p:strVal val="visible"/>
                                          </p:to>
                                        </p:set>
                                        <p:anim calcmode="lin" valueType="num">
                                          <p:cBhvr>
                                            <p:cTn id="46" dur="750" fill="hold"/>
                                            <p:tgtEl>
                                              <p:spTgt spid="1098"/>
                                            </p:tgtEl>
                                            <p:attrNameLst>
                                              <p:attrName>ppt_w</p:attrName>
                                            </p:attrNameLst>
                                          </p:cBhvr>
                                          <p:tavLst>
                                            <p:tav tm="0">
                                              <p:val>
                                                <p:fltVal val="0"/>
                                              </p:val>
                                            </p:tav>
                                            <p:tav tm="100000">
                                              <p:val>
                                                <p:strVal val="#ppt_w"/>
                                              </p:val>
                                            </p:tav>
                                          </p:tavLst>
                                        </p:anim>
                                        <p:anim calcmode="lin" valueType="num">
                                          <p:cBhvr>
                                            <p:cTn id="47" dur="750" fill="hold"/>
                                            <p:tgtEl>
                                              <p:spTgt spid="1098"/>
                                            </p:tgtEl>
                                            <p:attrNameLst>
                                              <p:attrName>ppt_h</p:attrName>
                                            </p:attrNameLst>
                                          </p:cBhvr>
                                          <p:tavLst>
                                            <p:tav tm="0">
                                              <p:val>
                                                <p:fltVal val="0"/>
                                              </p:val>
                                            </p:tav>
                                            <p:tav tm="100000">
                                              <p:val>
                                                <p:strVal val="#ppt_h"/>
                                              </p:val>
                                            </p:tav>
                                          </p:tavLst>
                                        </p:anim>
                                        <p:animEffect transition="in" filter="fade">
                                          <p:cBhvr>
                                            <p:cTn id="48" dur="750"/>
                                            <p:tgtEl>
                                              <p:spTgt spid="1098"/>
                                            </p:tgtEl>
                                          </p:cBhvr>
                                        </p:animEffect>
                                      </p:childTnLst>
                                    </p:cTn>
                                  </p:par>
                                  <p:par>
                                    <p:cTn id="49" presetID="2" presetClass="entr" presetSubtype="4" fill="hold" grpId="0" nodeType="withEffect" p14:presetBounceEnd="50000">
                                      <p:stCondLst>
                                        <p:cond delay="0"/>
                                      </p:stCondLst>
                                      <p:childTnLst>
                                        <p:set>
                                          <p:cBhvr>
                                            <p:cTn id="50" dur="1" fill="hold">
                                              <p:stCondLst>
                                                <p:cond delay="0"/>
                                              </p:stCondLst>
                                            </p:cTn>
                                            <p:tgtEl>
                                              <p:spTgt spid="1050"/>
                                            </p:tgtEl>
                                            <p:attrNameLst>
                                              <p:attrName>style.visibility</p:attrName>
                                            </p:attrNameLst>
                                          </p:cBhvr>
                                          <p:to>
                                            <p:strVal val="visible"/>
                                          </p:to>
                                        </p:set>
                                        <p:anim calcmode="lin" valueType="num" p14:bounceEnd="50000">
                                          <p:cBhvr additive="base">
                                            <p:cTn id="51" dur="750" fill="hold"/>
                                            <p:tgtEl>
                                              <p:spTgt spid="1050"/>
                                            </p:tgtEl>
                                            <p:attrNameLst>
                                              <p:attrName>ppt_x</p:attrName>
                                            </p:attrNameLst>
                                          </p:cBhvr>
                                          <p:tavLst>
                                            <p:tav tm="0">
                                              <p:val>
                                                <p:strVal val="#ppt_x"/>
                                              </p:val>
                                            </p:tav>
                                            <p:tav tm="100000">
                                              <p:val>
                                                <p:strVal val="#ppt_x"/>
                                              </p:val>
                                            </p:tav>
                                          </p:tavLst>
                                        </p:anim>
                                        <p:anim calcmode="lin" valueType="num" p14:bounceEnd="50000">
                                          <p:cBhvr additive="base">
                                            <p:cTn id="52" dur="750" fill="hold"/>
                                            <p:tgtEl>
                                              <p:spTgt spid="1050"/>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14:presetBounceEnd="50000">
                                      <p:stCondLst>
                                        <p:cond delay="0"/>
                                      </p:stCondLst>
                                      <p:childTnLst>
                                        <p:set>
                                          <p:cBhvr>
                                            <p:cTn id="54" dur="1" fill="hold">
                                              <p:stCondLst>
                                                <p:cond delay="0"/>
                                              </p:stCondLst>
                                            </p:cTn>
                                            <p:tgtEl>
                                              <p:spTgt spid="1047"/>
                                            </p:tgtEl>
                                            <p:attrNameLst>
                                              <p:attrName>style.visibility</p:attrName>
                                            </p:attrNameLst>
                                          </p:cBhvr>
                                          <p:to>
                                            <p:strVal val="visible"/>
                                          </p:to>
                                        </p:set>
                                        <p:anim calcmode="lin" valueType="num" p14:bounceEnd="50000">
                                          <p:cBhvr additive="base">
                                            <p:cTn id="55" dur="750" fill="hold"/>
                                            <p:tgtEl>
                                              <p:spTgt spid="1047"/>
                                            </p:tgtEl>
                                            <p:attrNameLst>
                                              <p:attrName>ppt_x</p:attrName>
                                            </p:attrNameLst>
                                          </p:cBhvr>
                                          <p:tavLst>
                                            <p:tav tm="0">
                                              <p:val>
                                                <p:strVal val="#ppt_x"/>
                                              </p:val>
                                            </p:tav>
                                            <p:tav tm="100000">
                                              <p:val>
                                                <p:strVal val="#ppt_x"/>
                                              </p:val>
                                            </p:tav>
                                          </p:tavLst>
                                        </p:anim>
                                        <p:anim calcmode="lin" valueType="num" p14:bounceEnd="50000">
                                          <p:cBhvr additive="base">
                                            <p:cTn id="56" dur="750" fill="hold"/>
                                            <p:tgtEl>
                                              <p:spTgt spid="1047"/>
                                            </p:tgtEl>
                                            <p:attrNameLst>
                                              <p:attrName>ppt_y</p:attrName>
                                            </p:attrNameLst>
                                          </p:cBhvr>
                                          <p:tavLst>
                                            <p:tav tm="0">
                                              <p:val>
                                                <p:strVal val="0-#ppt_h/2"/>
                                              </p:val>
                                            </p:tav>
                                            <p:tav tm="100000">
                                              <p:val>
                                                <p:strVal val="#ppt_y"/>
                                              </p:val>
                                            </p:tav>
                                          </p:tavLst>
                                        </p:anim>
                                      </p:childTnLst>
                                    </p:cTn>
                                  </p:par>
                                </p:childTnLst>
                              </p:cTn>
                            </p:par>
                            <p:par>
                              <p:cTn id="57" fill="hold">
                                <p:stCondLst>
                                  <p:cond delay="2750"/>
                                </p:stCondLst>
                                <p:childTnLst>
                                  <p:par>
                                    <p:cTn id="58" presetID="53" presetClass="entr" presetSubtype="16" fill="hold" grpId="0" nodeType="afterEffect">
                                      <p:stCondLst>
                                        <p:cond delay="0"/>
                                      </p:stCondLst>
                                      <p:childTnLst>
                                        <p:set>
                                          <p:cBhvr>
                                            <p:cTn id="59" dur="1" fill="hold">
                                              <p:stCondLst>
                                                <p:cond delay="0"/>
                                              </p:stCondLst>
                                            </p:cTn>
                                            <p:tgtEl>
                                              <p:spTgt spid="1099"/>
                                            </p:tgtEl>
                                            <p:attrNameLst>
                                              <p:attrName>style.visibility</p:attrName>
                                            </p:attrNameLst>
                                          </p:cBhvr>
                                          <p:to>
                                            <p:strVal val="visible"/>
                                          </p:to>
                                        </p:set>
                                        <p:anim calcmode="lin" valueType="num">
                                          <p:cBhvr>
                                            <p:cTn id="60" dur="750" fill="hold"/>
                                            <p:tgtEl>
                                              <p:spTgt spid="1099"/>
                                            </p:tgtEl>
                                            <p:attrNameLst>
                                              <p:attrName>ppt_w</p:attrName>
                                            </p:attrNameLst>
                                          </p:cBhvr>
                                          <p:tavLst>
                                            <p:tav tm="0">
                                              <p:val>
                                                <p:fltVal val="0"/>
                                              </p:val>
                                            </p:tav>
                                            <p:tav tm="100000">
                                              <p:val>
                                                <p:strVal val="#ppt_w"/>
                                              </p:val>
                                            </p:tav>
                                          </p:tavLst>
                                        </p:anim>
                                        <p:anim calcmode="lin" valueType="num">
                                          <p:cBhvr>
                                            <p:cTn id="61" dur="750" fill="hold"/>
                                            <p:tgtEl>
                                              <p:spTgt spid="1099"/>
                                            </p:tgtEl>
                                            <p:attrNameLst>
                                              <p:attrName>ppt_h</p:attrName>
                                            </p:attrNameLst>
                                          </p:cBhvr>
                                          <p:tavLst>
                                            <p:tav tm="0">
                                              <p:val>
                                                <p:fltVal val="0"/>
                                              </p:val>
                                            </p:tav>
                                            <p:tav tm="100000">
                                              <p:val>
                                                <p:strVal val="#ppt_h"/>
                                              </p:val>
                                            </p:tav>
                                          </p:tavLst>
                                        </p:anim>
                                        <p:animEffect transition="in" filter="fade">
                                          <p:cBhvr>
                                            <p:cTn id="62" dur="750"/>
                                            <p:tgtEl>
                                              <p:spTgt spid="1099"/>
                                            </p:tgtEl>
                                          </p:cBhvr>
                                        </p:animEffect>
                                      </p:childTnLst>
                                    </p:cTn>
                                  </p:par>
                                  <p:par>
                                    <p:cTn id="63" presetID="2" presetClass="entr" presetSubtype="1" fill="hold" grpId="0" nodeType="withEffect" p14:presetBounceEnd="50000">
                                      <p:stCondLst>
                                        <p:cond delay="0"/>
                                      </p:stCondLst>
                                      <p:childTnLst>
                                        <p:set>
                                          <p:cBhvr>
                                            <p:cTn id="64" dur="1" fill="hold">
                                              <p:stCondLst>
                                                <p:cond delay="0"/>
                                              </p:stCondLst>
                                            </p:cTn>
                                            <p:tgtEl>
                                              <p:spTgt spid="1052"/>
                                            </p:tgtEl>
                                            <p:attrNameLst>
                                              <p:attrName>style.visibility</p:attrName>
                                            </p:attrNameLst>
                                          </p:cBhvr>
                                          <p:to>
                                            <p:strVal val="visible"/>
                                          </p:to>
                                        </p:set>
                                        <p:anim calcmode="lin" valueType="num" p14:bounceEnd="50000">
                                          <p:cBhvr additive="base">
                                            <p:cTn id="65" dur="750" fill="hold"/>
                                            <p:tgtEl>
                                              <p:spTgt spid="1052"/>
                                            </p:tgtEl>
                                            <p:attrNameLst>
                                              <p:attrName>ppt_x</p:attrName>
                                            </p:attrNameLst>
                                          </p:cBhvr>
                                          <p:tavLst>
                                            <p:tav tm="0">
                                              <p:val>
                                                <p:strVal val="#ppt_x"/>
                                              </p:val>
                                            </p:tav>
                                            <p:tav tm="100000">
                                              <p:val>
                                                <p:strVal val="#ppt_x"/>
                                              </p:val>
                                            </p:tav>
                                          </p:tavLst>
                                        </p:anim>
                                        <p:anim calcmode="lin" valueType="num" p14:bounceEnd="50000">
                                          <p:cBhvr additive="base">
                                            <p:cTn id="66" dur="750" fill="hold"/>
                                            <p:tgtEl>
                                              <p:spTgt spid="1052"/>
                                            </p:tgtEl>
                                            <p:attrNameLst>
                                              <p:attrName>ppt_y</p:attrName>
                                            </p:attrNameLst>
                                          </p:cBhvr>
                                          <p:tavLst>
                                            <p:tav tm="0">
                                              <p:val>
                                                <p:strVal val="0-#ppt_h/2"/>
                                              </p:val>
                                            </p:tav>
                                            <p:tav tm="100000">
                                              <p:val>
                                                <p:strVal val="#ppt_y"/>
                                              </p:val>
                                            </p:tav>
                                          </p:tavLst>
                                        </p:anim>
                                      </p:childTnLst>
                                    </p:cTn>
                                  </p:par>
                                  <p:par>
                                    <p:cTn id="67" presetID="2" presetClass="entr" presetSubtype="4" fill="hold" grpId="0" nodeType="withEffect" p14:presetBounceEnd="50000">
                                      <p:stCondLst>
                                        <p:cond delay="0"/>
                                      </p:stCondLst>
                                      <p:childTnLst>
                                        <p:set>
                                          <p:cBhvr>
                                            <p:cTn id="68" dur="1" fill="hold">
                                              <p:stCondLst>
                                                <p:cond delay="0"/>
                                              </p:stCondLst>
                                            </p:cTn>
                                            <p:tgtEl>
                                              <p:spTgt spid="1106"/>
                                            </p:tgtEl>
                                            <p:attrNameLst>
                                              <p:attrName>style.visibility</p:attrName>
                                            </p:attrNameLst>
                                          </p:cBhvr>
                                          <p:to>
                                            <p:strVal val="visible"/>
                                          </p:to>
                                        </p:set>
                                        <p:anim calcmode="lin" valueType="num" p14:bounceEnd="50000">
                                          <p:cBhvr additive="base">
                                            <p:cTn id="69" dur="750" fill="hold"/>
                                            <p:tgtEl>
                                              <p:spTgt spid="1106"/>
                                            </p:tgtEl>
                                            <p:attrNameLst>
                                              <p:attrName>ppt_x</p:attrName>
                                            </p:attrNameLst>
                                          </p:cBhvr>
                                          <p:tavLst>
                                            <p:tav tm="0">
                                              <p:val>
                                                <p:strVal val="#ppt_x"/>
                                              </p:val>
                                            </p:tav>
                                            <p:tav tm="100000">
                                              <p:val>
                                                <p:strVal val="#ppt_x"/>
                                              </p:val>
                                            </p:tav>
                                          </p:tavLst>
                                        </p:anim>
                                        <p:anim calcmode="lin" valueType="num" p14:bounceEnd="50000">
                                          <p:cBhvr additive="base">
                                            <p:cTn id="70" dur="750" fill="hold"/>
                                            <p:tgtEl>
                                              <p:spTgt spid="1106"/>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1100"/>
                                            </p:tgtEl>
                                            <p:attrNameLst>
                                              <p:attrName>style.visibility</p:attrName>
                                            </p:attrNameLst>
                                          </p:cBhvr>
                                          <p:to>
                                            <p:strVal val="visible"/>
                                          </p:to>
                                        </p:set>
                                        <p:anim calcmode="lin" valueType="num">
                                          <p:cBhvr>
                                            <p:cTn id="74" dur="750" fill="hold"/>
                                            <p:tgtEl>
                                              <p:spTgt spid="1100"/>
                                            </p:tgtEl>
                                            <p:attrNameLst>
                                              <p:attrName>ppt_w</p:attrName>
                                            </p:attrNameLst>
                                          </p:cBhvr>
                                          <p:tavLst>
                                            <p:tav tm="0">
                                              <p:val>
                                                <p:fltVal val="0"/>
                                              </p:val>
                                            </p:tav>
                                            <p:tav tm="100000">
                                              <p:val>
                                                <p:strVal val="#ppt_w"/>
                                              </p:val>
                                            </p:tav>
                                          </p:tavLst>
                                        </p:anim>
                                        <p:anim calcmode="lin" valueType="num">
                                          <p:cBhvr>
                                            <p:cTn id="75" dur="750" fill="hold"/>
                                            <p:tgtEl>
                                              <p:spTgt spid="1100"/>
                                            </p:tgtEl>
                                            <p:attrNameLst>
                                              <p:attrName>ppt_h</p:attrName>
                                            </p:attrNameLst>
                                          </p:cBhvr>
                                          <p:tavLst>
                                            <p:tav tm="0">
                                              <p:val>
                                                <p:fltVal val="0"/>
                                              </p:val>
                                            </p:tav>
                                            <p:tav tm="100000">
                                              <p:val>
                                                <p:strVal val="#ppt_h"/>
                                              </p:val>
                                            </p:tav>
                                          </p:tavLst>
                                        </p:anim>
                                        <p:animEffect transition="in" filter="fade">
                                          <p:cBhvr>
                                            <p:cTn id="76" dur="750"/>
                                            <p:tgtEl>
                                              <p:spTgt spid="1100"/>
                                            </p:tgtEl>
                                          </p:cBhvr>
                                        </p:animEffect>
                                      </p:childTnLst>
                                    </p:cTn>
                                  </p:par>
                                  <p:par>
                                    <p:cTn id="77" presetID="2" presetClass="entr" presetSubtype="4" fill="hold" grpId="0" nodeType="withEffect" p14:presetBounceEnd="50000">
                                      <p:stCondLst>
                                        <p:cond delay="0"/>
                                      </p:stCondLst>
                                      <p:childTnLst>
                                        <p:set>
                                          <p:cBhvr>
                                            <p:cTn id="78" dur="1" fill="hold">
                                              <p:stCondLst>
                                                <p:cond delay="0"/>
                                              </p:stCondLst>
                                            </p:cTn>
                                            <p:tgtEl>
                                              <p:spTgt spid="1054"/>
                                            </p:tgtEl>
                                            <p:attrNameLst>
                                              <p:attrName>style.visibility</p:attrName>
                                            </p:attrNameLst>
                                          </p:cBhvr>
                                          <p:to>
                                            <p:strVal val="visible"/>
                                          </p:to>
                                        </p:set>
                                        <p:anim calcmode="lin" valueType="num" p14:bounceEnd="50000">
                                          <p:cBhvr additive="base">
                                            <p:cTn id="79" dur="750" fill="hold"/>
                                            <p:tgtEl>
                                              <p:spTgt spid="1054"/>
                                            </p:tgtEl>
                                            <p:attrNameLst>
                                              <p:attrName>ppt_x</p:attrName>
                                            </p:attrNameLst>
                                          </p:cBhvr>
                                          <p:tavLst>
                                            <p:tav tm="0">
                                              <p:val>
                                                <p:strVal val="#ppt_x"/>
                                              </p:val>
                                            </p:tav>
                                            <p:tav tm="100000">
                                              <p:val>
                                                <p:strVal val="#ppt_x"/>
                                              </p:val>
                                            </p:tav>
                                          </p:tavLst>
                                        </p:anim>
                                        <p:anim calcmode="lin" valueType="num" p14:bounceEnd="50000">
                                          <p:cBhvr additive="base">
                                            <p:cTn id="80" dur="750" fill="hold"/>
                                            <p:tgtEl>
                                              <p:spTgt spid="1054"/>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14:presetBounceEnd="50000">
                                      <p:stCondLst>
                                        <p:cond delay="0"/>
                                      </p:stCondLst>
                                      <p:childTnLst>
                                        <p:set>
                                          <p:cBhvr>
                                            <p:cTn id="82" dur="1" fill="hold">
                                              <p:stCondLst>
                                                <p:cond delay="0"/>
                                              </p:stCondLst>
                                            </p:cTn>
                                            <p:tgtEl>
                                              <p:spTgt spid="1103"/>
                                            </p:tgtEl>
                                            <p:attrNameLst>
                                              <p:attrName>style.visibility</p:attrName>
                                            </p:attrNameLst>
                                          </p:cBhvr>
                                          <p:to>
                                            <p:strVal val="visible"/>
                                          </p:to>
                                        </p:set>
                                        <p:anim calcmode="lin" valueType="num" p14:bounceEnd="50000">
                                          <p:cBhvr additive="base">
                                            <p:cTn id="83" dur="750" fill="hold"/>
                                            <p:tgtEl>
                                              <p:spTgt spid="1103"/>
                                            </p:tgtEl>
                                            <p:attrNameLst>
                                              <p:attrName>ppt_x</p:attrName>
                                            </p:attrNameLst>
                                          </p:cBhvr>
                                          <p:tavLst>
                                            <p:tav tm="0">
                                              <p:val>
                                                <p:strVal val="#ppt_x"/>
                                              </p:val>
                                            </p:tav>
                                            <p:tav tm="100000">
                                              <p:val>
                                                <p:strVal val="#ppt_x"/>
                                              </p:val>
                                            </p:tav>
                                          </p:tavLst>
                                        </p:anim>
                                        <p:anim calcmode="lin" valueType="num" p14:bounceEnd="50000">
                                          <p:cBhvr additive="base">
                                            <p:cTn id="84" dur="750" fill="hold"/>
                                            <p:tgtEl>
                                              <p:spTgt spid="1103"/>
                                            </p:tgtEl>
                                            <p:attrNameLst>
                                              <p:attrName>ppt_y</p:attrName>
                                            </p:attrNameLst>
                                          </p:cBhvr>
                                          <p:tavLst>
                                            <p:tav tm="0">
                                              <p:val>
                                                <p:strVal val="0-#ppt_h/2"/>
                                              </p:val>
                                            </p:tav>
                                            <p:tav tm="100000">
                                              <p:val>
                                                <p:strVal val="#ppt_y"/>
                                              </p:val>
                                            </p:tav>
                                          </p:tavLst>
                                        </p:anim>
                                      </p:childTnLst>
                                    </p:cTn>
                                  </p:par>
                                </p:childTnLst>
                              </p:cTn>
                            </p:par>
                            <p:par>
                              <p:cTn id="85" fill="hold">
                                <p:stCondLst>
                                  <p:cond delay="4250"/>
                                </p:stCondLst>
                                <p:childTnLst>
                                  <p:par>
                                    <p:cTn id="86" presetID="53" presetClass="entr" presetSubtype="16" fill="hold" grpId="0" nodeType="afterEffect">
                                      <p:stCondLst>
                                        <p:cond delay="0"/>
                                      </p:stCondLst>
                                      <p:childTnLst>
                                        <p:set>
                                          <p:cBhvr>
                                            <p:cTn id="87" dur="1" fill="hold">
                                              <p:stCondLst>
                                                <p:cond delay="0"/>
                                              </p:stCondLst>
                                            </p:cTn>
                                            <p:tgtEl>
                                              <p:spTgt spid="1101"/>
                                            </p:tgtEl>
                                            <p:attrNameLst>
                                              <p:attrName>style.visibility</p:attrName>
                                            </p:attrNameLst>
                                          </p:cBhvr>
                                          <p:to>
                                            <p:strVal val="visible"/>
                                          </p:to>
                                        </p:set>
                                        <p:anim calcmode="lin" valueType="num">
                                          <p:cBhvr>
                                            <p:cTn id="88" dur="750" fill="hold"/>
                                            <p:tgtEl>
                                              <p:spTgt spid="1101"/>
                                            </p:tgtEl>
                                            <p:attrNameLst>
                                              <p:attrName>ppt_w</p:attrName>
                                            </p:attrNameLst>
                                          </p:cBhvr>
                                          <p:tavLst>
                                            <p:tav tm="0">
                                              <p:val>
                                                <p:fltVal val="0"/>
                                              </p:val>
                                            </p:tav>
                                            <p:tav tm="100000">
                                              <p:val>
                                                <p:strVal val="#ppt_w"/>
                                              </p:val>
                                            </p:tav>
                                          </p:tavLst>
                                        </p:anim>
                                        <p:anim calcmode="lin" valueType="num">
                                          <p:cBhvr>
                                            <p:cTn id="89" dur="750" fill="hold"/>
                                            <p:tgtEl>
                                              <p:spTgt spid="1101"/>
                                            </p:tgtEl>
                                            <p:attrNameLst>
                                              <p:attrName>ppt_h</p:attrName>
                                            </p:attrNameLst>
                                          </p:cBhvr>
                                          <p:tavLst>
                                            <p:tav tm="0">
                                              <p:val>
                                                <p:fltVal val="0"/>
                                              </p:val>
                                            </p:tav>
                                            <p:tav tm="100000">
                                              <p:val>
                                                <p:strVal val="#ppt_h"/>
                                              </p:val>
                                            </p:tav>
                                          </p:tavLst>
                                        </p:anim>
                                        <p:animEffect transition="in" filter="fade">
                                          <p:cBhvr>
                                            <p:cTn id="90" dur="750"/>
                                            <p:tgtEl>
                                              <p:spTgt spid="1101"/>
                                            </p:tgtEl>
                                          </p:cBhvr>
                                        </p:animEffect>
                                      </p:childTnLst>
                                    </p:cTn>
                                  </p:par>
                                  <p:par>
                                    <p:cTn id="91" presetID="2" presetClass="entr" presetSubtype="1" fill="hold" grpId="0" nodeType="withEffect" p14:presetBounceEnd="50000">
                                      <p:stCondLst>
                                        <p:cond delay="0"/>
                                      </p:stCondLst>
                                      <p:childTnLst>
                                        <p:set>
                                          <p:cBhvr>
                                            <p:cTn id="92" dur="1" fill="hold">
                                              <p:stCondLst>
                                                <p:cond delay="0"/>
                                              </p:stCondLst>
                                            </p:cTn>
                                            <p:tgtEl>
                                              <p:spTgt spid="1053"/>
                                            </p:tgtEl>
                                            <p:attrNameLst>
                                              <p:attrName>style.visibility</p:attrName>
                                            </p:attrNameLst>
                                          </p:cBhvr>
                                          <p:to>
                                            <p:strVal val="visible"/>
                                          </p:to>
                                        </p:set>
                                        <p:anim calcmode="lin" valueType="num" p14:bounceEnd="50000">
                                          <p:cBhvr additive="base">
                                            <p:cTn id="93" dur="750" fill="hold"/>
                                            <p:tgtEl>
                                              <p:spTgt spid="1053"/>
                                            </p:tgtEl>
                                            <p:attrNameLst>
                                              <p:attrName>ppt_x</p:attrName>
                                            </p:attrNameLst>
                                          </p:cBhvr>
                                          <p:tavLst>
                                            <p:tav tm="0">
                                              <p:val>
                                                <p:strVal val="#ppt_x"/>
                                              </p:val>
                                            </p:tav>
                                            <p:tav tm="100000">
                                              <p:val>
                                                <p:strVal val="#ppt_x"/>
                                              </p:val>
                                            </p:tav>
                                          </p:tavLst>
                                        </p:anim>
                                        <p:anim calcmode="lin" valueType="num" p14:bounceEnd="50000">
                                          <p:cBhvr additive="base">
                                            <p:cTn id="94" dur="750" fill="hold"/>
                                            <p:tgtEl>
                                              <p:spTgt spid="1053"/>
                                            </p:tgtEl>
                                            <p:attrNameLst>
                                              <p:attrName>ppt_y</p:attrName>
                                            </p:attrNameLst>
                                          </p:cBhvr>
                                          <p:tavLst>
                                            <p:tav tm="0">
                                              <p:val>
                                                <p:strVal val="0-#ppt_h/2"/>
                                              </p:val>
                                            </p:tav>
                                            <p:tav tm="100000">
                                              <p:val>
                                                <p:strVal val="#ppt_y"/>
                                              </p:val>
                                            </p:tav>
                                          </p:tavLst>
                                        </p:anim>
                                      </p:childTnLst>
                                    </p:cTn>
                                  </p:par>
                                  <p:par>
                                    <p:cTn id="95" presetID="2" presetClass="entr" presetSubtype="4" fill="hold" grpId="0" nodeType="withEffect" p14:presetBounceEnd="50000">
                                      <p:stCondLst>
                                        <p:cond delay="0"/>
                                      </p:stCondLst>
                                      <p:childTnLst>
                                        <p:set>
                                          <p:cBhvr>
                                            <p:cTn id="96" dur="1" fill="hold">
                                              <p:stCondLst>
                                                <p:cond delay="0"/>
                                              </p:stCondLst>
                                            </p:cTn>
                                            <p:tgtEl>
                                              <p:spTgt spid="1107"/>
                                            </p:tgtEl>
                                            <p:attrNameLst>
                                              <p:attrName>style.visibility</p:attrName>
                                            </p:attrNameLst>
                                          </p:cBhvr>
                                          <p:to>
                                            <p:strVal val="visible"/>
                                          </p:to>
                                        </p:set>
                                        <p:anim calcmode="lin" valueType="num" p14:bounceEnd="50000">
                                          <p:cBhvr additive="base">
                                            <p:cTn id="97" dur="750" fill="hold"/>
                                            <p:tgtEl>
                                              <p:spTgt spid="1107"/>
                                            </p:tgtEl>
                                            <p:attrNameLst>
                                              <p:attrName>ppt_x</p:attrName>
                                            </p:attrNameLst>
                                          </p:cBhvr>
                                          <p:tavLst>
                                            <p:tav tm="0">
                                              <p:val>
                                                <p:strVal val="#ppt_x"/>
                                              </p:val>
                                            </p:tav>
                                            <p:tav tm="100000">
                                              <p:val>
                                                <p:strVal val="#ppt_x"/>
                                              </p:val>
                                            </p:tav>
                                          </p:tavLst>
                                        </p:anim>
                                        <p:anim calcmode="lin" valueType="num" p14:bounceEnd="50000">
                                          <p:cBhvr additive="base">
                                            <p:cTn id="98" dur="750" fill="hold"/>
                                            <p:tgtEl>
                                              <p:spTgt spid="110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53" presetClass="entr" presetSubtype="16" fill="hold" grpId="0" nodeType="afterEffect">
                                      <p:stCondLst>
                                        <p:cond delay="0"/>
                                      </p:stCondLst>
                                      <p:childTnLst>
                                        <p:set>
                                          <p:cBhvr>
                                            <p:cTn id="101" dur="1" fill="hold">
                                              <p:stCondLst>
                                                <p:cond delay="0"/>
                                              </p:stCondLst>
                                            </p:cTn>
                                            <p:tgtEl>
                                              <p:spTgt spid="1102"/>
                                            </p:tgtEl>
                                            <p:attrNameLst>
                                              <p:attrName>style.visibility</p:attrName>
                                            </p:attrNameLst>
                                          </p:cBhvr>
                                          <p:to>
                                            <p:strVal val="visible"/>
                                          </p:to>
                                        </p:set>
                                        <p:anim calcmode="lin" valueType="num">
                                          <p:cBhvr>
                                            <p:cTn id="102" dur="750" fill="hold"/>
                                            <p:tgtEl>
                                              <p:spTgt spid="1102"/>
                                            </p:tgtEl>
                                            <p:attrNameLst>
                                              <p:attrName>ppt_w</p:attrName>
                                            </p:attrNameLst>
                                          </p:cBhvr>
                                          <p:tavLst>
                                            <p:tav tm="0">
                                              <p:val>
                                                <p:fltVal val="0"/>
                                              </p:val>
                                            </p:tav>
                                            <p:tav tm="100000">
                                              <p:val>
                                                <p:strVal val="#ppt_w"/>
                                              </p:val>
                                            </p:tav>
                                          </p:tavLst>
                                        </p:anim>
                                        <p:anim calcmode="lin" valueType="num">
                                          <p:cBhvr>
                                            <p:cTn id="103" dur="750" fill="hold"/>
                                            <p:tgtEl>
                                              <p:spTgt spid="1102"/>
                                            </p:tgtEl>
                                            <p:attrNameLst>
                                              <p:attrName>ppt_h</p:attrName>
                                            </p:attrNameLst>
                                          </p:cBhvr>
                                          <p:tavLst>
                                            <p:tav tm="0">
                                              <p:val>
                                                <p:fltVal val="0"/>
                                              </p:val>
                                            </p:tav>
                                            <p:tav tm="100000">
                                              <p:val>
                                                <p:strVal val="#ppt_h"/>
                                              </p:val>
                                            </p:tav>
                                          </p:tavLst>
                                        </p:anim>
                                        <p:animEffect transition="in" filter="fade">
                                          <p:cBhvr>
                                            <p:cTn id="104" dur="750"/>
                                            <p:tgtEl>
                                              <p:spTgt spid="1102"/>
                                            </p:tgtEl>
                                          </p:cBhvr>
                                        </p:animEffect>
                                      </p:childTnLst>
                                    </p:cTn>
                                  </p:par>
                                  <p:par>
                                    <p:cTn id="105" presetID="2" presetClass="entr" presetSubtype="4" fill="hold" grpId="0" nodeType="withEffect" p14:presetBounceEnd="50000">
                                      <p:stCondLst>
                                        <p:cond delay="0"/>
                                      </p:stCondLst>
                                      <p:childTnLst>
                                        <p:set>
                                          <p:cBhvr>
                                            <p:cTn id="106" dur="1" fill="hold">
                                              <p:stCondLst>
                                                <p:cond delay="0"/>
                                              </p:stCondLst>
                                            </p:cTn>
                                            <p:tgtEl>
                                              <p:spTgt spid="1051"/>
                                            </p:tgtEl>
                                            <p:attrNameLst>
                                              <p:attrName>style.visibility</p:attrName>
                                            </p:attrNameLst>
                                          </p:cBhvr>
                                          <p:to>
                                            <p:strVal val="visible"/>
                                          </p:to>
                                        </p:set>
                                        <p:anim calcmode="lin" valueType="num" p14:bounceEnd="50000">
                                          <p:cBhvr additive="base">
                                            <p:cTn id="107" dur="750" fill="hold"/>
                                            <p:tgtEl>
                                              <p:spTgt spid="1051"/>
                                            </p:tgtEl>
                                            <p:attrNameLst>
                                              <p:attrName>ppt_x</p:attrName>
                                            </p:attrNameLst>
                                          </p:cBhvr>
                                          <p:tavLst>
                                            <p:tav tm="0">
                                              <p:val>
                                                <p:strVal val="#ppt_x"/>
                                              </p:val>
                                            </p:tav>
                                            <p:tav tm="100000">
                                              <p:val>
                                                <p:strVal val="#ppt_x"/>
                                              </p:val>
                                            </p:tav>
                                          </p:tavLst>
                                        </p:anim>
                                        <p:anim calcmode="lin" valueType="num" p14:bounceEnd="50000">
                                          <p:cBhvr additive="base">
                                            <p:cTn id="108" dur="750" fill="hold"/>
                                            <p:tgtEl>
                                              <p:spTgt spid="1051"/>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14:presetBounceEnd="50000">
                                      <p:stCondLst>
                                        <p:cond delay="0"/>
                                      </p:stCondLst>
                                      <p:childTnLst>
                                        <p:set>
                                          <p:cBhvr>
                                            <p:cTn id="110" dur="1" fill="hold">
                                              <p:stCondLst>
                                                <p:cond delay="0"/>
                                              </p:stCondLst>
                                            </p:cTn>
                                            <p:tgtEl>
                                              <p:spTgt spid="1104"/>
                                            </p:tgtEl>
                                            <p:attrNameLst>
                                              <p:attrName>style.visibility</p:attrName>
                                            </p:attrNameLst>
                                          </p:cBhvr>
                                          <p:to>
                                            <p:strVal val="visible"/>
                                          </p:to>
                                        </p:set>
                                        <p:anim calcmode="lin" valueType="num" p14:bounceEnd="50000">
                                          <p:cBhvr additive="base">
                                            <p:cTn id="111" dur="750" fill="hold"/>
                                            <p:tgtEl>
                                              <p:spTgt spid="1104"/>
                                            </p:tgtEl>
                                            <p:attrNameLst>
                                              <p:attrName>ppt_x</p:attrName>
                                            </p:attrNameLst>
                                          </p:cBhvr>
                                          <p:tavLst>
                                            <p:tav tm="0">
                                              <p:val>
                                                <p:strVal val="#ppt_x"/>
                                              </p:val>
                                            </p:tav>
                                            <p:tav tm="100000">
                                              <p:val>
                                                <p:strVal val="#ppt_x"/>
                                              </p:val>
                                            </p:tav>
                                          </p:tavLst>
                                        </p:anim>
                                        <p:anim calcmode="lin" valueType="num" p14:bounceEnd="50000">
                                          <p:cBhvr additive="base">
                                            <p:cTn id="112" dur="750" fill="hold"/>
                                            <p:tgtEl>
                                              <p:spTgt spid="11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P spid="1049" grpId="0" animBg="1"/>
          <p:bldP spid="1050" grpId="0" animBg="1"/>
          <p:bldP spid="1051" grpId="0" animBg="1"/>
          <p:bldP spid="1052" grpId="0" animBg="1"/>
          <p:bldP spid="1053" grpId="0" animBg="1"/>
          <p:bldP spid="1054" grpId="0" animBg="1"/>
          <p:bldP spid="1097" grpId="0"/>
          <p:bldP spid="1098" grpId="0"/>
          <p:bldP spid="1099" grpId="0"/>
          <p:bldP spid="1100" grpId="0"/>
          <p:bldP spid="1101" grpId="0"/>
          <p:bldP spid="1102" grpId="0"/>
          <p:bldP spid="1103" grpId="0"/>
          <p:bldP spid="1104" grpId="0"/>
          <p:bldP spid="1105" grpId="0"/>
          <p:bldP spid="1106" grpId="0"/>
          <p:bldP spid="1107"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0-#ppt_w/2"/>
                                              </p:val>
                                            </p:tav>
                                            <p:tav tm="100000">
                                              <p:val>
                                                <p:strVal val="#ppt_x"/>
                                              </p:val>
                                            </p:tav>
                                          </p:tavLst>
                                        </p:anim>
                                        <p:anim calcmode="lin" valueType="num">
                                          <p:cBhvr additive="base">
                                            <p:cTn id="24" dur="75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0-#ppt_w/2"/>
                                              </p:val>
                                            </p:tav>
                                            <p:tav tm="100000">
                                              <p:val>
                                                <p:strVal val="#ppt_x"/>
                                              </p:val>
                                            </p:tav>
                                          </p:tavLst>
                                        </p:anim>
                                        <p:anim calcmode="lin" valueType="num">
                                          <p:cBhvr additive="base">
                                            <p:cTn id="28" dur="75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53" presetClass="entr" presetSubtype="16" fill="hold" grpId="0" nodeType="afterEffect">
                                      <p:stCondLst>
                                        <p:cond delay="0"/>
                                      </p:stCondLst>
                                      <p:childTnLst>
                                        <p:set>
                                          <p:cBhvr>
                                            <p:cTn id="31" dur="1" fill="hold">
                                              <p:stCondLst>
                                                <p:cond delay="0"/>
                                              </p:stCondLst>
                                            </p:cTn>
                                            <p:tgtEl>
                                              <p:spTgt spid="1097"/>
                                            </p:tgtEl>
                                            <p:attrNameLst>
                                              <p:attrName>style.visibility</p:attrName>
                                            </p:attrNameLst>
                                          </p:cBhvr>
                                          <p:to>
                                            <p:strVal val="visible"/>
                                          </p:to>
                                        </p:set>
                                        <p:anim calcmode="lin" valueType="num">
                                          <p:cBhvr>
                                            <p:cTn id="32" dur="750" fill="hold"/>
                                            <p:tgtEl>
                                              <p:spTgt spid="1097"/>
                                            </p:tgtEl>
                                            <p:attrNameLst>
                                              <p:attrName>ppt_w</p:attrName>
                                            </p:attrNameLst>
                                          </p:cBhvr>
                                          <p:tavLst>
                                            <p:tav tm="0">
                                              <p:val>
                                                <p:fltVal val="0"/>
                                              </p:val>
                                            </p:tav>
                                            <p:tav tm="100000">
                                              <p:val>
                                                <p:strVal val="#ppt_w"/>
                                              </p:val>
                                            </p:tav>
                                          </p:tavLst>
                                        </p:anim>
                                        <p:anim calcmode="lin" valueType="num">
                                          <p:cBhvr>
                                            <p:cTn id="33" dur="750" fill="hold"/>
                                            <p:tgtEl>
                                              <p:spTgt spid="1097"/>
                                            </p:tgtEl>
                                            <p:attrNameLst>
                                              <p:attrName>ppt_h</p:attrName>
                                            </p:attrNameLst>
                                          </p:cBhvr>
                                          <p:tavLst>
                                            <p:tav tm="0">
                                              <p:val>
                                                <p:fltVal val="0"/>
                                              </p:val>
                                            </p:tav>
                                            <p:tav tm="100000">
                                              <p:val>
                                                <p:strVal val="#ppt_h"/>
                                              </p:val>
                                            </p:tav>
                                          </p:tavLst>
                                        </p:anim>
                                        <p:animEffect transition="in" filter="fade">
                                          <p:cBhvr>
                                            <p:cTn id="34" dur="750"/>
                                            <p:tgtEl>
                                              <p:spTgt spid="1097"/>
                                            </p:tgtEl>
                                          </p:cBhvr>
                                        </p:animEffect>
                                      </p:childTnLst>
                                    </p:cTn>
                                  </p:par>
                                  <p:par>
                                    <p:cTn id="35" presetID="2" presetClass="entr" presetSubtype="1" fill="hold" grpId="0" nodeType="withEffect">
                                      <p:stCondLst>
                                        <p:cond delay="0"/>
                                      </p:stCondLst>
                                      <p:childTnLst>
                                        <p:set>
                                          <p:cBhvr>
                                            <p:cTn id="36" dur="1" fill="hold">
                                              <p:stCondLst>
                                                <p:cond delay="0"/>
                                              </p:stCondLst>
                                            </p:cTn>
                                            <p:tgtEl>
                                              <p:spTgt spid="1049"/>
                                            </p:tgtEl>
                                            <p:attrNameLst>
                                              <p:attrName>style.visibility</p:attrName>
                                            </p:attrNameLst>
                                          </p:cBhvr>
                                          <p:to>
                                            <p:strVal val="visible"/>
                                          </p:to>
                                        </p:set>
                                        <p:anim calcmode="lin" valueType="num">
                                          <p:cBhvr additive="base">
                                            <p:cTn id="37" dur="750" fill="hold"/>
                                            <p:tgtEl>
                                              <p:spTgt spid="1049"/>
                                            </p:tgtEl>
                                            <p:attrNameLst>
                                              <p:attrName>ppt_x</p:attrName>
                                            </p:attrNameLst>
                                          </p:cBhvr>
                                          <p:tavLst>
                                            <p:tav tm="0">
                                              <p:val>
                                                <p:strVal val="#ppt_x"/>
                                              </p:val>
                                            </p:tav>
                                            <p:tav tm="100000">
                                              <p:val>
                                                <p:strVal val="#ppt_x"/>
                                              </p:val>
                                            </p:tav>
                                          </p:tavLst>
                                        </p:anim>
                                        <p:anim calcmode="lin" valueType="num">
                                          <p:cBhvr additive="base">
                                            <p:cTn id="38" dur="750" fill="hold"/>
                                            <p:tgtEl>
                                              <p:spTgt spid="104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05"/>
                                            </p:tgtEl>
                                            <p:attrNameLst>
                                              <p:attrName>style.visibility</p:attrName>
                                            </p:attrNameLst>
                                          </p:cBhvr>
                                          <p:to>
                                            <p:strVal val="visible"/>
                                          </p:to>
                                        </p:set>
                                        <p:anim calcmode="lin" valueType="num">
                                          <p:cBhvr additive="base">
                                            <p:cTn id="41" dur="750" fill="hold"/>
                                            <p:tgtEl>
                                              <p:spTgt spid="1105"/>
                                            </p:tgtEl>
                                            <p:attrNameLst>
                                              <p:attrName>ppt_x</p:attrName>
                                            </p:attrNameLst>
                                          </p:cBhvr>
                                          <p:tavLst>
                                            <p:tav tm="0">
                                              <p:val>
                                                <p:strVal val="#ppt_x"/>
                                              </p:val>
                                            </p:tav>
                                            <p:tav tm="100000">
                                              <p:val>
                                                <p:strVal val="#ppt_x"/>
                                              </p:val>
                                            </p:tav>
                                          </p:tavLst>
                                        </p:anim>
                                        <p:anim calcmode="lin" valueType="num">
                                          <p:cBhvr additive="base">
                                            <p:cTn id="42" dur="750" fill="hold"/>
                                            <p:tgtEl>
                                              <p:spTgt spid="1105"/>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98"/>
                                            </p:tgtEl>
                                            <p:attrNameLst>
                                              <p:attrName>style.visibility</p:attrName>
                                            </p:attrNameLst>
                                          </p:cBhvr>
                                          <p:to>
                                            <p:strVal val="visible"/>
                                          </p:to>
                                        </p:set>
                                        <p:anim calcmode="lin" valueType="num">
                                          <p:cBhvr>
                                            <p:cTn id="46" dur="750" fill="hold"/>
                                            <p:tgtEl>
                                              <p:spTgt spid="1098"/>
                                            </p:tgtEl>
                                            <p:attrNameLst>
                                              <p:attrName>ppt_w</p:attrName>
                                            </p:attrNameLst>
                                          </p:cBhvr>
                                          <p:tavLst>
                                            <p:tav tm="0">
                                              <p:val>
                                                <p:fltVal val="0"/>
                                              </p:val>
                                            </p:tav>
                                            <p:tav tm="100000">
                                              <p:val>
                                                <p:strVal val="#ppt_w"/>
                                              </p:val>
                                            </p:tav>
                                          </p:tavLst>
                                        </p:anim>
                                        <p:anim calcmode="lin" valueType="num">
                                          <p:cBhvr>
                                            <p:cTn id="47" dur="750" fill="hold"/>
                                            <p:tgtEl>
                                              <p:spTgt spid="1098"/>
                                            </p:tgtEl>
                                            <p:attrNameLst>
                                              <p:attrName>ppt_h</p:attrName>
                                            </p:attrNameLst>
                                          </p:cBhvr>
                                          <p:tavLst>
                                            <p:tav tm="0">
                                              <p:val>
                                                <p:fltVal val="0"/>
                                              </p:val>
                                            </p:tav>
                                            <p:tav tm="100000">
                                              <p:val>
                                                <p:strVal val="#ppt_h"/>
                                              </p:val>
                                            </p:tav>
                                          </p:tavLst>
                                        </p:anim>
                                        <p:animEffect transition="in" filter="fade">
                                          <p:cBhvr>
                                            <p:cTn id="48" dur="750"/>
                                            <p:tgtEl>
                                              <p:spTgt spid="1098"/>
                                            </p:tgtEl>
                                          </p:cBhvr>
                                        </p:animEffect>
                                      </p:childTnLst>
                                    </p:cTn>
                                  </p:par>
                                  <p:par>
                                    <p:cTn id="49" presetID="2" presetClass="entr" presetSubtype="4" fill="hold" grpId="0" nodeType="withEffect">
                                      <p:stCondLst>
                                        <p:cond delay="0"/>
                                      </p:stCondLst>
                                      <p:childTnLst>
                                        <p:set>
                                          <p:cBhvr>
                                            <p:cTn id="50" dur="1" fill="hold">
                                              <p:stCondLst>
                                                <p:cond delay="0"/>
                                              </p:stCondLst>
                                            </p:cTn>
                                            <p:tgtEl>
                                              <p:spTgt spid="1050"/>
                                            </p:tgtEl>
                                            <p:attrNameLst>
                                              <p:attrName>style.visibility</p:attrName>
                                            </p:attrNameLst>
                                          </p:cBhvr>
                                          <p:to>
                                            <p:strVal val="visible"/>
                                          </p:to>
                                        </p:set>
                                        <p:anim calcmode="lin" valueType="num">
                                          <p:cBhvr additive="base">
                                            <p:cTn id="51" dur="750" fill="hold"/>
                                            <p:tgtEl>
                                              <p:spTgt spid="1050"/>
                                            </p:tgtEl>
                                            <p:attrNameLst>
                                              <p:attrName>ppt_x</p:attrName>
                                            </p:attrNameLst>
                                          </p:cBhvr>
                                          <p:tavLst>
                                            <p:tav tm="0">
                                              <p:val>
                                                <p:strVal val="#ppt_x"/>
                                              </p:val>
                                            </p:tav>
                                            <p:tav tm="100000">
                                              <p:val>
                                                <p:strVal val="#ppt_x"/>
                                              </p:val>
                                            </p:tav>
                                          </p:tavLst>
                                        </p:anim>
                                        <p:anim calcmode="lin" valueType="num">
                                          <p:cBhvr additive="base">
                                            <p:cTn id="52" dur="750" fill="hold"/>
                                            <p:tgtEl>
                                              <p:spTgt spid="1050"/>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047"/>
                                            </p:tgtEl>
                                            <p:attrNameLst>
                                              <p:attrName>style.visibility</p:attrName>
                                            </p:attrNameLst>
                                          </p:cBhvr>
                                          <p:to>
                                            <p:strVal val="visible"/>
                                          </p:to>
                                        </p:set>
                                        <p:anim calcmode="lin" valueType="num">
                                          <p:cBhvr additive="base">
                                            <p:cTn id="55" dur="750" fill="hold"/>
                                            <p:tgtEl>
                                              <p:spTgt spid="1047"/>
                                            </p:tgtEl>
                                            <p:attrNameLst>
                                              <p:attrName>ppt_x</p:attrName>
                                            </p:attrNameLst>
                                          </p:cBhvr>
                                          <p:tavLst>
                                            <p:tav tm="0">
                                              <p:val>
                                                <p:strVal val="#ppt_x"/>
                                              </p:val>
                                            </p:tav>
                                            <p:tav tm="100000">
                                              <p:val>
                                                <p:strVal val="#ppt_x"/>
                                              </p:val>
                                            </p:tav>
                                          </p:tavLst>
                                        </p:anim>
                                        <p:anim calcmode="lin" valueType="num">
                                          <p:cBhvr additive="base">
                                            <p:cTn id="56" dur="750" fill="hold"/>
                                            <p:tgtEl>
                                              <p:spTgt spid="1047"/>
                                            </p:tgtEl>
                                            <p:attrNameLst>
                                              <p:attrName>ppt_y</p:attrName>
                                            </p:attrNameLst>
                                          </p:cBhvr>
                                          <p:tavLst>
                                            <p:tav tm="0">
                                              <p:val>
                                                <p:strVal val="0-#ppt_h/2"/>
                                              </p:val>
                                            </p:tav>
                                            <p:tav tm="100000">
                                              <p:val>
                                                <p:strVal val="#ppt_y"/>
                                              </p:val>
                                            </p:tav>
                                          </p:tavLst>
                                        </p:anim>
                                      </p:childTnLst>
                                    </p:cTn>
                                  </p:par>
                                </p:childTnLst>
                              </p:cTn>
                            </p:par>
                            <p:par>
                              <p:cTn id="57" fill="hold">
                                <p:stCondLst>
                                  <p:cond delay="2750"/>
                                </p:stCondLst>
                                <p:childTnLst>
                                  <p:par>
                                    <p:cTn id="58" presetID="53" presetClass="entr" presetSubtype="16" fill="hold" grpId="0" nodeType="afterEffect">
                                      <p:stCondLst>
                                        <p:cond delay="0"/>
                                      </p:stCondLst>
                                      <p:childTnLst>
                                        <p:set>
                                          <p:cBhvr>
                                            <p:cTn id="59" dur="1" fill="hold">
                                              <p:stCondLst>
                                                <p:cond delay="0"/>
                                              </p:stCondLst>
                                            </p:cTn>
                                            <p:tgtEl>
                                              <p:spTgt spid="1099"/>
                                            </p:tgtEl>
                                            <p:attrNameLst>
                                              <p:attrName>style.visibility</p:attrName>
                                            </p:attrNameLst>
                                          </p:cBhvr>
                                          <p:to>
                                            <p:strVal val="visible"/>
                                          </p:to>
                                        </p:set>
                                        <p:anim calcmode="lin" valueType="num">
                                          <p:cBhvr>
                                            <p:cTn id="60" dur="750" fill="hold"/>
                                            <p:tgtEl>
                                              <p:spTgt spid="1099"/>
                                            </p:tgtEl>
                                            <p:attrNameLst>
                                              <p:attrName>ppt_w</p:attrName>
                                            </p:attrNameLst>
                                          </p:cBhvr>
                                          <p:tavLst>
                                            <p:tav tm="0">
                                              <p:val>
                                                <p:fltVal val="0"/>
                                              </p:val>
                                            </p:tav>
                                            <p:tav tm="100000">
                                              <p:val>
                                                <p:strVal val="#ppt_w"/>
                                              </p:val>
                                            </p:tav>
                                          </p:tavLst>
                                        </p:anim>
                                        <p:anim calcmode="lin" valueType="num">
                                          <p:cBhvr>
                                            <p:cTn id="61" dur="750" fill="hold"/>
                                            <p:tgtEl>
                                              <p:spTgt spid="1099"/>
                                            </p:tgtEl>
                                            <p:attrNameLst>
                                              <p:attrName>ppt_h</p:attrName>
                                            </p:attrNameLst>
                                          </p:cBhvr>
                                          <p:tavLst>
                                            <p:tav tm="0">
                                              <p:val>
                                                <p:fltVal val="0"/>
                                              </p:val>
                                            </p:tav>
                                            <p:tav tm="100000">
                                              <p:val>
                                                <p:strVal val="#ppt_h"/>
                                              </p:val>
                                            </p:tav>
                                          </p:tavLst>
                                        </p:anim>
                                        <p:animEffect transition="in" filter="fade">
                                          <p:cBhvr>
                                            <p:cTn id="62" dur="750"/>
                                            <p:tgtEl>
                                              <p:spTgt spid="1099"/>
                                            </p:tgtEl>
                                          </p:cBhvr>
                                        </p:animEffect>
                                      </p:childTnLst>
                                    </p:cTn>
                                  </p:par>
                                  <p:par>
                                    <p:cTn id="63" presetID="2" presetClass="entr" presetSubtype="1" fill="hold" grpId="0" nodeType="withEffect">
                                      <p:stCondLst>
                                        <p:cond delay="0"/>
                                      </p:stCondLst>
                                      <p:childTnLst>
                                        <p:set>
                                          <p:cBhvr>
                                            <p:cTn id="64" dur="1" fill="hold">
                                              <p:stCondLst>
                                                <p:cond delay="0"/>
                                              </p:stCondLst>
                                            </p:cTn>
                                            <p:tgtEl>
                                              <p:spTgt spid="1052"/>
                                            </p:tgtEl>
                                            <p:attrNameLst>
                                              <p:attrName>style.visibility</p:attrName>
                                            </p:attrNameLst>
                                          </p:cBhvr>
                                          <p:to>
                                            <p:strVal val="visible"/>
                                          </p:to>
                                        </p:set>
                                        <p:anim calcmode="lin" valueType="num">
                                          <p:cBhvr additive="base">
                                            <p:cTn id="65" dur="750" fill="hold"/>
                                            <p:tgtEl>
                                              <p:spTgt spid="1052"/>
                                            </p:tgtEl>
                                            <p:attrNameLst>
                                              <p:attrName>ppt_x</p:attrName>
                                            </p:attrNameLst>
                                          </p:cBhvr>
                                          <p:tavLst>
                                            <p:tav tm="0">
                                              <p:val>
                                                <p:strVal val="#ppt_x"/>
                                              </p:val>
                                            </p:tav>
                                            <p:tav tm="100000">
                                              <p:val>
                                                <p:strVal val="#ppt_x"/>
                                              </p:val>
                                            </p:tav>
                                          </p:tavLst>
                                        </p:anim>
                                        <p:anim calcmode="lin" valueType="num">
                                          <p:cBhvr additive="base">
                                            <p:cTn id="66" dur="750" fill="hold"/>
                                            <p:tgtEl>
                                              <p:spTgt spid="1052"/>
                                            </p:tgtEl>
                                            <p:attrNameLst>
                                              <p:attrName>ppt_y</p:attrName>
                                            </p:attrNameLst>
                                          </p:cBhvr>
                                          <p:tavLst>
                                            <p:tav tm="0">
                                              <p:val>
                                                <p:strVal val="0-#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06"/>
                                            </p:tgtEl>
                                            <p:attrNameLst>
                                              <p:attrName>style.visibility</p:attrName>
                                            </p:attrNameLst>
                                          </p:cBhvr>
                                          <p:to>
                                            <p:strVal val="visible"/>
                                          </p:to>
                                        </p:set>
                                        <p:anim calcmode="lin" valueType="num">
                                          <p:cBhvr additive="base">
                                            <p:cTn id="69" dur="750" fill="hold"/>
                                            <p:tgtEl>
                                              <p:spTgt spid="1106"/>
                                            </p:tgtEl>
                                            <p:attrNameLst>
                                              <p:attrName>ppt_x</p:attrName>
                                            </p:attrNameLst>
                                          </p:cBhvr>
                                          <p:tavLst>
                                            <p:tav tm="0">
                                              <p:val>
                                                <p:strVal val="#ppt_x"/>
                                              </p:val>
                                            </p:tav>
                                            <p:tav tm="100000">
                                              <p:val>
                                                <p:strVal val="#ppt_x"/>
                                              </p:val>
                                            </p:tav>
                                          </p:tavLst>
                                        </p:anim>
                                        <p:anim calcmode="lin" valueType="num">
                                          <p:cBhvr additive="base">
                                            <p:cTn id="70" dur="750" fill="hold"/>
                                            <p:tgtEl>
                                              <p:spTgt spid="1106"/>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1100"/>
                                            </p:tgtEl>
                                            <p:attrNameLst>
                                              <p:attrName>style.visibility</p:attrName>
                                            </p:attrNameLst>
                                          </p:cBhvr>
                                          <p:to>
                                            <p:strVal val="visible"/>
                                          </p:to>
                                        </p:set>
                                        <p:anim calcmode="lin" valueType="num">
                                          <p:cBhvr>
                                            <p:cTn id="74" dur="750" fill="hold"/>
                                            <p:tgtEl>
                                              <p:spTgt spid="1100"/>
                                            </p:tgtEl>
                                            <p:attrNameLst>
                                              <p:attrName>ppt_w</p:attrName>
                                            </p:attrNameLst>
                                          </p:cBhvr>
                                          <p:tavLst>
                                            <p:tav tm="0">
                                              <p:val>
                                                <p:fltVal val="0"/>
                                              </p:val>
                                            </p:tav>
                                            <p:tav tm="100000">
                                              <p:val>
                                                <p:strVal val="#ppt_w"/>
                                              </p:val>
                                            </p:tav>
                                          </p:tavLst>
                                        </p:anim>
                                        <p:anim calcmode="lin" valueType="num">
                                          <p:cBhvr>
                                            <p:cTn id="75" dur="750" fill="hold"/>
                                            <p:tgtEl>
                                              <p:spTgt spid="1100"/>
                                            </p:tgtEl>
                                            <p:attrNameLst>
                                              <p:attrName>ppt_h</p:attrName>
                                            </p:attrNameLst>
                                          </p:cBhvr>
                                          <p:tavLst>
                                            <p:tav tm="0">
                                              <p:val>
                                                <p:fltVal val="0"/>
                                              </p:val>
                                            </p:tav>
                                            <p:tav tm="100000">
                                              <p:val>
                                                <p:strVal val="#ppt_h"/>
                                              </p:val>
                                            </p:tav>
                                          </p:tavLst>
                                        </p:anim>
                                        <p:animEffect transition="in" filter="fade">
                                          <p:cBhvr>
                                            <p:cTn id="76" dur="750"/>
                                            <p:tgtEl>
                                              <p:spTgt spid="1100"/>
                                            </p:tgtEl>
                                          </p:cBhvr>
                                        </p:animEffect>
                                      </p:childTnLst>
                                    </p:cTn>
                                  </p:par>
                                  <p:par>
                                    <p:cTn id="77" presetID="2" presetClass="entr" presetSubtype="4" fill="hold" grpId="0" nodeType="withEffect">
                                      <p:stCondLst>
                                        <p:cond delay="0"/>
                                      </p:stCondLst>
                                      <p:childTnLst>
                                        <p:set>
                                          <p:cBhvr>
                                            <p:cTn id="78" dur="1" fill="hold">
                                              <p:stCondLst>
                                                <p:cond delay="0"/>
                                              </p:stCondLst>
                                            </p:cTn>
                                            <p:tgtEl>
                                              <p:spTgt spid="1054"/>
                                            </p:tgtEl>
                                            <p:attrNameLst>
                                              <p:attrName>style.visibility</p:attrName>
                                            </p:attrNameLst>
                                          </p:cBhvr>
                                          <p:to>
                                            <p:strVal val="visible"/>
                                          </p:to>
                                        </p:set>
                                        <p:anim calcmode="lin" valueType="num">
                                          <p:cBhvr additive="base">
                                            <p:cTn id="79" dur="750" fill="hold"/>
                                            <p:tgtEl>
                                              <p:spTgt spid="1054"/>
                                            </p:tgtEl>
                                            <p:attrNameLst>
                                              <p:attrName>ppt_x</p:attrName>
                                            </p:attrNameLst>
                                          </p:cBhvr>
                                          <p:tavLst>
                                            <p:tav tm="0">
                                              <p:val>
                                                <p:strVal val="#ppt_x"/>
                                              </p:val>
                                            </p:tav>
                                            <p:tav tm="100000">
                                              <p:val>
                                                <p:strVal val="#ppt_x"/>
                                              </p:val>
                                            </p:tav>
                                          </p:tavLst>
                                        </p:anim>
                                        <p:anim calcmode="lin" valueType="num">
                                          <p:cBhvr additive="base">
                                            <p:cTn id="80" dur="750" fill="hold"/>
                                            <p:tgtEl>
                                              <p:spTgt spid="1054"/>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1103"/>
                                            </p:tgtEl>
                                            <p:attrNameLst>
                                              <p:attrName>style.visibility</p:attrName>
                                            </p:attrNameLst>
                                          </p:cBhvr>
                                          <p:to>
                                            <p:strVal val="visible"/>
                                          </p:to>
                                        </p:set>
                                        <p:anim calcmode="lin" valueType="num">
                                          <p:cBhvr additive="base">
                                            <p:cTn id="83" dur="750" fill="hold"/>
                                            <p:tgtEl>
                                              <p:spTgt spid="1103"/>
                                            </p:tgtEl>
                                            <p:attrNameLst>
                                              <p:attrName>ppt_x</p:attrName>
                                            </p:attrNameLst>
                                          </p:cBhvr>
                                          <p:tavLst>
                                            <p:tav tm="0">
                                              <p:val>
                                                <p:strVal val="#ppt_x"/>
                                              </p:val>
                                            </p:tav>
                                            <p:tav tm="100000">
                                              <p:val>
                                                <p:strVal val="#ppt_x"/>
                                              </p:val>
                                            </p:tav>
                                          </p:tavLst>
                                        </p:anim>
                                        <p:anim calcmode="lin" valueType="num">
                                          <p:cBhvr additive="base">
                                            <p:cTn id="84" dur="750" fill="hold"/>
                                            <p:tgtEl>
                                              <p:spTgt spid="1103"/>
                                            </p:tgtEl>
                                            <p:attrNameLst>
                                              <p:attrName>ppt_y</p:attrName>
                                            </p:attrNameLst>
                                          </p:cBhvr>
                                          <p:tavLst>
                                            <p:tav tm="0">
                                              <p:val>
                                                <p:strVal val="0-#ppt_h/2"/>
                                              </p:val>
                                            </p:tav>
                                            <p:tav tm="100000">
                                              <p:val>
                                                <p:strVal val="#ppt_y"/>
                                              </p:val>
                                            </p:tav>
                                          </p:tavLst>
                                        </p:anim>
                                      </p:childTnLst>
                                    </p:cTn>
                                  </p:par>
                                </p:childTnLst>
                              </p:cTn>
                            </p:par>
                            <p:par>
                              <p:cTn id="85" fill="hold">
                                <p:stCondLst>
                                  <p:cond delay="4250"/>
                                </p:stCondLst>
                                <p:childTnLst>
                                  <p:par>
                                    <p:cTn id="86" presetID="53" presetClass="entr" presetSubtype="16" fill="hold" grpId="0" nodeType="afterEffect">
                                      <p:stCondLst>
                                        <p:cond delay="0"/>
                                      </p:stCondLst>
                                      <p:childTnLst>
                                        <p:set>
                                          <p:cBhvr>
                                            <p:cTn id="87" dur="1" fill="hold">
                                              <p:stCondLst>
                                                <p:cond delay="0"/>
                                              </p:stCondLst>
                                            </p:cTn>
                                            <p:tgtEl>
                                              <p:spTgt spid="1101"/>
                                            </p:tgtEl>
                                            <p:attrNameLst>
                                              <p:attrName>style.visibility</p:attrName>
                                            </p:attrNameLst>
                                          </p:cBhvr>
                                          <p:to>
                                            <p:strVal val="visible"/>
                                          </p:to>
                                        </p:set>
                                        <p:anim calcmode="lin" valueType="num">
                                          <p:cBhvr>
                                            <p:cTn id="88" dur="750" fill="hold"/>
                                            <p:tgtEl>
                                              <p:spTgt spid="1101"/>
                                            </p:tgtEl>
                                            <p:attrNameLst>
                                              <p:attrName>ppt_w</p:attrName>
                                            </p:attrNameLst>
                                          </p:cBhvr>
                                          <p:tavLst>
                                            <p:tav tm="0">
                                              <p:val>
                                                <p:fltVal val="0"/>
                                              </p:val>
                                            </p:tav>
                                            <p:tav tm="100000">
                                              <p:val>
                                                <p:strVal val="#ppt_w"/>
                                              </p:val>
                                            </p:tav>
                                          </p:tavLst>
                                        </p:anim>
                                        <p:anim calcmode="lin" valueType="num">
                                          <p:cBhvr>
                                            <p:cTn id="89" dur="750" fill="hold"/>
                                            <p:tgtEl>
                                              <p:spTgt spid="1101"/>
                                            </p:tgtEl>
                                            <p:attrNameLst>
                                              <p:attrName>ppt_h</p:attrName>
                                            </p:attrNameLst>
                                          </p:cBhvr>
                                          <p:tavLst>
                                            <p:tav tm="0">
                                              <p:val>
                                                <p:fltVal val="0"/>
                                              </p:val>
                                            </p:tav>
                                            <p:tav tm="100000">
                                              <p:val>
                                                <p:strVal val="#ppt_h"/>
                                              </p:val>
                                            </p:tav>
                                          </p:tavLst>
                                        </p:anim>
                                        <p:animEffect transition="in" filter="fade">
                                          <p:cBhvr>
                                            <p:cTn id="90" dur="750"/>
                                            <p:tgtEl>
                                              <p:spTgt spid="1101"/>
                                            </p:tgtEl>
                                          </p:cBhvr>
                                        </p:animEffect>
                                      </p:childTnLst>
                                    </p:cTn>
                                  </p:par>
                                  <p:par>
                                    <p:cTn id="91" presetID="2" presetClass="entr" presetSubtype="1" fill="hold" grpId="0" nodeType="withEffect">
                                      <p:stCondLst>
                                        <p:cond delay="0"/>
                                      </p:stCondLst>
                                      <p:childTnLst>
                                        <p:set>
                                          <p:cBhvr>
                                            <p:cTn id="92" dur="1" fill="hold">
                                              <p:stCondLst>
                                                <p:cond delay="0"/>
                                              </p:stCondLst>
                                            </p:cTn>
                                            <p:tgtEl>
                                              <p:spTgt spid="1053"/>
                                            </p:tgtEl>
                                            <p:attrNameLst>
                                              <p:attrName>style.visibility</p:attrName>
                                            </p:attrNameLst>
                                          </p:cBhvr>
                                          <p:to>
                                            <p:strVal val="visible"/>
                                          </p:to>
                                        </p:set>
                                        <p:anim calcmode="lin" valueType="num">
                                          <p:cBhvr additive="base">
                                            <p:cTn id="93" dur="750" fill="hold"/>
                                            <p:tgtEl>
                                              <p:spTgt spid="1053"/>
                                            </p:tgtEl>
                                            <p:attrNameLst>
                                              <p:attrName>ppt_x</p:attrName>
                                            </p:attrNameLst>
                                          </p:cBhvr>
                                          <p:tavLst>
                                            <p:tav tm="0">
                                              <p:val>
                                                <p:strVal val="#ppt_x"/>
                                              </p:val>
                                            </p:tav>
                                            <p:tav tm="100000">
                                              <p:val>
                                                <p:strVal val="#ppt_x"/>
                                              </p:val>
                                            </p:tav>
                                          </p:tavLst>
                                        </p:anim>
                                        <p:anim calcmode="lin" valueType="num">
                                          <p:cBhvr additive="base">
                                            <p:cTn id="94" dur="750" fill="hold"/>
                                            <p:tgtEl>
                                              <p:spTgt spid="1053"/>
                                            </p:tgtEl>
                                            <p:attrNameLst>
                                              <p:attrName>ppt_y</p:attrName>
                                            </p:attrNameLst>
                                          </p:cBhvr>
                                          <p:tavLst>
                                            <p:tav tm="0">
                                              <p:val>
                                                <p:strVal val="0-#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107"/>
                                            </p:tgtEl>
                                            <p:attrNameLst>
                                              <p:attrName>style.visibility</p:attrName>
                                            </p:attrNameLst>
                                          </p:cBhvr>
                                          <p:to>
                                            <p:strVal val="visible"/>
                                          </p:to>
                                        </p:set>
                                        <p:anim calcmode="lin" valueType="num">
                                          <p:cBhvr additive="base">
                                            <p:cTn id="97" dur="750" fill="hold"/>
                                            <p:tgtEl>
                                              <p:spTgt spid="1107"/>
                                            </p:tgtEl>
                                            <p:attrNameLst>
                                              <p:attrName>ppt_x</p:attrName>
                                            </p:attrNameLst>
                                          </p:cBhvr>
                                          <p:tavLst>
                                            <p:tav tm="0">
                                              <p:val>
                                                <p:strVal val="#ppt_x"/>
                                              </p:val>
                                            </p:tav>
                                            <p:tav tm="100000">
                                              <p:val>
                                                <p:strVal val="#ppt_x"/>
                                              </p:val>
                                            </p:tav>
                                          </p:tavLst>
                                        </p:anim>
                                        <p:anim calcmode="lin" valueType="num">
                                          <p:cBhvr additive="base">
                                            <p:cTn id="98" dur="750" fill="hold"/>
                                            <p:tgtEl>
                                              <p:spTgt spid="110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53" presetClass="entr" presetSubtype="16" fill="hold" grpId="0" nodeType="afterEffect">
                                      <p:stCondLst>
                                        <p:cond delay="0"/>
                                      </p:stCondLst>
                                      <p:childTnLst>
                                        <p:set>
                                          <p:cBhvr>
                                            <p:cTn id="101" dur="1" fill="hold">
                                              <p:stCondLst>
                                                <p:cond delay="0"/>
                                              </p:stCondLst>
                                            </p:cTn>
                                            <p:tgtEl>
                                              <p:spTgt spid="1102"/>
                                            </p:tgtEl>
                                            <p:attrNameLst>
                                              <p:attrName>style.visibility</p:attrName>
                                            </p:attrNameLst>
                                          </p:cBhvr>
                                          <p:to>
                                            <p:strVal val="visible"/>
                                          </p:to>
                                        </p:set>
                                        <p:anim calcmode="lin" valueType="num">
                                          <p:cBhvr>
                                            <p:cTn id="102" dur="750" fill="hold"/>
                                            <p:tgtEl>
                                              <p:spTgt spid="1102"/>
                                            </p:tgtEl>
                                            <p:attrNameLst>
                                              <p:attrName>ppt_w</p:attrName>
                                            </p:attrNameLst>
                                          </p:cBhvr>
                                          <p:tavLst>
                                            <p:tav tm="0">
                                              <p:val>
                                                <p:fltVal val="0"/>
                                              </p:val>
                                            </p:tav>
                                            <p:tav tm="100000">
                                              <p:val>
                                                <p:strVal val="#ppt_w"/>
                                              </p:val>
                                            </p:tav>
                                          </p:tavLst>
                                        </p:anim>
                                        <p:anim calcmode="lin" valueType="num">
                                          <p:cBhvr>
                                            <p:cTn id="103" dur="750" fill="hold"/>
                                            <p:tgtEl>
                                              <p:spTgt spid="1102"/>
                                            </p:tgtEl>
                                            <p:attrNameLst>
                                              <p:attrName>ppt_h</p:attrName>
                                            </p:attrNameLst>
                                          </p:cBhvr>
                                          <p:tavLst>
                                            <p:tav tm="0">
                                              <p:val>
                                                <p:fltVal val="0"/>
                                              </p:val>
                                            </p:tav>
                                            <p:tav tm="100000">
                                              <p:val>
                                                <p:strVal val="#ppt_h"/>
                                              </p:val>
                                            </p:tav>
                                          </p:tavLst>
                                        </p:anim>
                                        <p:animEffect transition="in" filter="fade">
                                          <p:cBhvr>
                                            <p:cTn id="104" dur="750"/>
                                            <p:tgtEl>
                                              <p:spTgt spid="1102"/>
                                            </p:tgtEl>
                                          </p:cBhvr>
                                        </p:animEffect>
                                      </p:childTnLst>
                                    </p:cTn>
                                  </p:par>
                                  <p:par>
                                    <p:cTn id="105" presetID="2" presetClass="entr" presetSubtype="4" fill="hold" grpId="0" nodeType="withEffect">
                                      <p:stCondLst>
                                        <p:cond delay="0"/>
                                      </p:stCondLst>
                                      <p:childTnLst>
                                        <p:set>
                                          <p:cBhvr>
                                            <p:cTn id="106" dur="1" fill="hold">
                                              <p:stCondLst>
                                                <p:cond delay="0"/>
                                              </p:stCondLst>
                                            </p:cTn>
                                            <p:tgtEl>
                                              <p:spTgt spid="1051"/>
                                            </p:tgtEl>
                                            <p:attrNameLst>
                                              <p:attrName>style.visibility</p:attrName>
                                            </p:attrNameLst>
                                          </p:cBhvr>
                                          <p:to>
                                            <p:strVal val="visible"/>
                                          </p:to>
                                        </p:set>
                                        <p:anim calcmode="lin" valueType="num">
                                          <p:cBhvr additive="base">
                                            <p:cTn id="107" dur="750" fill="hold"/>
                                            <p:tgtEl>
                                              <p:spTgt spid="1051"/>
                                            </p:tgtEl>
                                            <p:attrNameLst>
                                              <p:attrName>ppt_x</p:attrName>
                                            </p:attrNameLst>
                                          </p:cBhvr>
                                          <p:tavLst>
                                            <p:tav tm="0">
                                              <p:val>
                                                <p:strVal val="#ppt_x"/>
                                              </p:val>
                                            </p:tav>
                                            <p:tav tm="100000">
                                              <p:val>
                                                <p:strVal val="#ppt_x"/>
                                              </p:val>
                                            </p:tav>
                                          </p:tavLst>
                                        </p:anim>
                                        <p:anim calcmode="lin" valueType="num">
                                          <p:cBhvr additive="base">
                                            <p:cTn id="108" dur="750" fill="hold"/>
                                            <p:tgtEl>
                                              <p:spTgt spid="1051"/>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1104"/>
                                            </p:tgtEl>
                                            <p:attrNameLst>
                                              <p:attrName>style.visibility</p:attrName>
                                            </p:attrNameLst>
                                          </p:cBhvr>
                                          <p:to>
                                            <p:strVal val="visible"/>
                                          </p:to>
                                        </p:set>
                                        <p:anim calcmode="lin" valueType="num">
                                          <p:cBhvr additive="base">
                                            <p:cTn id="111" dur="750" fill="hold"/>
                                            <p:tgtEl>
                                              <p:spTgt spid="1104"/>
                                            </p:tgtEl>
                                            <p:attrNameLst>
                                              <p:attrName>ppt_x</p:attrName>
                                            </p:attrNameLst>
                                          </p:cBhvr>
                                          <p:tavLst>
                                            <p:tav tm="0">
                                              <p:val>
                                                <p:strVal val="#ppt_x"/>
                                              </p:val>
                                            </p:tav>
                                            <p:tav tm="100000">
                                              <p:val>
                                                <p:strVal val="#ppt_x"/>
                                              </p:val>
                                            </p:tav>
                                          </p:tavLst>
                                        </p:anim>
                                        <p:anim calcmode="lin" valueType="num">
                                          <p:cBhvr additive="base">
                                            <p:cTn id="112" dur="750" fill="hold"/>
                                            <p:tgtEl>
                                              <p:spTgt spid="11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P spid="1049" grpId="0" animBg="1"/>
          <p:bldP spid="1050" grpId="0" animBg="1"/>
          <p:bldP spid="1051" grpId="0" animBg="1"/>
          <p:bldP spid="1052" grpId="0" animBg="1"/>
          <p:bldP spid="1053" grpId="0" animBg="1"/>
          <p:bldP spid="1054" grpId="0" animBg="1"/>
          <p:bldP spid="1097" grpId="0"/>
          <p:bldP spid="1098" grpId="0"/>
          <p:bldP spid="1099" grpId="0"/>
          <p:bldP spid="1100" grpId="0"/>
          <p:bldP spid="1101" grpId="0"/>
          <p:bldP spid="1102" grpId="0"/>
          <p:bldP spid="1103" grpId="0"/>
          <p:bldP spid="1104" grpId="0"/>
          <p:bldP spid="1105" grpId="0"/>
          <p:bldP spid="1106" grpId="0"/>
          <p:bldP spid="110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pSp>
        <p:nvGrpSpPr>
          <p:cNvPr id="4" name="Группа 3">
            <a:extLst>
              <a:ext uri="{FF2B5EF4-FFF2-40B4-BE49-F238E27FC236}">
                <a16:creationId xmlns:a16="http://schemas.microsoft.com/office/drawing/2014/main" xmlns="" id="{DF878192-174C-C44C-8F05-E129670F61B6}"/>
              </a:ext>
            </a:extLst>
          </p:cNvPr>
          <p:cNvGrpSpPr/>
          <p:nvPr/>
        </p:nvGrpSpPr>
        <p:grpSpPr>
          <a:xfrm>
            <a:off x="1240971" y="4757283"/>
            <a:ext cx="9822316" cy="329974"/>
            <a:chOff x="1240971" y="4757283"/>
            <a:chExt cx="9822316" cy="329974"/>
          </a:xfrm>
        </p:grpSpPr>
        <p:cxnSp>
          <p:nvCxnSpPr>
            <p:cNvPr id="110" name="Google Shape;110;p14"/>
            <p:cNvCxnSpPr/>
            <p:nvPr/>
          </p:nvCxnSpPr>
          <p:spPr>
            <a:xfrm>
              <a:off x="1951037" y="4895850"/>
              <a:ext cx="9112250" cy="0"/>
            </a:xfrm>
            <a:prstGeom prst="straightConnector1">
              <a:avLst/>
            </a:prstGeom>
            <a:noFill/>
            <a:ln w="20625" cap="flat" cmpd="sng">
              <a:solidFill>
                <a:srgbClr val="E8E8E8"/>
              </a:solidFill>
              <a:prstDash val="solid"/>
              <a:miter lim="800000"/>
              <a:headEnd type="none" w="med" len="med"/>
              <a:tailEnd type="none" w="med" len="med"/>
            </a:ln>
          </p:spPr>
        </p:cxnSp>
        <p:sp>
          <p:nvSpPr>
            <p:cNvPr id="118" name="Google Shape;118;p14"/>
            <p:cNvSpPr txBox="1"/>
            <p:nvPr/>
          </p:nvSpPr>
          <p:spPr>
            <a:xfrm>
              <a:off x="1240971" y="4757283"/>
              <a:ext cx="673070" cy="329974"/>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A9ABAA"/>
                </a:buClr>
                <a:buSzPts val="3000"/>
                <a:buFont typeface="Open Sans"/>
                <a:buNone/>
                <a:tabLst/>
                <a:defRPr/>
              </a:pPr>
              <a:r>
                <a:rPr kumimoji="0" lang="en-US" sz="2000" b="0" i="0" u="none" strike="noStrike" kern="0" cap="none" spc="0" normalizeH="0" baseline="0" noProof="0">
                  <a:ln>
                    <a:noFill/>
                  </a:ln>
                  <a:solidFill>
                    <a:srgbClr val="FFFFFF">
                      <a:lumMod val="75000"/>
                    </a:srgbClr>
                  </a:solidFill>
                  <a:effectLst/>
                  <a:uLnTx/>
                  <a:uFillTx/>
                  <a:latin typeface="Montserrat" panose="02000505000000020004" pitchFamily="2" charset="77"/>
                  <a:ea typeface="Open Sans"/>
                  <a:cs typeface="Open Sans"/>
                  <a:sym typeface="Open Sans"/>
                </a:rPr>
                <a:t>10K</a:t>
              </a:r>
              <a:endParaRPr kumimoji="0" sz="2000" b="0" i="0" u="none" strike="noStrike" kern="0" cap="none" spc="0" normalizeH="0" baseline="0" noProof="0">
                <a:ln>
                  <a:noFill/>
                </a:ln>
                <a:solidFill>
                  <a:srgbClr val="FFFFFF">
                    <a:lumMod val="75000"/>
                  </a:srgbClr>
                </a:solidFill>
                <a:effectLst/>
                <a:uLnTx/>
                <a:uFillTx/>
                <a:latin typeface="Montserrat" panose="02000505000000020004" pitchFamily="2" charset="77"/>
                <a:cs typeface="Arial"/>
                <a:sym typeface="Arial"/>
              </a:endParaRPr>
            </a:p>
          </p:txBody>
        </p:sp>
      </p:grpSp>
      <p:grpSp>
        <p:nvGrpSpPr>
          <p:cNvPr id="3" name="Группа 2">
            <a:extLst>
              <a:ext uri="{FF2B5EF4-FFF2-40B4-BE49-F238E27FC236}">
                <a16:creationId xmlns:a16="http://schemas.microsoft.com/office/drawing/2014/main" xmlns="" id="{43E753EE-78FD-124B-8F48-21CC0DD7A55C}"/>
              </a:ext>
            </a:extLst>
          </p:cNvPr>
          <p:cNvGrpSpPr/>
          <p:nvPr/>
        </p:nvGrpSpPr>
        <p:grpSpPr>
          <a:xfrm>
            <a:off x="1240971" y="3698421"/>
            <a:ext cx="9822316" cy="329974"/>
            <a:chOff x="1240971" y="3698421"/>
            <a:chExt cx="9822316" cy="329974"/>
          </a:xfrm>
        </p:grpSpPr>
        <p:cxnSp>
          <p:nvCxnSpPr>
            <p:cNvPr id="111" name="Google Shape;111;p14"/>
            <p:cNvCxnSpPr/>
            <p:nvPr/>
          </p:nvCxnSpPr>
          <p:spPr>
            <a:xfrm>
              <a:off x="1951037" y="3840162"/>
              <a:ext cx="9112250" cy="0"/>
            </a:xfrm>
            <a:prstGeom prst="straightConnector1">
              <a:avLst/>
            </a:prstGeom>
            <a:noFill/>
            <a:ln w="20625" cap="flat" cmpd="sng">
              <a:solidFill>
                <a:srgbClr val="E8E8E8"/>
              </a:solidFill>
              <a:prstDash val="solid"/>
              <a:miter lim="800000"/>
              <a:headEnd type="none" w="med" len="med"/>
              <a:tailEnd type="none" w="med" len="med"/>
            </a:ln>
          </p:spPr>
        </p:cxnSp>
        <p:sp>
          <p:nvSpPr>
            <p:cNvPr id="119" name="Google Shape;119;p14"/>
            <p:cNvSpPr txBox="1"/>
            <p:nvPr/>
          </p:nvSpPr>
          <p:spPr>
            <a:xfrm>
              <a:off x="1240971" y="3698421"/>
              <a:ext cx="673070" cy="329974"/>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A9ABAA"/>
                </a:buClr>
                <a:buSzPts val="3000"/>
                <a:buFont typeface="Open Sans"/>
                <a:buNone/>
                <a:tabLst/>
                <a:defRPr/>
              </a:pPr>
              <a:r>
                <a:rPr kumimoji="0" lang="en-US" sz="2000" b="0" i="0" u="none" strike="noStrike" kern="0" cap="none" spc="0" normalizeH="0" baseline="0" noProof="0">
                  <a:ln>
                    <a:noFill/>
                  </a:ln>
                  <a:solidFill>
                    <a:srgbClr val="FFFFFF">
                      <a:lumMod val="75000"/>
                    </a:srgbClr>
                  </a:solidFill>
                  <a:effectLst/>
                  <a:uLnTx/>
                  <a:uFillTx/>
                  <a:latin typeface="Montserrat" panose="02000505000000020004" pitchFamily="2" charset="77"/>
                  <a:ea typeface="Open Sans"/>
                  <a:cs typeface="Open Sans"/>
                  <a:sym typeface="Open Sans"/>
                </a:rPr>
                <a:t>20K</a:t>
              </a:r>
              <a:endParaRPr kumimoji="0" sz="2000" b="0" i="0" u="none" strike="noStrike" kern="0" cap="none" spc="0" normalizeH="0" baseline="0" noProof="0">
                <a:ln>
                  <a:noFill/>
                </a:ln>
                <a:solidFill>
                  <a:srgbClr val="FFFFFF">
                    <a:lumMod val="75000"/>
                  </a:srgbClr>
                </a:solidFill>
                <a:effectLst/>
                <a:uLnTx/>
                <a:uFillTx/>
                <a:latin typeface="Montserrat" panose="02000505000000020004" pitchFamily="2" charset="77"/>
                <a:cs typeface="Arial"/>
                <a:sym typeface="Arial"/>
              </a:endParaRPr>
            </a:p>
          </p:txBody>
        </p:sp>
      </p:grpSp>
      <p:grpSp>
        <p:nvGrpSpPr>
          <p:cNvPr id="2" name="Группа 1">
            <a:extLst>
              <a:ext uri="{FF2B5EF4-FFF2-40B4-BE49-F238E27FC236}">
                <a16:creationId xmlns:a16="http://schemas.microsoft.com/office/drawing/2014/main" xmlns="" id="{22F19875-D6BB-1E46-9C12-3AD80D03908D}"/>
              </a:ext>
            </a:extLst>
          </p:cNvPr>
          <p:cNvGrpSpPr/>
          <p:nvPr/>
        </p:nvGrpSpPr>
        <p:grpSpPr>
          <a:xfrm>
            <a:off x="1240971" y="2623683"/>
            <a:ext cx="9822316" cy="329974"/>
            <a:chOff x="1240971" y="2623683"/>
            <a:chExt cx="9822316" cy="329974"/>
          </a:xfrm>
        </p:grpSpPr>
        <p:cxnSp>
          <p:nvCxnSpPr>
            <p:cNvPr id="112" name="Google Shape;112;p14"/>
            <p:cNvCxnSpPr/>
            <p:nvPr/>
          </p:nvCxnSpPr>
          <p:spPr>
            <a:xfrm>
              <a:off x="1951037" y="2789237"/>
              <a:ext cx="9112250" cy="0"/>
            </a:xfrm>
            <a:prstGeom prst="straightConnector1">
              <a:avLst/>
            </a:prstGeom>
            <a:noFill/>
            <a:ln w="20625" cap="flat" cmpd="sng">
              <a:solidFill>
                <a:srgbClr val="E8E8E8"/>
              </a:solidFill>
              <a:prstDash val="solid"/>
              <a:miter lim="800000"/>
              <a:headEnd type="none" w="med" len="med"/>
              <a:tailEnd type="none" w="med" len="med"/>
            </a:ln>
          </p:spPr>
        </p:cxnSp>
        <p:sp>
          <p:nvSpPr>
            <p:cNvPr id="120" name="Google Shape;120;p14"/>
            <p:cNvSpPr txBox="1"/>
            <p:nvPr/>
          </p:nvSpPr>
          <p:spPr>
            <a:xfrm>
              <a:off x="1240971" y="2623683"/>
              <a:ext cx="673070" cy="329974"/>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A9ABAA"/>
                </a:buClr>
                <a:buSzPts val="3000"/>
                <a:buFont typeface="Open Sans"/>
                <a:buNone/>
                <a:tabLst/>
                <a:defRPr/>
              </a:pPr>
              <a:r>
                <a:rPr kumimoji="0" lang="en-US" sz="2000" b="0" i="0" u="none" strike="noStrike" kern="0" cap="none" spc="0" normalizeH="0" baseline="0" noProof="0" dirty="0">
                  <a:ln>
                    <a:noFill/>
                  </a:ln>
                  <a:solidFill>
                    <a:srgbClr val="FFFFFF">
                      <a:lumMod val="75000"/>
                    </a:srgbClr>
                  </a:solidFill>
                  <a:effectLst/>
                  <a:uLnTx/>
                  <a:uFillTx/>
                  <a:latin typeface="Montserrat" panose="02000505000000020004" pitchFamily="2" charset="77"/>
                  <a:ea typeface="Open Sans"/>
                  <a:cs typeface="Open Sans"/>
                  <a:sym typeface="Open Sans"/>
                </a:rPr>
                <a:t>30K</a:t>
              </a:r>
              <a:endParaRPr kumimoji="0" sz="2000" b="0" i="0" u="none" strike="noStrike" kern="0" cap="none" spc="0" normalizeH="0" baseline="0" noProof="0" dirty="0">
                <a:ln>
                  <a:noFill/>
                </a:ln>
                <a:solidFill>
                  <a:srgbClr val="FFFFFF">
                    <a:lumMod val="75000"/>
                  </a:srgbClr>
                </a:solidFill>
                <a:effectLst/>
                <a:uLnTx/>
                <a:uFillTx/>
                <a:latin typeface="Montserrat" panose="02000505000000020004" pitchFamily="2" charset="77"/>
                <a:cs typeface="Arial"/>
                <a:sym typeface="Arial"/>
              </a:endParaRPr>
            </a:p>
          </p:txBody>
        </p:sp>
      </p:grpSp>
      <p:grpSp>
        <p:nvGrpSpPr>
          <p:cNvPr id="5" name="Группа 4">
            <a:extLst>
              <a:ext uri="{FF2B5EF4-FFF2-40B4-BE49-F238E27FC236}">
                <a16:creationId xmlns:a16="http://schemas.microsoft.com/office/drawing/2014/main" xmlns="" id="{EB5D7CB6-40F8-8348-BA95-20F91AC069CB}"/>
              </a:ext>
            </a:extLst>
          </p:cNvPr>
          <p:cNvGrpSpPr/>
          <p:nvPr/>
        </p:nvGrpSpPr>
        <p:grpSpPr>
          <a:xfrm>
            <a:off x="2392055" y="2970417"/>
            <a:ext cx="1211262" cy="2984295"/>
            <a:chOff x="2392055" y="2970417"/>
            <a:chExt cx="1211262" cy="2984295"/>
          </a:xfrm>
        </p:grpSpPr>
        <p:sp>
          <p:nvSpPr>
            <p:cNvPr id="113" name="Google Shape;113;p14"/>
            <p:cNvSpPr/>
            <p:nvPr/>
          </p:nvSpPr>
          <p:spPr>
            <a:xfrm>
              <a:off x="2562225" y="3540125"/>
              <a:ext cx="855662" cy="2414587"/>
            </a:xfrm>
            <a:custGeom>
              <a:avLst/>
              <a:gdLst/>
              <a:ahLst/>
              <a:cxnLst/>
              <a:rect l="l" t="t" r="r" b="b"/>
              <a:pathLst>
                <a:path w="220" h="620" extrusionOk="0">
                  <a:moveTo>
                    <a:pt x="211" y="620"/>
                  </a:moveTo>
                  <a:cubicBezTo>
                    <a:pt x="10" y="620"/>
                    <a:pt x="10" y="620"/>
                    <a:pt x="10" y="620"/>
                  </a:cubicBezTo>
                  <a:cubicBezTo>
                    <a:pt x="4" y="620"/>
                    <a:pt x="0" y="616"/>
                    <a:pt x="0" y="611"/>
                  </a:cubicBezTo>
                  <a:cubicBezTo>
                    <a:pt x="0" y="10"/>
                    <a:pt x="0" y="10"/>
                    <a:pt x="0" y="10"/>
                  </a:cubicBezTo>
                  <a:cubicBezTo>
                    <a:pt x="0" y="4"/>
                    <a:pt x="4" y="0"/>
                    <a:pt x="10" y="0"/>
                  </a:cubicBezTo>
                  <a:cubicBezTo>
                    <a:pt x="211" y="0"/>
                    <a:pt x="211" y="0"/>
                    <a:pt x="211" y="0"/>
                  </a:cubicBezTo>
                  <a:cubicBezTo>
                    <a:pt x="216" y="0"/>
                    <a:pt x="220" y="4"/>
                    <a:pt x="220" y="10"/>
                  </a:cubicBezTo>
                  <a:cubicBezTo>
                    <a:pt x="220" y="611"/>
                    <a:pt x="220" y="611"/>
                    <a:pt x="220" y="611"/>
                  </a:cubicBezTo>
                  <a:cubicBezTo>
                    <a:pt x="220" y="616"/>
                    <a:pt x="216" y="620"/>
                    <a:pt x="211" y="620"/>
                  </a:cubicBezTo>
                  <a:close/>
                </a:path>
              </a:pathLst>
            </a:custGeom>
            <a:solidFill>
              <a:srgbClr val="E84C8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1" name="Google Shape;121;p14"/>
            <p:cNvSpPr txBox="1"/>
            <p:nvPr/>
          </p:nvSpPr>
          <p:spPr>
            <a:xfrm>
              <a:off x="2392055" y="2970417"/>
              <a:ext cx="1211262" cy="524797"/>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444444"/>
                </a:buClr>
                <a:buSzPts val="3900"/>
                <a:buFont typeface="Open Sans SemiBold"/>
                <a:buNone/>
                <a:tabLst/>
                <a:defRPr/>
              </a:pPr>
              <a:r>
                <a:rPr kumimoji="0" lang="en-US" sz="3000" b="1" i="0" u="none" strike="noStrike" kern="0" cap="none" spc="0" normalizeH="0" baseline="0" noProof="0" dirty="0">
                  <a:ln>
                    <a:noFill/>
                  </a:ln>
                  <a:solidFill>
                    <a:srgbClr val="000000"/>
                  </a:solidFill>
                  <a:effectLst/>
                  <a:uLnTx/>
                  <a:uFillTx/>
                  <a:latin typeface="Montserrat" panose="02000505000000020004" pitchFamily="2" charset="77"/>
                  <a:ea typeface="Open Sans SemiBold"/>
                  <a:cs typeface="Open Sans SemiBold"/>
                  <a:sym typeface="Open Sans SemiBold"/>
                </a:rPr>
                <a:t>23K</a:t>
              </a:r>
              <a:endParaRPr kumimoji="0" sz="3000" b="0" i="0" u="none" strike="noStrike" kern="0" cap="none" spc="0" normalizeH="0" baseline="0" noProof="0" dirty="0">
                <a:ln>
                  <a:noFill/>
                </a:ln>
                <a:solidFill>
                  <a:srgbClr val="000000"/>
                </a:solidFill>
                <a:effectLst/>
                <a:uLnTx/>
                <a:uFillTx/>
                <a:latin typeface="Montserrat" panose="02000505000000020004" pitchFamily="2" charset="77"/>
                <a:cs typeface="Arial"/>
                <a:sym typeface="Arial"/>
              </a:endParaRPr>
            </a:p>
          </p:txBody>
        </p:sp>
      </p:grpSp>
      <p:grpSp>
        <p:nvGrpSpPr>
          <p:cNvPr id="6" name="Группа 5">
            <a:extLst>
              <a:ext uri="{FF2B5EF4-FFF2-40B4-BE49-F238E27FC236}">
                <a16:creationId xmlns:a16="http://schemas.microsoft.com/office/drawing/2014/main" xmlns="" id="{7DBFB957-DB95-E942-9A03-2B7A6A9FC761}"/>
              </a:ext>
            </a:extLst>
          </p:cNvPr>
          <p:cNvGrpSpPr/>
          <p:nvPr/>
        </p:nvGrpSpPr>
        <p:grpSpPr>
          <a:xfrm>
            <a:off x="4154641" y="2476500"/>
            <a:ext cx="1211262" cy="3478212"/>
            <a:chOff x="4154641" y="2476500"/>
            <a:chExt cx="1211262" cy="3478212"/>
          </a:xfrm>
        </p:grpSpPr>
        <p:sp>
          <p:nvSpPr>
            <p:cNvPr id="114" name="Google Shape;114;p14"/>
            <p:cNvSpPr/>
            <p:nvPr/>
          </p:nvSpPr>
          <p:spPr>
            <a:xfrm>
              <a:off x="4313237" y="3062287"/>
              <a:ext cx="855662" cy="2892425"/>
            </a:xfrm>
            <a:custGeom>
              <a:avLst/>
              <a:gdLst/>
              <a:ahLst/>
              <a:cxnLst/>
              <a:rect l="l" t="t" r="r" b="b"/>
              <a:pathLst>
                <a:path w="220" h="743" extrusionOk="0">
                  <a:moveTo>
                    <a:pt x="210" y="743"/>
                  </a:moveTo>
                  <a:cubicBezTo>
                    <a:pt x="9" y="743"/>
                    <a:pt x="9" y="743"/>
                    <a:pt x="9" y="743"/>
                  </a:cubicBezTo>
                  <a:cubicBezTo>
                    <a:pt x="4" y="743"/>
                    <a:pt x="0" y="739"/>
                    <a:pt x="0" y="734"/>
                  </a:cubicBezTo>
                  <a:cubicBezTo>
                    <a:pt x="0" y="9"/>
                    <a:pt x="0" y="9"/>
                    <a:pt x="0" y="9"/>
                  </a:cubicBezTo>
                  <a:cubicBezTo>
                    <a:pt x="0" y="4"/>
                    <a:pt x="4" y="0"/>
                    <a:pt x="9" y="0"/>
                  </a:cubicBezTo>
                  <a:cubicBezTo>
                    <a:pt x="210" y="0"/>
                    <a:pt x="210" y="0"/>
                    <a:pt x="210" y="0"/>
                  </a:cubicBezTo>
                  <a:cubicBezTo>
                    <a:pt x="215" y="0"/>
                    <a:pt x="220" y="4"/>
                    <a:pt x="220" y="9"/>
                  </a:cubicBezTo>
                  <a:cubicBezTo>
                    <a:pt x="220" y="734"/>
                    <a:pt x="220" y="734"/>
                    <a:pt x="220" y="734"/>
                  </a:cubicBezTo>
                  <a:cubicBezTo>
                    <a:pt x="220" y="739"/>
                    <a:pt x="215" y="743"/>
                    <a:pt x="210" y="743"/>
                  </a:cubicBezTo>
                  <a:close/>
                </a:path>
              </a:pathLst>
            </a:custGeom>
            <a:solidFill>
              <a:srgbClr val="48CEF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2" name="Google Shape;122;p14"/>
            <p:cNvSpPr txBox="1"/>
            <p:nvPr/>
          </p:nvSpPr>
          <p:spPr>
            <a:xfrm>
              <a:off x="4154641" y="2476500"/>
              <a:ext cx="1211262" cy="524797"/>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444444"/>
                </a:buClr>
                <a:buSzPts val="3900"/>
                <a:buFont typeface="Open Sans SemiBold"/>
                <a:buNone/>
                <a:tabLst/>
                <a:defRPr/>
              </a:pPr>
              <a:r>
                <a:rPr kumimoji="0" lang="en-US" sz="3000" b="1" i="0" u="none" strike="noStrike" kern="0" cap="none" spc="0" normalizeH="0" baseline="0" noProof="0" dirty="0">
                  <a:ln>
                    <a:noFill/>
                  </a:ln>
                  <a:solidFill>
                    <a:srgbClr val="000000"/>
                  </a:solidFill>
                  <a:effectLst/>
                  <a:uLnTx/>
                  <a:uFillTx/>
                  <a:latin typeface="Montserrat" panose="02000505000000020004" pitchFamily="2" charset="77"/>
                  <a:ea typeface="Open Sans SemiBold"/>
                  <a:cs typeface="Open Sans SemiBold"/>
                  <a:sym typeface="Open Sans SemiBold"/>
                </a:rPr>
                <a:t>27K</a:t>
              </a:r>
              <a:endParaRPr kumimoji="0" sz="3000" b="0" i="0" u="none" strike="noStrike" kern="0" cap="none" spc="0" normalizeH="0" baseline="0" noProof="0" dirty="0">
                <a:ln>
                  <a:noFill/>
                </a:ln>
                <a:solidFill>
                  <a:srgbClr val="000000"/>
                </a:solidFill>
                <a:effectLst/>
                <a:uLnTx/>
                <a:uFillTx/>
                <a:latin typeface="Montserrat" panose="02000505000000020004" pitchFamily="2" charset="77"/>
                <a:cs typeface="Arial"/>
                <a:sym typeface="Arial"/>
              </a:endParaRPr>
            </a:p>
          </p:txBody>
        </p:sp>
      </p:grpSp>
      <p:grpSp>
        <p:nvGrpSpPr>
          <p:cNvPr id="7" name="Группа 6">
            <a:extLst>
              <a:ext uri="{FF2B5EF4-FFF2-40B4-BE49-F238E27FC236}">
                <a16:creationId xmlns:a16="http://schemas.microsoft.com/office/drawing/2014/main" xmlns="" id="{CE001433-4EDC-8545-A209-F75C088FDB5E}"/>
              </a:ext>
            </a:extLst>
          </p:cNvPr>
          <p:cNvGrpSpPr/>
          <p:nvPr/>
        </p:nvGrpSpPr>
        <p:grpSpPr>
          <a:xfrm>
            <a:off x="5856646" y="3775280"/>
            <a:ext cx="1211262" cy="2179432"/>
            <a:chOff x="5856646" y="3775280"/>
            <a:chExt cx="1211262" cy="2179432"/>
          </a:xfrm>
        </p:grpSpPr>
        <p:sp>
          <p:nvSpPr>
            <p:cNvPr id="115" name="Google Shape;115;p14"/>
            <p:cNvSpPr/>
            <p:nvPr/>
          </p:nvSpPr>
          <p:spPr>
            <a:xfrm>
              <a:off x="6059487" y="4365625"/>
              <a:ext cx="857250" cy="1589087"/>
            </a:xfrm>
            <a:custGeom>
              <a:avLst/>
              <a:gdLst/>
              <a:ahLst/>
              <a:cxnLst/>
              <a:rect l="l" t="t" r="r" b="b"/>
              <a:pathLst>
                <a:path w="220" h="408" extrusionOk="0">
                  <a:moveTo>
                    <a:pt x="211" y="408"/>
                  </a:moveTo>
                  <a:cubicBezTo>
                    <a:pt x="9" y="408"/>
                    <a:pt x="9" y="408"/>
                    <a:pt x="9" y="408"/>
                  </a:cubicBezTo>
                  <a:cubicBezTo>
                    <a:pt x="4" y="408"/>
                    <a:pt x="0" y="404"/>
                    <a:pt x="0" y="399"/>
                  </a:cubicBezTo>
                  <a:cubicBezTo>
                    <a:pt x="0" y="10"/>
                    <a:pt x="0" y="10"/>
                    <a:pt x="0" y="10"/>
                  </a:cubicBezTo>
                  <a:cubicBezTo>
                    <a:pt x="0" y="5"/>
                    <a:pt x="4" y="0"/>
                    <a:pt x="9" y="0"/>
                  </a:cubicBezTo>
                  <a:cubicBezTo>
                    <a:pt x="211" y="0"/>
                    <a:pt x="211" y="0"/>
                    <a:pt x="211" y="0"/>
                  </a:cubicBezTo>
                  <a:cubicBezTo>
                    <a:pt x="216" y="0"/>
                    <a:pt x="220" y="5"/>
                    <a:pt x="220" y="10"/>
                  </a:cubicBezTo>
                  <a:cubicBezTo>
                    <a:pt x="220" y="399"/>
                    <a:pt x="220" y="399"/>
                    <a:pt x="220" y="399"/>
                  </a:cubicBezTo>
                  <a:cubicBezTo>
                    <a:pt x="220" y="404"/>
                    <a:pt x="216" y="408"/>
                    <a:pt x="211" y="408"/>
                  </a:cubicBezTo>
                  <a:close/>
                </a:path>
              </a:pathLst>
            </a:custGeom>
            <a:solidFill>
              <a:srgbClr val="0B7D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3" name="Google Shape;123;p14"/>
            <p:cNvSpPr txBox="1"/>
            <p:nvPr/>
          </p:nvSpPr>
          <p:spPr>
            <a:xfrm>
              <a:off x="5856646" y="3775280"/>
              <a:ext cx="1211262" cy="524797"/>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444444"/>
                </a:buClr>
                <a:buSzPts val="3900"/>
                <a:buFont typeface="Open Sans SemiBold"/>
                <a:buNone/>
                <a:tabLst/>
                <a:defRPr/>
              </a:pPr>
              <a:r>
                <a:rPr kumimoji="0" lang="en-US" sz="3000" b="1" i="0" u="none" strike="noStrike" kern="0" cap="none" spc="0" normalizeH="0" baseline="0" noProof="0" dirty="0">
                  <a:ln>
                    <a:noFill/>
                  </a:ln>
                  <a:solidFill>
                    <a:srgbClr val="000000"/>
                  </a:solidFill>
                  <a:effectLst/>
                  <a:uLnTx/>
                  <a:uFillTx/>
                  <a:latin typeface="Montserrat" panose="02000505000000020004" pitchFamily="2" charset="77"/>
                  <a:ea typeface="Open Sans SemiBold"/>
                  <a:cs typeface="Open Sans SemiBold"/>
                  <a:sym typeface="Open Sans SemiBold"/>
                </a:rPr>
                <a:t>16K</a:t>
              </a:r>
              <a:endParaRPr kumimoji="0" sz="3000" b="0" i="0" u="none" strike="noStrike" kern="0" cap="none" spc="0" normalizeH="0" baseline="0" noProof="0" dirty="0">
                <a:ln>
                  <a:noFill/>
                </a:ln>
                <a:solidFill>
                  <a:srgbClr val="000000"/>
                </a:solidFill>
                <a:effectLst/>
                <a:uLnTx/>
                <a:uFillTx/>
                <a:latin typeface="Montserrat" panose="02000505000000020004" pitchFamily="2" charset="77"/>
                <a:cs typeface="Arial"/>
                <a:sym typeface="Arial"/>
              </a:endParaRPr>
            </a:p>
          </p:txBody>
        </p:sp>
      </p:grpSp>
      <p:grpSp>
        <p:nvGrpSpPr>
          <p:cNvPr id="8" name="Группа 7">
            <a:extLst>
              <a:ext uri="{FF2B5EF4-FFF2-40B4-BE49-F238E27FC236}">
                <a16:creationId xmlns:a16="http://schemas.microsoft.com/office/drawing/2014/main" xmlns="" id="{D449074A-5B06-A841-A2C3-7BFBCC6CEB6B}"/>
              </a:ext>
            </a:extLst>
          </p:cNvPr>
          <p:cNvGrpSpPr/>
          <p:nvPr/>
        </p:nvGrpSpPr>
        <p:grpSpPr>
          <a:xfrm>
            <a:off x="7599721" y="2737055"/>
            <a:ext cx="1211262" cy="3217657"/>
            <a:chOff x="7599721" y="2737055"/>
            <a:chExt cx="1211262" cy="3217657"/>
          </a:xfrm>
        </p:grpSpPr>
        <p:sp>
          <p:nvSpPr>
            <p:cNvPr id="116" name="Google Shape;116;p14"/>
            <p:cNvSpPr/>
            <p:nvPr/>
          </p:nvSpPr>
          <p:spPr>
            <a:xfrm>
              <a:off x="7807325" y="3303587"/>
              <a:ext cx="855662" cy="2651125"/>
            </a:xfrm>
            <a:custGeom>
              <a:avLst/>
              <a:gdLst/>
              <a:ahLst/>
              <a:cxnLst/>
              <a:rect l="l" t="t" r="r" b="b"/>
              <a:pathLst>
                <a:path w="220" h="681" extrusionOk="0">
                  <a:moveTo>
                    <a:pt x="211" y="681"/>
                  </a:moveTo>
                  <a:cubicBezTo>
                    <a:pt x="10" y="681"/>
                    <a:pt x="10" y="681"/>
                    <a:pt x="10" y="681"/>
                  </a:cubicBezTo>
                  <a:cubicBezTo>
                    <a:pt x="4" y="681"/>
                    <a:pt x="0" y="677"/>
                    <a:pt x="0" y="672"/>
                  </a:cubicBezTo>
                  <a:cubicBezTo>
                    <a:pt x="0" y="9"/>
                    <a:pt x="0" y="9"/>
                    <a:pt x="0" y="9"/>
                  </a:cubicBezTo>
                  <a:cubicBezTo>
                    <a:pt x="0" y="4"/>
                    <a:pt x="4" y="0"/>
                    <a:pt x="10" y="0"/>
                  </a:cubicBezTo>
                  <a:cubicBezTo>
                    <a:pt x="211" y="0"/>
                    <a:pt x="211" y="0"/>
                    <a:pt x="211" y="0"/>
                  </a:cubicBezTo>
                  <a:cubicBezTo>
                    <a:pt x="216" y="0"/>
                    <a:pt x="220" y="4"/>
                    <a:pt x="220" y="9"/>
                  </a:cubicBezTo>
                  <a:cubicBezTo>
                    <a:pt x="220" y="672"/>
                    <a:pt x="220" y="672"/>
                    <a:pt x="220" y="672"/>
                  </a:cubicBezTo>
                  <a:cubicBezTo>
                    <a:pt x="220" y="677"/>
                    <a:pt x="216" y="681"/>
                    <a:pt x="211" y="681"/>
                  </a:cubicBezTo>
                  <a:close/>
                </a:path>
              </a:pathLst>
            </a:custGeom>
            <a:solidFill>
              <a:srgbClr val="CB202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4" name="Google Shape;124;p14"/>
            <p:cNvSpPr txBox="1"/>
            <p:nvPr/>
          </p:nvSpPr>
          <p:spPr>
            <a:xfrm>
              <a:off x="7599721" y="2737055"/>
              <a:ext cx="1211262" cy="524797"/>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444444"/>
                </a:buClr>
                <a:buSzPts val="3900"/>
                <a:buFont typeface="Open Sans SemiBold"/>
                <a:buNone/>
                <a:tabLst/>
                <a:defRPr/>
              </a:pPr>
              <a:r>
                <a:rPr kumimoji="0" lang="en-US" sz="3000" b="1" i="0" u="none" strike="noStrike" kern="0" cap="none" spc="0" normalizeH="0" baseline="0" noProof="0" dirty="0">
                  <a:ln>
                    <a:noFill/>
                  </a:ln>
                  <a:solidFill>
                    <a:srgbClr val="000000"/>
                  </a:solidFill>
                  <a:effectLst/>
                  <a:uLnTx/>
                  <a:uFillTx/>
                  <a:latin typeface="Montserrat" panose="02000505000000020004" pitchFamily="2" charset="77"/>
                  <a:ea typeface="Open Sans SemiBold"/>
                  <a:cs typeface="Open Sans SemiBold"/>
                  <a:sym typeface="Open Sans SemiBold"/>
                </a:rPr>
                <a:t>25K</a:t>
              </a:r>
              <a:endParaRPr kumimoji="0" sz="3000" b="0" i="0" u="none" strike="noStrike" kern="0" cap="none" spc="0" normalizeH="0" baseline="0" noProof="0" dirty="0">
                <a:ln>
                  <a:noFill/>
                </a:ln>
                <a:solidFill>
                  <a:srgbClr val="000000"/>
                </a:solidFill>
                <a:effectLst/>
                <a:uLnTx/>
                <a:uFillTx/>
                <a:latin typeface="Montserrat" panose="02000505000000020004" pitchFamily="2" charset="77"/>
                <a:cs typeface="Arial"/>
                <a:sym typeface="Arial"/>
              </a:endParaRPr>
            </a:p>
          </p:txBody>
        </p:sp>
      </p:grpSp>
      <p:grpSp>
        <p:nvGrpSpPr>
          <p:cNvPr id="9" name="Группа 8">
            <a:extLst>
              <a:ext uri="{FF2B5EF4-FFF2-40B4-BE49-F238E27FC236}">
                <a16:creationId xmlns:a16="http://schemas.microsoft.com/office/drawing/2014/main" xmlns="" id="{FFF1E51B-2284-6343-9214-DC76376F16DF}"/>
              </a:ext>
            </a:extLst>
          </p:cNvPr>
          <p:cNvGrpSpPr/>
          <p:nvPr/>
        </p:nvGrpSpPr>
        <p:grpSpPr>
          <a:xfrm>
            <a:off x="9350733" y="2019350"/>
            <a:ext cx="1211262" cy="3935362"/>
            <a:chOff x="9350733" y="2019350"/>
            <a:chExt cx="1211262" cy="3935362"/>
          </a:xfrm>
        </p:grpSpPr>
        <p:sp>
          <p:nvSpPr>
            <p:cNvPr id="117" name="Google Shape;117;p14"/>
            <p:cNvSpPr/>
            <p:nvPr/>
          </p:nvSpPr>
          <p:spPr>
            <a:xfrm>
              <a:off x="9558337" y="2571750"/>
              <a:ext cx="852487" cy="3382962"/>
            </a:xfrm>
            <a:custGeom>
              <a:avLst/>
              <a:gdLst/>
              <a:ahLst/>
              <a:cxnLst/>
              <a:rect l="l" t="t" r="r" b="b"/>
              <a:pathLst>
                <a:path w="219" h="869" extrusionOk="0">
                  <a:moveTo>
                    <a:pt x="210" y="869"/>
                  </a:moveTo>
                  <a:cubicBezTo>
                    <a:pt x="9" y="869"/>
                    <a:pt x="9" y="869"/>
                    <a:pt x="9" y="869"/>
                  </a:cubicBezTo>
                  <a:cubicBezTo>
                    <a:pt x="4" y="869"/>
                    <a:pt x="0" y="865"/>
                    <a:pt x="0" y="860"/>
                  </a:cubicBezTo>
                  <a:cubicBezTo>
                    <a:pt x="0" y="10"/>
                    <a:pt x="0" y="10"/>
                    <a:pt x="0" y="10"/>
                  </a:cubicBezTo>
                  <a:cubicBezTo>
                    <a:pt x="0" y="4"/>
                    <a:pt x="4" y="0"/>
                    <a:pt x="9" y="0"/>
                  </a:cubicBezTo>
                  <a:cubicBezTo>
                    <a:pt x="210" y="0"/>
                    <a:pt x="210" y="0"/>
                    <a:pt x="210" y="0"/>
                  </a:cubicBezTo>
                  <a:cubicBezTo>
                    <a:pt x="215" y="0"/>
                    <a:pt x="219" y="4"/>
                    <a:pt x="219" y="10"/>
                  </a:cubicBezTo>
                  <a:cubicBezTo>
                    <a:pt x="219" y="860"/>
                    <a:pt x="219" y="860"/>
                    <a:pt x="219" y="860"/>
                  </a:cubicBezTo>
                  <a:cubicBezTo>
                    <a:pt x="219" y="865"/>
                    <a:pt x="215" y="869"/>
                    <a:pt x="210" y="869"/>
                  </a:cubicBezTo>
                  <a:close/>
                </a:path>
              </a:pathLst>
            </a:custGeom>
            <a:solidFill>
              <a:srgbClr val="3B599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5" name="Google Shape;125;p14"/>
            <p:cNvSpPr txBox="1"/>
            <p:nvPr/>
          </p:nvSpPr>
          <p:spPr>
            <a:xfrm>
              <a:off x="9350733" y="2019350"/>
              <a:ext cx="1211262" cy="393181"/>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444444"/>
                </a:buClr>
                <a:buSzPts val="3900"/>
                <a:buFont typeface="Open Sans SemiBold"/>
                <a:buNone/>
                <a:tabLst/>
                <a:defRPr/>
              </a:pPr>
              <a:r>
                <a:rPr kumimoji="0" lang="en-US" sz="3000" b="1" i="0" u="none" strike="noStrike" kern="0" cap="none" spc="0" normalizeH="0" baseline="0" noProof="0" dirty="0">
                  <a:ln>
                    <a:noFill/>
                  </a:ln>
                  <a:solidFill>
                    <a:srgbClr val="000000"/>
                  </a:solidFill>
                  <a:effectLst/>
                  <a:uLnTx/>
                  <a:uFillTx/>
                  <a:latin typeface="Montserrat" panose="02000505000000020004" pitchFamily="2" charset="77"/>
                  <a:ea typeface="Open Sans SemiBold"/>
                  <a:cs typeface="Open Sans SemiBold"/>
                  <a:sym typeface="Open Sans SemiBold"/>
                </a:rPr>
                <a:t>32K</a:t>
              </a:r>
              <a:endParaRPr kumimoji="0" sz="3000" b="0" i="0" u="none" strike="noStrike" kern="0" cap="none" spc="0" normalizeH="0" baseline="0" noProof="0" dirty="0">
                <a:ln>
                  <a:noFill/>
                </a:ln>
                <a:solidFill>
                  <a:srgbClr val="000000"/>
                </a:solidFill>
                <a:effectLst/>
                <a:uLnTx/>
                <a:uFillTx/>
                <a:latin typeface="Montserrat" panose="02000505000000020004" pitchFamily="2" charset="77"/>
                <a:cs typeface="Arial"/>
                <a:sym typeface="Arial"/>
              </a:endParaRPr>
            </a:p>
          </p:txBody>
        </p:sp>
      </p:grpSp>
      <p:sp>
        <p:nvSpPr>
          <p:cNvPr id="126" name="Google Shape;126;p14"/>
          <p:cNvSpPr/>
          <p:nvPr/>
        </p:nvSpPr>
        <p:spPr>
          <a:xfrm>
            <a:off x="7997825" y="5233987"/>
            <a:ext cx="474662" cy="619125"/>
          </a:xfrm>
          <a:custGeom>
            <a:avLst/>
            <a:gdLst/>
            <a:ahLst/>
            <a:cxnLst/>
            <a:rect l="l" t="t" r="r" b="b"/>
            <a:pathLst>
              <a:path w="122" h="159" extrusionOk="0">
                <a:moveTo>
                  <a:pt x="65" y="0"/>
                </a:moveTo>
                <a:cubicBezTo>
                  <a:pt x="22" y="0"/>
                  <a:pt x="0" y="31"/>
                  <a:pt x="0" y="57"/>
                </a:cubicBezTo>
                <a:cubicBezTo>
                  <a:pt x="0" y="73"/>
                  <a:pt x="6" y="87"/>
                  <a:pt x="19" y="92"/>
                </a:cubicBezTo>
                <a:cubicBezTo>
                  <a:pt x="21" y="93"/>
                  <a:pt x="22" y="92"/>
                  <a:pt x="23" y="90"/>
                </a:cubicBezTo>
                <a:cubicBezTo>
                  <a:pt x="23" y="88"/>
                  <a:pt x="24" y="84"/>
                  <a:pt x="25" y="82"/>
                </a:cubicBezTo>
                <a:cubicBezTo>
                  <a:pt x="26" y="80"/>
                  <a:pt x="25" y="79"/>
                  <a:pt x="24" y="77"/>
                </a:cubicBezTo>
                <a:cubicBezTo>
                  <a:pt x="20" y="73"/>
                  <a:pt x="18" y="67"/>
                  <a:pt x="18" y="59"/>
                </a:cubicBezTo>
                <a:cubicBezTo>
                  <a:pt x="18" y="36"/>
                  <a:pt x="35" y="16"/>
                  <a:pt x="62" y="16"/>
                </a:cubicBezTo>
                <a:cubicBezTo>
                  <a:pt x="87" y="16"/>
                  <a:pt x="100" y="31"/>
                  <a:pt x="100" y="51"/>
                </a:cubicBezTo>
                <a:cubicBezTo>
                  <a:pt x="100" y="77"/>
                  <a:pt x="89" y="99"/>
                  <a:pt x="71" y="99"/>
                </a:cubicBezTo>
                <a:cubicBezTo>
                  <a:pt x="62" y="99"/>
                  <a:pt x="55" y="91"/>
                  <a:pt x="57" y="81"/>
                </a:cubicBezTo>
                <a:cubicBezTo>
                  <a:pt x="60" y="70"/>
                  <a:pt x="65" y="57"/>
                  <a:pt x="65" y="49"/>
                </a:cubicBezTo>
                <a:cubicBezTo>
                  <a:pt x="65" y="42"/>
                  <a:pt x="61" y="36"/>
                  <a:pt x="53" y="36"/>
                </a:cubicBezTo>
                <a:cubicBezTo>
                  <a:pt x="43" y="36"/>
                  <a:pt x="35" y="46"/>
                  <a:pt x="35" y="59"/>
                </a:cubicBezTo>
                <a:cubicBezTo>
                  <a:pt x="35" y="68"/>
                  <a:pt x="38" y="73"/>
                  <a:pt x="38" y="73"/>
                </a:cubicBezTo>
                <a:cubicBezTo>
                  <a:pt x="38" y="73"/>
                  <a:pt x="28" y="116"/>
                  <a:pt x="26" y="123"/>
                </a:cubicBezTo>
                <a:cubicBezTo>
                  <a:pt x="23" y="138"/>
                  <a:pt x="26" y="156"/>
                  <a:pt x="26" y="158"/>
                </a:cubicBezTo>
                <a:cubicBezTo>
                  <a:pt x="26" y="159"/>
                  <a:pt x="28" y="159"/>
                  <a:pt x="28" y="158"/>
                </a:cubicBezTo>
                <a:cubicBezTo>
                  <a:pt x="29" y="157"/>
                  <a:pt x="41" y="143"/>
                  <a:pt x="45" y="128"/>
                </a:cubicBezTo>
                <a:cubicBezTo>
                  <a:pt x="46" y="124"/>
                  <a:pt x="51" y="103"/>
                  <a:pt x="51" y="103"/>
                </a:cubicBezTo>
                <a:cubicBezTo>
                  <a:pt x="54" y="109"/>
                  <a:pt x="64" y="115"/>
                  <a:pt x="73" y="115"/>
                </a:cubicBezTo>
                <a:cubicBezTo>
                  <a:pt x="103" y="115"/>
                  <a:pt x="122" y="88"/>
                  <a:pt x="122" y="52"/>
                </a:cubicBezTo>
                <a:cubicBezTo>
                  <a:pt x="122" y="25"/>
                  <a:pt x="100" y="0"/>
                  <a:pt x="65"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7" name="Google Shape;127;p14"/>
          <p:cNvSpPr/>
          <p:nvPr/>
        </p:nvSpPr>
        <p:spPr>
          <a:xfrm>
            <a:off x="4449762" y="5319712"/>
            <a:ext cx="582612" cy="476250"/>
          </a:xfrm>
          <a:custGeom>
            <a:avLst/>
            <a:gdLst/>
            <a:ahLst/>
            <a:cxnLst/>
            <a:rect l="l" t="t" r="r" b="b"/>
            <a:pathLst>
              <a:path w="150" h="122" extrusionOk="0">
                <a:moveTo>
                  <a:pt x="150" y="14"/>
                </a:moveTo>
                <a:cubicBezTo>
                  <a:pt x="144" y="16"/>
                  <a:pt x="138" y="18"/>
                  <a:pt x="132" y="19"/>
                </a:cubicBezTo>
                <a:cubicBezTo>
                  <a:pt x="138" y="15"/>
                  <a:pt x="143" y="9"/>
                  <a:pt x="145" y="2"/>
                </a:cubicBezTo>
                <a:cubicBezTo>
                  <a:pt x="140" y="5"/>
                  <a:pt x="133" y="8"/>
                  <a:pt x="126" y="9"/>
                </a:cubicBezTo>
                <a:cubicBezTo>
                  <a:pt x="120" y="3"/>
                  <a:pt x="112" y="0"/>
                  <a:pt x="103" y="0"/>
                </a:cubicBezTo>
                <a:cubicBezTo>
                  <a:pt x="86" y="0"/>
                  <a:pt x="73" y="13"/>
                  <a:pt x="73" y="30"/>
                </a:cubicBezTo>
                <a:cubicBezTo>
                  <a:pt x="73" y="33"/>
                  <a:pt x="73" y="35"/>
                  <a:pt x="73" y="37"/>
                </a:cubicBezTo>
                <a:cubicBezTo>
                  <a:pt x="48" y="36"/>
                  <a:pt x="25" y="24"/>
                  <a:pt x="10" y="5"/>
                </a:cubicBezTo>
                <a:cubicBezTo>
                  <a:pt x="7" y="10"/>
                  <a:pt x="6" y="15"/>
                  <a:pt x="6" y="21"/>
                </a:cubicBezTo>
                <a:cubicBezTo>
                  <a:pt x="6" y="31"/>
                  <a:pt x="11" y="41"/>
                  <a:pt x="20" y="46"/>
                </a:cubicBezTo>
                <a:cubicBezTo>
                  <a:pt x="14" y="46"/>
                  <a:pt x="10" y="45"/>
                  <a:pt x="6" y="42"/>
                </a:cubicBezTo>
                <a:cubicBezTo>
                  <a:pt x="6" y="43"/>
                  <a:pt x="6" y="43"/>
                  <a:pt x="6" y="43"/>
                </a:cubicBezTo>
                <a:cubicBezTo>
                  <a:pt x="6" y="58"/>
                  <a:pt x="16" y="70"/>
                  <a:pt x="30" y="73"/>
                </a:cubicBezTo>
                <a:cubicBezTo>
                  <a:pt x="28" y="74"/>
                  <a:pt x="25" y="74"/>
                  <a:pt x="22" y="74"/>
                </a:cubicBezTo>
                <a:cubicBezTo>
                  <a:pt x="20" y="74"/>
                  <a:pt x="18" y="74"/>
                  <a:pt x="16" y="74"/>
                </a:cubicBezTo>
                <a:cubicBezTo>
                  <a:pt x="20" y="86"/>
                  <a:pt x="32" y="95"/>
                  <a:pt x="45" y="95"/>
                </a:cubicBezTo>
                <a:cubicBezTo>
                  <a:pt x="35" y="103"/>
                  <a:pt x="21" y="108"/>
                  <a:pt x="7" y="108"/>
                </a:cubicBezTo>
                <a:cubicBezTo>
                  <a:pt x="4" y="108"/>
                  <a:pt x="2" y="108"/>
                  <a:pt x="0" y="108"/>
                </a:cubicBezTo>
                <a:cubicBezTo>
                  <a:pt x="13" y="116"/>
                  <a:pt x="29" y="122"/>
                  <a:pt x="47" y="122"/>
                </a:cubicBezTo>
                <a:cubicBezTo>
                  <a:pt x="103" y="122"/>
                  <a:pt x="134" y="75"/>
                  <a:pt x="134" y="34"/>
                </a:cubicBezTo>
                <a:cubicBezTo>
                  <a:pt x="134" y="33"/>
                  <a:pt x="134" y="31"/>
                  <a:pt x="134" y="30"/>
                </a:cubicBezTo>
                <a:cubicBezTo>
                  <a:pt x="140" y="26"/>
                  <a:pt x="146" y="20"/>
                  <a:pt x="150" y="1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8" name="Google Shape;128;p14"/>
          <p:cNvSpPr/>
          <p:nvPr/>
        </p:nvSpPr>
        <p:spPr>
          <a:xfrm>
            <a:off x="9923462" y="5292725"/>
            <a:ext cx="315912" cy="661987"/>
          </a:xfrm>
          <a:custGeom>
            <a:avLst/>
            <a:gdLst/>
            <a:ahLst/>
            <a:cxnLst/>
            <a:rect l="l" t="t" r="r" b="b"/>
            <a:pathLst>
              <a:path w="81" h="170" extrusionOk="0">
                <a:moveTo>
                  <a:pt x="17" y="34"/>
                </a:moveTo>
                <a:cubicBezTo>
                  <a:pt x="17" y="39"/>
                  <a:pt x="17" y="59"/>
                  <a:pt x="17" y="59"/>
                </a:cubicBezTo>
                <a:cubicBezTo>
                  <a:pt x="0" y="59"/>
                  <a:pt x="0" y="59"/>
                  <a:pt x="0" y="59"/>
                </a:cubicBezTo>
                <a:cubicBezTo>
                  <a:pt x="0" y="88"/>
                  <a:pt x="0" y="88"/>
                  <a:pt x="0" y="88"/>
                </a:cubicBezTo>
                <a:cubicBezTo>
                  <a:pt x="17" y="88"/>
                  <a:pt x="17" y="88"/>
                  <a:pt x="17" y="88"/>
                </a:cubicBezTo>
                <a:cubicBezTo>
                  <a:pt x="17" y="170"/>
                  <a:pt x="17" y="170"/>
                  <a:pt x="17" y="170"/>
                </a:cubicBezTo>
                <a:cubicBezTo>
                  <a:pt x="53" y="170"/>
                  <a:pt x="53" y="170"/>
                  <a:pt x="53" y="170"/>
                </a:cubicBezTo>
                <a:cubicBezTo>
                  <a:pt x="53" y="88"/>
                  <a:pt x="53" y="88"/>
                  <a:pt x="53" y="88"/>
                </a:cubicBezTo>
                <a:cubicBezTo>
                  <a:pt x="77" y="88"/>
                  <a:pt x="77" y="88"/>
                  <a:pt x="77" y="88"/>
                </a:cubicBezTo>
                <a:cubicBezTo>
                  <a:pt x="77" y="88"/>
                  <a:pt x="80" y="74"/>
                  <a:pt x="81" y="59"/>
                </a:cubicBezTo>
                <a:cubicBezTo>
                  <a:pt x="78" y="59"/>
                  <a:pt x="53" y="59"/>
                  <a:pt x="53" y="59"/>
                </a:cubicBezTo>
                <a:cubicBezTo>
                  <a:pt x="53" y="59"/>
                  <a:pt x="53" y="41"/>
                  <a:pt x="53" y="38"/>
                </a:cubicBezTo>
                <a:cubicBezTo>
                  <a:pt x="53" y="35"/>
                  <a:pt x="57" y="31"/>
                  <a:pt x="61" y="31"/>
                </a:cubicBezTo>
                <a:cubicBezTo>
                  <a:pt x="65" y="31"/>
                  <a:pt x="73" y="31"/>
                  <a:pt x="81" y="31"/>
                </a:cubicBezTo>
                <a:cubicBezTo>
                  <a:pt x="81" y="27"/>
                  <a:pt x="81" y="13"/>
                  <a:pt x="81" y="0"/>
                </a:cubicBezTo>
                <a:cubicBezTo>
                  <a:pt x="71" y="0"/>
                  <a:pt x="59" y="0"/>
                  <a:pt x="54" y="0"/>
                </a:cubicBezTo>
                <a:cubicBezTo>
                  <a:pt x="16" y="0"/>
                  <a:pt x="17" y="30"/>
                  <a:pt x="17" y="3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9" name="Google Shape;129;p14"/>
          <p:cNvSpPr/>
          <p:nvPr/>
        </p:nvSpPr>
        <p:spPr>
          <a:xfrm>
            <a:off x="6216650" y="5370512"/>
            <a:ext cx="295275" cy="361950"/>
          </a:xfrm>
          <a:custGeom>
            <a:avLst/>
            <a:gdLst/>
            <a:ahLst/>
            <a:cxnLst/>
            <a:rect l="l" t="t" r="r" b="b"/>
            <a:pathLst>
              <a:path w="76" h="93" extrusionOk="0">
                <a:moveTo>
                  <a:pt x="62" y="43"/>
                </a:moveTo>
                <a:cubicBezTo>
                  <a:pt x="65" y="41"/>
                  <a:pt x="67" y="40"/>
                  <a:pt x="69" y="38"/>
                </a:cubicBezTo>
                <a:cubicBezTo>
                  <a:pt x="72" y="34"/>
                  <a:pt x="73" y="30"/>
                  <a:pt x="73" y="24"/>
                </a:cubicBezTo>
                <a:cubicBezTo>
                  <a:pt x="73" y="19"/>
                  <a:pt x="72" y="14"/>
                  <a:pt x="69" y="10"/>
                </a:cubicBezTo>
                <a:cubicBezTo>
                  <a:pt x="64" y="3"/>
                  <a:pt x="56" y="0"/>
                  <a:pt x="45" y="0"/>
                </a:cubicBezTo>
                <a:cubicBezTo>
                  <a:pt x="0" y="0"/>
                  <a:pt x="0" y="0"/>
                  <a:pt x="0" y="0"/>
                </a:cubicBezTo>
                <a:cubicBezTo>
                  <a:pt x="0" y="93"/>
                  <a:pt x="0" y="93"/>
                  <a:pt x="0" y="93"/>
                </a:cubicBezTo>
                <a:cubicBezTo>
                  <a:pt x="42" y="93"/>
                  <a:pt x="42" y="93"/>
                  <a:pt x="42" y="93"/>
                </a:cubicBezTo>
                <a:cubicBezTo>
                  <a:pt x="46" y="93"/>
                  <a:pt x="51" y="92"/>
                  <a:pt x="55" y="91"/>
                </a:cubicBezTo>
                <a:cubicBezTo>
                  <a:pt x="59" y="91"/>
                  <a:pt x="62" y="89"/>
                  <a:pt x="65" y="87"/>
                </a:cubicBezTo>
                <a:cubicBezTo>
                  <a:pt x="68" y="85"/>
                  <a:pt x="70" y="82"/>
                  <a:pt x="72" y="80"/>
                </a:cubicBezTo>
                <a:cubicBezTo>
                  <a:pt x="75" y="75"/>
                  <a:pt x="76" y="70"/>
                  <a:pt x="76" y="65"/>
                </a:cubicBezTo>
                <a:cubicBezTo>
                  <a:pt x="76" y="59"/>
                  <a:pt x="75" y="55"/>
                  <a:pt x="72" y="51"/>
                </a:cubicBezTo>
                <a:cubicBezTo>
                  <a:pt x="70" y="47"/>
                  <a:pt x="66" y="45"/>
                  <a:pt x="62" y="43"/>
                </a:cubicBezTo>
                <a:close/>
                <a:moveTo>
                  <a:pt x="18" y="16"/>
                </a:moveTo>
                <a:cubicBezTo>
                  <a:pt x="39" y="16"/>
                  <a:pt x="39" y="16"/>
                  <a:pt x="39" y="16"/>
                </a:cubicBezTo>
                <a:cubicBezTo>
                  <a:pt x="43" y="16"/>
                  <a:pt x="47" y="17"/>
                  <a:pt x="50" y="18"/>
                </a:cubicBezTo>
                <a:cubicBezTo>
                  <a:pt x="53" y="19"/>
                  <a:pt x="55" y="22"/>
                  <a:pt x="55" y="26"/>
                </a:cubicBezTo>
                <a:cubicBezTo>
                  <a:pt x="55" y="30"/>
                  <a:pt x="53" y="33"/>
                  <a:pt x="51" y="34"/>
                </a:cubicBezTo>
                <a:cubicBezTo>
                  <a:pt x="48" y="36"/>
                  <a:pt x="45" y="37"/>
                  <a:pt x="41" y="37"/>
                </a:cubicBezTo>
                <a:cubicBezTo>
                  <a:pt x="18" y="37"/>
                  <a:pt x="18" y="37"/>
                  <a:pt x="18" y="37"/>
                </a:cubicBezTo>
                <a:lnTo>
                  <a:pt x="18" y="16"/>
                </a:lnTo>
                <a:close/>
                <a:moveTo>
                  <a:pt x="50" y="75"/>
                </a:moveTo>
                <a:cubicBezTo>
                  <a:pt x="48" y="76"/>
                  <a:pt x="45" y="77"/>
                  <a:pt x="41" y="77"/>
                </a:cubicBezTo>
                <a:cubicBezTo>
                  <a:pt x="18" y="77"/>
                  <a:pt x="18" y="77"/>
                  <a:pt x="18" y="77"/>
                </a:cubicBezTo>
                <a:cubicBezTo>
                  <a:pt x="18" y="52"/>
                  <a:pt x="18" y="52"/>
                  <a:pt x="18" y="52"/>
                </a:cubicBezTo>
                <a:cubicBezTo>
                  <a:pt x="41" y="52"/>
                  <a:pt x="41" y="52"/>
                  <a:pt x="41" y="52"/>
                </a:cubicBezTo>
                <a:cubicBezTo>
                  <a:pt x="45" y="52"/>
                  <a:pt x="48" y="52"/>
                  <a:pt x="51" y="53"/>
                </a:cubicBezTo>
                <a:cubicBezTo>
                  <a:pt x="54" y="55"/>
                  <a:pt x="56" y="59"/>
                  <a:pt x="56" y="63"/>
                </a:cubicBezTo>
                <a:cubicBezTo>
                  <a:pt x="56" y="69"/>
                  <a:pt x="54" y="73"/>
                  <a:pt x="50" y="7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0" name="Google Shape;130;p14"/>
          <p:cNvSpPr/>
          <p:nvPr/>
        </p:nvSpPr>
        <p:spPr>
          <a:xfrm>
            <a:off x="6534150" y="5456237"/>
            <a:ext cx="265112" cy="284162"/>
          </a:xfrm>
          <a:custGeom>
            <a:avLst/>
            <a:gdLst/>
            <a:ahLst/>
            <a:cxnLst/>
            <a:rect l="l" t="t" r="r" b="b"/>
            <a:pathLst>
              <a:path w="68" h="73" extrusionOk="0">
                <a:moveTo>
                  <a:pt x="67" y="28"/>
                </a:moveTo>
                <a:cubicBezTo>
                  <a:pt x="67" y="23"/>
                  <a:pt x="65" y="18"/>
                  <a:pt x="62" y="14"/>
                </a:cubicBezTo>
                <a:cubicBezTo>
                  <a:pt x="59" y="9"/>
                  <a:pt x="55" y="6"/>
                  <a:pt x="50" y="4"/>
                </a:cubicBezTo>
                <a:cubicBezTo>
                  <a:pt x="45" y="1"/>
                  <a:pt x="40" y="0"/>
                  <a:pt x="34" y="0"/>
                </a:cubicBezTo>
                <a:cubicBezTo>
                  <a:pt x="24" y="0"/>
                  <a:pt x="16" y="4"/>
                  <a:pt x="9" y="10"/>
                </a:cubicBezTo>
                <a:cubicBezTo>
                  <a:pt x="3" y="16"/>
                  <a:pt x="0" y="25"/>
                  <a:pt x="0" y="37"/>
                </a:cubicBezTo>
                <a:cubicBezTo>
                  <a:pt x="0" y="50"/>
                  <a:pt x="3" y="59"/>
                  <a:pt x="10" y="65"/>
                </a:cubicBezTo>
                <a:cubicBezTo>
                  <a:pt x="17" y="70"/>
                  <a:pt x="25" y="73"/>
                  <a:pt x="35" y="73"/>
                </a:cubicBezTo>
                <a:cubicBezTo>
                  <a:pt x="46" y="73"/>
                  <a:pt x="54" y="70"/>
                  <a:pt x="60" y="63"/>
                </a:cubicBezTo>
                <a:cubicBezTo>
                  <a:pt x="64" y="59"/>
                  <a:pt x="67" y="55"/>
                  <a:pt x="67" y="51"/>
                </a:cubicBezTo>
                <a:cubicBezTo>
                  <a:pt x="49" y="51"/>
                  <a:pt x="49" y="51"/>
                  <a:pt x="49" y="51"/>
                </a:cubicBezTo>
                <a:cubicBezTo>
                  <a:pt x="48" y="53"/>
                  <a:pt x="46" y="54"/>
                  <a:pt x="45" y="55"/>
                </a:cubicBezTo>
                <a:cubicBezTo>
                  <a:pt x="42" y="57"/>
                  <a:pt x="39" y="59"/>
                  <a:pt x="35" y="59"/>
                </a:cubicBezTo>
                <a:cubicBezTo>
                  <a:pt x="31" y="59"/>
                  <a:pt x="28" y="58"/>
                  <a:pt x="25" y="56"/>
                </a:cubicBezTo>
                <a:cubicBezTo>
                  <a:pt x="21" y="53"/>
                  <a:pt x="18" y="48"/>
                  <a:pt x="18" y="41"/>
                </a:cubicBezTo>
                <a:cubicBezTo>
                  <a:pt x="68" y="41"/>
                  <a:pt x="68" y="41"/>
                  <a:pt x="68" y="41"/>
                </a:cubicBezTo>
                <a:cubicBezTo>
                  <a:pt x="68" y="36"/>
                  <a:pt x="68" y="31"/>
                  <a:pt x="67" y="28"/>
                </a:cubicBezTo>
                <a:close/>
                <a:moveTo>
                  <a:pt x="18" y="30"/>
                </a:moveTo>
                <a:cubicBezTo>
                  <a:pt x="19" y="25"/>
                  <a:pt x="21" y="22"/>
                  <a:pt x="23" y="19"/>
                </a:cubicBezTo>
                <a:cubicBezTo>
                  <a:pt x="26" y="16"/>
                  <a:pt x="29" y="15"/>
                  <a:pt x="34" y="15"/>
                </a:cubicBezTo>
                <a:cubicBezTo>
                  <a:pt x="38" y="15"/>
                  <a:pt x="42" y="16"/>
                  <a:pt x="45" y="19"/>
                </a:cubicBezTo>
                <a:cubicBezTo>
                  <a:pt x="47" y="21"/>
                  <a:pt x="49" y="25"/>
                  <a:pt x="49" y="30"/>
                </a:cubicBezTo>
                <a:lnTo>
                  <a:pt x="18" y="30"/>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1" name="Google Shape;131;p14"/>
          <p:cNvSpPr txBox="1"/>
          <p:nvPr/>
        </p:nvSpPr>
        <p:spPr>
          <a:xfrm>
            <a:off x="6589712" y="5386387"/>
            <a:ext cx="155575" cy="46037"/>
          </a:xfrm>
          <a:prstGeom prst="rect">
            <a:avLst/>
          </a:pr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2" name="Google Shape;132;p14"/>
          <p:cNvSpPr/>
          <p:nvPr/>
        </p:nvSpPr>
        <p:spPr>
          <a:xfrm>
            <a:off x="2682875" y="5246687"/>
            <a:ext cx="619125" cy="619125"/>
          </a:xfrm>
          <a:custGeom>
            <a:avLst/>
            <a:gdLst/>
            <a:ahLst/>
            <a:cxnLst/>
            <a:rect l="l" t="t" r="r" b="b"/>
            <a:pathLst>
              <a:path w="159" h="159" extrusionOk="0">
                <a:moveTo>
                  <a:pt x="157" y="64"/>
                </a:moveTo>
                <a:cubicBezTo>
                  <a:pt x="156" y="58"/>
                  <a:pt x="154" y="53"/>
                  <a:pt x="152" y="49"/>
                </a:cubicBezTo>
                <a:cubicBezTo>
                  <a:pt x="150" y="44"/>
                  <a:pt x="148" y="39"/>
                  <a:pt x="145" y="35"/>
                </a:cubicBezTo>
                <a:cubicBezTo>
                  <a:pt x="142" y="31"/>
                  <a:pt x="139" y="27"/>
                  <a:pt x="135" y="23"/>
                </a:cubicBezTo>
                <a:cubicBezTo>
                  <a:pt x="132" y="20"/>
                  <a:pt x="128" y="17"/>
                  <a:pt x="124" y="14"/>
                </a:cubicBezTo>
                <a:cubicBezTo>
                  <a:pt x="119" y="11"/>
                  <a:pt x="115" y="8"/>
                  <a:pt x="110" y="6"/>
                </a:cubicBezTo>
                <a:cubicBezTo>
                  <a:pt x="105" y="4"/>
                  <a:pt x="100" y="3"/>
                  <a:pt x="95" y="2"/>
                </a:cubicBezTo>
                <a:cubicBezTo>
                  <a:pt x="90" y="1"/>
                  <a:pt x="85" y="0"/>
                  <a:pt x="79" y="0"/>
                </a:cubicBezTo>
                <a:cubicBezTo>
                  <a:pt x="74" y="0"/>
                  <a:pt x="69" y="1"/>
                  <a:pt x="63" y="2"/>
                </a:cubicBezTo>
                <a:cubicBezTo>
                  <a:pt x="58" y="3"/>
                  <a:pt x="53" y="4"/>
                  <a:pt x="48" y="6"/>
                </a:cubicBezTo>
                <a:cubicBezTo>
                  <a:pt x="44" y="8"/>
                  <a:pt x="39" y="11"/>
                  <a:pt x="35" y="14"/>
                </a:cubicBezTo>
                <a:cubicBezTo>
                  <a:pt x="31" y="17"/>
                  <a:pt x="27" y="20"/>
                  <a:pt x="23" y="23"/>
                </a:cubicBezTo>
                <a:cubicBezTo>
                  <a:pt x="20" y="27"/>
                  <a:pt x="16" y="31"/>
                  <a:pt x="14" y="35"/>
                </a:cubicBezTo>
                <a:cubicBezTo>
                  <a:pt x="11" y="39"/>
                  <a:pt x="8" y="44"/>
                  <a:pt x="6" y="49"/>
                </a:cubicBezTo>
                <a:cubicBezTo>
                  <a:pt x="4" y="53"/>
                  <a:pt x="3" y="58"/>
                  <a:pt x="2" y="64"/>
                </a:cubicBezTo>
                <a:cubicBezTo>
                  <a:pt x="1" y="69"/>
                  <a:pt x="0" y="74"/>
                  <a:pt x="0" y="80"/>
                </a:cubicBezTo>
                <a:cubicBezTo>
                  <a:pt x="0" y="85"/>
                  <a:pt x="1" y="90"/>
                  <a:pt x="2" y="95"/>
                </a:cubicBezTo>
                <a:cubicBezTo>
                  <a:pt x="3" y="101"/>
                  <a:pt x="4" y="106"/>
                  <a:pt x="6" y="110"/>
                </a:cubicBezTo>
                <a:cubicBezTo>
                  <a:pt x="8" y="115"/>
                  <a:pt x="11" y="120"/>
                  <a:pt x="14" y="124"/>
                </a:cubicBezTo>
                <a:cubicBezTo>
                  <a:pt x="16" y="128"/>
                  <a:pt x="20" y="132"/>
                  <a:pt x="23" y="136"/>
                </a:cubicBezTo>
                <a:cubicBezTo>
                  <a:pt x="27" y="139"/>
                  <a:pt x="31" y="142"/>
                  <a:pt x="35" y="145"/>
                </a:cubicBezTo>
                <a:cubicBezTo>
                  <a:pt x="39" y="148"/>
                  <a:pt x="44" y="151"/>
                  <a:pt x="48" y="153"/>
                </a:cubicBezTo>
                <a:cubicBezTo>
                  <a:pt x="53" y="155"/>
                  <a:pt x="58" y="156"/>
                  <a:pt x="63" y="157"/>
                </a:cubicBezTo>
                <a:cubicBezTo>
                  <a:pt x="69" y="158"/>
                  <a:pt x="74" y="159"/>
                  <a:pt x="79" y="159"/>
                </a:cubicBezTo>
                <a:cubicBezTo>
                  <a:pt x="85" y="159"/>
                  <a:pt x="90" y="158"/>
                  <a:pt x="95" y="157"/>
                </a:cubicBezTo>
                <a:cubicBezTo>
                  <a:pt x="100" y="156"/>
                  <a:pt x="105" y="155"/>
                  <a:pt x="110" y="153"/>
                </a:cubicBezTo>
                <a:cubicBezTo>
                  <a:pt x="115" y="151"/>
                  <a:pt x="119" y="148"/>
                  <a:pt x="124" y="145"/>
                </a:cubicBezTo>
                <a:cubicBezTo>
                  <a:pt x="128" y="142"/>
                  <a:pt x="132" y="139"/>
                  <a:pt x="135" y="136"/>
                </a:cubicBezTo>
                <a:cubicBezTo>
                  <a:pt x="139" y="132"/>
                  <a:pt x="142" y="128"/>
                  <a:pt x="145" y="124"/>
                </a:cubicBezTo>
                <a:cubicBezTo>
                  <a:pt x="148" y="120"/>
                  <a:pt x="150" y="115"/>
                  <a:pt x="152" y="110"/>
                </a:cubicBezTo>
                <a:cubicBezTo>
                  <a:pt x="154" y="106"/>
                  <a:pt x="156" y="101"/>
                  <a:pt x="157" y="95"/>
                </a:cubicBezTo>
                <a:cubicBezTo>
                  <a:pt x="158" y="90"/>
                  <a:pt x="159" y="85"/>
                  <a:pt x="159" y="80"/>
                </a:cubicBezTo>
                <a:cubicBezTo>
                  <a:pt x="159" y="74"/>
                  <a:pt x="158" y="69"/>
                  <a:pt x="157" y="64"/>
                </a:cubicBezTo>
                <a:close/>
                <a:moveTo>
                  <a:pt x="147" y="79"/>
                </a:moveTo>
                <a:cubicBezTo>
                  <a:pt x="146" y="79"/>
                  <a:pt x="123" y="74"/>
                  <a:pt x="100" y="77"/>
                </a:cubicBezTo>
                <a:cubicBezTo>
                  <a:pt x="99" y="75"/>
                  <a:pt x="99" y="74"/>
                  <a:pt x="98" y="73"/>
                </a:cubicBezTo>
                <a:cubicBezTo>
                  <a:pt x="97" y="70"/>
                  <a:pt x="95" y="67"/>
                  <a:pt x="94" y="63"/>
                </a:cubicBezTo>
                <a:cubicBezTo>
                  <a:pt x="121" y="52"/>
                  <a:pt x="131" y="37"/>
                  <a:pt x="132" y="37"/>
                </a:cubicBezTo>
                <a:cubicBezTo>
                  <a:pt x="141" y="48"/>
                  <a:pt x="147" y="63"/>
                  <a:pt x="147" y="79"/>
                </a:cubicBezTo>
                <a:close/>
                <a:moveTo>
                  <a:pt x="124" y="29"/>
                </a:moveTo>
                <a:cubicBezTo>
                  <a:pt x="124" y="29"/>
                  <a:pt x="114" y="44"/>
                  <a:pt x="89" y="53"/>
                </a:cubicBezTo>
                <a:cubicBezTo>
                  <a:pt x="77" y="32"/>
                  <a:pt x="64" y="15"/>
                  <a:pt x="63" y="14"/>
                </a:cubicBezTo>
                <a:cubicBezTo>
                  <a:pt x="68" y="13"/>
                  <a:pt x="74" y="12"/>
                  <a:pt x="79" y="12"/>
                </a:cubicBezTo>
                <a:cubicBezTo>
                  <a:pt x="96" y="12"/>
                  <a:pt x="112" y="18"/>
                  <a:pt x="124" y="29"/>
                </a:cubicBezTo>
                <a:close/>
                <a:moveTo>
                  <a:pt x="63" y="14"/>
                </a:moveTo>
                <a:cubicBezTo>
                  <a:pt x="63" y="14"/>
                  <a:pt x="63" y="14"/>
                  <a:pt x="63" y="14"/>
                </a:cubicBezTo>
                <a:cubicBezTo>
                  <a:pt x="63" y="14"/>
                  <a:pt x="63" y="14"/>
                  <a:pt x="63" y="14"/>
                </a:cubicBezTo>
                <a:cubicBezTo>
                  <a:pt x="63" y="14"/>
                  <a:pt x="63" y="14"/>
                  <a:pt x="63" y="14"/>
                </a:cubicBezTo>
                <a:close/>
                <a:moveTo>
                  <a:pt x="50" y="18"/>
                </a:moveTo>
                <a:cubicBezTo>
                  <a:pt x="51" y="20"/>
                  <a:pt x="64" y="36"/>
                  <a:pt x="76" y="57"/>
                </a:cubicBezTo>
                <a:cubicBezTo>
                  <a:pt x="43" y="66"/>
                  <a:pt x="15" y="66"/>
                  <a:pt x="13" y="66"/>
                </a:cubicBezTo>
                <a:cubicBezTo>
                  <a:pt x="17" y="45"/>
                  <a:pt x="32" y="27"/>
                  <a:pt x="50" y="18"/>
                </a:cubicBezTo>
                <a:close/>
                <a:moveTo>
                  <a:pt x="12" y="80"/>
                </a:moveTo>
                <a:cubicBezTo>
                  <a:pt x="12" y="79"/>
                  <a:pt x="12" y="78"/>
                  <a:pt x="12" y="77"/>
                </a:cubicBezTo>
                <a:cubicBezTo>
                  <a:pt x="13" y="77"/>
                  <a:pt x="46" y="78"/>
                  <a:pt x="81" y="68"/>
                </a:cubicBezTo>
                <a:cubicBezTo>
                  <a:pt x="83" y="72"/>
                  <a:pt x="85" y="75"/>
                  <a:pt x="87" y="79"/>
                </a:cubicBezTo>
                <a:cubicBezTo>
                  <a:pt x="86" y="79"/>
                  <a:pt x="85" y="80"/>
                  <a:pt x="84" y="80"/>
                </a:cubicBezTo>
                <a:cubicBezTo>
                  <a:pt x="47" y="92"/>
                  <a:pt x="29" y="125"/>
                  <a:pt x="29" y="125"/>
                </a:cubicBezTo>
                <a:cubicBezTo>
                  <a:pt x="29" y="125"/>
                  <a:pt x="29" y="125"/>
                  <a:pt x="29" y="125"/>
                </a:cubicBezTo>
                <a:cubicBezTo>
                  <a:pt x="18" y="113"/>
                  <a:pt x="12" y="97"/>
                  <a:pt x="12" y="80"/>
                </a:cubicBezTo>
                <a:close/>
                <a:moveTo>
                  <a:pt x="79" y="147"/>
                </a:moveTo>
                <a:cubicBezTo>
                  <a:pt x="63" y="147"/>
                  <a:pt x="48" y="141"/>
                  <a:pt x="36" y="132"/>
                </a:cubicBezTo>
                <a:cubicBezTo>
                  <a:pt x="37" y="132"/>
                  <a:pt x="38" y="133"/>
                  <a:pt x="38" y="133"/>
                </a:cubicBezTo>
                <a:cubicBezTo>
                  <a:pt x="38" y="133"/>
                  <a:pt x="51" y="105"/>
                  <a:pt x="91" y="91"/>
                </a:cubicBezTo>
                <a:cubicBezTo>
                  <a:pt x="91" y="91"/>
                  <a:pt x="91" y="90"/>
                  <a:pt x="91" y="90"/>
                </a:cubicBezTo>
                <a:cubicBezTo>
                  <a:pt x="101" y="115"/>
                  <a:pt x="105" y="136"/>
                  <a:pt x="106" y="142"/>
                </a:cubicBezTo>
                <a:cubicBezTo>
                  <a:pt x="98" y="145"/>
                  <a:pt x="89" y="147"/>
                  <a:pt x="79" y="147"/>
                </a:cubicBezTo>
                <a:close/>
                <a:moveTo>
                  <a:pt x="117" y="136"/>
                </a:moveTo>
                <a:cubicBezTo>
                  <a:pt x="116" y="132"/>
                  <a:pt x="113" y="112"/>
                  <a:pt x="104" y="87"/>
                </a:cubicBezTo>
                <a:cubicBezTo>
                  <a:pt x="126" y="84"/>
                  <a:pt x="145" y="90"/>
                  <a:pt x="146" y="90"/>
                </a:cubicBezTo>
                <a:cubicBezTo>
                  <a:pt x="143" y="109"/>
                  <a:pt x="132" y="125"/>
                  <a:pt x="117" y="1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3" name="Google Shape;133;p14"/>
          <p:cNvSpPr txBox="1"/>
          <p:nvPr/>
        </p:nvSpPr>
        <p:spPr>
          <a:xfrm>
            <a:off x="2487562" y="523414"/>
            <a:ext cx="7216878" cy="67120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6100"/>
              <a:buFont typeface="Montserrat"/>
              <a:buNone/>
              <a:tabLst/>
              <a:defRPr/>
            </a:pPr>
            <a:r>
              <a:rPr kumimoji="0" lang="en-US" sz="4500" b="1" i="0" u="none" strike="noStrike" kern="0" cap="none" spc="0" normalizeH="0" baseline="0" noProof="0" dirty="0">
                <a:ln>
                  <a:noFill/>
                </a:ln>
                <a:solidFill>
                  <a:srgbClr val="000000"/>
                </a:solidFill>
                <a:effectLst/>
                <a:uLnTx/>
                <a:uFillTx/>
                <a:latin typeface="Montserrat"/>
                <a:ea typeface="Montserrat"/>
                <a:cs typeface="Montserrat"/>
                <a:sym typeface="Montserrat"/>
              </a:rPr>
              <a:t>OUR AUDIENCE</a:t>
            </a:r>
            <a:endParaRPr kumimoji="0" sz="45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xmlns="" val="1736272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fill="hold"/>
                                        <p:tgtEl>
                                          <p:spTgt spid="133"/>
                                        </p:tgtEl>
                                        <p:attrNameLst>
                                          <p:attrName>ppt_x</p:attrName>
                                        </p:attrNameLst>
                                      </p:cBhvr>
                                      <p:tavLst>
                                        <p:tav tm="0">
                                          <p:val>
                                            <p:strVal val="#ppt_x"/>
                                          </p:val>
                                        </p:tav>
                                        <p:tav tm="100000">
                                          <p:val>
                                            <p:strVal val="#ppt_x"/>
                                          </p:val>
                                        </p:tav>
                                      </p:tavLst>
                                    </p:anim>
                                    <p:anim calcmode="lin" valueType="num">
                                      <p:cBhvr additive="base">
                                        <p:cTn id="8" dur="750" fill="hold"/>
                                        <p:tgtEl>
                                          <p:spTgt spid="133"/>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5000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1000" fill="hold"/>
                                        <p:tgtEl>
                                          <p:spTgt spid="2"/>
                                        </p:tgtEl>
                                        <p:attrNameLst>
                                          <p:attrName>ppt_x</p:attrName>
                                        </p:attrNameLst>
                                      </p:cBhvr>
                                      <p:tavLst>
                                        <p:tav tm="0">
                                          <p:val>
                                            <p:strVal val="0-#ppt_w/2"/>
                                          </p:val>
                                        </p:tav>
                                        <p:tav tm="100000">
                                          <p:val>
                                            <p:strVal val="#ppt_x"/>
                                          </p:val>
                                        </p:tav>
                                      </p:tavLst>
                                    </p:anim>
                                    <p:anim calcmode="lin" valueType="num">
                                      <p:cBhvr additive="base">
                                        <p:cTn id="13" dur="100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8" decel="50000" fill="hold" nodeType="withEffect">
                                  <p:stCondLst>
                                    <p:cond delay="10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0-#ppt_w/2"/>
                                          </p:val>
                                        </p:tav>
                                        <p:tav tm="100000">
                                          <p:val>
                                            <p:strVal val="#ppt_x"/>
                                          </p:val>
                                        </p:tav>
                                      </p:tavLst>
                                    </p:anim>
                                    <p:anim calcmode="lin" valueType="num">
                                      <p:cBhvr additive="base">
                                        <p:cTn id="17" dur="1000" fill="hold"/>
                                        <p:tgtEl>
                                          <p:spTgt spid="3"/>
                                        </p:tgtEl>
                                        <p:attrNameLst>
                                          <p:attrName>ppt_y</p:attrName>
                                        </p:attrNameLst>
                                      </p:cBhvr>
                                      <p:tavLst>
                                        <p:tav tm="0">
                                          <p:val>
                                            <p:strVal val="#ppt_y"/>
                                          </p:val>
                                        </p:tav>
                                        <p:tav tm="100000">
                                          <p:val>
                                            <p:strVal val="#ppt_y"/>
                                          </p:val>
                                        </p:tav>
                                      </p:tavLst>
                                    </p:anim>
                                  </p:childTnLst>
                                </p:cTn>
                              </p:par>
                              <p:par>
                                <p:cTn id="18" presetID="2" presetClass="entr" presetSubtype="8" decel="50000" fill="hold" nodeType="withEffect">
                                  <p:stCondLst>
                                    <p:cond delay="20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1000" fill="hold"/>
                                        <p:tgtEl>
                                          <p:spTgt spid="4"/>
                                        </p:tgtEl>
                                        <p:attrNameLst>
                                          <p:attrName>ppt_x</p:attrName>
                                        </p:attrNameLst>
                                      </p:cBhvr>
                                      <p:tavLst>
                                        <p:tav tm="0">
                                          <p:val>
                                            <p:strVal val="0-#ppt_w/2"/>
                                          </p:val>
                                        </p:tav>
                                        <p:tav tm="100000">
                                          <p:val>
                                            <p:strVal val="#ppt_x"/>
                                          </p:val>
                                        </p:tav>
                                      </p:tavLst>
                                    </p:anim>
                                    <p:anim calcmode="lin" valueType="num">
                                      <p:cBhvr additive="base">
                                        <p:cTn id="21" dur="1000" fill="hold"/>
                                        <p:tgtEl>
                                          <p:spTgt spid="4"/>
                                        </p:tgtEl>
                                        <p:attrNameLst>
                                          <p:attrName>ppt_y</p:attrName>
                                        </p:attrNameLst>
                                      </p:cBhvr>
                                      <p:tavLst>
                                        <p:tav tm="0">
                                          <p:val>
                                            <p:strVal val="#ppt_y"/>
                                          </p:val>
                                        </p:tav>
                                        <p:tav tm="100000">
                                          <p:val>
                                            <p:strVal val="#ppt_y"/>
                                          </p:val>
                                        </p:tav>
                                      </p:tavLst>
                                    </p:anim>
                                  </p:childTnLst>
                                </p:cTn>
                              </p:par>
                            </p:childTnLst>
                          </p:cTn>
                        </p:par>
                        <p:par>
                          <p:cTn id="22" fill="hold">
                            <p:stCondLst>
                              <p:cond delay="1950"/>
                            </p:stCondLst>
                            <p:childTnLst>
                              <p:par>
                                <p:cTn id="23" presetID="22" presetClass="entr" presetSubtype="4"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400"/>
                                        <p:tgtEl>
                                          <p:spTgt spid="5"/>
                                        </p:tgtEl>
                                      </p:cBhvr>
                                    </p:animEffect>
                                  </p:childTnLst>
                                </p:cTn>
                              </p:par>
                            </p:childTnLst>
                          </p:cTn>
                        </p:par>
                        <p:par>
                          <p:cTn id="26" fill="hold">
                            <p:stCondLst>
                              <p:cond delay="2350"/>
                            </p:stCondLst>
                            <p:childTnLst>
                              <p:par>
                                <p:cTn id="27" presetID="2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400"/>
                                        <p:tgtEl>
                                          <p:spTgt spid="6"/>
                                        </p:tgtEl>
                                      </p:cBhvr>
                                    </p:animEffect>
                                  </p:childTnLst>
                                </p:cTn>
                              </p:par>
                            </p:childTnLst>
                          </p:cTn>
                        </p:par>
                        <p:par>
                          <p:cTn id="30" fill="hold">
                            <p:stCondLst>
                              <p:cond delay="2750"/>
                            </p:stCondLst>
                            <p:childTnLst>
                              <p:par>
                                <p:cTn id="31" presetID="22" presetClass="entr" presetSubtype="4"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400"/>
                                        <p:tgtEl>
                                          <p:spTgt spid="7"/>
                                        </p:tgtEl>
                                      </p:cBhvr>
                                    </p:animEffect>
                                  </p:childTnLst>
                                </p:cTn>
                              </p:par>
                            </p:childTnLst>
                          </p:cTn>
                        </p:par>
                        <p:par>
                          <p:cTn id="34" fill="hold">
                            <p:stCondLst>
                              <p:cond delay="3150"/>
                            </p:stCondLst>
                            <p:childTnLst>
                              <p:par>
                                <p:cTn id="35" presetID="22" presetClass="entr" presetSubtype="4"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400"/>
                                        <p:tgtEl>
                                          <p:spTgt spid="8"/>
                                        </p:tgtEl>
                                      </p:cBhvr>
                                    </p:animEffect>
                                  </p:childTnLst>
                                </p:cTn>
                              </p:par>
                            </p:childTnLst>
                          </p:cTn>
                        </p:par>
                        <p:par>
                          <p:cTn id="38" fill="hold">
                            <p:stCondLst>
                              <p:cond delay="3550"/>
                            </p:stCondLst>
                            <p:childTnLst>
                              <p:par>
                                <p:cTn id="39" presetID="22" presetClass="entr" presetSubtype="4"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down)">
                                      <p:cBhvr>
                                        <p:cTn id="41" dur="4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p:nvPr/>
        </p:nvSpPr>
        <p:spPr>
          <a:xfrm>
            <a:off x="1765300" y="1216026"/>
            <a:ext cx="8661400" cy="86314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333333"/>
              </a:buClr>
              <a:buSzPts val="7600"/>
              <a:buFont typeface="Montserrat"/>
              <a:buNone/>
              <a:tabLst/>
              <a:defRPr/>
            </a:pPr>
            <a:r>
              <a:rPr kumimoji="0" lang="en-US" sz="5500" b="1" i="0" u="none" strike="noStrike" kern="0" cap="none" spc="0" normalizeH="0" baseline="0" noProof="0" dirty="0">
                <a:ln>
                  <a:noFill/>
                </a:ln>
                <a:solidFill>
                  <a:srgbClr val="333333"/>
                </a:solidFill>
                <a:effectLst/>
                <a:uLnTx/>
                <a:uFillTx/>
                <a:latin typeface="Montserrat"/>
                <a:ea typeface="Montserrat"/>
                <a:cs typeface="Montserrat"/>
                <a:sym typeface="Montserrat"/>
              </a:rPr>
              <a:t>POST STATISTICS</a:t>
            </a:r>
            <a:endParaRPr kumimoji="0" sz="55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4" name="Группа 3">
            <a:extLst>
              <a:ext uri="{FF2B5EF4-FFF2-40B4-BE49-F238E27FC236}">
                <a16:creationId xmlns:a16="http://schemas.microsoft.com/office/drawing/2014/main" xmlns="" id="{7B3E367D-4E70-C248-A0E3-92F43BCEA1B2}"/>
              </a:ext>
            </a:extLst>
          </p:cNvPr>
          <p:cNvGrpSpPr/>
          <p:nvPr/>
        </p:nvGrpSpPr>
        <p:grpSpPr>
          <a:xfrm>
            <a:off x="1281112" y="3435350"/>
            <a:ext cx="2058987" cy="2570162"/>
            <a:chOff x="1281112" y="3435350"/>
            <a:chExt cx="2058987" cy="2570162"/>
          </a:xfrm>
        </p:grpSpPr>
        <p:sp>
          <p:nvSpPr>
            <p:cNvPr id="505" name="Google Shape;505;p27"/>
            <p:cNvSpPr txBox="1"/>
            <p:nvPr/>
          </p:nvSpPr>
          <p:spPr>
            <a:xfrm>
              <a:off x="2106612" y="5421312"/>
              <a:ext cx="1233487" cy="5842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282828"/>
                </a:buClr>
                <a:buSzPts val="3800"/>
                <a:buFont typeface="Open Sans SemiBold"/>
                <a:buNone/>
                <a:tabLst/>
                <a:defRPr/>
              </a:pPr>
              <a:r>
                <a:rPr kumimoji="0" lang="en-US" sz="3600" b="1" i="0" u="none" strike="noStrike" kern="0" cap="none" spc="0" normalizeH="0" baseline="0" noProof="0">
                  <a:ln>
                    <a:noFill/>
                  </a:ln>
                  <a:solidFill>
                    <a:srgbClr val="282828"/>
                  </a:solidFill>
                  <a:effectLst/>
                  <a:uLnTx/>
                  <a:uFillTx/>
                  <a:latin typeface="Open Sans SemiBold"/>
                  <a:ea typeface="Open Sans SemiBold"/>
                  <a:cs typeface="Open Sans SemiBold"/>
                  <a:sym typeface="Open Sans SemiBold"/>
                </a:rPr>
                <a:t>Likes</a:t>
              </a:r>
              <a:endParaRPr kumimoji="0" sz="36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27"/>
            <p:cNvSpPr/>
            <p:nvPr/>
          </p:nvSpPr>
          <p:spPr>
            <a:xfrm>
              <a:off x="1281112" y="5284787"/>
              <a:ext cx="663575" cy="698500"/>
            </a:xfrm>
            <a:custGeom>
              <a:avLst/>
              <a:gdLst/>
              <a:ahLst/>
              <a:cxnLst/>
              <a:rect l="l" t="t" r="r" b="b"/>
              <a:pathLst>
                <a:path w="177" h="186" extrusionOk="0">
                  <a:moveTo>
                    <a:pt x="36" y="99"/>
                  </a:moveTo>
                  <a:cubicBezTo>
                    <a:pt x="36" y="174"/>
                    <a:pt x="36" y="174"/>
                    <a:pt x="36" y="174"/>
                  </a:cubicBezTo>
                  <a:cubicBezTo>
                    <a:pt x="36" y="181"/>
                    <a:pt x="31" y="186"/>
                    <a:pt x="24" y="186"/>
                  </a:cubicBezTo>
                  <a:cubicBezTo>
                    <a:pt x="24" y="186"/>
                    <a:pt x="24" y="186"/>
                    <a:pt x="24" y="186"/>
                  </a:cubicBezTo>
                  <a:cubicBezTo>
                    <a:pt x="23" y="186"/>
                    <a:pt x="23" y="186"/>
                    <a:pt x="23" y="186"/>
                  </a:cubicBezTo>
                  <a:cubicBezTo>
                    <a:pt x="12" y="186"/>
                    <a:pt x="12" y="186"/>
                    <a:pt x="12" y="186"/>
                  </a:cubicBezTo>
                  <a:cubicBezTo>
                    <a:pt x="5" y="186"/>
                    <a:pt x="0" y="181"/>
                    <a:pt x="0" y="174"/>
                  </a:cubicBezTo>
                  <a:cubicBezTo>
                    <a:pt x="0" y="99"/>
                    <a:pt x="0" y="99"/>
                    <a:pt x="0" y="99"/>
                  </a:cubicBezTo>
                  <a:cubicBezTo>
                    <a:pt x="0" y="93"/>
                    <a:pt x="5" y="87"/>
                    <a:pt x="12" y="87"/>
                  </a:cubicBezTo>
                  <a:cubicBezTo>
                    <a:pt x="23" y="87"/>
                    <a:pt x="23" y="87"/>
                    <a:pt x="23" y="87"/>
                  </a:cubicBezTo>
                  <a:cubicBezTo>
                    <a:pt x="24" y="87"/>
                    <a:pt x="24" y="87"/>
                    <a:pt x="24" y="87"/>
                  </a:cubicBezTo>
                  <a:cubicBezTo>
                    <a:pt x="24" y="87"/>
                    <a:pt x="24" y="87"/>
                    <a:pt x="24" y="87"/>
                  </a:cubicBezTo>
                  <a:cubicBezTo>
                    <a:pt x="31" y="87"/>
                    <a:pt x="36" y="93"/>
                    <a:pt x="36" y="99"/>
                  </a:cubicBezTo>
                  <a:close/>
                  <a:moveTo>
                    <a:pt x="177" y="97"/>
                  </a:moveTo>
                  <a:cubicBezTo>
                    <a:pt x="177" y="91"/>
                    <a:pt x="174" y="86"/>
                    <a:pt x="170" y="83"/>
                  </a:cubicBezTo>
                  <a:cubicBezTo>
                    <a:pt x="167" y="81"/>
                    <a:pt x="165" y="80"/>
                    <a:pt x="162" y="80"/>
                  </a:cubicBezTo>
                  <a:cubicBezTo>
                    <a:pt x="117" y="80"/>
                    <a:pt x="117" y="80"/>
                    <a:pt x="117" y="80"/>
                  </a:cubicBezTo>
                  <a:cubicBezTo>
                    <a:pt x="117" y="79"/>
                    <a:pt x="118" y="77"/>
                    <a:pt x="118" y="75"/>
                  </a:cubicBezTo>
                  <a:cubicBezTo>
                    <a:pt x="120" y="65"/>
                    <a:pt x="121" y="52"/>
                    <a:pt x="118" y="37"/>
                  </a:cubicBezTo>
                  <a:cubicBezTo>
                    <a:pt x="111" y="0"/>
                    <a:pt x="88" y="5"/>
                    <a:pt x="87" y="12"/>
                  </a:cubicBezTo>
                  <a:cubicBezTo>
                    <a:pt x="85" y="19"/>
                    <a:pt x="89" y="28"/>
                    <a:pt x="87" y="42"/>
                  </a:cubicBezTo>
                  <a:cubicBezTo>
                    <a:pt x="85" y="55"/>
                    <a:pt x="71" y="81"/>
                    <a:pt x="62" y="90"/>
                  </a:cubicBezTo>
                  <a:cubicBezTo>
                    <a:pt x="60" y="92"/>
                    <a:pt x="59" y="93"/>
                    <a:pt x="56" y="94"/>
                  </a:cubicBezTo>
                  <a:cubicBezTo>
                    <a:pt x="53" y="96"/>
                    <a:pt x="49" y="97"/>
                    <a:pt x="45" y="98"/>
                  </a:cubicBezTo>
                  <a:cubicBezTo>
                    <a:pt x="45" y="99"/>
                    <a:pt x="45" y="99"/>
                    <a:pt x="45" y="99"/>
                  </a:cubicBezTo>
                  <a:cubicBezTo>
                    <a:pt x="45" y="174"/>
                    <a:pt x="45" y="174"/>
                    <a:pt x="45" y="174"/>
                  </a:cubicBezTo>
                  <a:cubicBezTo>
                    <a:pt x="48" y="174"/>
                    <a:pt x="48" y="174"/>
                    <a:pt x="48" y="174"/>
                  </a:cubicBezTo>
                  <a:cubicBezTo>
                    <a:pt x="48" y="174"/>
                    <a:pt x="49" y="174"/>
                    <a:pt x="50" y="175"/>
                  </a:cubicBezTo>
                  <a:cubicBezTo>
                    <a:pt x="53" y="176"/>
                    <a:pt x="57" y="179"/>
                    <a:pt x="59" y="182"/>
                  </a:cubicBezTo>
                  <a:cubicBezTo>
                    <a:pt x="63" y="186"/>
                    <a:pt x="81" y="186"/>
                    <a:pt x="81" y="186"/>
                  </a:cubicBezTo>
                  <a:cubicBezTo>
                    <a:pt x="150" y="186"/>
                    <a:pt x="150" y="186"/>
                    <a:pt x="150" y="186"/>
                  </a:cubicBezTo>
                  <a:cubicBezTo>
                    <a:pt x="156" y="186"/>
                    <a:pt x="162" y="180"/>
                    <a:pt x="162" y="173"/>
                  </a:cubicBezTo>
                  <a:cubicBezTo>
                    <a:pt x="162" y="171"/>
                    <a:pt x="162" y="171"/>
                    <a:pt x="162" y="171"/>
                  </a:cubicBezTo>
                  <a:cubicBezTo>
                    <a:pt x="162" y="167"/>
                    <a:pt x="160" y="163"/>
                    <a:pt x="157" y="161"/>
                  </a:cubicBezTo>
                  <a:cubicBezTo>
                    <a:pt x="162" y="159"/>
                    <a:pt x="166" y="154"/>
                    <a:pt x="166" y="148"/>
                  </a:cubicBezTo>
                  <a:cubicBezTo>
                    <a:pt x="166" y="147"/>
                    <a:pt x="166" y="147"/>
                    <a:pt x="166" y="147"/>
                  </a:cubicBezTo>
                  <a:cubicBezTo>
                    <a:pt x="166" y="144"/>
                    <a:pt x="164" y="140"/>
                    <a:pt x="162" y="138"/>
                  </a:cubicBezTo>
                  <a:cubicBezTo>
                    <a:pt x="168" y="136"/>
                    <a:pt x="172" y="130"/>
                    <a:pt x="172" y="124"/>
                  </a:cubicBezTo>
                  <a:cubicBezTo>
                    <a:pt x="172" y="119"/>
                    <a:pt x="170" y="115"/>
                    <a:pt x="167" y="113"/>
                  </a:cubicBezTo>
                  <a:cubicBezTo>
                    <a:pt x="173" y="110"/>
                    <a:pt x="177" y="104"/>
                    <a:pt x="177" y="97"/>
                  </a:cubicBezTo>
                  <a:close/>
                </a:path>
              </a:pathLst>
            </a:custGeom>
            <a:solidFill>
              <a:srgbClr val="28282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10" name="Google Shape;510;p27"/>
            <p:cNvSpPr/>
            <p:nvPr/>
          </p:nvSpPr>
          <p:spPr>
            <a:xfrm>
              <a:off x="1423987" y="3435350"/>
              <a:ext cx="1784350" cy="1790700"/>
            </a:xfrm>
            <a:prstGeom prst="ellipse">
              <a:avLst/>
            </a:prstGeom>
            <a:solidFill>
              <a:srgbClr val="FF943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12" name="Google Shape;512;p27"/>
            <p:cNvSpPr txBox="1"/>
            <p:nvPr/>
          </p:nvSpPr>
          <p:spPr>
            <a:xfrm>
              <a:off x="1611312" y="3851275"/>
              <a:ext cx="1527175" cy="9350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6100"/>
                <a:buFont typeface="Montserrat"/>
                <a:buNone/>
                <a:tabLst/>
                <a:defRPr/>
              </a:pPr>
              <a:r>
                <a:rPr kumimoji="0" lang="en-US" sz="6100" b="0" i="0" u="none" strike="noStrike" kern="0" cap="none" spc="0" normalizeH="0" baseline="0" noProof="0" dirty="0">
                  <a:ln>
                    <a:noFill/>
                  </a:ln>
                  <a:solidFill>
                    <a:srgbClr val="FFFFFF"/>
                  </a:solidFill>
                  <a:effectLst/>
                  <a:uLnTx/>
                  <a:uFillTx/>
                  <a:latin typeface="Montserrat"/>
                  <a:ea typeface="Montserrat"/>
                  <a:cs typeface="Montserrat"/>
                  <a:sym typeface="Montserrat"/>
                </a:rPr>
                <a:t>389</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5" name="Группа 4">
            <a:extLst>
              <a:ext uri="{FF2B5EF4-FFF2-40B4-BE49-F238E27FC236}">
                <a16:creationId xmlns:a16="http://schemas.microsoft.com/office/drawing/2014/main" xmlns="" id="{0B493007-4EFF-9542-9CF2-F3BA0169E20F}"/>
              </a:ext>
            </a:extLst>
          </p:cNvPr>
          <p:cNvGrpSpPr/>
          <p:nvPr/>
        </p:nvGrpSpPr>
        <p:grpSpPr>
          <a:xfrm>
            <a:off x="4254500" y="3435350"/>
            <a:ext cx="3473500" cy="2684350"/>
            <a:chOff x="4254500" y="3435350"/>
            <a:chExt cx="3473500" cy="2684350"/>
          </a:xfrm>
        </p:grpSpPr>
        <p:sp>
          <p:nvSpPr>
            <p:cNvPr id="504" name="Google Shape;504;p27"/>
            <p:cNvSpPr txBox="1"/>
            <p:nvPr/>
          </p:nvSpPr>
          <p:spPr>
            <a:xfrm>
              <a:off x="5105400" y="5421300"/>
              <a:ext cx="2622600" cy="6984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282828"/>
                </a:buClr>
                <a:buSzPts val="3800"/>
                <a:buFont typeface="Open Sans SemiBold"/>
                <a:buNone/>
                <a:tabLst/>
                <a:defRPr/>
              </a:pPr>
              <a:r>
                <a:rPr kumimoji="0" lang="en-US" sz="3600" b="1" i="0" u="none" strike="noStrike" kern="0" cap="none" spc="0" normalizeH="0" baseline="0" noProof="0">
                  <a:ln>
                    <a:noFill/>
                  </a:ln>
                  <a:solidFill>
                    <a:srgbClr val="282828"/>
                  </a:solidFill>
                  <a:effectLst/>
                  <a:uLnTx/>
                  <a:uFillTx/>
                  <a:latin typeface="Open Sans SemiBold"/>
                  <a:ea typeface="Open Sans SemiBold"/>
                  <a:cs typeface="Open Sans SemiBold"/>
                  <a:sym typeface="Open Sans SemiBold"/>
                </a:rPr>
                <a:t>Comments</a:t>
              </a:r>
              <a:endParaRPr kumimoji="0" sz="36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27"/>
            <p:cNvSpPr/>
            <p:nvPr/>
          </p:nvSpPr>
          <p:spPr>
            <a:xfrm>
              <a:off x="4254500" y="5559425"/>
              <a:ext cx="660400" cy="547687"/>
            </a:xfrm>
            <a:custGeom>
              <a:avLst/>
              <a:gdLst/>
              <a:ahLst/>
              <a:cxnLst/>
              <a:rect l="l" t="t" r="r" b="b"/>
              <a:pathLst>
                <a:path w="176" h="146" extrusionOk="0">
                  <a:moveTo>
                    <a:pt x="176" y="26"/>
                  </a:moveTo>
                  <a:cubicBezTo>
                    <a:pt x="176" y="83"/>
                    <a:pt x="176" y="83"/>
                    <a:pt x="176" y="83"/>
                  </a:cubicBezTo>
                  <a:cubicBezTo>
                    <a:pt x="176" y="98"/>
                    <a:pt x="164" y="109"/>
                    <a:pt x="150" y="109"/>
                  </a:cubicBezTo>
                  <a:cubicBezTo>
                    <a:pt x="95" y="109"/>
                    <a:pt x="95" y="109"/>
                    <a:pt x="95" y="109"/>
                  </a:cubicBezTo>
                  <a:cubicBezTo>
                    <a:pt x="47" y="146"/>
                    <a:pt x="47" y="146"/>
                    <a:pt x="47" y="146"/>
                  </a:cubicBezTo>
                  <a:cubicBezTo>
                    <a:pt x="47" y="109"/>
                    <a:pt x="47" y="109"/>
                    <a:pt x="47" y="109"/>
                  </a:cubicBezTo>
                  <a:cubicBezTo>
                    <a:pt x="26" y="109"/>
                    <a:pt x="26" y="109"/>
                    <a:pt x="26" y="109"/>
                  </a:cubicBezTo>
                  <a:cubicBezTo>
                    <a:pt x="12" y="109"/>
                    <a:pt x="0" y="98"/>
                    <a:pt x="0" y="83"/>
                  </a:cubicBezTo>
                  <a:cubicBezTo>
                    <a:pt x="0" y="26"/>
                    <a:pt x="0" y="26"/>
                    <a:pt x="0" y="26"/>
                  </a:cubicBezTo>
                  <a:cubicBezTo>
                    <a:pt x="0" y="11"/>
                    <a:pt x="12" y="0"/>
                    <a:pt x="26" y="0"/>
                  </a:cubicBezTo>
                  <a:cubicBezTo>
                    <a:pt x="150" y="0"/>
                    <a:pt x="150" y="0"/>
                    <a:pt x="150" y="0"/>
                  </a:cubicBezTo>
                  <a:cubicBezTo>
                    <a:pt x="164" y="0"/>
                    <a:pt x="176" y="11"/>
                    <a:pt x="176" y="26"/>
                  </a:cubicBezTo>
                  <a:close/>
                </a:path>
              </a:pathLst>
            </a:custGeom>
            <a:solidFill>
              <a:srgbClr val="28282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09" name="Google Shape;509;p27"/>
            <p:cNvSpPr/>
            <p:nvPr/>
          </p:nvSpPr>
          <p:spPr>
            <a:xfrm>
              <a:off x="5226050" y="3435350"/>
              <a:ext cx="1784350" cy="1790700"/>
            </a:xfrm>
            <a:prstGeom prst="ellipse">
              <a:avLst/>
            </a:prstGeom>
            <a:solidFill>
              <a:srgbClr val="39B3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13" name="Google Shape;513;p27"/>
            <p:cNvSpPr txBox="1"/>
            <p:nvPr/>
          </p:nvSpPr>
          <p:spPr>
            <a:xfrm>
              <a:off x="5545137" y="3851275"/>
              <a:ext cx="1365250" cy="9350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6100"/>
                <a:buFont typeface="Montserrat"/>
                <a:buNone/>
                <a:tabLst/>
                <a:defRPr/>
              </a:pPr>
              <a:r>
                <a:rPr kumimoji="0" lang="en-US" sz="6100" b="0" i="0" u="none" strike="noStrike" kern="0" cap="none" spc="0" normalizeH="0" baseline="0" noProof="0">
                  <a:ln>
                    <a:noFill/>
                  </a:ln>
                  <a:solidFill>
                    <a:srgbClr val="FFFFFF"/>
                  </a:solidFill>
                  <a:effectLst/>
                  <a:uLnTx/>
                  <a:uFillTx/>
                  <a:latin typeface="Montserrat"/>
                  <a:ea typeface="Montserrat"/>
                  <a:cs typeface="Montserrat"/>
                  <a:sym typeface="Montserrat"/>
                </a:rPr>
                <a:t>164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 name="Группа 5">
            <a:extLst>
              <a:ext uri="{FF2B5EF4-FFF2-40B4-BE49-F238E27FC236}">
                <a16:creationId xmlns:a16="http://schemas.microsoft.com/office/drawing/2014/main" xmlns="" id="{19BEE997-439F-CF48-9333-A13D0EF4B179}"/>
              </a:ext>
            </a:extLst>
          </p:cNvPr>
          <p:cNvGrpSpPr/>
          <p:nvPr/>
        </p:nvGrpSpPr>
        <p:grpSpPr>
          <a:xfrm>
            <a:off x="8397875" y="3435350"/>
            <a:ext cx="2708350" cy="2676524"/>
            <a:chOff x="8397875" y="3435350"/>
            <a:chExt cx="2708350" cy="2676524"/>
          </a:xfrm>
        </p:grpSpPr>
        <p:sp>
          <p:nvSpPr>
            <p:cNvPr id="503" name="Google Shape;503;p27"/>
            <p:cNvSpPr txBox="1"/>
            <p:nvPr/>
          </p:nvSpPr>
          <p:spPr>
            <a:xfrm>
              <a:off x="9077325" y="5421300"/>
              <a:ext cx="2028900" cy="6684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282828"/>
                </a:buClr>
                <a:buSzPts val="3800"/>
                <a:buFont typeface="Open Sans SemiBold"/>
                <a:buNone/>
                <a:tabLst/>
                <a:defRPr/>
              </a:pPr>
              <a:r>
                <a:rPr kumimoji="0" lang="en-US" sz="3600" b="1" i="0" u="none" strike="noStrike" kern="0" cap="none" spc="0" normalizeH="0" baseline="0" noProof="0">
                  <a:ln>
                    <a:noFill/>
                  </a:ln>
                  <a:solidFill>
                    <a:srgbClr val="282828"/>
                  </a:solidFill>
                  <a:effectLst/>
                  <a:uLnTx/>
                  <a:uFillTx/>
                  <a:latin typeface="Open Sans SemiBold"/>
                  <a:ea typeface="Open Sans SemiBold"/>
                  <a:cs typeface="Open Sans SemiBold"/>
                  <a:sym typeface="Open Sans SemiBold"/>
                </a:rPr>
                <a:t>Reposts</a:t>
              </a:r>
              <a:endParaRPr kumimoji="0" sz="36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27"/>
            <p:cNvSpPr/>
            <p:nvPr/>
          </p:nvSpPr>
          <p:spPr>
            <a:xfrm>
              <a:off x="8397875" y="5548312"/>
              <a:ext cx="547687" cy="563562"/>
            </a:xfrm>
            <a:custGeom>
              <a:avLst/>
              <a:gdLst/>
              <a:ahLst/>
              <a:cxnLst/>
              <a:rect l="l" t="t" r="r" b="b"/>
              <a:pathLst>
                <a:path w="146" h="150" extrusionOk="0">
                  <a:moveTo>
                    <a:pt x="90" y="29"/>
                  </a:moveTo>
                  <a:cubicBezTo>
                    <a:pt x="46" y="29"/>
                    <a:pt x="46" y="29"/>
                    <a:pt x="46" y="29"/>
                  </a:cubicBezTo>
                  <a:cubicBezTo>
                    <a:pt x="46" y="29"/>
                    <a:pt x="0" y="29"/>
                    <a:pt x="0" y="75"/>
                  </a:cubicBezTo>
                  <a:cubicBezTo>
                    <a:pt x="0" y="112"/>
                    <a:pt x="28" y="150"/>
                    <a:pt x="28" y="150"/>
                  </a:cubicBezTo>
                  <a:cubicBezTo>
                    <a:pt x="28" y="150"/>
                    <a:pt x="12" y="85"/>
                    <a:pt x="45" y="85"/>
                  </a:cubicBezTo>
                  <a:cubicBezTo>
                    <a:pt x="90" y="85"/>
                    <a:pt x="90" y="85"/>
                    <a:pt x="90" y="85"/>
                  </a:cubicBezTo>
                  <a:cubicBezTo>
                    <a:pt x="90" y="113"/>
                    <a:pt x="90" y="113"/>
                    <a:pt x="90" y="113"/>
                  </a:cubicBezTo>
                  <a:cubicBezTo>
                    <a:pt x="146" y="57"/>
                    <a:pt x="146" y="57"/>
                    <a:pt x="146" y="57"/>
                  </a:cubicBezTo>
                  <a:cubicBezTo>
                    <a:pt x="90" y="0"/>
                    <a:pt x="90" y="0"/>
                    <a:pt x="90" y="0"/>
                  </a:cubicBezTo>
                  <a:lnTo>
                    <a:pt x="90" y="29"/>
                  </a:lnTo>
                  <a:close/>
                  <a:moveTo>
                    <a:pt x="90" y="29"/>
                  </a:moveTo>
                  <a:cubicBezTo>
                    <a:pt x="90" y="29"/>
                    <a:pt x="90" y="29"/>
                    <a:pt x="90" y="29"/>
                  </a:cubicBezTo>
                </a:path>
              </a:pathLst>
            </a:custGeom>
            <a:solidFill>
              <a:srgbClr val="28282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11" name="Google Shape;511;p27"/>
            <p:cNvSpPr/>
            <p:nvPr/>
          </p:nvSpPr>
          <p:spPr>
            <a:xfrm>
              <a:off x="8772525" y="3435350"/>
              <a:ext cx="1785937" cy="1790700"/>
            </a:xfrm>
            <a:prstGeom prst="ellipse">
              <a:avLst/>
            </a:prstGeom>
            <a:solidFill>
              <a:srgbClr val="A632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14" name="Google Shape;514;p27"/>
            <p:cNvSpPr txBox="1"/>
            <p:nvPr/>
          </p:nvSpPr>
          <p:spPr>
            <a:xfrm>
              <a:off x="9166225" y="3851275"/>
              <a:ext cx="1223962" cy="9350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6100"/>
                <a:buFont typeface="Montserrat"/>
                <a:buNone/>
                <a:tabLst/>
                <a:defRPr/>
              </a:pPr>
              <a:r>
                <a:rPr kumimoji="0" lang="en-US" sz="6100" b="0" i="0" u="none" strike="noStrike" kern="0" cap="none" spc="0" normalizeH="0" baseline="0" noProof="0">
                  <a:ln>
                    <a:noFill/>
                  </a:ln>
                  <a:solidFill>
                    <a:srgbClr val="FFFFFF"/>
                  </a:solidFill>
                  <a:effectLst/>
                  <a:uLnTx/>
                  <a:uFillTx/>
                  <a:latin typeface="Montserrat"/>
                  <a:ea typeface="Montserrat"/>
                  <a:cs typeface="Montserrat"/>
                  <a:sym typeface="Montserrat"/>
                </a:rPr>
                <a:t>112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xmlns="" id="{C139F552-9D09-A042-ABC9-E37B3F91DB7A}"/>
              </a:ext>
            </a:extLst>
          </p:cNvPr>
          <p:cNvGrpSpPr/>
          <p:nvPr/>
        </p:nvGrpSpPr>
        <p:grpSpPr>
          <a:xfrm>
            <a:off x="3113073" y="2073275"/>
            <a:ext cx="6040327" cy="652462"/>
            <a:chOff x="3113073" y="2073275"/>
            <a:chExt cx="6040327" cy="652462"/>
          </a:xfrm>
        </p:grpSpPr>
        <p:sp>
          <p:nvSpPr>
            <p:cNvPr id="515" name="Google Shape;515;p27"/>
            <p:cNvSpPr txBox="1"/>
            <p:nvPr/>
          </p:nvSpPr>
          <p:spPr>
            <a:xfrm>
              <a:off x="3113073" y="2073275"/>
              <a:ext cx="2028900" cy="477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3100"/>
                <a:buFont typeface="Open Sans SemiBold"/>
                <a:buNone/>
                <a:tabLst/>
                <a:defRPr/>
              </a:pPr>
              <a:r>
                <a:rPr kumimoji="0" lang="en-US" sz="3100" b="1" i="0" u="none" strike="noStrike" kern="0" cap="none" spc="0" normalizeH="0" baseline="0" noProof="0" dirty="0">
                  <a:ln>
                    <a:noFill/>
                  </a:ln>
                  <a:solidFill>
                    <a:srgbClr val="474747"/>
                  </a:solidFill>
                  <a:effectLst/>
                  <a:uLnTx/>
                  <a:uFillTx/>
                  <a:latin typeface="Open Sans SemiBold"/>
                  <a:ea typeface="Open Sans SemiBold"/>
                  <a:cs typeface="Open Sans SemiBold"/>
                  <a:sym typeface="Open Sans SemiBold"/>
                </a:rPr>
                <a:t>added to</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6" name="Google Shape;516;p27"/>
            <p:cNvSpPr txBox="1"/>
            <p:nvPr/>
          </p:nvSpPr>
          <p:spPr>
            <a:xfrm>
              <a:off x="4975225" y="2073275"/>
              <a:ext cx="2133600" cy="65246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C5A96"/>
                </a:buClr>
                <a:buSzPts val="3100"/>
                <a:buFont typeface="Open Sans ExtraBold"/>
                <a:buNone/>
                <a:tabLst/>
                <a:defRPr/>
              </a:pPr>
              <a:r>
                <a:rPr kumimoji="0" lang="en-US" sz="3100" b="1" i="0" u="none" strike="noStrike" kern="0" cap="none" spc="0" normalizeH="0" baseline="0" noProof="0" dirty="0" err="1">
                  <a:ln>
                    <a:noFill/>
                  </a:ln>
                  <a:solidFill>
                    <a:srgbClr val="3C5A96"/>
                  </a:solidFill>
                  <a:effectLst/>
                  <a:uLnTx/>
                  <a:uFillTx/>
                  <a:latin typeface="Open Sans ExtraBold"/>
                  <a:ea typeface="Open Sans ExtraBold"/>
                  <a:cs typeface="Open Sans ExtraBold"/>
                  <a:sym typeface="Open Sans ExtraBold"/>
                </a:rPr>
                <a:t>facebook</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7" name="Google Shape;517;p27"/>
            <p:cNvSpPr txBox="1"/>
            <p:nvPr/>
          </p:nvSpPr>
          <p:spPr>
            <a:xfrm>
              <a:off x="7023100" y="2073275"/>
              <a:ext cx="2130300" cy="477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3100"/>
                <a:buFont typeface="Open Sans SemiBold"/>
                <a:buNone/>
                <a:tabLst/>
                <a:defRPr/>
              </a:pPr>
              <a:r>
                <a:rPr kumimoji="0" lang="en-US" sz="3100" b="1" i="0" u="none" strike="noStrike" kern="0" cap="none" spc="0" normalizeH="0" baseline="0" noProof="0">
                  <a:ln>
                    <a:noFill/>
                  </a:ln>
                  <a:solidFill>
                    <a:srgbClr val="474747"/>
                  </a:solidFill>
                  <a:effectLst/>
                  <a:uLnTx/>
                  <a:uFillTx/>
                  <a:latin typeface="Open Sans SemiBold"/>
                  <a:ea typeface="Open Sans SemiBold"/>
                  <a:cs typeface="Open Sans SemiBold"/>
                  <a:sym typeface="Open Sans SemiBold"/>
                </a:rPr>
                <a:t>04-23-2017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xmlns="" id="{529445E1-5557-7B49-B408-883C022A4AE9}"/>
              </a:ext>
            </a:extLst>
          </p:cNvPr>
          <p:cNvGrpSpPr/>
          <p:nvPr/>
        </p:nvGrpSpPr>
        <p:grpSpPr>
          <a:xfrm>
            <a:off x="9525" y="4762"/>
            <a:ext cx="12165012" cy="668337"/>
            <a:chOff x="9525" y="4762"/>
            <a:chExt cx="12165012" cy="668337"/>
          </a:xfrm>
        </p:grpSpPr>
        <p:sp>
          <p:nvSpPr>
            <p:cNvPr id="518" name="Google Shape;518;p27"/>
            <p:cNvSpPr txBox="1"/>
            <p:nvPr/>
          </p:nvSpPr>
          <p:spPr>
            <a:xfrm>
              <a:off x="9525" y="4762"/>
              <a:ext cx="12165012" cy="668337"/>
            </a:xfrm>
            <a:prstGeom prst="rect">
              <a:avLst/>
            </a:prstGeom>
            <a:solidFill>
              <a:srgbClr val="3C5A9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19" name="Google Shape;519;p27"/>
            <p:cNvSpPr/>
            <p:nvPr/>
          </p:nvSpPr>
          <p:spPr>
            <a:xfrm>
              <a:off x="215900" y="80962"/>
              <a:ext cx="517525" cy="517525"/>
            </a:xfrm>
            <a:custGeom>
              <a:avLst/>
              <a:gdLst/>
              <a:ahLst/>
              <a:cxnLst/>
              <a:rect l="l" t="t" r="r" b="b"/>
              <a:pathLst>
                <a:path w="138" h="138" extrusionOk="0">
                  <a:moveTo>
                    <a:pt x="134" y="138"/>
                  </a:moveTo>
                  <a:cubicBezTo>
                    <a:pt x="3" y="138"/>
                    <a:pt x="3" y="138"/>
                    <a:pt x="3" y="138"/>
                  </a:cubicBezTo>
                  <a:cubicBezTo>
                    <a:pt x="1" y="138"/>
                    <a:pt x="0" y="136"/>
                    <a:pt x="0" y="134"/>
                  </a:cubicBezTo>
                  <a:cubicBezTo>
                    <a:pt x="0" y="3"/>
                    <a:pt x="0" y="3"/>
                    <a:pt x="0" y="3"/>
                  </a:cubicBezTo>
                  <a:cubicBezTo>
                    <a:pt x="0" y="2"/>
                    <a:pt x="1" y="0"/>
                    <a:pt x="3" y="0"/>
                  </a:cubicBezTo>
                  <a:cubicBezTo>
                    <a:pt x="134" y="0"/>
                    <a:pt x="134" y="0"/>
                    <a:pt x="134" y="0"/>
                  </a:cubicBezTo>
                  <a:cubicBezTo>
                    <a:pt x="136" y="0"/>
                    <a:pt x="138" y="2"/>
                    <a:pt x="138" y="3"/>
                  </a:cubicBezTo>
                  <a:cubicBezTo>
                    <a:pt x="138" y="134"/>
                    <a:pt x="138" y="134"/>
                    <a:pt x="138" y="134"/>
                  </a:cubicBezTo>
                  <a:cubicBezTo>
                    <a:pt x="138" y="136"/>
                    <a:pt x="136" y="138"/>
                    <a:pt x="134" y="13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20" name="Google Shape;520;p27"/>
            <p:cNvSpPr/>
            <p:nvPr/>
          </p:nvSpPr>
          <p:spPr>
            <a:xfrm>
              <a:off x="433387" y="169862"/>
              <a:ext cx="206375" cy="428625"/>
            </a:xfrm>
            <a:custGeom>
              <a:avLst/>
              <a:gdLst/>
              <a:ahLst/>
              <a:cxnLst/>
              <a:rect l="l" t="t" r="r" b="b"/>
              <a:pathLst>
                <a:path w="55" h="114" extrusionOk="0">
                  <a:moveTo>
                    <a:pt x="12" y="23"/>
                  </a:moveTo>
                  <a:cubicBezTo>
                    <a:pt x="12" y="26"/>
                    <a:pt x="12" y="39"/>
                    <a:pt x="12" y="39"/>
                  </a:cubicBezTo>
                  <a:cubicBezTo>
                    <a:pt x="0" y="39"/>
                    <a:pt x="0" y="39"/>
                    <a:pt x="0" y="39"/>
                  </a:cubicBezTo>
                  <a:cubicBezTo>
                    <a:pt x="0" y="59"/>
                    <a:pt x="0" y="59"/>
                    <a:pt x="0" y="59"/>
                  </a:cubicBezTo>
                  <a:cubicBezTo>
                    <a:pt x="12" y="59"/>
                    <a:pt x="12" y="59"/>
                    <a:pt x="12" y="59"/>
                  </a:cubicBezTo>
                  <a:cubicBezTo>
                    <a:pt x="12" y="114"/>
                    <a:pt x="12" y="114"/>
                    <a:pt x="12" y="114"/>
                  </a:cubicBezTo>
                  <a:cubicBezTo>
                    <a:pt x="36" y="114"/>
                    <a:pt x="36" y="114"/>
                    <a:pt x="36" y="114"/>
                  </a:cubicBezTo>
                  <a:cubicBezTo>
                    <a:pt x="36" y="59"/>
                    <a:pt x="36" y="59"/>
                    <a:pt x="36" y="59"/>
                  </a:cubicBezTo>
                  <a:cubicBezTo>
                    <a:pt x="52" y="59"/>
                    <a:pt x="52" y="59"/>
                    <a:pt x="52" y="59"/>
                  </a:cubicBezTo>
                  <a:cubicBezTo>
                    <a:pt x="52" y="59"/>
                    <a:pt x="54" y="49"/>
                    <a:pt x="55" y="39"/>
                  </a:cubicBezTo>
                  <a:cubicBezTo>
                    <a:pt x="52" y="39"/>
                    <a:pt x="36" y="39"/>
                    <a:pt x="36" y="39"/>
                  </a:cubicBezTo>
                  <a:cubicBezTo>
                    <a:pt x="36" y="39"/>
                    <a:pt x="36" y="27"/>
                    <a:pt x="36" y="25"/>
                  </a:cubicBezTo>
                  <a:cubicBezTo>
                    <a:pt x="36" y="23"/>
                    <a:pt x="39" y="20"/>
                    <a:pt x="41" y="20"/>
                  </a:cubicBezTo>
                  <a:cubicBezTo>
                    <a:pt x="44" y="20"/>
                    <a:pt x="50" y="20"/>
                    <a:pt x="55" y="20"/>
                  </a:cubicBezTo>
                  <a:cubicBezTo>
                    <a:pt x="55" y="18"/>
                    <a:pt x="55" y="8"/>
                    <a:pt x="55" y="0"/>
                  </a:cubicBezTo>
                  <a:cubicBezTo>
                    <a:pt x="48" y="0"/>
                    <a:pt x="40" y="0"/>
                    <a:pt x="37" y="0"/>
                  </a:cubicBezTo>
                  <a:cubicBezTo>
                    <a:pt x="11" y="0"/>
                    <a:pt x="12" y="20"/>
                    <a:pt x="12" y="23"/>
                  </a:cubicBezTo>
                  <a:close/>
                </a:path>
              </a:pathLst>
            </a:custGeom>
            <a:solidFill>
              <a:srgbClr val="3C5A9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21" name="Google Shape;521;p27"/>
            <p:cNvSpPr txBox="1"/>
            <p:nvPr/>
          </p:nvSpPr>
          <p:spPr>
            <a:xfrm>
              <a:off x="2268512" y="65087"/>
              <a:ext cx="7654978" cy="522287"/>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3400"/>
                <a:buFont typeface="Open Sans"/>
                <a:buNone/>
                <a:tabLst/>
                <a:defRPr/>
              </a:pPr>
              <a:r>
                <a:rPr kumimoji="0" lang="en-US" sz="3400" b="0" i="0" u="none" strike="noStrike" kern="0" cap="none" spc="0" normalizeH="0" baseline="0" noProof="0" dirty="0">
                  <a:ln>
                    <a:noFill/>
                  </a:ln>
                  <a:solidFill>
                    <a:srgbClr val="FFFFFF"/>
                  </a:solidFill>
                  <a:effectLst/>
                  <a:uLnTx/>
                  <a:uFillTx/>
                  <a:latin typeface="Open Sans"/>
                  <a:ea typeface="Open Sans"/>
                  <a:cs typeface="Open Sans"/>
                  <a:sym typeface="Open Sans"/>
                </a:rPr>
                <a:t>Name of your organization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xmlns=""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14:presetBounceEnd="50000">
                                      <p:stCondLst>
                                        <p:cond delay="0"/>
                                      </p:stCondLst>
                                      <p:childTnLst>
                                        <p:set>
                                          <p:cBhvr>
                                            <p:cTn id="10" dur="1" fill="hold">
                                              <p:stCondLst>
                                                <p:cond delay="0"/>
                                              </p:stCondLst>
                                            </p:cTn>
                                            <p:tgtEl>
                                              <p:spTgt spid="502"/>
                                            </p:tgtEl>
                                            <p:attrNameLst>
                                              <p:attrName>style.visibility</p:attrName>
                                            </p:attrNameLst>
                                          </p:cBhvr>
                                          <p:to>
                                            <p:strVal val="visible"/>
                                          </p:to>
                                        </p:set>
                                        <p:anim calcmode="lin" valueType="num" p14:bounceEnd="50000">
                                          <p:cBhvr additive="base">
                                            <p:cTn id="11" dur="500" fill="hold"/>
                                            <p:tgtEl>
                                              <p:spTgt spid="502"/>
                                            </p:tgtEl>
                                            <p:attrNameLst>
                                              <p:attrName>ppt_x</p:attrName>
                                            </p:attrNameLst>
                                          </p:cBhvr>
                                          <p:tavLst>
                                            <p:tav tm="0">
                                              <p:val>
                                                <p:strVal val="0-#ppt_w/2"/>
                                              </p:val>
                                            </p:tav>
                                            <p:tav tm="100000">
                                              <p:val>
                                                <p:strVal val="#ppt_x"/>
                                              </p:val>
                                            </p:tav>
                                          </p:tavLst>
                                        </p:anim>
                                        <p:anim calcmode="lin" valueType="num" p14:bounceEnd="50000">
                                          <p:cBhvr additive="base">
                                            <p:cTn id="12" dur="500" fill="hold"/>
                                            <p:tgtEl>
                                              <p:spTgt spid="50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5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50000">
                                          <p:cBhvr additive="base">
                                            <p:cTn id="15"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nodeType="afterEffect" p14:presetBounceEnd="50000">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14:bounceEnd="50000">
                                          <p:cBhvr additive="base">
                                            <p:cTn id="20"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50000">
                                      <p:stCondLst>
                                        <p:cond delay="100"/>
                                      </p:stCondLst>
                                      <p:childTnLst>
                                        <p:set>
                                          <p:cBhvr>
                                            <p:cTn id="23" dur="1" fill="hold">
                                              <p:stCondLst>
                                                <p:cond delay="0"/>
                                              </p:stCondLst>
                                            </p:cTn>
                                            <p:tgtEl>
                                              <p:spTgt spid="5"/>
                                            </p:tgtEl>
                                            <p:attrNameLst>
                                              <p:attrName>style.visibility</p:attrName>
                                            </p:attrNameLst>
                                          </p:cBhvr>
                                          <p:to>
                                            <p:strVal val="visible"/>
                                          </p:to>
                                        </p:set>
                                        <p:anim calcmode="lin" valueType="num" p14:bounceEnd="50000">
                                          <p:cBhvr additive="base">
                                            <p:cTn id="24"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50000">
                                      <p:stCondLst>
                                        <p:cond delay="200"/>
                                      </p:stCondLst>
                                      <p:childTnLst>
                                        <p:set>
                                          <p:cBhvr>
                                            <p:cTn id="27" dur="1" fill="hold">
                                              <p:stCondLst>
                                                <p:cond delay="0"/>
                                              </p:stCondLst>
                                            </p:cTn>
                                            <p:tgtEl>
                                              <p:spTgt spid="6"/>
                                            </p:tgtEl>
                                            <p:attrNameLst>
                                              <p:attrName>style.visibility</p:attrName>
                                            </p:attrNameLst>
                                          </p:cBhvr>
                                          <p:to>
                                            <p:strVal val="visible"/>
                                          </p:to>
                                        </p:set>
                                        <p:anim calcmode="lin" valueType="num" p14:bounceEnd="50000">
                                          <p:cBhvr additive="base">
                                            <p:cTn id="28"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02"/>
                                            </p:tgtEl>
                                            <p:attrNameLst>
                                              <p:attrName>style.visibility</p:attrName>
                                            </p:attrNameLst>
                                          </p:cBhvr>
                                          <p:to>
                                            <p:strVal val="visible"/>
                                          </p:to>
                                        </p:set>
                                        <p:anim calcmode="lin" valueType="num">
                                          <p:cBhvr additive="base">
                                            <p:cTn id="11" dur="500" fill="hold"/>
                                            <p:tgtEl>
                                              <p:spTgt spid="502"/>
                                            </p:tgtEl>
                                            <p:attrNameLst>
                                              <p:attrName>ppt_x</p:attrName>
                                            </p:attrNameLst>
                                          </p:cBhvr>
                                          <p:tavLst>
                                            <p:tav tm="0">
                                              <p:val>
                                                <p:strVal val="0-#ppt_w/2"/>
                                              </p:val>
                                            </p:tav>
                                            <p:tav tm="100000">
                                              <p:val>
                                                <p:strVal val="#ppt_x"/>
                                              </p:val>
                                            </p:tav>
                                          </p:tavLst>
                                        </p:anim>
                                        <p:anim calcmode="lin" valueType="num">
                                          <p:cBhvr additive="base">
                                            <p:cTn id="12" dur="500" fill="hold"/>
                                            <p:tgtEl>
                                              <p:spTgt spid="502"/>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1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20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Lst>
      </p:timing>
    </mc:Fallback>
  </mc:AlternateContent>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2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3_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idekick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Sidekick theme" id="{C4D590CD-F909-F44B-8687-455883549C75}" vid="{C642DEA5-1A3B-7B4C-A4D7-225F00870E8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2482</Words>
  <Application>Microsoft Office PowerPoint</Application>
  <PresentationFormat>Custom</PresentationFormat>
  <Paragraphs>465</Paragraphs>
  <Slides>35</Slides>
  <Notes>11</Notes>
  <HiddenSlides>0</HiddenSlides>
  <MMClips>0</MMClips>
  <ScaleCrop>false</ScaleCrop>
  <HeadingPairs>
    <vt:vector size="4" baseType="variant">
      <vt:variant>
        <vt:lpstr>Theme</vt:lpstr>
      </vt:variant>
      <vt:variant>
        <vt:i4>6</vt:i4>
      </vt:variant>
      <vt:variant>
        <vt:lpstr>Slide Titles</vt:lpstr>
      </vt:variant>
      <vt:variant>
        <vt:i4>35</vt:i4>
      </vt:variant>
    </vt:vector>
  </HeadingPairs>
  <TitlesOfParts>
    <vt:vector size="41" baseType="lpstr">
      <vt:lpstr>Тема Office</vt:lpstr>
      <vt:lpstr>1_Office Theme</vt:lpstr>
      <vt:lpstr>1_Тема Office</vt:lpstr>
      <vt:lpstr>2_Тема Office</vt:lpstr>
      <vt:lpstr>3_Тема Office</vt:lpstr>
      <vt:lpstr>Sidekick theme</vt:lpstr>
      <vt:lpstr>Here’s Your FREE Sample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FREE Sample</dc:title>
  <dc:creator>Joe</dc:creator>
  <cp:lastModifiedBy>MC</cp:lastModifiedBy>
  <cp:revision>5</cp:revision>
  <dcterms:created xsi:type="dcterms:W3CDTF">2020-11-03T17:09:32Z</dcterms:created>
  <dcterms:modified xsi:type="dcterms:W3CDTF">2021-07-22T13:45:10Z</dcterms:modified>
</cp:coreProperties>
</file>